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67" r:id="rId5"/>
    <p:sldId id="282" r:id="rId6"/>
    <p:sldId id="276" r:id="rId7"/>
    <p:sldId id="281" r:id="rId8"/>
    <p:sldId id="270" r:id="rId9"/>
    <p:sldId id="259" r:id="rId10"/>
    <p:sldId id="277" r:id="rId11"/>
    <p:sldId id="278" r:id="rId12"/>
    <p:sldId id="280" r:id="rId13"/>
    <p:sldId id="269" r:id="rId14"/>
    <p:sldId id="266" r:id="rId15"/>
    <p:sldId id="260" r:id="rId16"/>
    <p:sldId id="263" r:id="rId17"/>
    <p:sldId id="274" r:id="rId18"/>
    <p:sldId id="273" r:id="rId19"/>
    <p:sldId id="264" r:id="rId20"/>
    <p:sldId id="265" r:id="rId21"/>
    <p:sldId id="261" r:id="rId22"/>
    <p:sldId id="268" r:id="rId23"/>
    <p:sldId id="271" r:id="rId24"/>
    <p:sldId id="272" r:id="rId25"/>
    <p:sldId id="275" r:id="rId26"/>
    <p:sldId id="279" r:id="rId27"/>
    <p:sldId id="283"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5" d="100"/>
          <a:sy n="145" d="100"/>
        </p:scale>
        <p:origin x="624" y="12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Rendering Engine</c:v>
                </c:pt>
              </c:strCache>
            </c:strRef>
          </c:tx>
          <c:spPr>
            <a:solidFill>
              <a:schemeClr val="accent4"/>
            </a:solidFill>
          </c:spPr>
          <c:invertIfNegative val="0"/>
          <c:dLbls>
            <c:dLbl>
              <c:idx val="0"/>
              <c:tx>
                <c:rich>
                  <a:bodyPr/>
                  <a:lstStyle/>
                  <a:p>
                    <a:pPr>
                      <a:defRPr/>
                    </a:pPr>
                    <a:r>
                      <a:rPr lang="zh-CN" altLang="en-US"/>
                      <a:t>填加文字</a:t>
                    </a:r>
                  </a:p>
                </c:rich>
              </c:tx>
              <c:spPr/>
              <c:dLblPos val="outEnd"/>
              <c:showLegendKey val="0"/>
              <c:showVal val="0"/>
              <c:showCatName val="0"/>
              <c:showSerName val="0"/>
              <c:showPercent val="0"/>
              <c:showBubbleSize val="0"/>
              <c:extLst xmlns:c16r2="http://schemas.microsoft.com/office/drawing/2015/06/chart">
                <c:ext xmlns:c16="http://schemas.microsoft.com/office/drawing/2014/chart" uri="{C3380CC4-5D6E-409C-BE32-E72D297353CC}">
                  <c16:uniqueId val="{00000000-C390-4E47-8AD6-8C45DD38DF14}"/>
                </c:ext>
                <c:ext xmlns:c15="http://schemas.microsoft.com/office/drawing/2012/chart" uri="{CE6537A1-D6FC-4f65-9D91-7224C49458BB}"/>
              </c:extLst>
            </c:dLbl>
            <c:dLbl>
              <c:idx val="1"/>
              <c:layout>
                <c:manualLayout>
                  <c:x val="0"/>
                  <c:y val="7.958908601199419E-3"/>
                </c:manualLayout>
              </c:layout>
              <c:tx>
                <c:rich>
                  <a:bodyPr/>
                  <a:lstStyle/>
                  <a:p>
                    <a:pPr>
                      <a:defRPr/>
                    </a:pPr>
                    <a:r>
                      <a:rPr lang="zh-CN" altLang="en-US"/>
                      <a:t>填加文字</a:t>
                    </a:r>
                  </a:p>
                </c:rich>
              </c:tx>
              <c:spPr/>
              <c:dLblPos val="outEnd"/>
              <c:showLegendKey val="0"/>
              <c:showVal val="0"/>
              <c:showCatName val="0"/>
              <c:showSerName val="0"/>
              <c:showPercent val="0"/>
              <c:showBubbleSize val="0"/>
              <c:extLst xmlns:c16r2="http://schemas.microsoft.com/office/drawing/2015/06/chart">
                <c:ext xmlns:c16="http://schemas.microsoft.com/office/drawing/2014/chart" uri="{C3380CC4-5D6E-409C-BE32-E72D297353CC}">
                  <c16:uniqueId val="{00000001-C390-4E47-8AD6-8C45DD38DF14}"/>
                </c:ext>
                <c:ext xmlns:c15="http://schemas.microsoft.com/office/drawing/2012/chart" uri="{CE6537A1-D6FC-4f65-9D91-7224C49458BB}"/>
              </c:extLst>
            </c:dLbl>
            <c:dLbl>
              <c:idx val="2"/>
              <c:layout>
                <c:manualLayout>
                  <c:x val="5.7476141178600375E-3"/>
                  <c:y val="6.4050442821077811E-4"/>
                </c:manualLayout>
              </c:layout>
              <c:tx>
                <c:rich>
                  <a:bodyPr/>
                  <a:lstStyle/>
                  <a:p>
                    <a:pPr>
                      <a:defRPr/>
                    </a:pPr>
                    <a:r>
                      <a:rPr lang="zh-CN" altLang="en-US"/>
                      <a:t>填加文字</a:t>
                    </a:r>
                  </a:p>
                </c:rich>
              </c:tx>
              <c:spPr/>
              <c:dLblPos val="outEnd"/>
              <c:showLegendKey val="0"/>
              <c:showVal val="0"/>
              <c:showCatName val="0"/>
              <c:showSerName val="0"/>
              <c:showPercent val="0"/>
              <c:showBubbleSize val="0"/>
              <c:extLst xmlns:c16r2="http://schemas.microsoft.com/office/drawing/2015/06/chart">
                <c:ext xmlns:c16="http://schemas.microsoft.com/office/drawing/2014/chart" uri="{C3380CC4-5D6E-409C-BE32-E72D297353CC}">
                  <c16:uniqueId val="{00000002-C390-4E47-8AD6-8C45DD38DF14}"/>
                </c:ext>
                <c:ext xmlns:c15="http://schemas.microsoft.com/office/drawing/2012/chart" uri="{CE6537A1-D6FC-4f65-9D91-7224C49458BB}"/>
              </c:extLst>
            </c:dLbl>
            <c:dLbl>
              <c:idx val="3"/>
              <c:layout>
                <c:manualLayout>
                  <c:x val="-2.8738070589300214E-3"/>
                  <c:y val="-3.0186976582835452E-3"/>
                </c:manualLayout>
              </c:layout>
              <c:tx>
                <c:rich>
                  <a:bodyPr/>
                  <a:lstStyle/>
                  <a:p>
                    <a:pPr>
                      <a:defRPr/>
                    </a:pPr>
                    <a:r>
                      <a:rPr lang="zh-CN" altLang="en-US"/>
                      <a:t>填加文字</a:t>
                    </a:r>
                  </a:p>
                </c:rich>
              </c:tx>
              <c:spPr/>
              <c:dLblPos val="outEnd"/>
              <c:showLegendKey val="0"/>
              <c:showVal val="0"/>
              <c:showCatName val="0"/>
              <c:showSerName val="0"/>
              <c:showPercent val="0"/>
              <c:showBubbleSize val="0"/>
              <c:extLst xmlns:c16r2="http://schemas.microsoft.com/office/drawing/2015/06/chart">
                <c:ext xmlns:c16="http://schemas.microsoft.com/office/drawing/2014/chart" uri="{C3380CC4-5D6E-409C-BE32-E72D297353CC}">
                  <c16:uniqueId val="{00000003-C390-4E47-8AD6-8C45DD38DF14}"/>
                </c:ext>
                <c:ext xmlns:c15="http://schemas.microsoft.com/office/drawing/2012/chart" uri="{CE6537A1-D6FC-4f65-9D91-7224C49458BB}"/>
              </c:extLst>
            </c:dLbl>
            <c:spPr>
              <a:noFill/>
              <a:ln>
                <a:noFill/>
              </a:ln>
              <a:effectLst/>
            </c:spPr>
            <c:dLblPos val="inEnd"/>
            <c:showLegendKey val="0"/>
            <c:showVal val="0"/>
            <c:showCatName val="1"/>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IE5</c:v>
                </c:pt>
                <c:pt idx="1">
                  <c:v>IE7</c:v>
                </c:pt>
                <c:pt idx="2">
                  <c:v>IE8</c:v>
                </c:pt>
                <c:pt idx="3">
                  <c:v>IE9</c:v>
                </c:pt>
              </c:strCache>
            </c:strRef>
          </c:cat>
          <c:val>
            <c:numRef>
              <c:f>Sheet1!$B$2:$B$5</c:f>
              <c:numCache>
                <c:formatCode>General</c:formatCode>
                <c:ptCount val="4"/>
                <c:pt idx="0">
                  <c:v>20</c:v>
                </c:pt>
                <c:pt idx="1">
                  <c:v>50</c:v>
                </c:pt>
                <c:pt idx="2">
                  <c:v>70</c:v>
                </c:pt>
                <c:pt idx="3">
                  <c:v>100</c:v>
                </c:pt>
              </c:numCache>
            </c:numRef>
          </c:val>
          <c:extLst xmlns:c16r2="http://schemas.microsoft.com/office/drawing/2015/06/chart">
            <c:ext xmlns:c16="http://schemas.microsoft.com/office/drawing/2014/chart" uri="{C3380CC4-5D6E-409C-BE32-E72D297353CC}">
              <c16:uniqueId val="{00000004-C390-4E47-8AD6-8C45DD38DF14}"/>
            </c:ext>
          </c:extLst>
        </c:ser>
        <c:dLbls>
          <c:showLegendKey val="0"/>
          <c:showVal val="0"/>
          <c:showCatName val="0"/>
          <c:showSerName val="0"/>
          <c:showPercent val="0"/>
          <c:showBubbleSize val="0"/>
        </c:dLbls>
        <c:gapWidth val="6"/>
        <c:overlap val="-98"/>
        <c:axId val="-997929536"/>
        <c:axId val="-997914304"/>
      </c:barChart>
      <c:catAx>
        <c:axId val="-997929536"/>
        <c:scaling>
          <c:orientation val="minMax"/>
        </c:scaling>
        <c:delete val="1"/>
        <c:axPos val="b"/>
        <c:numFmt formatCode="General" sourceLinked="0"/>
        <c:majorTickMark val="out"/>
        <c:minorTickMark val="none"/>
        <c:tickLblPos val="none"/>
        <c:crossAx val="-997914304"/>
        <c:crosses val="autoZero"/>
        <c:auto val="1"/>
        <c:lblAlgn val="ctr"/>
        <c:lblOffset val="100"/>
        <c:noMultiLvlLbl val="0"/>
      </c:catAx>
      <c:valAx>
        <c:axId val="-997914304"/>
        <c:scaling>
          <c:orientation val="minMax"/>
        </c:scaling>
        <c:delete val="1"/>
        <c:axPos val="l"/>
        <c:numFmt formatCode="General" sourceLinked="1"/>
        <c:majorTickMark val="out"/>
        <c:minorTickMark val="none"/>
        <c:tickLblPos val="none"/>
        <c:crossAx val="-997929536"/>
        <c:crosses val="autoZero"/>
        <c:crossBetween val="between"/>
      </c:valAx>
      <c:spPr>
        <a:noFill/>
        <a:ln w="25384">
          <a:noFill/>
        </a:ln>
      </c:spPr>
    </c:plotArea>
    <c:plotVisOnly val="1"/>
    <c:dispBlanksAs val="gap"/>
    <c:showDLblsOverMax val="0"/>
  </c:chart>
  <c:txPr>
    <a:bodyPr/>
    <a:lstStyle/>
    <a:p>
      <a:pPr>
        <a:defRPr sz="1398">
          <a:solidFill>
            <a:schemeClr val="accent5"/>
          </a:solidFil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B667EC-CBA4-41F2-A046-78545111C3A1}" type="datetimeFigureOut">
              <a:rPr lang="zh-CN" altLang="en-US" smtClean="0"/>
              <a:t>2020/7/30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5869E1-13A6-40A3-A3CC-BE5BCE75C1B9}" type="slidenum">
              <a:rPr lang="zh-CN" altLang="en-US" smtClean="0"/>
              <a:t>‹#›</a:t>
            </a:fld>
            <a:endParaRPr lang="zh-CN" altLang="en-US"/>
          </a:p>
        </p:txBody>
      </p:sp>
    </p:spTree>
    <p:extLst>
      <p:ext uri="{BB962C8B-B14F-4D97-AF65-F5344CB8AC3E}">
        <p14:creationId xmlns:p14="http://schemas.microsoft.com/office/powerpoint/2010/main" val="338660972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869E1-13A6-40A3-A3CC-BE5BCE75C1B9}" type="slidenum">
              <a:rPr lang="zh-CN" altLang="en-US" smtClean="0"/>
              <a:t>1</a:t>
            </a:fld>
            <a:endParaRPr lang="zh-CN" altLang="en-US"/>
          </a:p>
        </p:txBody>
      </p:sp>
    </p:spTree>
    <p:extLst>
      <p:ext uri="{BB962C8B-B14F-4D97-AF65-F5344CB8AC3E}">
        <p14:creationId xmlns:p14="http://schemas.microsoft.com/office/powerpoint/2010/main" val="25751858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869E1-13A6-40A3-A3CC-BE5BCE75C1B9}" type="slidenum">
              <a:rPr lang="zh-CN" altLang="en-US" smtClean="0"/>
              <a:t>2</a:t>
            </a:fld>
            <a:endParaRPr lang="zh-CN" altLang="en-US"/>
          </a:p>
        </p:txBody>
      </p:sp>
    </p:spTree>
    <p:extLst>
      <p:ext uri="{BB962C8B-B14F-4D97-AF65-F5344CB8AC3E}">
        <p14:creationId xmlns:p14="http://schemas.microsoft.com/office/powerpoint/2010/main" val="9907936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869E1-13A6-40A3-A3CC-BE5BCE75C1B9}" type="slidenum">
              <a:rPr lang="zh-CN" altLang="en-US" smtClean="0"/>
              <a:t>3</a:t>
            </a:fld>
            <a:endParaRPr lang="zh-CN" altLang="en-US"/>
          </a:p>
        </p:txBody>
      </p:sp>
    </p:spTree>
    <p:extLst>
      <p:ext uri="{BB962C8B-B14F-4D97-AF65-F5344CB8AC3E}">
        <p14:creationId xmlns:p14="http://schemas.microsoft.com/office/powerpoint/2010/main" val="2011867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4</a:t>
            </a:fld>
            <a:endParaRPr lang="zh-CN" altLang="en-US" dirty="0">
              <a:solidFill>
                <a:prstClr val="black"/>
              </a:solidFill>
            </a:endParaRPr>
          </a:p>
        </p:txBody>
      </p:sp>
    </p:spTree>
    <p:extLst>
      <p:ext uri="{BB962C8B-B14F-4D97-AF65-F5344CB8AC3E}">
        <p14:creationId xmlns:p14="http://schemas.microsoft.com/office/powerpoint/2010/main" val="32292140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幻灯片图像占位符 1"/>
          <p:cNvSpPr>
            <a:spLocks noGrp="1" noRot="1" noChangeAspect="1" noTextEdit="1"/>
          </p:cNvSpPr>
          <p:nvPr>
            <p:ph type="sldImg"/>
          </p:nvPr>
        </p:nvSpPr>
        <p:spPr bwMode="auto">
          <a:noFill/>
          <a:ln>
            <a:solidFill>
              <a:srgbClr val="000000"/>
            </a:solidFill>
            <a:miter lim="800000"/>
            <a:headEnd/>
            <a:tailEnd/>
          </a:ln>
        </p:spPr>
      </p:sp>
      <p:sp>
        <p:nvSpPr>
          <p:cNvPr id="7373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73732"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66788" fontAlgn="base">
              <a:spcBef>
                <a:spcPct val="0"/>
              </a:spcBef>
              <a:spcAft>
                <a:spcPct val="0"/>
              </a:spcAft>
            </a:pPr>
            <a:fld id="{9857A5F6-1791-434D-8BF5-7F7D65B919A8}" type="slidenum">
              <a:rPr lang="zh-CN" altLang="en-US" smtClean="0"/>
              <a:pPr defTabSz="966788" fontAlgn="base">
                <a:spcBef>
                  <a:spcPct val="0"/>
                </a:spcBef>
                <a:spcAft>
                  <a:spcPct val="0"/>
                </a:spcAft>
              </a:pPr>
              <a:t>5</a:t>
            </a:fld>
            <a:endParaRPr lang="en-US" altLang="zh-CN"/>
          </a:p>
        </p:txBody>
      </p:sp>
    </p:spTree>
    <p:extLst>
      <p:ext uri="{BB962C8B-B14F-4D97-AF65-F5344CB8AC3E}">
        <p14:creationId xmlns:p14="http://schemas.microsoft.com/office/powerpoint/2010/main" val="1003084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noFill/>
          <a:ln>
            <a:solidFill>
              <a:srgbClr val="000000"/>
            </a:solidFill>
            <a:miter lim="800000"/>
            <a:headEnd/>
            <a:tailEnd/>
          </a:ln>
        </p:spPr>
      </p:sp>
      <p:sp>
        <p:nvSpPr>
          <p:cNvPr id="60419"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60420"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66788" fontAlgn="base">
              <a:spcBef>
                <a:spcPct val="0"/>
              </a:spcBef>
              <a:spcAft>
                <a:spcPct val="0"/>
              </a:spcAft>
            </a:pPr>
            <a:fld id="{9BE15980-4FDD-4294-ABFC-499D03F18A06}" type="slidenum">
              <a:rPr lang="zh-CN" altLang="en-US" smtClean="0"/>
              <a:pPr defTabSz="966788" fontAlgn="base">
                <a:spcBef>
                  <a:spcPct val="0"/>
                </a:spcBef>
                <a:spcAft>
                  <a:spcPct val="0"/>
                </a:spcAft>
              </a:pPr>
              <a:t>6</a:t>
            </a:fld>
            <a:endParaRPr lang="en-US" altLang="zh-CN"/>
          </a:p>
        </p:txBody>
      </p:sp>
    </p:spTree>
    <p:extLst>
      <p:ext uri="{BB962C8B-B14F-4D97-AF65-F5344CB8AC3E}">
        <p14:creationId xmlns:p14="http://schemas.microsoft.com/office/powerpoint/2010/main" val="9370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幻灯片图像占位符 1"/>
          <p:cNvSpPr>
            <a:spLocks noGrp="1" noRot="1" noChangeAspect="1" noTextEdit="1"/>
          </p:cNvSpPr>
          <p:nvPr>
            <p:ph type="sldImg"/>
          </p:nvPr>
        </p:nvSpPr>
        <p:spPr bwMode="auto">
          <a:noFill/>
          <a:ln>
            <a:solidFill>
              <a:srgbClr val="000000"/>
            </a:solidFill>
            <a:miter lim="800000"/>
            <a:headEnd/>
            <a:tailEnd/>
          </a:ln>
        </p:spPr>
      </p:sp>
      <p:sp>
        <p:nvSpPr>
          <p:cNvPr id="7270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72708"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66788" fontAlgn="base">
              <a:spcBef>
                <a:spcPct val="0"/>
              </a:spcBef>
              <a:spcAft>
                <a:spcPct val="0"/>
              </a:spcAft>
            </a:pPr>
            <a:fld id="{85B9AF03-1ACB-4F4A-87BA-D9468331DF34}" type="slidenum">
              <a:rPr lang="zh-CN" altLang="en-US" smtClean="0"/>
              <a:pPr defTabSz="966788" fontAlgn="base">
                <a:spcBef>
                  <a:spcPct val="0"/>
                </a:spcBef>
                <a:spcAft>
                  <a:spcPct val="0"/>
                </a:spcAft>
              </a:pPr>
              <a:t>7</a:t>
            </a:fld>
            <a:endParaRPr lang="en-US" altLang="zh-CN"/>
          </a:p>
        </p:txBody>
      </p:sp>
    </p:spTree>
    <p:extLst>
      <p:ext uri="{BB962C8B-B14F-4D97-AF65-F5344CB8AC3E}">
        <p14:creationId xmlns:p14="http://schemas.microsoft.com/office/powerpoint/2010/main" val="32790652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8</a:t>
            </a:fld>
            <a:endParaRPr lang="zh-CN" altLang="en-US" dirty="0">
              <a:solidFill>
                <a:prstClr val="black"/>
              </a:solidFill>
            </a:endParaRPr>
          </a:p>
        </p:txBody>
      </p:sp>
    </p:spTree>
    <p:extLst>
      <p:ext uri="{BB962C8B-B14F-4D97-AF65-F5344CB8AC3E}">
        <p14:creationId xmlns:p14="http://schemas.microsoft.com/office/powerpoint/2010/main" val="3887235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869E1-13A6-40A3-A3CC-BE5BCE75C1B9}" type="slidenum">
              <a:rPr lang="zh-CN" altLang="en-US" smtClean="0"/>
              <a:t>9</a:t>
            </a:fld>
            <a:endParaRPr lang="zh-CN" altLang="en-US"/>
          </a:p>
        </p:txBody>
      </p:sp>
    </p:spTree>
    <p:extLst>
      <p:ext uri="{BB962C8B-B14F-4D97-AF65-F5344CB8AC3E}">
        <p14:creationId xmlns:p14="http://schemas.microsoft.com/office/powerpoint/2010/main" val="1563293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headEnd/>
            <a:tailEnd/>
          </a:ln>
        </p:spPr>
      </p:sp>
      <p:sp>
        <p:nvSpPr>
          <p:cNvPr id="6246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62468"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66788" fontAlgn="base">
              <a:spcBef>
                <a:spcPct val="0"/>
              </a:spcBef>
              <a:spcAft>
                <a:spcPct val="0"/>
              </a:spcAft>
            </a:pPr>
            <a:fld id="{5D3CD2CA-C5E5-443D-8905-5D56046CF558}" type="slidenum">
              <a:rPr lang="zh-CN" altLang="en-US" smtClean="0"/>
              <a:pPr defTabSz="966788" fontAlgn="base">
                <a:spcBef>
                  <a:spcPct val="0"/>
                </a:spcBef>
                <a:spcAft>
                  <a:spcPct val="0"/>
                </a:spcAft>
              </a:pPr>
              <a:t>10</a:t>
            </a:fld>
            <a:endParaRPr lang="en-US" altLang="zh-CN"/>
          </a:p>
        </p:txBody>
      </p:sp>
    </p:spTree>
    <p:extLst>
      <p:ext uri="{BB962C8B-B14F-4D97-AF65-F5344CB8AC3E}">
        <p14:creationId xmlns:p14="http://schemas.microsoft.com/office/powerpoint/2010/main" val="4106355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bwMode="auto">
          <a:noFill/>
          <a:ln>
            <a:solidFill>
              <a:srgbClr val="000000"/>
            </a:solidFill>
            <a:miter lim="800000"/>
            <a:headEnd/>
            <a:tailEnd/>
          </a:ln>
        </p:spPr>
      </p:sp>
      <p:sp>
        <p:nvSpPr>
          <p:cNvPr id="6349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63492"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66788" fontAlgn="base">
              <a:spcBef>
                <a:spcPct val="0"/>
              </a:spcBef>
              <a:spcAft>
                <a:spcPct val="0"/>
              </a:spcAft>
            </a:pPr>
            <a:fld id="{D4F0C2BB-9E6B-4098-8BA6-C3979D950309}" type="slidenum">
              <a:rPr lang="zh-CN" altLang="en-US" smtClean="0"/>
              <a:pPr defTabSz="966788" fontAlgn="base">
                <a:spcBef>
                  <a:spcPct val="0"/>
                </a:spcBef>
                <a:spcAft>
                  <a:spcPct val="0"/>
                </a:spcAft>
              </a:pPr>
              <a:t>11</a:t>
            </a:fld>
            <a:endParaRPr lang="en-US" altLang="zh-CN"/>
          </a:p>
        </p:txBody>
      </p:sp>
    </p:spTree>
    <p:extLst>
      <p:ext uri="{BB962C8B-B14F-4D97-AF65-F5344CB8AC3E}">
        <p14:creationId xmlns:p14="http://schemas.microsoft.com/office/powerpoint/2010/main" val="3387875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TextEdit="1"/>
          </p:cNvSpPr>
          <p:nvPr>
            <p:ph type="sldImg"/>
          </p:nvPr>
        </p:nvSpPr>
        <p:spPr bwMode="auto">
          <a:noFill/>
          <a:ln>
            <a:solidFill>
              <a:srgbClr val="000000"/>
            </a:solidFill>
            <a:miter lim="800000"/>
            <a:headEnd/>
            <a:tailEnd/>
          </a:ln>
        </p:spPr>
      </p:sp>
      <p:sp>
        <p:nvSpPr>
          <p:cNvPr id="6656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66564"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66788" fontAlgn="base">
              <a:spcBef>
                <a:spcPct val="0"/>
              </a:spcBef>
              <a:spcAft>
                <a:spcPct val="0"/>
              </a:spcAft>
            </a:pPr>
            <a:fld id="{00CC5077-B2DA-43D4-8A37-8B2A20D1FF86}" type="slidenum">
              <a:rPr lang="zh-CN" altLang="en-US" smtClean="0"/>
              <a:pPr defTabSz="966788" fontAlgn="base">
                <a:spcBef>
                  <a:spcPct val="0"/>
                </a:spcBef>
                <a:spcAft>
                  <a:spcPct val="0"/>
                </a:spcAft>
              </a:pPr>
              <a:t>12</a:t>
            </a:fld>
            <a:endParaRPr lang="en-US" altLang="zh-CN"/>
          </a:p>
        </p:txBody>
      </p:sp>
    </p:spTree>
    <p:extLst>
      <p:ext uri="{BB962C8B-B14F-4D97-AF65-F5344CB8AC3E}">
        <p14:creationId xmlns:p14="http://schemas.microsoft.com/office/powerpoint/2010/main" val="33710061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13</a:t>
            </a:fld>
            <a:endParaRPr lang="zh-CN" altLang="en-US" dirty="0">
              <a:solidFill>
                <a:prstClr val="black"/>
              </a:solidFill>
            </a:endParaRPr>
          </a:p>
        </p:txBody>
      </p:sp>
    </p:spTree>
    <p:extLst>
      <p:ext uri="{BB962C8B-B14F-4D97-AF65-F5344CB8AC3E}">
        <p14:creationId xmlns:p14="http://schemas.microsoft.com/office/powerpoint/2010/main" val="14960848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14</a:t>
            </a:fld>
            <a:endParaRPr lang="zh-CN" altLang="en-US" dirty="0">
              <a:solidFill>
                <a:prstClr val="black"/>
              </a:solidFill>
            </a:endParaRPr>
          </a:p>
        </p:txBody>
      </p:sp>
    </p:spTree>
    <p:extLst>
      <p:ext uri="{BB962C8B-B14F-4D97-AF65-F5344CB8AC3E}">
        <p14:creationId xmlns:p14="http://schemas.microsoft.com/office/powerpoint/2010/main" val="3478955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869E1-13A6-40A3-A3CC-BE5BCE75C1B9}" type="slidenum">
              <a:rPr lang="zh-CN" altLang="en-US" smtClean="0"/>
              <a:t>15</a:t>
            </a:fld>
            <a:endParaRPr lang="zh-CN" altLang="en-US"/>
          </a:p>
        </p:txBody>
      </p:sp>
    </p:spTree>
    <p:extLst>
      <p:ext uri="{BB962C8B-B14F-4D97-AF65-F5344CB8AC3E}">
        <p14:creationId xmlns:p14="http://schemas.microsoft.com/office/powerpoint/2010/main" val="22303179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16</a:t>
            </a:fld>
            <a:endParaRPr lang="zh-CN" altLang="en-US" dirty="0"/>
          </a:p>
        </p:txBody>
      </p:sp>
    </p:spTree>
    <p:extLst>
      <p:ext uri="{BB962C8B-B14F-4D97-AF65-F5344CB8AC3E}">
        <p14:creationId xmlns:p14="http://schemas.microsoft.com/office/powerpoint/2010/main" val="15491307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bwMode="auto">
          <a:noFill/>
          <a:ln>
            <a:solidFill>
              <a:srgbClr val="000000"/>
            </a:solidFill>
            <a:miter lim="800000"/>
            <a:headEnd/>
            <a:tailEnd/>
          </a:ln>
        </p:spPr>
      </p:sp>
      <p:sp>
        <p:nvSpPr>
          <p:cNvPr id="5734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57348"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66788" fontAlgn="base">
              <a:spcBef>
                <a:spcPct val="0"/>
              </a:spcBef>
              <a:spcAft>
                <a:spcPct val="0"/>
              </a:spcAft>
            </a:pPr>
            <a:fld id="{B814F241-CB40-484C-8282-5BDE6BC78174}" type="slidenum">
              <a:rPr lang="zh-CN" altLang="en-US" smtClean="0"/>
              <a:pPr defTabSz="966788" fontAlgn="base">
                <a:spcBef>
                  <a:spcPct val="0"/>
                </a:spcBef>
                <a:spcAft>
                  <a:spcPct val="0"/>
                </a:spcAft>
              </a:pPr>
              <a:t>17</a:t>
            </a:fld>
            <a:endParaRPr lang="en-US" altLang="zh-CN"/>
          </a:p>
        </p:txBody>
      </p:sp>
    </p:spTree>
    <p:extLst>
      <p:ext uri="{BB962C8B-B14F-4D97-AF65-F5344CB8AC3E}">
        <p14:creationId xmlns:p14="http://schemas.microsoft.com/office/powerpoint/2010/main" val="27020271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noFill/>
          <a:ln>
            <a:solidFill>
              <a:srgbClr val="000000"/>
            </a:solidFill>
            <a:miter lim="800000"/>
            <a:headEnd/>
            <a:tailEnd/>
          </a:ln>
        </p:spPr>
      </p:sp>
      <p:sp>
        <p:nvSpPr>
          <p:cNvPr id="5632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56324"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66788" fontAlgn="base">
              <a:spcBef>
                <a:spcPct val="0"/>
              </a:spcBef>
              <a:spcAft>
                <a:spcPct val="0"/>
              </a:spcAft>
            </a:pPr>
            <a:fld id="{219B5F41-D3FF-4650-BB44-BB4BF6B8B653}" type="slidenum">
              <a:rPr lang="zh-CN" altLang="en-US" smtClean="0"/>
              <a:pPr defTabSz="966788" fontAlgn="base">
                <a:spcBef>
                  <a:spcPct val="0"/>
                </a:spcBef>
                <a:spcAft>
                  <a:spcPct val="0"/>
                </a:spcAft>
              </a:pPr>
              <a:t>18</a:t>
            </a:fld>
            <a:endParaRPr lang="en-US" altLang="zh-CN"/>
          </a:p>
        </p:txBody>
      </p:sp>
    </p:spTree>
    <p:extLst>
      <p:ext uri="{BB962C8B-B14F-4D97-AF65-F5344CB8AC3E}">
        <p14:creationId xmlns:p14="http://schemas.microsoft.com/office/powerpoint/2010/main" val="35888283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19</a:t>
            </a:fld>
            <a:endParaRPr lang="zh-CN" altLang="en-US" dirty="0"/>
          </a:p>
        </p:txBody>
      </p:sp>
    </p:spTree>
    <p:extLst>
      <p:ext uri="{BB962C8B-B14F-4D97-AF65-F5344CB8AC3E}">
        <p14:creationId xmlns:p14="http://schemas.microsoft.com/office/powerpoint/2010/main" val="19843877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20</a:t>
            </a:fld>
            <a:endParaRPr lang="zh-CN" altLang="en-US" dirty="0">
              <a:solidFill>
                <a:prstClr val="black"/>
              </a:solidFill>
            </a:endParaRPr>
          </a:p>
        </p:txBody>
      </p:sp>
    </p:spTree>
    <p:extLst>
      <p:ext uri="{BB962C8B-B14F-4D97-AF65-F5344CB8AC3E}">
        <p14:creationId xmlns:p14="http://schemas.microsoft.com/office/powerpoint/2010/main" val="1261521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869E1-13A6-40A3-A3CC-BE5BCE75C1B9}" type="slidenum">
              <a:rPr lang="zh-CN" altLang="en-US" smtClean="0"/>
              <a:t>21</a:t>
            </a:fld>
            <a:endParaRPr lang="zh-CN" altLang="en-US"/>
          </a:p>
        </p:txBody>
      </p:sp>
    </p:spTree>
    <p:extLst>
      <p:ext uri="{BB962C8B-B14F-4D97-AF65-F5344CB8AC3E}">
        <p14:creationId xmlns:p14="http://schemas.microsoft.com/office/powerpoint/2010/main" val="11741235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22</a:t>
            </a:fld>
            <a:endParaRPr lang="zh-CN" altLang="en-US" dirty="0">
              <a:solidFill>
                <a:prstClr val="black"/>
              </a:solidFill>
            </a:endParaRPr>
          </a:p>
        </p:txBody>
      </p:sp>
    </p:spTree>
    <p:extLst>
      <p:ext uri="{BB962C8B-B14F-4D97-AF65-F5344CB8AC3E}">
        <p14:creationId xmlns:p14="http://schemas.microsoft.com/office/powerpoint/2010/main" val="28860974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p:spPr>
      </p:sp>
      <p:sp>
        <p:nvSpPr>
          <p:cNvPr id="50179"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50180"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66788" fontAlgn="base">
              <a:spcBef>
                <a:spcPct val="0"/>
              </a:spcBef>
              <a:spcAft>
                <a:spcPct val="0"/>
              </a:spcAft>
            </a:pPr>
            <a:fld id="{48053A0A-22E0-4304-AF0F-CA73E500123B}" type="slidenum">
              <a:rPr lang="zh-CN" altLang="en-US" smtClean="0"/>
              <a:pPr defTabSz="966788" fontAlgn="base">
                <a:spcBef>
                  <a:spcPct val="0"/>
                </a:spcBef>
                <a:spcAft>
                  <a:spcPct val="0"/>
                </a:spcAft>
              </a:pPr>
              <a:t>23</a:t>
            </a:fld>
            <a:endParaRPr lang="en-US" altLang="zh-CN"/>
          </a:p>
        </p:txBody>
      </p:sp>
    </p:spTree>
    <p:extLst>
      <p:ext uri="{BB962C8B-B14F-4D97-AF65-F5344CB8AC3E}">
        <p14:creationId xmlns:p14="http://schemas.microsoft.com/office/powerpoint/2010/main" val="18284686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bwMode="auto">
          <a:noFill/>
          <a:ln>
            <a:solidFill>
              <a:srgbClr val="000000"/>
            </a:solidFill>
            <a:miter lim="800000"/>
            <a:headEnd/>
            <a:tailEnd/>
          </a:ln>
        </p:spPr>
      </p:sp>
      <p:sp>
        <p:nvSpPr>
          <p:cNvPr id="5222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52228"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66788" fontAlgn="base">
              <a:spcBef>
                <a:spcPct val="0"/>
              </a:spcBef>
              <a:spcAft>
                <a:spcPct val="0"/>
              </a:spcAft>
            </a:pPr>
            <a:fld id="{1CC27D91-3ED2-4525-ABF2-203C9D676AC8}" type="slidenum">
              <a:rPr lang="zh-CN" altLang="en-US" smtClean="0"/>
              <a:pPr defTabSz="966788" fontAlgn="base">
                <a:spcBef>
                  <a:spcPct val="0"/>
                </a:spcBef>
                <a:spcAft>
                  <a:spcPct val="0"/>
                </a:spcAft>
              </a:pPr>
              <a:t>24</a:t>
            </a:fld>
            <a:endParaRPr lang="en-US" altLang="zh-CN"/>
          </a:p>
        </p:txBody>
      </p:sp>
    </p:spTree>
    <p:extLst>
      <p:ext uri="{BB962C8B-B14F-4D97-AF65-F5344CB8AC3E}">
        <p14:creationId xmlns:p14="http://schemas.microsoft.com/office/powerpoint/2010/main" val="31959520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headEnd/>
            <a:tailEnd/>
          </a:ln>
        </p:spPr>
      </p:sp>
      <p:sp>
        <p:nvSpPr>
          <p:cNvPr id="5837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58372"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66788" fontAlgn="base">
              <a:spcBef>
                <a:spcPct val="0"/>
              </a:spcBef>
              <a:spcAft>
                <a:spcPct val="0"/>
              </a:spcAft>
            </a:pPr>
            <a:fld id="{BD02844B-780B-48ED-A12E-B590C7E712DB}" type="slidenum">
              <a:rPr lang="zh-CN" altLang="en-US" smtClean="0"/>
              <a:pPr defTabSz="966788" fontAlgn="base">
                <a:spcBef>
                  <a:spcPct val="0"/>
                </a:spcBef>
                <a:spcAft>
                  <a:spcPct val="0"/>
                </a:spcAft>
              </a:pPr>
              <a:t>25</a:t>
            </a:fld>
            <a:endParaRPr lang="en-US" altLang="zh-CN"/>
          </a:p>
        </p:txBody>
      </p:sp>
    </p:spTree>
    <p:extLst>
      <p:ext uri="{BB962C8B-B14F-4D97-AF65-F5344CB8AC3E}">
        <p14:creationId xmlns:p14="http://schemas.microsoft.com/office/powerpoint/2010/main" val="5330944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noFill/>
          <a:ln>
            <a:solidFill>
              <a:srgbClr val="000000"/>
            </a:solidFill>
            <a:miter lim="800000"/>
            <a:headEnd/>
            <a:tailEnd/>
          </a:ln>
        </p:spPr>
      </p:sp>
      <p:sp>
        <p:nvSpPr>
          <p:cNvPr id="645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64516"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66788" fontAlgn="base">
              <a:spcBef>
                <a:spcPct val="0"/>
              </a:spcBef>
              <a:spcAft>
                <a:spcPct val="0"/>
              </a:spcAft>
            </a:pPr>
            <a:fld id="{4541CE92-BC6D-4F34-9D82-3608EE8B18CC}" type="slidenum">
              <a:rPr lang="zh-CN" altLang="en-US" smtClean="0"/>
              <a:pPr defTabSz="966788" fontAlgn="base">
                <a:spcBef>
                  <a:spcPct val="0"/>
                </a:spcBef>
                <a:spcAft>
                  <a:spcPct val="0"/>
                </a:spcAft>
              </a:pPr>
              <a:t>26</a:t>
            </a:fld>
            <a:endParaRPr lang="en-US" altLang="zh-CN"/>
          </a:p>
        </p:txBody>
      </p:sp>
    </p:spTree>
    <p:extLst>
      <p:ext uri="{BB962C8B-B14F-4D97-AF65-F5344CB8AC3E}">
        <p14:creationId xmlns:p14="http://schemas.microsoft.com/office/powerpoint/2010/main" val="32900182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869E1-13A6-40A3-A3CC-BE5BCE75C1B9}" type="slidenum">
              <a:rPr lang="zh-CN" altLang="en-US" smtClean="0"/>
              <a:t>27</a:t>
            </a:fld>
            <a:endParaRPr lang="zh-CN" altLang="en-US"/>
          </a:p>
        </p:txBody>
      </p:sp>
    </p:spTree>
    <p:extLst>
      <p:ext uri="{BB962C8B-B14F-4D97-AF65-F5344CB8AC3E}">
        <p14:creationId xmlns:p14="http://schemas.microsoft.com/office/powerpoint/2010/main" val="21962801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B74C2219-9E0E-4A0E-A24C-D5285DF11662}"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25D1E8D-F31A-4F6F-856B-374D76CCE323}" type="slidenum">
              <a:rPr lang="zh-CN" altLang="en-US" smtClean="0"/>
              <a:t>‹#›</a:t>
            </a:fld>
            <a:endParaRPr lang="zh-CN" altLang="en-US"/>
          </a:p>
        </p:txBody>
      </p:sp>
    </p:spTree>
    <p:extLst>
      <p:ext uri="{BB962C8B-B14F-4D97-AF65-F5344CB8AC3E}">
        <p14:creationId xmlns:p14="http://schemas.microsoft.com/office/powerpoint/2010/main" val="77473456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5" name="矩形 4"/>
          <p:cNvSpPr/>
          <p:nvPr userDrawn="1"/>
        </p:nvSpPr>
        <p:spPr>
          <a:xfrm>
            <a:off x="7169528" y="4817189"/>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a:t>
            </a:r>
            <a:endParaRPr lang="en-US" altLang="zh-CN" sz="100" dirty="0">
              <a:solidFill>
                <a:schemeClr val="bg1"/>
              </a:solidFill>
            </a:endParaRPr>
          </a:p>
          <a:p>
            <a:pPr lvl="0"/>
            <a:r>
              <a:rPr lang="zh-CN" altLang="en-US" sz="100" dirty="0" smtClean="0">
                <a:solidFill>
                  <a:schemeClr val="bg1"/>
                </a:solidFill>
              </a:rPr>
              <a:t>字体下载：</a:t>
            </a:r>
            <a:r>
              <a:rPr lang="en-US" altLang="zh-CN" sz="100" dirty="0" smtClean="0">
                <a:solidFill>
                  <a:schemeClr val="bg1"/>
                </a:solidFill>
              </a:rPr>
              <a:t>www.1ppt.com/ziti/</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pic>
        <p:nvPicPr>
          <p:cNvPr id="7" name="图片 6"/>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flipV="1">
            <a:off x="0" y="-1"/>
            <a:ext cx="9144000" cy="5143501"/>
          </a:xfrm>
          <a:prstGeom prst="rect">
            <a:avLst/>
          </a:prstGeom>
        </p:spPr>
      </p:pic>
      <p:sp>
        <p:nvSpPr>
          <p:cNvPr id="8" name="矩形 7"/>
          <p:cNvSpPr/>
          <p:nvPr userDrawn="1"/>
        </p:nvSpPr>
        <p:spPr>
          <a:xfrm>
            <a:off x="279400" y="571500"/>
            <a:ext cx="8559800" cy="4368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userDrawn="1"/>
        </p:nvSpPr>
        <p:spPr>
          <a:xfrm>
            <a:off x="279400" y="168245"/>
            <a:ext cx="2749471" cy="400110"/>
          </a:xfrm>
          <a:prstGeom prst="rect">
            <a:avLst/>
          </a:prstGeom>
          <a:noFill/>
        </p:spPr>
        <p:txBody>
          <a:bodyPr wrap="none" rtlCol="0">
            <a:spAutoFit/>
          </a:bodyPr>
          <a:lstStyle/>
          <a:p>
            <a:r>
              <a:rPr lang="zh-CN" altLang="en-US" sz="2000" b="1" dirty="0" smtClean="0">
                <a:latin typeface="微软雅黑" panose="020B0503020204020204" pitchFamily="34" charset="-122"/>
                <a:ea typeface="微软雅黑" panose="020B0503020204020204" pitchFamily="34" charset="-122"/>
              </a:rPr>
              <a:t>单击此处添加文字标题</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951566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B74C2219-9E0E-4A0E-A24C-D5285DF11662}"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25D1E8D-F31A-4F6F-856B-374D76CCE323}" type="slidenum">
              <a:rPr lang="zh-CN" altLang="en-US" smtClean="0"/>
              <a:t>‹#›</a:t>
            </a:fld>
            <a:endParaRPr lang="zh-CN" altLang="en-US"/>
          </a:p>
        </p:txBody>
      </p:sp>
    </p:spTree>
    <p:extLst>
      <p:ext uri="{BB962C8B-B14F-4D97-AF65-F5344CB8AC3E}">
        <p14:creationId xmlns:p14="http://schemas.microsoft.com/office/powerpoint/2010/main" val="190377379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B74C2219-9E0E-4A0E-A24C-D5285DF11662}"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25D1E8D-F31A-4F6F-856B-374D76CCE323}" type="slidenum">
              <a:rPr lang="zh-CN" altLang="en-US" smtClean="0"/>
              <a:t>‹#›</a:t>
            </a:fld>
            <a:endParaRPr lang="zh-CN" altLang="en-US"/>
          </a:p>
        </p:txBody>
      </p:sp>
    </p:spTree>
    <p:extLst>
      <p:ext uri="{BB962C8B-B14F-4D97-AF65-F5344CB8AC3E}">
        <p14:creationId xmlns:p14="http://schemas.microsoft.com/office/powerpoint/2010/main" val="38294543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B74C2219-9E0E-4A0E-A24C-D5285DF11662}" type="datetimeFigureOut">
              <a:rPr lang="zh-CN" altLang="en-US" smtClean="0"/>
              <a:t>2020/7/30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25D1E8D-F31A-4F6F-856B-374D76CCE323}" type="slidenum">
              <a:rPr lang="zh-CN" altLang="en-US" smtClean="0"/>
              <a:t>‹#›</a:t>
            </a:fld>
            <a:endParaRPr lang="zh-CN" altLang="en-US"/>
          </a:p>
        </p:txBody>
      </p:sp>
    </p:spTree>
    <p:extLst>
      <p:ext uri="{BB962C8B-B14F-4D97-AF65-F5344CB8AC3E}">
        <p14:creationId xmlns:p14="http://schemas.microsoft.com/office/powerpoint/2010/main" val="226709104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B74C2219-9E0E-4A0E-A24C-D5285DF11662}" type="datetimeFigureOut">
              <a:rPr lang="zh-CN" altLang="en-US" smtClean="0"/>
              <a:t>2020/7/30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25D1E8D-F31A-4F6F-856B-374D76CCE323}" type="slidenum">
              <a:rPr lang="zh-CN" altLang="en-US" smtClean="0"/>
              <a:t>‹#›</a:t>
            </a:fld>
            <a:endParaRPr lang="zh-CN" altLang="en-US"/>
          </a:p>
        </p:txBody>
      </p:sp>
    </p:spTree>
    <p:extLst>
      <p:ext uri="{BB962C8B-B14F-4D97-AF65-F5344CB8AC3E}">
        <p14:creationId xmlns:p14="http://schemas.microsoft.com/office/powerpoint/2010/main" val="405126866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4C2219-9E0E-4A0E-A24C-D5285DF11662}" type="datetimeFigureOut">
              <a:rPr lang="zh-CN" altLang="en-US" smtClean="0"/>
              <a:t>2020/7/30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25D1E8D-F31A-4F6F-856B-374D76CCE323}" type="slidenum">
              <a:rPr lang="zh-CN" altLang="en-US" smtClean="0"/>
              <a:t>‹#›</a:t>
            </a:fld>
            <a:endParaRPr lang="zh-CN" altLang="en-US"/>
          </a:p>
        </p:txBody>
      </p:sp>
    </p:spTree>
    <p:extLst>
      <p:ext uri="{BB962C8B-B14F-4D97-AF65-F5344CB8AC3E}">
        <p14:creationId xmlns:p14="http://schemas.microsoft.com/office/powerpoint/2010/main" val="10571535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B74C2219-9E0E-4A0E-A24C-D5285DF11662}"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25D1E8D-F31A-4F6F-856B-374D76CCE323}" type="slidenum">
              <a:rPr lang="zh-CN" altLang="en-US" smtClean="0"/>
              <a:t>‹#›</a:t>
            </a:fld>
            <a:endParaRPr lang="zh-CN" altLang="en-US"/>
          </a:p>
        </p:txBody>
      </p:sp>
    </p:spTree>
    <p:extLst>
      <p:ext uri="{BB962C8B-B14F-4D97-AF65-F5344CB8AC3E}">
        <p14:creationId xmlns:p14="http://schemas.microsoft.com/office/powerpoint/2010/main" val="6476096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B74C2219-9E0E-4A0E-A24C-D5285DF11662}"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25D1E8D-F31A-4F6F-856B-374D76CCE323}" type="slidenum">
              <a:rPr lang="zh-CN" altLang="en-US" smtClean="0"/>
              <a:t>‹#›</a:t>
            </a:fld>
            <a:endParaRPr lang="zh-CN" altLang="en-US"/>
          </a:p>
        </p:txBody>
      </p:sp>
    </p:spTree>
    <p:extLst>
      <p:ext uri="{BB962C8B-B14F-4D97-AF65-F5344CB8AC3E}">
        <p14:creationId xmlns:p14="http://schemas.microsoft.com/office/powerpoint/2010/main" val="289438219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B74C2219-9E0E-4A0E-A24C-D5285DF11662}"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25D1E8D-F31A-4F6F-856B-374D76CCE323}" type="slidenum">
              <a:rPr lang="zh-CN" altLang="en-US" smtClean="0"/>
              <a:t>‹#›</a:t>
            </a:fld>
            <a:endParaRPr lang="zh-CN" altLang="en-US"/>
          </a:p>
        </p:txBody>
      </p:sp>
    </p:spTree>
    <p:extLst>
      <p:ext uri="{BB962C8B-B14F-4D97-AF65-F5344CB8AC3E}">
        <p14:creationId xmlns:p14="http://schemas.microsoft.com/office/powerpoint/2010/main" val="40864359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B74C2219-9E0E-4A0E-A24C-D5285DF11662}"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25D1E8D-F31A-4F6F-856B-374D76CCE323}" type="slidenum">
              <a:rPr lang="zh-CN" altLang="en-US" smtClean="0"/>
              <a:t>‹#›</a:t>
            </a:fld>
            <a:endParaRPr lang="zh-CN" altLang="en-US"/>
          </a:p>
        </p:txBody>
      </p:sp>
    </p:spTree>
    <p:extLst>
      <p:ext uri="{BB962C8B-B14F-4D97-AF65-F5344CB8AC3E}">
        <p14:creationId xmlns:p14="http://schemas.microsoft.com/office/powerpoint/2010/main" val="136693280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p:bgPr>
        <a:solidFill>
          <a:srgbClr val="FCFCF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321600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5727"/>
            <a:ext cx="321026" cy="373440"/>
            <a:chOff x="0" y="0"/>
            <a:chExt cx="454152" cy="521208"/>
          </a:xfrm>
        </p:grpSpPr>
        <p:sp>
          <p:nvSpPr>
            <p:cNvPr id="3" name="矩形 59"/>
            <p:cNvSpPr>
              <a:spLocks noChangeArrowheads="1"/>
            </p:cNvSpPr>
            <p:nvPr/>
          </p:nvSpPr>
          <p:spPr bwMode="auto">
            <a:xfrm>
              <a:off x="0" y="0"/>
              <a:ext cx="302064"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sp>
          <p:nvSpPr>
            <p:cNvPr id="4" name="矩形 60"/>
            <p:cNvSpPr>
              <a:spLocks noChangeArrowheads="1"/>
            </p:cNvSpPr>
            <p:nvPr/>
          </p:nvSpPr>
          <p:spPr bwMode="auto">
            <a:xfrm>
              <a:off x="302064" y="0"/>
              <a:ext cx="152088"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grpSp>
      <p:sp>
        <p:nvSpPr>
          <p:cNvPr id="5" name="文本框 6"/>
          <p:cNvSpPr>
            <a:spLocks noChangeArrowheads="1"/>
          </p:cNvSpPr>
          <p:nvPr userDrawn="1"/>
        </p:nvSpPr>
        <p:spPr bwMode="auto">
          <a:xfrm>
            <a:off x="370299" y="199572"/>
            <a:ext cx="3099762"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defRPr/>
            </a:pPr>
            <a:r>
              <a:rPr lang="zh-CN" altLang="en-US" sz="1411" b="1">
                <a:latin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17881520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5727"/>
            <a:ext cx="321026" cy="373440"/>
            <a:chOff x="0" y="0"/>
            <a:chExt cx="454152" cy="521208"/>
          </a:xfrm>
        </p:grpSpPr>
        <p:sp>
          <p:nvSpPr>
            <p:cNvPr id="3" name="矩形 59"/>
            <p:cNvSpPr>
              <a:spLocks noChangeArrowheads="1"/>
            </p:cNvSpPr>
            <p:nvPr/>
          </p:nvSpPr>
          <p:spPr bwMode="auto">
            <a:xfrm>
              <a:off x="0" y="0"/>
              <a:ext cx="302064"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sp>
          <p:nvSpPr>
            <p:cNvPr id="4" name="矩形 60"/>
            <p:cNvSpPr>
              <a:spLocks noChangeArrowheads="1"/>
            </p:cNvSpPr>
            <p:nvPr/>
          </p:nvSpPr>
          <p:spPr bwMode="auto">
            <a:xfrm>
              <a:off x="302064" y="0"/>
              <a:ext cx="152088"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grpSp>
      <p:sp>
        <p:nvSpPr>
          <p:cNvPr id="5" name="文本框 6"/>
          <p:cNvSpPr>
            <a:spLocks noChangeArrowheads="1"/>
          </p:cNvSpPr>
          <p:nvPr userDrawn="1"/>
        </p:nvSpPr>
        <p:spPr bwMode="auto">
          <a:xfrm>
            <a:off x="370299" y="199572"/>
            <a:ext cx="3099762"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defRPr/>
            </a:pPr>
            <a:r>
              <a:rPr lang="zh-CN" altLang="en-US" sz="1411" b="1">
                <a:latin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268264340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5727"/>
            <a:ext cx="321026" cy="373440"/>
            <a:chOff x="0" y="0"/>
            <a:chExt cx="454152" cy="521208"/>
          </a:xfrm>
        </p:grpSpPr>
        <p:sp>
          <p:nvSpPr>
            <p:cNvPr id="3" name="矩形 59"/>
            <p:cNvSpPr>
              <a:spLocks noChangeArrowheads="1"/>
            </p:cNvSpPr>
            <p:nvPr/>
          </p:nvSpPr>
          <p:spPr bwMode="auto">
            <a:xfrm>
              <a:off x="0" y="0"/>
              <a:ext cx="302064"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sp>
          <p:nvSpPr>
            <p:cNvPr id="4" name="矩形 60"/>
            <p:cNvSpPr>
              <a:spLocks noChangeArrowheads="1"/>
            </p:cNvSpPr>
            <p:nvPr/>
          </p:nvSpPr>
          <p:spPr bwMode="auto">
            <a:xfrm>
              <a:off x="302064" y="0"/>
              <a:ext cx="152088"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grpSp>
      <p:sp>
        <p:nvSpPr>
          <p:cNvPr id="5" name="文本框 6"/>
          <p:cNvSpPr>
            <a:spLocks noChangeArrowheads="1"/>
          </p:cNvSpPr>
          <p:nvPr userDrawn="1"/>
        </p:nvSpPr>
        <p:spPr bwMode="auto">
          <a:xfrm>
            <a:off x="370299" y="199572"/>
            <a:ext cx="3099762"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defRPr/>
            </a:pPr>
            <a:r>
              <a:rPr lang="zh-CN" altLang="en-US" sz="1411" b="1">
                <a:latin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52603387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5727"/>
            <a:ext cx="321026" cy="373440"/>
            <a:chOff x="0" y="0"/>
            <a:chExt cx="454152" cy="521208"/>
          </a:xfrm>
        </p:grpSpPr>
        <p:sp>
          <p:nvSpPr>
            <p:cNvPr id="3" name="矩形 59"/>
            <p:cNvSpPr>
              <a:spLocks noChangeArrowheads="1"/>
            </p:cNvSpPr>
            <p:nvPr/>
          </p:nvSpPr>
          <p:spPr bwMode="auto">
            <a:xfrm>
              <a:off x="0" y="0"/>
              <a:ext cx="302064"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sp>
          <p:nvSpPr>
            <p:cNvPr id="4" name="矩形 60"/>
            <p:cNvSpPr>
              <a:spLocks noChangeArrowheads="1"/>
            </p:cNvSpPr>
            <p:nvPr/>
          </p:nvSpPr>
          <p:spPr bwMode="auto">
            <a:xfrm>
              <a:off x="302064" y="0"/>
              <a:ext cx="152088"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grpSp>
      <p:sp>
        <p:nvSpPr>
          <p:cNvPr id="5" name="文本框 6"/>
          <p:cNvSpPr>
            <a:spLocks noChangeArrowheads="1"/>
          </p:cNvSpPr>
          <p:nvPr userDrawn="1"/>
        </p:nvSpPr>
        <p:spPr bwMode="auto">
          <a:xfrm>
            <a:off x="370299" y="199572"/>
            <a:ext cx="3099762"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defRPr/>
            </a:pPr>
            <a:r>
              <a:rPr lang="zh-CN" altLang="en-US" sz="1411" b="1">
                <a:latin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161971842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5727"/>
            <a:ext cx="321026" cy="373440"/>
            <a:chOff x="0" y="0"/>
            <a:chExt cx="454152" cy="521208"/>
          </a:xfrm>
        </p:grpSpPr>
        <p:sp>
          <p:nvSpPr>
            <p:cNvPr id="3" name="矩形 59"/>
            <p:cNvSpPr>
              <a:spLocks noChangeArrowheads="1"/>
            </p:cNvSpPr>
            <p:nvPr/>
          </p:nvSpPr>
          <p:spPr bwMode="auto">
            <a:xfrm>
              <a:off x="0" y="0"/>
              <a:ext cx="302064"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sp>
          <p:nvSpPr>
            <p:cNvPr id="4" name="矩形 60"/>
            <p:cNvSpPr>
              <a:spLocks noChangeArrowheads="1"/>
            </p:cNvSpPr>
            <p:nvPr/>
          </p:nvSpPr>
          <p:spPr bwMode="auto">
            <a:xfrm>
              <a:off x="302064" y="0"/>
              <a:ext cx="152088"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grpSp>
      <p:sp>
        <p:nvSpPr>
          <p:cNvPr id="5" name="文本框 6"/>
          <p:cNvSpPr>
            <a:spLocks noChangeArrowheads="1"/>
          </p:cNvSpPr>
          <p:nvPr userDrawn="1"/>
        </p:nvSpPr>
        <p:spPr bwMode="auto">
          <a:xfrm>
            <a:off x="370299" y="199572"/>
            <a:ext cx="3099762"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defRPr/>
            </a:pPr>
            <a:r>
              <a:rPr lang="zh-CN" altLang="en-US" sz="1411" b="1">
                <a:latin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252555536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5727"/>
            <a:ext cx="321026" cy="373440"/>
            <a:chOff x="0" y="0"/>
            <a:chExt cx="454152" cy="521208"/>
          </a:xfrm>
        </p:grpSpPr>
        <p:sp>
          <p:nvSpPr>
            <p:cNvPr id="3" name="矩形 59"/>
            <p:cNvSpPr>
              <a:spLocks noChangeArrowheads="1"/>
            </p:cNvSpPr>
            <p:nvPr/>
          </p:nvSpPr>
          <p:spPr bwMode="auto">
            <a:xfrm>
              <a:off x="0" y="0"/>
              <a:ext cx="302064"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sp>
          <p:nvSpPr>
            <p:cNvPr id="4" name="矩形 60"/>
            <p:cNvSpPr>
              <a:spLocks noChangeArrowheads="1"/>
            </p:cNvSpPr>
            <p:nvPr/>
          </p:nvSpPr>
          <p:spPr bwMode="auto">
            <a:xfrm>
              <a:off x="302064" y="0"/>
              <a:ext cx="152088"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grpSp>
      <p:sp>
        <p:nvSpPr>
          <p:cNvPr id="5" name="文本框 6"/>
          <p:cNvSpPr>
            <a:spLocks noChangeArrowheads="1"/>
          </p:cNvSpPr>
          <p:nvPr userDrawn="1"/>
        </p:nvSpPr>
        <p:spPr bwMode="auto">
          <a:xfrm>
            <a:off x="370299" y="199572"/>
            <a:ext cx="3099762"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defRPr/>
            </a:pPr>
            <a:r>
              <a:rPr lang="zh-CN" altLang="en-US" sz="1411" b="1">
                <a:latin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161801311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5727"/>
            <a:ext cx="321026" cy="373440"/>
            <a:chOff x="0" y="0"/>
            <a:chExt cx="454152" cy="521208"/>
          </a:xfrm>
        </p:grpSpPr>
        <p:sp>
          <p:nvSpPr>
            <p:cNvPr id="3" name="矩形 59"/>
            <p:cNvSpPr>
              <a:spLocks noChangeArrowheads="1"/>
            </p:cNvSpPr>
            <p:nvPr/>
          </p:nvSpPr>
          <p:spPr bwMode="auto">
            <a:xfrm>
              <a:off x="0" y="0"/>
              <a:ext cx="302064"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sp>
          <p:nvSpPr>
            <p:cNvPr id="4" name="矩形 60"/>
            <p:cNvSpPr>
              <a:spLocks noChangeArrowheads="1"/>
            </p:cNvSpPr>
            <p:nvPr/>
          </p:nvSpPr>
          <p:spPr bwMode="auto">
            <a:xfrm>
              <a:off x="302064" y="0"/>
              <a:ext cx="152088"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grpSp>
      <p:sp>
        <p:nvSpPr>
          <p:cNvPr id="5" name="文本框 6"/>
          <p:cNvSpPr>
            <a:spLocks noChangeArrowheads="1"/>
          </p:cNvSpPr>
          <p:nvPr userDrawn="1"/>
        </p:nvSpPr>
        <p:spPr bwMode="auto">
          <a:xfrm>
            <a:off x="370299" y="199572"/>
            <a:ext cx="3099762"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defRPr/>
            </a:pPr>
            <a:r>
              <a:rPr lang="zh-CN" altLang="en-US" sz="1411" b="1">
                <a:latin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216180380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5727"/>
            <a:ext cx="321026" cy="373440"/>
            <a:chOff x="0" y="0"/>
            <a:chExt cx="454152" cy="521208"/>
          </a:xfrm>
        </p:grpSpPr>
        <p:sp>
          <p:nvSpPr>
            <p:cNvPr id="3" name="矩形 59"/>
            <p:cNvSpPr>
              <a:spLocks noChangeArrowheads="1"/>
            </p:cNvSpPr>
            <p:nvPr/>
          </p:nvSpPr>
          <p:spPr bwMode="auto">
            <a:xfrm>
              <a:off x="0" y="0"/>
              <a:ext cx="302064"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sp>
          <p:nvSpPr>
            <p:cNvPr id="4" name="矩形 60"/>
            <p:cNvSpPr>
              <a:spLocks noChangeArrowheads="1"/>
            </p:cNvSpPr>
            <p:nvPr/>
          </p:nvSpPr>
          <p:spPr bwMode="auto">
            <a:xfrm>
              <a:off x="302064" y="0"/>
              <a:ext cx="152088"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grpSp>
      <p:sp>
        <p:nvSpPr>
          <p:cNvPr id="5" name="文本框 6"/>
          <p:cNvSpPr>
            <a:spLocks noChangeArrowheads="1"/>
          </p:cNvSpPr>
          <p:nvPr userDrawn="1"/>
        </p:nvSpPr>
        <p:spPr bwMode="auto">
          <a:xfrm>
            <a:off x="370299" y="199572"/>
            <a:ext cx="3099762"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defRPr/>
            </a:pPr>
            <a:r>
              <a:rPr lang="zh-CN" altLang="en-US" sz="1411" b="1">
                <a:latin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203122161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5727"/>
            <a:ext cx="321026" cy="373440"/>
            <a:chOff x="0" y="0"/>
            <a:chExt cx="454152" cy="521208"/>
          </a:xfrm>
        </p:grpSpPr>
        <p:sp>
          <p:nvSpPr>
            <p:cNvPr id="3" name="矩形 59"/>
            <p:cNvSpPr>
              <a:spLocks noChangeArrowheads="1"/>
            </p:cNvSpPr>
            <p:nvPr/>
          </p:nvSpPr>
          <p:spPr bwMode="auto">
            <a:xfrm>
              <a:off x="0" y="0"/>
              <a:ext cx="302064"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sp>
          <p:nvSpPr>
            <p:cNvPr id="4" name="矩形 60"/>
            <p:cNvSpPr>
              <a:spLocks noChangeArrowheads="1"/>
            </p:cNvSpPr>
            <p:nvPr/>
          </p:nvSpPr>
          <p:spPr bwMode="auto">
            <a:xfrm>
              <a:off x="302064" y="0"/>
              <a:ext cx="152088"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grpSp>
      <p:sp>
        <p:nvSpPr>
          <p:cNvPr id="5" name="文本框 6"/>
          <p:cNvSpPr>
            <a:spLocks noChangeArrowheads="1"/>
          </p:cNvSpPr>
          <p:nvPr userDrawn="1"/>
        </p:nvSpPr>
        <p:spPr bwMode="auto">
          <a:xfrm>
            <a:off x="370299" y="199572"/>
            <a:ext cx="3099762"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defRPr/>
            </a:pPr>
            <a:r>
              <a:rPr lang="zh-CN" altLang="en-US" sz="1411" b="1">
                <a:latin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33442853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5727"/>
            <a:ext cx="321026" cy="373440"/>
            <a:chOff x="0" y="0"/>
            <a:chExt cx="454152" cy="521208"/>
          </a:xfrm>
        </p:grpSpPr>
        <p:sp>
          <p:nvSpPr>
            <p:cNvPr id="3" name="矩形 59"/>
            <p:cNvSpPr>
              <a:spLocks noChangeArrowheads="1"/>
            </p:cNvSpPr>
            <p:nvPr/>
          </p:nvSpPr>
          <p:spPr bwMode="auto">
            <a:xfrm>
              <a:off x="0" y="0"/>
              <a:ext cx="302064"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sp>
          <p:nvSpPr>
            <p:cNvPr id="4" name="矩形 60"/>
            <p:cNvSpPr>
              <a:spLocks noChangeArrowheads="1"/>
            </p:cNvSpPr>
            <p:nvPr/>
          </p:nvSpPr>
          <p:spPr bwMode="auto">
            <a:xfrm>
              <a:off x="302064" y="0"/>
              <a:ext cx="152088"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grpSp>
      <p:sp>
        <p:nvSpPr>
          <p:cNvPr id="5" name="文本框 6"/>
          <p:cNvSpPr>
            <a:spLocks noChangeArrowheads="1"/>
          </p:cNvSpPr>
          <p:nvPr userDrawn="1"/>
        </p:nvSpPr>
        <p:spPr bwMode="auto">
          <a:xfrm>
            <a:off x="370299" y="199572"/>
            <a:ext cx="3099762"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defRPr/>
            </a:pPr>
            <a:r>
              <a:rPr lang="zh-CN" altLang="en-US" sz="1411" b="1">
                <a:latin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28428285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5727"/>
            <a:ext cx="321026" cy="373440"/>
            <a:chOff x="0" y="0"/>
            <a:chExt cx="454152" cy="521208"/>
          </a:xfrm>
        </p:grpSpPr>
        <p:sp>
          <p:nvSpPr>
            <p:cNvPr id="3" name="矩形 59"/>
            <p:cNvSpPr>
              <a:spLocks noChangeArrowheads="1"/>
            </p:cNvSpPr>
            <p:nvPr/>
          </p:nvSpPr>
          <p:spPr bwMode="auto">
            <a:xfrm>
              <a:off x="0" y="0"/>
              <a:ext cx="302064"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sp>
          <p:nvSpPr>
            <p:cNvPr id="4" name="矩形 60"/>
            <p:cNvSpPr>
              <a:spLocks noChangeArrowheads="1"/>
            </p:cNvSpPr>
            <p:nvPr/>
          </p:nvSpPr>
          <p:spPr bwMode="auto">
            <a:xfrm>
              <a:off x="302064" y="0"/>
              <a:ext cx="152088"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grpSp>
      <p:sp>
        <p:nvSpPr>
          <p:cNvPr id="5" name="文本框 6"/>
          <p:cNvSpPr>
            <a:spLocks noChangeArrowheads="1"/>
          </p:cNvSpPr>
          <p:nvPr userDrawn="1"/>
        </p:nvSpPr>
        <p:spPr bwMode="auto">
          <a:xfrm>
            <a:off x="370299" y="199572"/>
            <a:ext cx="3099762"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defRPr/>
            </a:pPr>
            <a:r>
              <a:rPr lang="zh-CN" altLang="en-US" sz="1411" b="1">
                <a:latin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362449890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5727"/>
            <a:ext cx="321026" cy="373440"/>
            <a:chOff x="0" y="0"/>
            <a:chExt cx="454152" cy="521208"/>
          </a:xfrm>
        </p:grpSpPr>
        <p:sp>
          <p:nvSpPr>
            <p:cNvPr id="3" name="矩形 59"/>
            <p:cNvSpPr>
              <a:spLocks noChangeArrowheads="1"/>
            </p:cNvSpPr>
            <p:nvPr/>
          </p:nvSpPr>
          <p:spPr bwMode="auto">
            <a:xfrm>
              <a:off x="0" y="0"/>
              <a:ext cx="302064"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sp>
          <p:nvSpPr>
            <p:cNvPr id="4" name="矩形 60"/>
            <p:cNvSpPr>
              <a:spLocks noChangeArrowheads="1"/>
            </p:cNvSpPr>
            <p:nvPr/>
          </p:nvSpPr>
          <p:spPr bwMode="auto">
            <a:xfrm>
              <a:off x="302064" y="0"/>
              <a:ext cx="152088"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910314" fontAlgn="auto">
                <a:lnSpc>
                  <a:spcPct val="100000"/>
                </a:lnSpc>
                <a:spcBef>
                  <a:spcPct val="0"/>
                </a:spcBef>
                <a:spcAft>
                  <a:spcPts val="0"/>
                </a:spcAft>
                <a:buFont typeface="Arial" pitchFamily="34" charset="0"/>
                <a:buNone/>
                <a:defRPr/>
              </a:pPr>
              <a:endParaRPr lang="zh-CN" altLang="en-US" sz="1317">
                <a:solidFill>
                  <a:srgbClr val="FFFFFF"/>
                </a:solidFill>
              </a:endParaRPr>
            </a:p>
          </p:txBody>
        </p:sp>
      </p:grpSp>
      <p:sp>
        <p:nvSpPr>
          <p:cNvPr id="5" name="文本框 6"/>
          <p:cNvSpPr>
            <a:spLocks noChangeArrowheads="1"/>
          </p:cNvSpPr>
          <p:nvPr userDrawn="1"/>
        </p:nvSpPr>
        <p:spPr bwMode="auto">
          <a:xfrm>
            <a:off x="370299" y="199572"/>
            <a:ext cx="3099762"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defRPr/>
            </a:pPr>
            <a:r>
              <a:rPr lang="zh-CN" altLang="en-US" sz="1411" b="1">
                <a:latin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123363522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B74C2219-9E0E-4A0E-A24C-D5285DF11662}" type="datetimeFigureOut">
              <a:rPr lang="zh-CN" altLang="en-US" smtClean="0"/>
              <a:t>2020/7/30</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25D1E8D-F31A-4F6F-856B-374D76CCE323}" type="slidenum">
              <a:rPr lang="zh-CN" altLang="en-US" smtClean="0"/>
              <a:t>‹#›</a:t>
            </a:fld>
            <a:endParaRPr lang="zh-CN" altLang="en-US"/>
          </a:p>
        </p:txBody>
      </p:sp>
    </p:spTree>
    <p:extLst>
      <p:ext uri="{BB962C8B-B14F-4D97-AF65-F5344CB8AC3E}">
        <p14:creationId xmlns:p14="http://schemas.microsoft.com/office/powerpoint/2010/main" val="21960015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7.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5143501"/>
          </a:xfrm>
          <a:prstGeom prst="rect">
            <a:avLst/>
          </a:prstGeom>
        </p:spPr>
      </p:pic>
      <p:sp>
        <p:nvSpPr>
          <p:cNvPr id="25" name="圆角矩形 24"/>
          <p:cNvSpPr/>
          <p:nvPr/>
        </p:nvSpPr>
        <p:spPr>
          <a:xfrm>
            <a:off x="2534980" y="2717800"/>
            <a:ext cx="4241800" cy="46990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latin typeface="微软雅黑" panose="020B0503020204020204" pitchFamily="34" charset="-122"/>
                <a:ea typeface="微软雅黑" panose="020B0503020204020204" pitchFamily="34" charset="-122"/>
              </a:rPr>
              <a:t>招商主管竞岗</a:t>
            </a:r>
            <a:r>
              <a:rPr lang="en-US" altLang="zh-CN" sz="2400" b="1" dirty="0" err="1">
                <a:latin typeface="微软雅黑" panose="020B0503020204020204" pitchFamily="34" charset="-122"/>
                <a:ea typeface="微软雅黑" panose="020B0503020204020204" pitchFamily="34" charset="-122"/>
              </a:rPr>
              <a:t>ppt</a:t>
            </a:r>
            <a:r>
              <a:rPr lang="zh-CN" altLang="en-US" sz="2400" b="1" dirty="0">
                <a:latin typeface="微软雅黑" panose="020B0503020204020204" pitchFamily="34" charset="-122"/>
                <a:ea typeface="微软雅黑" panose="020B0503020204020204" pitchFamily="34" charset="-122"/>
              </a:rPr>
              <a:t>模板</a:t>
            </a:r>
            <a:endParaRPr lang="zh-CN" altLang="en-US" sz="24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814633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1000" fill="hold"/>
                                        <p:tgtEl>
                                          <p:spTgt spid="25"/>
                                        </p:tgtEl>
                                        <p:attrNameLst>
                                          <p:attrName>ppt_w</p:attrName>
                                        </p:attrNameLst>
                                      </p:cBhvr>
                                      <p:tavLst>
                                        <p:tav tm="0">
                                          <p:val>
                                            <p:strVal val="#ppt_w+.3"/>
                                          </p:val>
                                        </p:tav>
                                        <p:tav tm="100000">
                                          <p:val>
                                            <p:strVal val="#ppt_w"/>
                                          </p:val>
                                        </p:tav>
                                      </p:tavLst>
                                    </p:anim>
                                    <p:anim calcmode="lin" valueType="num">
                                      <p:cBhvr>
                                        <p:cTn id="8" dur="1000" fill="hold"/>
                                        <p:tgtEl>
                                          <p:spTgt spid="25"/>
                                        </p:tgtEl>
                                        <p:attrNameLst>
                                          <p:attrName>ppt_h</p:attrName>
                                        </p:attrNameLst>
                                      </p:cBhvr>
                                      <p:tavLst>
                                        <p:tav tm="0">
                                          <p:val>
                                            <p:strVal val="#ppt_h"/>
                                          </p:val>
                                        </p:tav>
                                        <p:tav tm="100000">
                                          <p:val>
                                            <p:strVal val="#ppt_h"/>
                                          </p:val>
                                        </p:tav>
                                      </p:tavLst>
                                    </p:anim>
                                    <p:animEffect transition="in" filter="fade">
                                      <p:cBhvr>
                                        <p:cTn id="9"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5143501"/>
          </a:xfrm>
          <a:prstGeom prst="rect">
            <a:avLst/>
          </a:prstGeom>
        </p:spPr>
      </p:pic>
      <p:grpSp>
        <p:nvGrpSpPr>
          <p:cNvPr id="26" name="组合 25"/>
          <p:cNvGrpSpPr/>
          <p:nvPr/>
        </p:nvGrpSpPr>
        <p:grpSpPr>
          <a:xfrm>
            <a:off x="706852" y="1347614"/>
            <a:ext cx="2352980" cy="2352980"/>
            <a:chOff x="304800" y="673100"/>
            <a:chExt cx="4000500" cy="4000500"/>
          </a:xfrm>
          <a:effectLst>
            <a:outerShdw blurRad="444500" dist="254000" dir="684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mj-ea"/>
                <a:ea typeface="+mj-ea"/>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mj-ea"/>
                <a:ea typeface="+mj-ea"/>
              </a:endParaRPr>
            </a:p>
          </p:txBody>
        </p:sp>
      </p:grpSp>
      <p:sp>
        <p:nvSpPr>
          <p:cNvPr id="29" name="矩形 28"/>
          <p:cNvSpPr/>
          <p:nvPr/>
        </p:nvSpPr>
        <p:spPr>
          <a:xfrm>
            <a:off x="1033496" y="2002394"/>
            <a:ext cx="1652198" cy="861774"/>
          </a:xfrm>
          <a:prstGeom prst="rect">
            <a:avLst/>
          </a:prstGeom>
        </p:spPr>
        <p:txBody>
          <a:bodyPr wrap="square">
            <a:spAutoFit/>
          </a:bodyPr>
          <a:lstStyle/>
          <a:p>
            <a:pPr marL="0" marR="0" lvl="0" indent="0" defTabSz="934242" eaLnBrk="1" fontAlgn="auto" latinLnBrk="0" hangingPunct="1">
              <a:lnSpc>
                <a:spcPct val="100000"/>
              </a:lnSpc>
              <a:spcBef>
                <a:spcPts val="0"/>
              </a:spcBef>
              <a:spcAft>
                <a:spcPts val="0"/>
              </a:spcAft>
              <a:buClrTx/>
              <a:buSzTx/>
              <a:buFontTx/>
              <a:buNone/>
              <a:tabLst/>
              <a:defRPr/>
            </a:pPr>
            <a:r>
              <a:rPr kumimoji="0" lang="zh-CN" altLang="en-US" sz="5000" b="1"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目 录</a:t>
            </a:r>
          </a:p>
        </p:txBody>
      </p:sp>
      <p:sp>
        <p:nvSpPr>
          <p:cNvPr id="30" name="Rectangle 4"/>
          <p:cNvSpPr txBox="1">
            <a:spLocks noChangeArrowheads="1"/>
          </p:cNvSpPr>
          <p:nvPr/>
        </p:nvSpPr>
        <p:spPr bwMode="auto">
          <a:xfrm>
            <a:off x="1143145" y="2852870"/>
            <a:ext cx="1372458"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lvl="0" fontAlgn="auto">
              <a:spcBef>
                <a:spcPts val="0"/>
              </a:spcBef>
              <a:spcAft>
                <a:spcPts val="0"/>
              </a:spcAft>
              <a:defRPr/>
            </a:pPr>
            <a:r>
              <a:rPr kumimoji="0" lang="en-US" altLang="zh-CN" sz="1500" i="0" u="none" strike="noStrike" kern="0" cap="none" spc="0" normalizeH="0" baseline="0" noProof="0" dirty="0">
                <a:ln>
                  <a:noFill/>
                </a:ln>
                <a:solidFill>
                  <a:srgbClr val="080808"/>
                </a:solidFill>
                <a:effectLst/>
                <a:uLnTx/>
                <a:uFillTx/>
                <a:latin typeface="+mj-ea"/>
              </a:rPr>
              <a:t>CATALOG</a:t>
            </a:r>
            <a:endParaRPr kumimoji="0" lang="zh-CN" altLang="en-US" sz="1500" i="0" u="none" strike="noStrike" kern="0" cap="none" spc="0" normalizeH="0" baseline="0" noProof="0" dirty="0">
              <a:ln>
                <a:noFill/>
              </a:ln>
              <a:solidFill>
                <a:srgbClr val="080808"/>
              </a:solidFill>
              <a:effectLst/>
              <a:uLnTx/>
              <a:uFillTx/>
              <a:latin typeface="+mj-ea"/>
            </a:endParaRPr>
          </a:p>
        </p:txBody>
      </p:sp>
      <p:grpSp>
        <p:nvGrpSpPr>
          <p:cNvPr id="31" name="组合 30"/>
          <p:cNvGrpSpPr/>
          <p:nvPr/>
        </p:nvGrpSpPr>
        <p:grpSpPr>
          <a:xfrm>
            <a:off x="5731949" y="1480847"/>
            <a:ext cx="1602228" cy="1359398"/>
            <a:chOff x="5553262" y="2638733"/>
            <a:chExt cx="2397222" cy="2093640"/>
          </a:xfrm>
        </p:grpSpPr>
        <p:grpSp>
          <p:nvGrpSpPr>
            <p:cNvPr id="32" name="组合 31"/>
            <p:cNvGrpSpPr/>
            <p:nvPr/>
          </p:nvGrpSpPr>
          <p:grpSpPr>
            <a:xfrm>
              <a:off x="5553262" y="2638733"/>
              <a:ext cx="2397222" cy="2093640"/>
              <a:chOff x="5553262" y="2638733"/>
              <a:chExt cx="2397222" cy="2093640"/>
            </a:xfrm>
          </p:grpSpPr>
          <p:grpSp>
            <p:nvGrpSpPr>
              <p:cNvPr id="34" name="组合 33"/>
              <p:cNvGrpSpPr/>
              <p:nvPr/>
            </p:nvGrpSpPr>
            <p:grpSpPr>
              <a:xfrm>
                <a:off x="5553262" y="2638733"/>
                <a:ext cx="2397222" cy="2093640"/>
                <a:chOff x="1511944" y="2420246"/>
                <a:chExt cx="2627152" cy="2294453"/>
              </a:xfrm>
              <a:effectLst>
                <a:outerShdw blurRad="203200" dist="38100" dir="3780000" sx="103000" sy="103000" algn="t" rotWithShape="0">
                  <a:prstClr val="black">
                    <a:alpha val="25000"/>
                  </a:prstClr>
                </a:outerShdw>
              </a:effectLst>
            </p:grpSpPr>
            <p:sp>
              <p:nvSpPr>
                <p:cNvPr id="36"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37"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35"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33" name="TextBox 85"/>
            <p:cNvSpPr txBox="1"/>
            <p:nvPr/>
          </p:nvSpPr>
          <p:spPr>
            <a:xfrm>
              <a:off x="6259489" y="3110169"/>
              <a:ext cx="1273333" cy="995429"/>
            </a:xfrm>
            <a:prstGeom prst="rect">
              <a:avLst/>
            </a:prstGeom>
            <a:noFill/>
          </p:spPr>
          <p:txBody>
            <a:bodyPr wrap="square" rtlCol="0">
              <a:spAutoFit/>
            </a:bodyPr>
            <a:lstStyle/>
            <a:p>
              <a:r>
                <a:rPr lang="en-US" altLang="zh-CN" sz="3600" dirty="0">
                  <a:solidFill>
                    <a:schemeClr val="bg1"/>
                  </a:solidFill>
                  <a:latin typeface="+mj-ea"/>
                  <a:ea typeface="+mj-ea"/>
                </a:rPr>
                <a:t>03</a:t>
              </a:r>
              <a:endParaRPr lang="zh-CN" altLang="en-US" sz="3600" dirty="0">
                <a:solidFill>
                  <a:schemeClr val="bg1"/>
                </a:solidFill>
                <a:latin typeface="+mj-ea"/>
                <a:ea typeface="+mj-ea"/>
              </a:endParaRPr>
            </a:p>
          </p:txBody>
        </p:sp>
      </p:grpSp>
      <p:grpSp>
        <p:nvGrpSpPr>
          <p:cNvPr id="38" name="组合 37"/>
          <p:cNvGrpSpPr/>
          <p:nvPr/>
        </p:nvGrpSpPr>
        <p:grpSpPr>
          <a:xfrm>
            <a:off x="3278088" y="1492091"/>
            <a:ext cx="1602228" cy="1359398"/>
            <a:chOff x="1881842" y="2656049"/>
            <a:chExt cx="2397222" cy="2093640"/>
          </a:xfrm>
        </p:grpSpPr>
        <p:grpSp>
          <p:nvGrpSpPr>
            <p:cNvPr id="39" name="组合 38"/>
            <p:cNvGrpSpPr/>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42"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43"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40"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41" name="TextBox 93"/>
            <p:cNvSpPr txBox="1"/>
            <p:nvPr/>
          </p:nvSpPr>
          <p:spPr>
            <a:xfrm>
              <a:off x="2575311" y="3250047"/>
              <a:ext cx="1157729" cy="995429"/>
            </a:xfrm>
            <a:prstGeom prst="rect">
              <a:avLst/>
            </a:prstGeom>
            <a:noFill/>
          </p:spPr>
          <p:txBody>
            <a:bodyPr wrap="square" rtlCol="0">
              <a:spAutoFit/>
            </a:bodyPr>
            <a:lstStyle/>
            <a:p>
              <a:r>
                <a:rPr lang="en-US" altLang="zh-CN" sz="3600" dirty="0">
                  <a:solidFill>
                    <a:schemeClr val="bg1"/>
                  </a:solidFill>
                  <a:latin typeface="+mj-ea"/>
                  <a:ea typeface="+mj-ea"/>
                </a:rPr>
                <a:t>01</a:t>
              </a:r>
              <a:endParaRPr lang="zh-CN" altLang="en-US" sz="3600" dirty="0">
                <a:solidFill>
                  <a:schemeClr val="bg1"/>
                </a:solidFill>
                <a:latin typeface="+mj-ea"/>
                <a:ea typeface="+mj-ea"/>
              </a:endParaRPr>
            </a:p>
          </p:txBody>
        </p:sp>
      </p:grpSp>
      <p:grpSp>
        <p:nvGrpSpPr>
          <p:cNvPr id="44" name="组合 43"/>
          <p:cNvGrpSpPr/>
          <p:nvPr/>
        </p:nvGrpSpPr>
        <p:grpSpPr>
          <a:xfrm>
            <a:off x="4507954" y="2171789"/>
            <a:ext cx="1602228" cy="1359398"/>
            <a:chOff x="3721944" y="3702869"/>
            <a:chExt cx="2397222" cy="2093640"/>
          </a:xfrm>
        </p:grpSpPr>
        <p:grpSp>
          <p:nvGrpSpPr>
            <p:cNvPr id="45" name="组合 44"/>
            <p:cNvGrpSpPr/>
            <p:nvPr/>
          </p:nvGrpSpPr>
          <p:grpSpPr>
            <a:xfrm>
              <a:off x="3721944" y="3702869"/>
              <a:ext cx="2397222" cy="2093640"/>
              <a:chOff x="3721944" y="3702869"/>
              <a:chExt cx="2397222" cy="2093640"/>
            </a:xfrm>
          </p:grpSpPr>
          <p:grpSp>
            <p:nvGrpSpPr>
              <p:cNvPr id="47" name="组合 46"/>
              <p:cNvGrpSpPr/>
              <p:nvPr/>
            </p:nvGrpSpPr>
            <p:grpSpPr>
              <a:xfrm>
                <a:off x="3721944" y="3702869"/>
                <a:ext cx="2397222" cy="2093640"/>
                <a:chOff x="1511944" y="2420246"/>
                <a:chExt cx="2627152" cy="2294453"/>
              </a:xfrm>
              <a:effectLst>
                <a:outerShdw blurRad="203200" dist="38100" dir="3780000" sx="103000" sy="103000" algn="t" rotWithShape="0">
                  <a:prstClr val="black">
                    <a:alpha val="25000"/>
                  </a:prstClr>
                </a:outerShdw>
              </a:effectLst>
            </p:grpSpPr>
            <p:sp>
              <p:nvSpPr>
                <p:cNvPr id="49"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50"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48" name="Freeform 7"/>
              <p:cNvSpPr>
                <a:spLocks/>
              </p:cNvSpPr>
              <p:nvPr/>
            </p:nvSpPr>
            <p:spPr bwMode="auto">
              <a:xfrm>
                <a:off x="4033627" y="3946819"/>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46" name="TextBox 98"/>
            <p:cNvSpPr txBox="1"/>
            <p:nvPr/>
          </p:nvSpPr>
          <p:spPr>
            <a:xfrm>
              <a:off x="4382515" y="4183862"/>
              <a:ext cx="1220570" cy="995429"/>
            </a:xfrm>
            <a:prstGeom prst="rect">
              <a:avLst/>
            </a:prstGeom>
            <a:noFill/>
          </p:spPr>
          <p:txBody>
            <a:bodyPr wrap="square" rtlCol="0">
              <a:spAutoFit/>
            </a:bodyPr>
            <a:lstStyle/>
            <a:p>
              <a:r>
                <a:rPr lang="en-US" altLang="zh-CN" sz="3600" dirty="0">
                  <a:solidFill>
                    <a:schemeClr val="bg1"/>
                  </a:solidFill>
                  <a:latin typeface="+mj-ea"/>
                  <a:ea typeface="+mj-ea"/>
                </a:rPr>
                <a:t>02</a:t>
              </a:r>
              <a:endParaRPr lang="zh-CN" altLang="en-US" sz="3600" dirty="0">
                <a:solidFill>
                  <a:schemeClr val="bg1"/>
                </a:solidFill>
                <a:latin typeface="+mj-ea"/>
                <a:ea typeface="+mj-ea"/>
              </a:endParaRPr>
            </a:p>
          </p:txBody>
        </p:sp>
      </p:grpSp>
      <p:grpSp>
        <p:nvGrpSpPr>
          <p:cNvPr id="51" name="组合 50"/>
          <p:cNvGrpSpPr/>
          <p:nvPr/>
        </p:nvGrpSpPr>
        <p:grpSpPr>
          <a:xfrm>
            <a:off x="6958451" y="2164982"/>
            <a:ext cx="1602228" cy="1359398"/>
            <a:chOff x="7388330" y="3692384"/>
            <a:chExt cx="2397222" cy="2093640"/>
          </a:xfrm>
        </p:grpSpPr>
        <p:grpSp>
          <p:nvGrpSpPr>
            <p:cNvPr id="52" name="组合 51"/>
            <p:cNvGrpSpPr/>
            <p:nvPr/>
          </p:nvGrpSpPr>
          <p:grpSpPr>
            <a:xfrm>
              <a:off x="7388330" y="3692384"/>
              <a:ext cx="2397222" cy="2093640"/>
              <a:chOff x="7388330" y="3692384"/>
              <a:chExt cx="2397222" cy="2093640"/>
            </a:xfrm>
          </p:grpSpPr>
          <p:grpSp>
            <p:nvGrpSpPr>
              <p:cNvPr id="54" name="组合 53"/>
              <p:cNvGrpSpPr/>
              <p:nvPr/>
            </p:nvGrpSpPr>
            <p:grpSpPr>
              <a:xfrm>
                <a:off x="7388330" y="3692384"/>
                <a:ext cx="2397222" cy="2093640"/>
                <a:chOff x="1511944" y="2420246"/>
                <a:chExt cx="2627152" cy="2294453"/>
              </a:xfrm>
              <a:effectLst>
                <a:outerShdw blurRad="203200" dist="38100" dir="3780000" sx="103000" sy="103000" algn="t" rotWithShape="0">
                  <a:prstClr val="black">
                    <a:alpha val="25000"/>
                  </a:prstClr>
                </a:outerShdw>
              </a:effectLst>
            </p:grpSpPr>
            <p:sp>
              <p:nvSpPr>
                <p:cNvPr id="56"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57"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55" name="Freeform 7"/>
              <p:cNvSpPr>
                <a:spLocks/>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53" name="TextBox 105"/>
            <p:cNvSpPr txBox="1"/>
            <p:nvPr/>
          </p:nvSpPr>
          <p:spPr>
            <a:xfrm>
              <a:off x="8048903" y="4173377"/>
              <a:ext cx="1185202" cy="995429"/>
            </a:xfrm>
            <a:prstGeom prst="rect">
              <a:avLst/>
            </a:prstGeom>
            <a:noFill/>
          </p:spPr>
          <p:txBody>
            <a:bodyPr wrap="square" rtlCol="0">
              <a:spAutoFit/>
            </a:bodyPr>
            <a:lstStyle/>
            <a:p>
              <a:r>
                <a:rPr lang="en-US" altLang="zh-CN" sz="3600" dirty="0">
                  <a:solidFill>
                    <a:schemeClr val="bg1"/>
                  </a:solidFill>
                  <a:latin typeface="+mj-ea"/>
                  <a:ea typeface="+mj-ea"/>
                </a:rPr>
                <a:t>04</a:t>
              </a:r>
              <a:endParaRPr lang="zh-CN" altLang="en-US" sz="3600" dirty="0">
                <a:solidFill>
                  <a:schemeClr val="bg1"/>
                </a:solidFill>
                <a:latin typeface="+mj-ea"/>
                <a:ea typeface="+mj-ea"/>
              </a:endParaRPr>
            </a:p>
          </p:txBody>
        </p:sp>
      </p:grpSp>
      <p:grpSp>
        <p:nvGrpSpPr>
          <p:cNvPr id="58" name="组合 57"/>
          <p:cNvGrpSpPr/>
          <p:nvPr/>
        </p:nvGrpSpPr>
        <p:grpSpPr>
          <a:xfrm>
            <a:off x="3639327" y="2967176"/>
            <a:ext cx="1027882" cy="471555"/>
            <a:chOff x="2328257" y="4927865"/>
            <a:chExt cx="1537897" cy="726254"/>
          </a:xfrm>
        </p:grpSpPr>
        <p:sp>
          <p:nvSpPr>
            <p:cNvPr id="59" name="TextBox 111"/>
            <p:cNvSpPr txBox="1"/>
            <p:nvPr/>
          </p:nvSpPr>
          <p:spPr>
            <a:xfrm>
              <a:off x="2328257" y="4927865"/>
              <a:ext cx="1537897" cy="497714"/>
            </a:xfrm>
            <a:prstGeom prst="rect">
              <a:avLst/>
            </a:prstGeom>
            <a:noFill/>
          </p:spPr>
          <p:txBody>
            <a:bodyPr wrap="square" rtlCol="0">
              <a:spAutoFit/>
            </a:bodyPr>
            <a:lstStyle/>
            <a:p>
              <a:r>
                <a:rPr lang="zh-CN" altLang="en-US" sz="1500" dirty="0">
                  <a:solidFill>
                    <a:schemeClr val="tx1">
                      <a:lumMod val="65000"/>
                      <a:lumOff val="35000"/>
                    </a:schemeClr>
                  </a:solidFill>
                  <a:latin typeface="+mj-ea"/>
                  <a:ea typeface="+mj-ea"/>
                </a:rPr>
                <a:t>标题内容</a:t>
              </a:r>
            </a:p>
          </p:txBody>
        </p:sp>
        <p:sp>
          <p:nvSpPr>
            <p:cNvPr id="60" name="TextBox 112"/>
            <p:cNvSpPr txBox="1"/>
            <p:nvPr/>
          </p:nvSpPr>
          <p:spPr>
            <a:xfrm>
              <a:off x="2419469" y="5322308"/>
              <a:ext cx="1379770" cy="331811"/>
            </a:xfrm>
            <a:prstGeom prst="rect">
              <a:avLst/>
            </a:prstGeom>
            <a:noFill/>
          </p:spPr>
          <p:txBody>
            <a:bodyPr wrap="square" rtlCol="0">
              <a:spAutoFit/>
            </a:bodyPr>
            <a:lstStyle/>
            <a:p>
              <a:r>
                <a:rPr lang="en-US" altLang="zh-CN" sz="800" dirty="0">
                  <a:solidFill>
                    <a:schemeClr val="tx1">
                      <a:lumMod val="50000"/>
                      <a:lumOff val="50000"/>
                    </a:schemeClr>
                  </a:solidFill>
                  <a:latin typeface="+mj-ea"/>
                  <a:ea typeface="+mj-ea"/>
                </a:rPr>
                <a:t>WORKREPORT</a:t>
              </a:r>
              <a:endParaRPr lang="zh-CN" altLang="en-US" sz="800" dirty="0">
                <a:solidFill>
                  <a:schemeClr val="tx1">
                    <a:lumMod val="50000"/>
                    <a:lumOff val="50000"/>
                  </a:schemeClr>
                </a:solidFill>
                <a:latin typeface="+mj-ea"/>
                <a:ea typeface="+mj-ea"/>
              </a:endParaRPr>
            </a:p>
          </p:txBody>
        </p:sp>
      </p:grpSp>
      <p:grpSp>
        <p:nvGrpSpPr>
          <p:cNvPr id="61" name="组合 60"/>
          <p:cNvGrpSpPr/>
          <p:nvPr/>
        </p:nvGrpSpPr>
        <p:grpSpPr>
          <a:xfrm>
            <a:off x="4858857" y="1541057"/>
            <a:ext cx="1027882" cy="446865"/>
            <a:chOff x="4246958" y="2731461"/>
            <a:chExt cx="1537897" cy="688227"/>
          </a:xfrm>
        </p:grpSpPr>
        <p:sp>
          <p:nvSpPr>
            <p:cNvPr id="62" name="TextBox 114"/>
            <p:cNvSpPr txBox="1"/>
            <p:nvPr/>
          </p:nvSpPr>
          <p:spPr>
            <a:xfrm>
              <a:off x="4246958" y="2731461"/>
              <a:ext cx="1537897" cy="497714"/>
            </a:xfrm>
            <a:prstGeom prst="rect">
              <a:avLst/>
            </a:prstGeom>
            <a:noFill/>
          </p:spPr>
          <p:txBody>
            <a:bodyPr wrap="square" rtlCol="0">
              <a:spAutoFit/>
            </a:bodyPr>
            <a:lstStyle/>
            <a:p>
              <a:r>
                <a:rPr lang="zh-CN" altLang="en-US" sz="1500" dirty="0">
                  <a:solidFill>
                    <a:schemeClr val="tx1">
                      <a:lumMod val="65000"/>
                      <a:lumOff val="35000"/>
                    </a:schemeClr>
                  </a:solidFill>
                  <a:latin typeface="+mj-ea"/>
                  <a:ea typeface="+mj-ea"/>
                </a:rPr>
                <a:t>标题内容</a:t>
              </a:r>
            </a:p>
          </p:txBody>
        </p:sp>
        <p:sp>
          <p:nvSpPr>
            <p:cNvPr id="63" name="TextBox 115"/>
            <p:cNvSpPr txBox="1"/>
            <p:nvPr/>
          </p:nvSpPr>
          <p:spPr>
            <a:xfrm>
              <a:off x="4335082" y="3111579"/>
              <a:ext cx="1286284" cy="308109"/>
            </a:xfrm>
            <a:prstGeom prst="rect">
              <a:avLst/>
            </a:prstGeom>
            <a:noFill/>
          </p:spPr>
          <p:txBody>
            <a:bodyPr wrap="square" rtlCol="0">
              <a:spAutoFit/>
            </a:bodyPr>
            <a:lstStyle/>
            <a:p>
              <a:r>
                <a:rPr lang="en-US" altLang="zh-CN" sz="700" dirty="0">
                  <a:solidFill>
                    <a:schemeClr val="tx1">
                      <a:lumMod val="50000"/>
                      <a:lumOff val="50000"/>
                    </a:schemeClr>
                  </a:solidFill>
                  <a:latin typeface="+mj-ea"/>
                  <a:ea typeface="+mj-ea"/>
                </a:rPr>
                <a:t>WORKREPORT</a:t>
              </a:r>
              <a:endParaRPr lang="zh-CN" altLang="en-US" sz="700" dirty="0">
                <a:solidFill>
                  <a:schemeClr val="tx1">
                    <a:lumMod val="50000"/>
                    <a:lumOff val="50000"/>
                  </a:schemeClr>
                </a:solidFill>
                <a:latin typeface="+mj-ea"/>
                <a:ea typeface="+mj-ea"/>
              </a:endParaRPr>
            </a:p>
          </p:txBody>
        </p:sp>
      </p:grpSp>
      <p:grpSp>
        <p:nvGrpSpPr>
          <p:cNvPr id="64" name="组合 63"/>
          <p:cNvGrpSpPr/>
          <p:nvPr/>
        </p:nvGrpSpPr>
        <p:grpSpPr>
          <a:xfrm>
            <a:off x="6093849" y="3000164"/>
            <a:ext cx="1027882" cy="466656"/>
            <a:chOff x="5982926" y="4927865"/>
            <a:chExt cx="1537897" cy="718707"/>
          </a:xfrm>
        </p:grpSpPr>
        <p:sp>
          <p:nvSpPr>
            <p:cNvPr id="65" name="TextBox 117"/>
            <p:cNvSpPr txBox="1"/>
            <p:nvPr/>
          </p:nvSpPr>
          <p:spPr>
            <a:xfrm>
              <a:off x="5982926" y="4927865"/>
              <a:ext cx="1537897" cy="497714"/>
            </a:xfrm>
            <a:prstGeom prst="rect">
              <a:avLst/>
            </a:prstGeom>
            <a:noFill/>
          </p:spPr>
          <p:txBody>
            <a:bodyPr wrap="square" rtlCol="0">
              <a:spAutoFit/>
            </a:bodyPr>
            <a:lstStyle/>
            <a:p>
              <a:r>
                <a:rPr lang="zh-CN" altLang="en-US" sz="1500" dirty="0">
                  <a:solidFill>
                    <a:schemeClr val="tx1">
                      <a:lumMod val="65000"/>
                      <a:lumOff val="35000"/>
                    </a:schemeClr>
                  </a:solidFill>
                  <a:latin typeface="+mj-ea"/>
                  <a:ea typeface="+mj-ea"/>
                </a:rPr>
                <a:t>标题内容</a:t>
              </a:r>
            </a:p>
          </p:txBody>
        </p:sp>
        <p:sp>
          <p:nvSpPr>
            <p:cNvPr id="66" name="TextBox 118"/>
            <p:cNvSpPr txBox="1"/>
            <p:nvPr/>
          </p:nvSpPr>
          <p:spPr>
            <a:xfrm>
              <a:off x="6071050" y="5338463"/>
              <a:ext cx="1286284" cy="308109"/>
            </a:xfrm>
            <a:prstGeom prst="rect">
              <a:avLst/>
            </a:prstGeom>
            <a:noFill/>
          </p:spPr>
          <p:txBody>
            <a:bodyPr wrap="square" rtlCol="0">
              <a:spAutoFit/>
            </a:bodyPr>
            <a:lstStyle/>
            <a:p>
              <a:r>
                <a:rPr lang="en-US" altLang="zh-CN" sz="700" dirty="0">
                  <a:solidFill>
                    <a:schemeClr val="tx1">
                      <a:lumMod val="50000"/>
                      <a:lumOff val="50000"/>
                    </a:schemeClr>
                  </a:solidFill>
                  <a:latin typeface="+mj-ea"/>
                  <a:ea typeface="+mj-ea"/>
                </a:rPr>
                <a:t>WORKREPORT</a:t>
              </a:r>
              <a:endParaRPr lang="zh-CN" altLang="en-US" sz="700" dirty="0">
                <a:solidFill>
                  <a:schemeClr val="tx1">
                    <a:lumMod val="50000"/>
                    <a:lumOff val="50000"/>
                  </a:schemeClr>
                </a:solidFill>
                <a:latin typeface="+mj-ea"/>
                <a:ea typeface="+mj-ea"/>
              </a:endParaRPr>
            </a:p>
          </p:txBody>
        </p:sp>
      </p:grpSp>
      <p:grpSp>
        <p:nvGrpSpPr>
          <p:cNvPr id="67" name="组合 66"/>
          <p:cNvGrpSpPr/>
          <p:nvPr/>
        </p:nvGrpSpPr>
        <p:grpSpPr>
          <a:xfrm>
            <a:off x="7259916" y="1541057"/>
            <a:ext cx="1027882" cy="446865"/>
            <a:chOff x="7839376" y="2731461"/>
            <a:chExt cx="1537897" cy="688227"/>
          </a:xfrm>
        </p:grpSpPr>
        <p:sp>
          <p:nvSpPr>
            <p:cNvPr id="68" name="TextBox 120"/>
            <p:cNvSpPr txBox="1"/>
            <p:nvPr/>
          </p:nvSpPr>
          <p:spPr>
            <a:xfrm>
              <a:off x="7839376" y="2731461"/>
              <a:ext cx="1537897" cy="497714"/>
            </a:xfrm>
            <a:prstGeom prst="rect">
              <a:avLst/>
            </a:prstGeom>
            <a:noFill/>
          </p:spPr>
          <p:txBody>
            <a:bodyPr wrap="square" rtlCol="0">
              <a:spAutoFit/>
            </a:bodyPr>
            <a:lstStyle/>
            <a:p>
              <a:r>
                <a:rPr lang="zh-CN" altLang="en-US" sz="1500" dirty="0">
                  <a:solidFill>
                    <a:schemeClr val="tx1">
                      <a:lumMod val="65000"/>
                      <a:lumOff val="35000"/>
                    </a:schemeClr>
                  </a:solidFill>
                  <a:latin typeface="+mj-ea"/>
                  <a:ea typeface="+mj-ea"/>
                </a:rPr>
                <a:t>标题内容</a:t>
              </a:r>
            </a:p>
          </p:txBody>
        </p:sp>
        <p:sp>
          <p:nvSpPr>
            <p:cNvPr id="69" name="TextBox 121"/>
            <p:cNvSpPr txBox="1"/>
            <p:nvPr/>
          </p:nvSpPr>
          <p:spPr>
            <a:xfrm>
              <a:off x="7947821" y="3111579"/>
              <a:ext cx="1286284" cy="308109"/>
            </a:xfrm>
            <a:prstGeom prst="rect">
              <a:avLst/>
            </a:prstGeom>
            <a:noFill/>
          </p:spPr>
          <p:txBody>
            <a:bodyPr wrap="square" rtlCol="0">
              <a:spAutoFit/>
            </a:bodyPr>
            <a:lstStyle/>
            <a:p>
              <a:r>
                <a:rPr lang="en-US" altLang="zh-CN" sz="700" dirty="0">
                  <a:solidFill>
                    <a:schemeClr val="tx1">
                      <a:lumMod val="50000"/>
                      <a:lumOff val="50000"/>
                    </a:schemeClr>
                  </a:solidFill>
                  <a:latin typeface="+mj-ea"/>
                  <a:ea typeface="+mj-ea"/>
                </a:rPr>
                <a:t>WORKREPORT</a:t>
              </a:r>
              <a:endParaRPr lang="zh-CN" altLang="en-US" sz="700" dirty="0">
                <a:solidFill>
                  <a:schemeClr val="tx1">
                    <a:lumMod val="50000"/>
                    <a:lumOff val="50000"/>
                  </a:schemeClr>
                </a:solidFill>
                <a:latin typeface="+mj-ea"/>
                <a:ea typeface="+mj-ea"/>
              </a:endParaRPr>
            </a:p>
          </p:txBody>
        </p:sp>
      </p:grpSp>
    </p:spTree>
    <p:extLst>
      <p:ext uri="{BB962C8B-B14F-4D97-AF65-F5344CB8AC3E}">
        <p14:creationId xmlns:p14="http://schemas.microsoft.com/office/powerpoint/2010/main" val="3773877367"/>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14:presetBounceEnd="55000">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14:bounceEnd="55000">
                                          <p:cBhvr additive="base">
                                            <p:cTn id="7" dur="2000" fill="hold"/>
                                            <p:tgtEl>
                                              <p:spTgt spid="26"/>
                                            </p:tgtEl>
                                            <p:attrNameLst>
                                              <p:attrName>ppt_x</p:attrName>
                                            </p:attrNameLst>
                                          </p:cBhvr>
                                          <p:tavLst>
                                            <p:tav tm="0">
                                              <p:val>
                                                <p:strVal val="#ppt_x"/>
                                              </p:val>
                                            </p:tav>
                                            <p:tav tm="100000">
                                              <p:val>
                                                <p:strVal val="#ppt_x"/>
                                              </p:val>
                                            </p:tav>
                                          </p:tavLst>
                                        </p:anim>
                                        <p:anim calcmode="lin" valueType="num" p14:bounceEnd="55000">
                                          <p:cBhvr additive="base">
                                            <p:cTn id="8" dur="2000" fill="hold"/>
                                            <p:tgtEl>
                                              <p:spTgt spid="26"/>
                                            </p:tgtEl>
                                            <p:attrNameLst>
                                              <p:attrName>ppt_y</p:attrName>
                                            </p:attrNameLst>
                                          </p:cBhvr>
                                          <p:tavLst>
                                            <p:tav tm="0">
                                              <p:val>
                                                <p:strVal val="0-#ppt_h/2"/>
                                              </p:val>
                                            </p:tav>
                                            <p:tav tm="100000">
                                              <p:val>
                                                <p:strVal val="#ppt_y"/>
                                              </p:val>
                                            </p:tav>
                                          </p:tavLst>
                                        </p:anim>
                                      </p:childTnLst>
                                    </p:cTn>
                                  </p:par>
                                  <p:par>
                                    <p:cTn id="9" presetID="56" presetClass="entr" presetSubtype="0" fill="hold" grpId="0" nodeType="withEffect">
                                      <p:stCondLst>
                                        <p:cond delay="1000"/>
                                      </p:stCondLst>
                                      <p:iterate type="lt">
                                        <p:tmPct val="10000"/>
                                      </p:iterate>
                                      <p:childTnLst>
                                        <p:set>
                                          <p:cBhvr>
                                            <p:cTn id="10" dur="1" fill="hold">
                                              <p:stCondLst>
                                                <p:cond delay="0"/>
                                              </p:stCondLst>
                                            </p:cTn>
                                            <p:tgtEl>
                                              <p:spTgt spid="29"/>
                                            </p:tgtEl>
                                            <p:attrNameLst>
                                              <p:attrName>style.visibility</p:attrName>
                                            </p:attrNameLst>
                                          </p:cBhvr>
                                          <p:to>
                                            <p:strVal val="visible"/>
                                          </p:to>
                                        </p:set>
                                        <p:anim by="(-#ppt_w*2)" calcmode="lin" valueType="num">
                                          <p:cBhvr rctx="PPT">
                                            <p:cTn id="11" dur="500" autoRev="1" fill="hold">
                                              <p:stCondLst>
                                                <p:cond delay="0"/>
                                              </p:stCondLst>
                                            </p:cTn>
                                            <p:tgtEl>
                                              <p:spTgt spid="29"/>
                                            </p:tgtEl>
                                            <p:attrNameLst>
                                              <p:attrName>ppt_w</p:attrName>
                                            </p:attrNameLst>
                                          </p:cBhvr>
                                        </p:anim>
                                        <p:anim by="(#ppt_w*0.50)" calcmode="lin" valueType="num">
                                          <p:cBhvr>
                                            <p:cTn id="12" dur="500" decel="50000" autoRev="1" fill="hold">
                                              <p:stCondLst>
                                                <p:cond delay="0"/>
                                              </p:stCondLst>
                                            </p:cTn>
                                            <p:tgtEl>
                                              <p:spTgt spid="29"/>
                                            </p:tgtEl>
                                            <p:attrNameLst>
                                              <p:attrName>ppt_x</p:attrName>
                                            </p:attrNameLst>
                                          </p:cBhvr>
                                        </p:anim>
                                        <p:anim from="(-#ppt_h/2)" to="(#ppt_y)" calcmode="lin" valueType="num">
                                          <p:cBhvr>
                                            <p:cTn id="13" dur="1000" fill="hold">
                                              <p:stCondLst>
                                                <p:cond delay="0"/>
                                              </p:stCondLst>
                                            </p:cTn>
                                            <p:tgtEl>
                                              <p:spTgt spid="29"/>
                                            </p:tgtEl>
                                            <p:attrNameLst>
                                              <p:attrName>ppt_y</p:attrName>
                                            </p:attrNameLst>
                                          </p:cBhvr>
                                        </p:anim>
                                        <p:animRot by="21600000">
                                          <p:cBhvr>
                                            <p:cTn id="14" dur="1000" fill="hold">
                                              <p:stCondLst>
                                                <p:cond delay="0"/>
                                              </p:stCondLst>
                                            </p:cTn>
                                            <p:tgtEl>
                                              <p:spTgt spid="29"/>
                                            </p:tgtEl>
                                            <p:attrNameLst>
                                              <p:attrName>r</p:attrName>
                                            </p:attrNameLst>
                                          </p:cBhvr>
                                        </p:animRot>
                                      </p:childTnLst>
                                    </p:cTn>
                                  </p:par>
                                  <p:par>
                                    <p:cTn id="15" presetID="22" presetClass="entr" presetSubtype="8" fill="hold" grpId="0" nodeType="withEffect">
                                      <p:stCondLst>
                                        <p:cond delay="1500"/>
                                      </p:stCondLst>
                                      <p:childTnLst>
                                        <p:set>
                                          <p:cBhvr>
                                            <p:cTn id="16" dur="1" fill="hold">
                                              <p:stCondLst>
                                                <p:cond delay="0"/>
                                              </p:stCondLst>
                                            </p:cTn>
                                            <p:tgtEl>
                                              <p:spTgt spid="30"/>
                                            </p:tgtEl>
                                            <p:attrNameLst>
                                              <p:attrName>style.visibility</p:attrName>
                                            </p:attrNameLst>
                                          </p:cBhvr>
                                          <p:to>
                                            <p:strVal val="visible"/>
                                          </p:to>
                                        </p:set>
                                        <p:animEffect transition="in" filter="wipe(left)">
                                          <p:cBhvr>
                                            <p:cTn id="17" dur="500"/>
                                            <p:tgtEl>
                                              <p:spTgt spid="30"/>
                                            </p:tgtEl>
                                          </p:cBhvr>
                                        </p:animEffect>
                                      </p:childTnLst>
                                    </p:cTn>
                                  </p:par>
                                </p:childTnLst>
                              </p:cTn>
                            </p:par>
                            <p:par>
                              <p:cTn id="18" fill="hold">
                                <p:stCondLst>
                                  <p:cond delay="2100"/>
                                </p:stCondLst>
                                <p:childTnLst>
                                  <p:par>
                                    <p:cTn id="19" presetID="2" presetClass="entr" presetSubtype="3" accel="52000" fill="hold" nodeType="afterEffect" p14:presetBounceEnd="38000">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14:bounceEnd="38000">
                                          <p:cBhvr additive="base">
                                            <p:cTn id="21" dur="2000" fill="hold"/>
                                            <p:tgtEl>
                                              <p:spTgt spid="38"/>
                                            </p:tgtEl>
                                            <p:attrNameLst>
                                              <p:attrName>ppt_x</p:attrName>
                                            </p:attrNameLst>
                                          </p:cBhvr>
                                          <p:tavLst>
                                            <p:tav tm="0">
                                              <p:val>
                                                <p:strVal val="1+#ppt_w/2"/>
                                              </p:val>
                                            </p:tav>
                                            <p:tav tm="100000">
                                              <p:val>
                                                <p:strVal val="#ppt_x"/>
                                              </p:val>
                                            </p:tav>
                                          </p:tavLst>
                                        </p:anim>
                                        <p:anim calcmode="lin" valueType="num" p14:bounceEnd="38000">
                                          <p:cBhvr additive="base">
                                            <p:cTn id="22" dur="2000" fill="hold"/>
                                            <p:tgtEl>
                                              <p:spTgt spid="38"/>
                                            </p:tgtEl>
                                            <p:attrNameLst>
                                              <p:attrName>ppt_y</p:attrName>
                                            </p:attrNameLst>
                                          </p:cBhvr>
                                          <p:tavLst>
                                            <p:tav tm="0">
                                              <p:val>
                                                <p:strVal val="0-#ppt_h/2"/>
                                              </p:val>
                                            </p:tav>
                                            <p:tav tm="100000">
                                              <p:val>
                                                <p:strVal val="#ppt_y"/>
                                              </p:val>
                                            </p:tav>
                                          </p:tavLst>
                                        </p:anim>
                                      </p:childTnLst>
                                    </p:cTn>
                                  </p:par>
                                  <p:par>
                                    <p:cTn id="23" presetID="2" presetClass="entr" presetSubtype="12" accel="52000" fill="hold" nodeType="withEffect" p14:presetBounceEnd="38000">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14:bounceEnd="38000">
                                          <p:cBhvr additive="base">
                                            <p:cTn id="25" dur="2000" fill="hold"/>
                                            <p:tgtEl>
                                              <p:spTgt spid="44"/>
                                            </p:tgtEl>
                                            <p:attrNameLst>
                                              <p:attrName>ppt_x</p:attrName>
                                            </p:attrNameLst>
                                          </p:cBhvr>
                                          <p:tavLst>
                                            <p:tav tm="0">
                                              <p:val>
                                                <p:strVal val="0-#ppt_w/2"/>
                                              </p:val>
                                            </p:tav>
                                            <p:tav tm="100000">
                                              <p:val>
                                                <p:strVal val="#ppt_x"/>
                                              </p:val>
                                            </p:tav>
                                          </p:tavLst>
                                        </p:anim>
                                        <p:anim calcmode="lin" valueType="num" p14:bounceEnd="38000">
                                          <p:cBhvr additive="base">
                                            <p:cTn id="26" dur="2000" fill="hold"/>
                                            <p:tgtEl>
                                              <p:spTgt spid="44"/>
                                            </p:tgtEl>
                                            <p:attrNameLst>
                                              <p:attrName>ppt_y</p:attrName>
                                            </p:attrNameLst>
                                          </p:cBhvr>
                                          <p:tavLst>
                                            <p:tav tm="0">
                                              <p:val>
                                                <p:strVal val="1+#ppt_h/2"/>
                                              </p:val>
                                            </p:tav>
                                            <p:tav tm="100000">
                                              <p:val>
                                                <p:strVal val="#ppt_y"/>
                                              </p:val>
                                            </p:tav>
                                          </p:tavLst>
                                        </p:anim>
                                      </p:childTnLst>
                                    </p:cTn>
                                  </p:par>
                                  <p:par>
                                    <p:cTn id="27" presetID="2" presetClass="entr" presetSubtype="3" accel="52000" fill="hold" nodeType="withEffect" p14:presetBounceEnd="38000">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14:bounceEnd="38000">
                                          <p:cBhvr additive="base">
                                            <p:cTn id="29" dur="2000" fill="hold"/>
                                            <p:tgtEl>
                                              <p:spTgt spid="31"/>
                                            </p:tgtEl>
                                            <p:attrNameLst>
                                              <p:attrName>ppt_x</p:attrName>
                                            </p:attrNameLst>
                                          </p:cBhvr>
                                          <p:tavLst>
                                            <p:tav tm="0">
                                              <p:val>
                                                <p:strVal val="1+#ppt_w/2"/>
                                              </p:val>
                                            </p:tav>
                                            <p:tav tm="100000">
                                              <p:val>
                                                <p:strVal val="#ppt_x"/>
                                              </p:val>
                                            </p:tav>
                                          </p:tavLst>
                                        </p:anim>
                                        <p:anim calcmode="lin" valueType="num" p14:bounceEnd="38000">
                                          <p:cBhvr additive="base">
                                            <p:cTn id="30" dur="2000" fill="hold"/>
                                            <p:tgtEl>
                                              <p:spTgt spid="31"/>
                                            </p:tgtEl>
                                            <p:attrNameLst>
                                              <p:attrName>ppt_y</p:attrName>
                                            </p:attrNameLst>
                                          </p:cBhvr>
                                          <p:tavLst>
                                            <p:tav tm="0">
                                              <p:val>
                                                <p:strVal val="0-#ppt_h/2"/>
                                              </p:val>
                                            </p:tav>
                                            <p:tav tm="100000">
                                              <p:val>
                                                <p:strVal val="#ppt_y"/>
                                              </p:val>
                                            </p:tav>
                                          </p:tavLst>
                                        </p:anim>
                                      </p:childTnLst>
                                    </p:cTn>
                                  </p:par>
                                  <p:par>
                                    <p:cTn id="31" presetID="2" presetClass="entr" presetSubtype="12" accel="52000" fill="hold" nodeType="withEffect" p14:presetBounceEnd="38000">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14:bounceEnd="38000">
                                          <p:cBhvr additive="base">
                                            <p:cTn id="33" dur="2000" fill="hold"/>
                                            <p:tgtEl>
                                              <p:spTgt spid="51"/>
                                            </p:tgtEl>
                                            <p:attrNameLst>
                                              <p:attrName>ppt_x</p:attrName>
                                            </p:attrNameLst>
                                          </p:cBhvr>
                                          <p:tavLst>
                                            <p:tav tm="0">
                                              <p:val>
                                                <p:strVal val="0-#ppt_w/2"/>
                                              </p:val>
                                            </p:tav>
                                            <p:tav tm="100000">
                                              <p:val>
                                                <p:strVal val="#ppt_x"/>
                                              </p:val>
                                            </p:tav>
                                          </p:tavLst>
                                        </p:anim>
                                        <p:anim calcmode="lin" valueType="num" p14:bounceEnd="38000">
                                          <p:cBhvr additive="base">
                                            <p:cTn id="34" dur="2000" fill="hold"/>
                                            <p:tgtEl>
                                              <p:spTgt spid="51"/>
                                            </p:tgtEl>
                                            <p:attrNameLst>
                                              <p:attrName>ppt_y</p:attrName>
                                            </p:attrNameLst>
                                          </p:cBhvr>
                                          <p:tavLst>
                                            <p:tav tm="0">
                                              <p:val>
                                                <p:strVal val="1+#ppt_h/2"/>
                                              </p:val>
                                            </p:tav>
                                            <p:tav tm="100000">
                                              <p:val>
                                                <p:strVal val="#ppt_y"/>
                                              </p:val>
                                            </p:tav>
                                          </p:tavLst>
                                        </p:anim>
                                      </p:childTnLst>
                                    </p:cTn>
                                  </p:par>
                                  <p:par>
                                    <p:cTn id="35" presetID="42" presetClass="entr" presetSubtype="0" fill="hold" nodeType="withEffect">
                                      <p:stCondLst>
                                        <p:cond delay="140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1000"/>
                                            <p:tgtEl>
                                              <p:spTgt spid="58"/>
                                            </p:tgtEl>
                                          </p:cBhvr>
                                        </p:animEffect>
                                        <p:anim calcmode="lin" valueType="num">
                                          <p:cBhvr>
                                            <p:cTn id="38" dur="1000" fill="hold"/>
                                            <p:tgtEl>
                                              <p:spTgt spid="58"/>
                                            </p:tgtEl>
                                            <p:attrNameLst>
                                              <p:attrName>ppt_x</p:attrName>
                                            </p:attrNameLst>
                                          </p:cBhvr>
                                          <p:tavLst>
                                            <p:tav tm="0">
                                              <p:val>
                                                <p:strVal val="#ppt_x"/>
                                              </p:val>
                                            </p:tav>
                                            <p:tav tm="100000">
                                              <p:val>
                                                <p:strVal val="#ppt_x"/>
                                              </p:val>
                                            </p:tav>
                                          </p:tavLst>
                                        </p:anim>
                                        <p:anim calcmode="lin" valueType="num">
                                          <p:cBhvr>
                                            <p:cTn id="39" dur="1000" fill="hold"/>
                                            <p:tgtEl>
                                              <p:spTgt spid="58"/>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160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1000"/>
                                            <p:tgtEl>
                                              <p:spTgt spid="61"/>
                                            </p:tgtEl>
                                          </p:cBhvr>
                                        </p:animEffect>
                                        <p:anim calcmode="lin" valueType="num">
                                          <p:cBhvr>
                                            <p:cTn id="43" dur="1000" fill="hold"/>
                                            <p:tgtEl>
                                              <p:spTgt spid="61"/>
                                            </p:tgtEl>
                                            <p:attrNameLst>
                                              <p:attrName>ppt_x</p:attrName>
                                            </p:attrNameLst>
                                          </p:cBhvr>
                                          <p:tavLst>
                                            <p:tav tm="0">
                                              <p:val>
                                                <p:strVal val="#ppt_x"/>
                                              </p:val>
                                            </p:tav>
                                            <p:tav tm="100000">
                                              <p:val>
                                                <p:strVal val="#ppt_x"/>
                                              </p:val>
                                            </p:tav>
                                          </p:tavLst>
                                        </p:anim>
                                        <p:anim calcmode="lin" valueType="num">
                                          <p:cBhvr>
                                            <p:cTn id="44" dur="1000" fill="hold"/>
                                            <p:tgtEl>
                                              <p:spTgt spid="61"/>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1800"/>
                                      </p:stCondLst>
                                      <p:childTnLst>
                                        <p:set>
                                          <p:cBhvr>
                                            <p:cTn id="46" dur="1" fill="hold">
                                              <p:stCondLst>
                                                <p:cond delay="0"/>
                                              </p:stCondLst>
                                            </p:cTn>
                                            <p:tgtEl>
                                              <p:spTgt spid="64"/>
                                            </p:tgtEl>
                                            <p:attrNameLst>
                                              <p:attrName>style.visibility</p:attrName>
                                            </p:attrNameLst>
                                          </p:cBhvr>
                                          <p:to>
                                            <p:strVal val="visible"/>
                                          </p:to>
                                        </p:set>
                                        <p:animEffect transition="in" filter="fade">
                                          <p:cBhvr>
                                            <p:cTn id="47" dur="1000"/>
                                            <p:tgtEl>
                                              <p:spTgt spid="64"/>
                                            </p:tgtEl>
                                          </p:cBhvr>
                                        </p:animEffect>
                                        <p:anim calcmode="lin" valueType="num">
                                          <p:cBhvr>
                                            <p:cTn id="48" dur="1000" fill="hold"/>
                                            <p:tgtEl>
                                              <p:spTgt spid="64"/>
                                            </p:tgtEl>
                                            <p:attrNameLst>
                                              <p:attrName>ppt_x</p:attrName>
                                            </p:attrNameLst>
                                          </p:cBhvr>
                                          <p:tavLst>
                                            <p:tav tm="0">
                                              <p:val>
                                                <p:strVal val="#ppt_x"/>
                                              </p:val>
                                            </p:tav>
                                            <p:tav tm="100000">
                                              <p:val>
                                                <p:strVal val="#ppt_x"/>
                                              </p:val>
                                            </p:tav>
                                          </p:tavLst>
                                        </p:anim>
                                        <p:anim calcmode="lin" valueType="num">
                                          <p:cBhvr>
                                            <p:cTn id="49" dur="1000" fill="hold"/>
                                            <p:tgtEl>
                                              <p:spTgt spid="64"/>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2000"/>
                                      </p:stCondLst>
                                      <p:childTnLst>
                                        <p:set>
                                          <p:cBhvr>
                                            <p:cTn id="51" dur="1" fill="hold">
                                              <p:stCondLst>
                                                <p:cond delay="0"/>
                                              </p:stCondLst>
                                            </p:cTn>
                                            <p:tgtEl>
                                              <p:spTgt spid="67"/>
                                            </p:tgtEl>
                                            <p:attrNameLst>
                                              <p:attrName>style.visibility</p:attrName>
                                            </p:attrNameLst>
                                          </p:cBhvr>
                                          <p:to>
                                            <p:strVal val="visible"/>
                                          </p:to>
                                        </p:set>
                                        <p:animEffect transition="in" filter="fade">
                                          <p:cBhvr>
                                            <p:cTn id="52" dur="1000"/>
                                            <p:tgtEl>
                                              <p:spTgt spid="67"/>
                                            </p:tgtEl>
                                          </p:cBhvr>
                                        </p:animEffect>
                                        <p:anim calcmode="lin" valueType="num">
                                          <p:cBhvr>
                                            <p:cTn id="53" dur="1000" fill="hold"/>
                                            <p:tgtEl>
                                              <p:spTgt spid="67"/>
                                            </p:tgtEl>
                                            <p:attrNameLst>
                                              <p:attrName>ppt_x</p:attrName>
                                            </p:attrNameLst>
                                          </p:cBhvr>
                                          <p:tavLst>
                                            <p:tav tm="0">
                                              <p:val>
                                                <p:strVal val="#ppt_x"/>
                                              </p:val>
                                            </p:tav>
                                            <p:tav tm="100000">
                                              <p:val>
                                                <p:strVal val="#ppt_x"/>
                                              </p:val>
                                            </p:tav>
                                          </p:tavLst>
                                        </p:anim>
                                        <p:anim calcmode="lin" valueType="num">
                                          <p:cBhvr>
                                            <p:cTn id="54"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2000" fill="hold"/>
                                            <p:tgtEl>
                                              <p:spTgt spid="26"/>
                                            </p:tgtEl>
                                            <p:attrNameLst>
                                              <p:attrName>ppt_x</p:attrName>
                                            </p:attrNameLst>
                                          </p:cBhvr>
                                          <p:tavLst>
                                            <p:tav tm="0">
                                              <p:val>
                                                <p:strVal val="#ppt_x"/>
                                              </p:val>
                                            </p:tav>
                                            <p:tav tm="100000">
                                              <p:val>
                                                <p:strVal val="#ppt_x"/>
                                              </p:val>
                                            </p:tav>
                                          </p:tavLst>
                                        </p:anim>
                                        <p:anim calcmode="lin" valueType="num">
                                          <p:cBhvr additive="base">
                                            <p:cTn id="8" dur="2000" fill="hold"/>
                                            <p:tgtEl>
                                              <p:spTgt spid="26"/>
                                            </p:tgtEl>
                                            <p:attrNameLst>
                                              <p:attrName>ppt_y</p:attrName>
                                            </p:attrNameLst>
                                          </p:cBhvr>
                                          <p:tavLst>
                                            <p:tav tm="0">
                                              <p:val>
                                                <p:strVal val="0-#ppt_h/2"/>
                                              </p:val>
                                            </p:tav>
                                            <p:tav tm="100000">
                                              <p:val>
                                                <p:strVal val="#ppt_y"/>
                                              </p:val>
                                            </p:tav>
                                          </p:tavLst>
                                        </p:anim>
                                      </p:childTnLst>
                                    </p:cTn>
                                  </p:par>
                                  <p:par>
                                    <p:cTn id="9" presetID="56" presetClass="entr" presetSubtype="0" fill="hold" grpId="0" nodeType="withEffect">
                                      <p:stCondLst>
                                        <p:cond delay="1000"/>
                                      </p:stCondLst>
                                      <p:iterate type="lt">
                                        <p:tmPct val="10000"/>
                                      </p:iterate>
                                      <p:childTnLst>
                                        <p:set>
                                          <p:cBhvr>
                                            <p:cTn id="10" dur="1" fill="hold">
                                              <p:stCondLst>
                                                <p:cond delay="0"/>
                                              </p:stCondLst>
                                            </p:cTn>
                                            <p:tgtEl>
                                              <p:spTgt spid="29"/>
                                            </p:tgtEl>
                                            <p:attrNameLst>
                                              <p:attrName>style.visibility</p:attrName>
                                            </p:attrNameLst>
                                          </p:cBhvr>
                                          <p:to>
                                            <p:strVal val="visible"/>
                                          </p:to>
                                        </p:set>
                                        <p:anim by="(-#ppt_w*2)" calcmode="lin" valueType="num">
                                          <p:cBhvr rctx="PPT">
                                            <p:cTn id="11" dur="500" autoRev="1" fill="hold">
                                              <p:stCondLst>
                                                <p:cond delay="0"/>
                                              </p:stCondLst>
                                            </p:cTn>
                                            <p:tgtEl>
                                              <p:spTgt spid="29"/>
                                            </p:tgtEl>
                                            <p:attrNameLst>
                                              <p:attrName>ppt_w</p:attrName>
                                            </p:attrNameLst>
                                          </p:cBhvr>
                                        </p:anim>
                                        <p:anim by="(#ppt_w*0.50)" calcmode="lin" valueType="num">
                                          <p:cBhvr>
                                            <p:cTn id="12" dur="500" decel="50000" autoRev="1" fill="hold">
                                              <p:stCondLst>
                                                <p:cond delay="0"/>
                                              </p:stCondLst>
                                            </p:cTn>
                                            <p:tgtEl>
                                              <p:spTgt spid="29"/>
                                            </p:tgtEl>
                                            <p:attrNameLst>
                                              <p:attrName>ppt_x</p:attrName>
                                            </p:attrNameLst>
                                          </p:cBhvr>
                                        </p:anim>
                                        <p:anim from="(-#ppt_h/2)" to="(#ppt_y)" calcmode="lin" valueType="num">
                                          <p:cBhvr>
                                            <p:cTn id="13" dur="1000" fill="hold">
                                              <p:stCondLst>
                                                <p:cond delay="0"/>
                                              </p:stCondLst>
                                            </p:cTn>
                                            <p:tgtEl>
                                              <p:spTgt spid="29"/>
                                            </p:tgtEl>
                                            <p:attrNameLst>
                                              <p:attrName>ppt_y</p:attrName>
                                            </p:attrNameLst>
                                          </p:cBhvr>
                                        </p:anim>
                                        <p:animRot by="21600000">
                                          <p:cBhvr>
                                            <p:cTn id="14" dur="1000" fill="hold">
                                              <p:stCondLst>
                                                <p:cond delay="0"/>
                                              </p:stCondLst>
                                            </p:cTn>
                                            <p:tgtEl>
                                              <p:spTgt spid="29"/>
                                            </p:tgtEl>
                                            <p:attrNameLst>
                                              <p:attrName>r</p:attrName>
                                            </p:attrNameLst>
                                          </p:cBhvr>
                                        </p:animRot>
                                      </p:childTnLst>
                                    </p:cTn>
                                  </p:par>
                                  <p:par>
                                    <p:cTn id="15" presetID="22" presetClass="entr" presetSubtype="8" fill="hold" grpId="0" nodeType="withEffect">
                                      <p:stCondLst>
                                        <p:cond delay="1500"/>
                                      </p:stCondLst>
                                      <p:childTnLst>
                                        <p:set>
                                          <p:cBhvr>
                                            <p:cTn id="16" dur="1" fill="hold">
                                              <p:stCondLst>
                                                <p:cond delay="0"/>
                                              </p:stCondLst>
                                            </p:cTn>
                                            <p:tgtEl>
                                              <p:spTgt spid="30"/>
                                            </p:tgtEl>
                                            <p:attrNameLst>
                                              <p:attrName>style.visibility</p:attrName>
                                            </p:attrNameLst>
                                          </p:cBhvr>
                                          <p:to>
                                            <p:strVal val="visible"/>
                                          </p:to>
                                        </p:set>
                                        <p:animEffect transition="in" filter="wipe(left)">
                                          <p:cBhvr>
                                            <p:cTn id="17" dur="500"/>
                                            <p:tgtEl>
                                              <p:spTgt spid="30"/>
                                            </p:tgtEl>
                                          </p:cBhvr>
                                        </p:animEffect>
                                      </p:childTnLst>
                                    </p:cTn>
                                  </p:par>
                                </p:childTnLst>
                              </p:cTn>
                            </p:par>
                            <p:par>
                              <p:cTn id="18" fill="hold">
                                <p:stCondLst>
                                  <p:cond delay="2100"/>
                                </p:stCondLst>
                                <p:childTnLst>
                                  <p:par>
                                    <p:cTn id="19" presetID="2" presetClass="entr" presetSubtype="3" accel="52000" fill="hold" nodeType="after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additive="base">
                                            <p:cTn id="21" dur="2000" fill="hold"/>
                                            <p:tgtEl>
                                              <p:spTgt spid="38"/>
                                            </p:tgtEl>
                                            <p:attrNameLst>
                                              <p:attrName>ppt_x</p:attrName>
                                            </p:attrNameLst>
                                          </p:cBhvr>
                                          <p:tavLst>
                                            <p:tav tm="0">
                                              <p:val>
                                                <p:strVal val="1+#ppt_w/2"/>
                                              </p:val>
                                            </p:tav>
                                            <p:tav tm="100000">
                                              <p:val>
                                                <p:strVal val="#ppt_x"/>
                                              </p:val>
                                            </p:tav>
                                          </p:tavLst>
                                        </p:anim>
                                        <p:anim calcmode="lin" valueType="num">
                                          <p:cBhvr additive="base">
                                            <p:cTn id="22" dur="2000" fill="hold"/>
                                            <p:tgtEl>
                                              <p:spTgt spid="38"/>
                                            </p:tgtEl>
                                            <p:attrNameLst>
                                              <p:attrName>ppt_y</p:attrName>
                                            </p:attrNameLst>
                                          </p:cBhvr>
                                          <p:tavLst>
                                            <p:tav tm="0">
                                              <p:val>
                                                <p:strVal val="0-#ppt_h/2"/>
                                              </p:val>
                                            </p:tav>
                                            <p:tav tm="100000">
                                              <p:val>
                                                <p:strVal val="#ppt_y"/>
                                              </p:val>
                                            </p:tav>
                                          </p:tavLst>
                                        </p:anim>
                                      </p:childTnLst>
                                    </p:cTn>
                                  </p:par>
                                  <p:par>
                                    <p:cTn id="23" presetID="2" presetClass="entr" presetSubtype="12" accel="52000" fill="hold" nodeType="with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additive="base">
                                            <p:cTn id="25" dur="2000" fill="hold"/>
                                            <p:tgtEl>
                                              <p:spTgt spid="44"/>
                                            </p:tgtEl>
                                            <p:attrNameLst>
                                              <p:attrName>ppt_x</p:attrName>
                                            </p:attrNameLst>
                                          </p:cBhvr>
                                          <p:tavLst>
                                            <p:tav tm="0">
                                              <p:val>
                                                <p:strVal val="0-#ppt_w/2"/>
                                              </p:val>
                                            </p:tav>
                                            <p:tav tm="100000">
                                              <p:val>
                                                <p:strVal val="#ppt_x"/>
                                              </p:val>
                                            </p:tav>
                                          </p:tavLst>
                                        </p:anim>
                                        <p:anim calcmode="lin" valueType="num">
                                          <p:cBhvr additive="base">
                                            <p:cTn id="26" dur="2000" fill="hold"/>
                                            <p:tgtEl>
                                              <p:spTgt spid="44"/>
                                            </p:tgtEl>
                                            <p:attrNameLst>
                                              <p:attrName>ppt_y</p:attrName>
                                            </p:attrNameLst>
                                          </p:cBhvr>
                                          <p:tavLst>
                                            <p:tav tm="0">
                                              <p:val>
                                                <p:strVal val="1+#ppt_h/2"/>
                                              </p:val>
                                            </p:tav>
                                            <p:tav tm="100000">
                                              <p:val>
                                                <p:strVal val="#ppt_y"/>
                                              </p:val>
                                            </p:tav>
                                          </p:tavLst>
                                        </p:anim>
                                      </p:childTnLst>
                                    </p:cTn>
                                  </p:par>
                                  <p:par>
                                    <p:cTn id="27" presetID="2" presetClass="entr" presetSubtype="3" accel="52000" fill="hold" nodeType="with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2000" fill="hold"/>
                                            <p:tgtEl>
                                              <p:spTgt spid="31"/>
                                            </p:tgtEl>
                                            <p:attrNameLst>
                                              <p:attrName>ppt_x</p:attrName>
                                            </p:attrNameLst>
                                          </p:cBhvr>
                                          <p:tavLst>
                                            <p:tav tm="0">
                                              <p:val>
                                                <p:strVal val="1+#ppt_w/2"/>
                                              </p:val>
                                            </p:tav>
                                            <p:tav tm="100000">
                                              <p:val>
                                                <p:strVal val="#ppt_x"/>
                                              </p:val>
                                            </p:tav>
                                          </p:tavLst>
                                        </p:anim>
                                        <p:anim calcmode="lin" valueType="num">
                                          <p:cBhvr additive="base">
                                            <p:cTn id="30" dur="2000" fill="hold"/>
                                            <p:tgtEl>
                                              <p:spTgt spid="31"/>
                                            </p:tgtEl>
                                            <p:attrNameLst>
                                              <p:attrName>ppt_y</p:attrName>
                                            </p:attrNameLst>
                                          </p:cBhvr>
                                          <p:tavLst>
                                            <p:tav tm="0">
                                              <p:val>
                                                <p:strVal val="0-#ppt_h/2"/>
                                              </p:val>
                                            </p:tav>
                                            <p:tav tm="100000">
                                              <p:val>
                                                <p:strVal val="#ppt_y"/>
                                              </p:val>
                                            </p:tav>
                                          </p:tavLst>
                                        </p:anim>
                                      </p:childTnLst>
                                    </p:cTn>
                                  </p:par>
                                  <p:par>
                                    <p:cTn id="31" presetID="2" presetClass="entr" presetSubtype="12" accel="52000" fill="hold" nodeType="with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additive="base">
                                            <p:cTn id="33" dur="2000" fill="hold"/>
                                            <p:tgtEl>
                                              <p:spTgt spid="51"/>
                                            </p:tgtEl>
                                            <p:attrNameLst>
                                              <p:attrName>ppt_x</p:attrName>
                                            </p:attrNameLst>
                                          </p:cBhvr>
                                          <p:tavLst>
                                            <p:tav tm="0">
                                              <p:val>
                                                <p:strVal val="0-#ppt_w/2"/>
                                              </p:val>
                                            </p:tav>
                                            <p:tav tm="100000">
                                              <p:val>
                                                <p:strVal val="#ppt_x"/>
                                              </p:val>
                                            </p:tav>
                                          </p:tavLst>
                                        </p:anim>
                                        <p:anim calcmode="lin" valueType="num">
                                          <p:cBhvr additive="base">
                                            <p:cTn id="34" dur="2000" fill="hold"/>
                                            <p:tgtEl>
                                              <p:spTgt spid="51"/>
                                            </p:tgtEl>
                                            <p:attrNameLst>
                                              <p:attrName>ppt_y</p:attrName>
                                            </p:attrNameLst>
                                          </p:cBhvr>
                                          <p:tavLst>
                                            <p:tav tm="0">
                                              <p:val>
                                                <p:strVal val="1+#ppt_h/2"/>
                                              </p:val>
                                            </p:tav>
                                            <p:tav tm="100000">
                                              <p:val>
                                                <p:strVal val="#ppt_y"/>
                                              </p:val>
                                            </p:tav>
                                          </p:tavLst>
                                        </p:anim>
                                      </p:childTnLst>
                                    </p:cTn>
                                  </p:par>
                                  <p:par>
                                    <p:cTn id="35" presetID="42" presetClass="entr" presetSubtype="0" fill="hold" nodeType="withEffect">
                                      <p:stCondLst>
                                        <p:cond delay="140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1000"/>
                                            <p:tgtEl>
                                              <p:spTgt spid="58"/>
                                            </p:tgtEl>
                                          </p:cBhvr>
                                        </p:animEffect>
                                        <p:anim calcmode="lin" valueType="num">
                                          <p:cBhvr>
                                            <p:cTn id="38" dur="1000" fill="hold"/>
                                            <p:tgtEl>
                                              <p:spTgt spid="58"/>
                                            </p:tgtEl>
                                            <p:attrNameLst>
                                              <p:attrName>ppt_x</p:attrName>
                                            </p:attrNameLst>
                                          </p:cBhvr>
                                          <p:tavLst>
                                            <p:tav tm="0">
                                              <p:val>
                                                <p:strVal val="#ppt_x"/>
                                              </p:val>
                                            </p:tav>
                                            <p:tav tm="100000">
                                              <p:val>
                                                <p:strVal val="#ppt_x"/>
                                              </p:val>
                                            </p:tav>
                                          </p:tavLst>
                                        </p:anim>
                                        <p:anim calcmode="lin" valueType="num">
                                          <p:cBhvr>
                                            <p:cTn id="39" dur="1000" fill="hold"/>
                                            <p:tgtEl>
                                              <p:spTgt spid="58"/>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160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1000"/>
                                            <p:tgtEl>
                                              <p:spTgt spid="61"/>
                                            </p:tgtEl>
                                          </p:cBhvr>
                                        </p:animEffect>
                                        <p:anim calcmode="lin" valueType="num">
                                          <p:cBhvr>
                                            <p:cTn id="43" dur="1000" fill="hold"/>
                                            <p:tgtEl>
                                              <p:spTgt spid="61"/>
                                            </p:tgtEl>
                                            <p:attrNameLst>
                                              <p:attrName>ppt_x</p:attrName>
                                            </p:attrNameLst>
                                          </p:cBhvr>
                                          <p:tavLst>
                                            <p:tav tm="0">
                                              <p:val>
                                                <p:strVal val="#ppt_x"/>
                                              </p:val>
                                            </p:tav>
                                            <p:tav tm="100000">
                                              <p:val>
                                                <p:strVal val="#ppt_x"/>
                                              </p:val>
                                            </p:tav>
                                          </p:tavLst>
                                        </p:anim>
                                        <p:anim calcmode="lin" valueType="num">
                                          <p:cBhvr>
                                            <p:cTn id="44" dur="1000" fill="hold"/>
                                            <p:tgtEl>
                                              <p:spTgt spid="61"/>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1800"/>
                                      </p:stCondLst>
                                      <p:childTnLst>
                                        <p:set>
                                          <p:cBhvr>
                                            <p:cTn id="46" dur="1" fill="hold">
                                              <p:stCondLst>
                                                <p:cond delay="0"/>
                                              </p:stCondLst>
                                            </p:cTn>
                                            <p:tgtEl>
                                              <p:spTgt spid="64"/>
                                            </p:tgtEl>
                                            <p:attrNameLst>
                                              <p:attrName>style.visibility</p:attrName>
                                            </p:attrNameLst>
                                          </p:cBhvr>
                                          <p:to>
                                            <p:strVal val="visible"/>
                                          </p:to>
                                        </p:set>
                                        <p:animEffect transition="in" filter="fade">
                                          <p:cBhvr>
                                            <p:cTn id="47" dur="1000"/>
                                            <p:tgtEl>
                                              <p:spTgt spid="64"/>
                                            </p:tgtEl>
                                          </p:cBhvr>
                                        </p:animEffect>
                                        <p:anim calcmode="lin" valueType="num">
                                          <p:cBhvr>
                                            <p:cTn id="48" dur="1000" fill="hold"/>
                                            <p:tgtEl>
                                              <p:spTgt spid="64"/>
                                            </p:tgtEl>
                                            <p:attrNameLst>
                                              <p:attrName>ppt_x</p:attrName>
                                            </p:attrNameLst>
                                          </p:cBhvr>
                                          <p:tavLst>
                                            <p:tav tm="0">
                                              <p:val>
                                                <p:strVal val="#ppt_x"/>
                                              </p:val>
                                            </p:tav>
                                            <p:tav tm="100000">
                                              <p:val>
                                                <p:strVal val="#ppt_x"/>
                                              </p:val>
                                            </p:tav>
                                          </p:tavLst>
                                        </p:anim>
                                        <p:anim calcmode="lin" valueType="num">
                                          <p:cBhvr>
                                            <p:cTn id="49" dur="1000" fill="hold"/>
                                            <p:tgtEl>
                                              <p:spTgt spid="64"/>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2000"/>
                                      </p:stCondLst>
                                      <p:childTnLst>
                                        <p:set>
                                          <p:cBhvr>
                                            <p:cTn id="51" dur="1" fill="hold">
                                              <p:stCondLst>
                                                <p:cond delay="0"/>
                                              </p:stCondLst>
                                            </p:cTn>
                                            <p:tgtEl>
                                              <p:spTgt spid="67"/>
                                            </p:tgtEl>
                                            <p:attrNameLst>
                                              <p:attrName>style.visibility</p:attrName>
                                            </p:attrNameLst>
                                          </p:cBhvr>
                                          <p:to>
                                            <p:strVal val="visible"/>
                                          </p:to>
                                        </p:set>
                                        <p:animEffect transition="in" filter="fade">
                                          <p:cBhvr>
                                            <p:cTn id="52" dur="1000"/>
                                            <p:tgtEl>
                                              <p:spTgt spid="67"/>
                                            </p:tgtEl>
                                          </p:cBhvr>
                                        </p:animEffect>
                                        <p:anim calcmode="lin" valueType="num">
                                          <p:cBhvr>
                                            <p:cTn id="53" dur="1000" fill="hold"/>
                                            <p:tgtEl>
                                              <p:spTgt spid="67"/>
                                            </p:tgtEl>
                                            <p:attrNameLst>
                                              <p:attrName>ppt_x</p:attrName>
                                            </p:attrNameLst>
                                          </p:cBhvr>
                                          <p:tavLst>
                                            <p:tav tm="0">
                                              <p:val>
                                                <p:strVal val="#ppt_x"/>
                                              </p:val>
                                            </p:tav>
                                            <p:tav tm="100000">
                                              <p:val>
                                                <p:strVal val="#ppt_x"/>
                                              </p:val>
                                            </p:tav>
                                          </p:tavLst>
                                        </p:anim>
                                        <p:anim calcmode="lin" valueType="num">
                                          <p:cBhvr>
                                            <p:cTn id="54"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5143501"/>
          </a:xfrm>
          <a:prstGeom prst="rect">
            <a:avLst/>
          </a:prstGeom>
        </p:spPr>
      </p:pic>
      <p:sp>
        <p:nvSpPr>
          <p:cNvPr id="2" name="矩形 1"/>
          <p:cNvSpPr/>
          <p:nvPr/>
        </p:nvSpPr>
        <p:spPr>
          <a:xfrm>
            <a:off x="0" y="1473200"/>
            <a:ext cx="9144000" cy="24511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0" name="组合 69"/>
          <p:cNvGrpSpPr/>
          <p:nvPr/>
        </p:nvGrpSpPr>
        <p:grpSpPr>
          <a:xfrm>
            <a:off x="3620988" y="793501"/>
            <a:ext cx="1602228" cy="1359398"/>
            <a:chOff x="1881842" y="2656049"/>
            <a:chExt cx="2397222" cy="2093640"/>
          </a:xfrm>
        </p:grpSpPr>
        <p:grpSp>
          <p:nvGrpSpPr>
            <p:cNvPr id="71" name="组合 70"/>
            <p:cNvGrpSpPr/>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7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7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7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73" name="TextBox 93"/>
            <p:cNvSpPr txBox="1"/>
            <p:nvPr/>
          </p:nvSpPr>
          <p:spPr>
            <a:xfrm>
              <a:off x="2384416" y="3192066"/>
              <a:ext cx="1392072" cy="1185034"/>
            </a:xfrm>
            <a:prstGeom prst="rect">
              <a:avLst/>
            </a:prstGeom>
            <a:noFill/>
          </p:spPr>
          <p:txBody>
            <a:bodyPr wrap="square" rtlCol="0">
              <a:spAutoFit/>
            </a:bodyPr>
            <a:lstStyle/>
            <a:p>
              <a:r>
                <a:rPr lang="en-US" altLang="zh-CN" sz="4400" b="1" dirty="0">
                  <a:solidFill>
                    <a:schemeClr val="bg1"/>
                  </a:solidFill>
                  <a:latin typeface="微软雅黑" panose="020B0503020204020204" pitchFamily="34" charset="-122"/>
                  <a:ea typeface="微软雅黑" panose="020B0503020204020204" pitchFamily="34" charset="-122"/>
                </a:rPr>
                <a:t>01</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grpSp>
      <p:sp>
        <p:nvSpPr>
          <p:cNvPr id="3" name="文本框 2"/>
          <p:cNvSpPr txBox="1"/>
          <p:nvPr/>
        </p:nvSpPr>
        <p:spPr>
          <a:xfrm>
            <a:off x="1301277" y="2571749"/>
            <a:ext cx="6340197" cy="707886"/>
          </a:xfrm>
          <a:prstGeom prst="rect">
            <a:avLst/>
          </a:prstGeom>
          <a:noFill/>
        </p:spPr>
        <p:txBody>
          <a:bodyPr wrap="none" rtlCol="0">
            <a:spAutoFit/>
          </a:bodyPr>
          <a:lstStyle/>
          <a:p>
            <a:r>
              <a:rPr lang="zh-CN" altLang="en-US" sz="4000" b="1" dirty="0" smtClean="0">
                <a:solidFill>
                  <a:schemeClr val="bg1"/>
                </a:solidFill>
                <a:latin typeface="微软雅黑" panose="020B0503020204020204" pitchFamily="34" charset="-122"/>
                <a:ea typeface="微软雅黑" panose="020B0503020204020204" pitchFamily="34" charset="-122"/>
              </a:rPr>
              <a:t>单击此处添加第一部分内容</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8639441"/>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2000" fill="hold" nodeType="afterEffect" p14:presetBounceEnd="38000">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14:bounceEnd="38000">
                                          <p:cBhvr additive="base">
                                            <p:cTn id="7" dur="1000" fill="hold"/>
                                            <p:tgtEl>
                                              <p:spTgt spid="70"/>
                                            </p:tgtEl>
                                            <p:attrNameLst>
                                              <p:attrName>ppt_x</p:attrName>
                                            </p:attrNameLst>
                                          </p:cBhvr>
                                          <p:tavLst>
                                            <p:tav tm="0">
                                              <p:val>
                                                <p:strVal val="#ppt_x"/>
                                              </p:val>
                                            </p:tav>
                                            <p:tav tm="100000">
                                              <p:val>
                                                <p:strVal val="#ppt_x"/>
                                              </p:val>
                                            </p:tav>
                                          </p:tavLst>
                                        </p:anim>
                                        <p:anim calcmode="lin" valueType="num" p14:bounceEnd="38000">
                                          <p:cBhvr additive="base">
                                            <p:cTn id="8" dur="1000" fill="hold"/>
                                            <p:tgtEl>
                                              <p:spTgt spid="7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par>
                              <p:cTn id="13" fill="hold">
                                <p:stCondLst>
                                  <p:cond delay="150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by="(-#ppt_w*2)" calcmode="lin" valueType="num">
                                          <p:cBhvr rctx="PPT">
                                            <p:cTn id="16" dur="500" autoRev="1" fill="hold">
                                              <p:stCondLst>
                                                <p:cond delay="0"/>
                                              </p:stCondLst>
                                            </p:cTn>
                                            <p:tgtEl>
                                              <p:spTgt spid="3"/>
                                            </p:tgtEl>
                                            <p:attrNameLst>
                                              <p:attrName>ppt_w</p:attrName>
                                            </p:attrNameLst>
                                          </p:cBhvr>
                                        </p:anim>
                                        <p:anim by="(#ppt_w*0.50)" calcmode="lin" valueType="num">
                                          <p:cBhvr>
                                            <p:cTn id="17" dur="500" decel="50000" autoRev="1" fill="hold">
                                              <p:stCondLst>
                                                <p:cond delay="0"/>
                                              </p:stCondLst>
                                            </p:cTn>
                                            <p:tgtEl>
                                              <p:spTgt spid="3"/>
                                            </p:tgtEl>
                                            <p:attrNameLst>
                                              <p:attrName>ppt_x</p:attrName>
                                            </p:attrNameLst>
                                          </p:cBhvr>
                                        </p:anim>
                                        <p:anim from="(-#ppt_h/2)" to="(#ppt_y)" calcmode="lin" valueType="num">
                                          <p:cBhvr>
                                            <p:cTn id="18" dur="1000" fill="hold">
                                              <p:stCondLst>
                                                <p:cond delay="0"/>
                                              </p:stCondLst>
                                            </p:cTn>
                                            <p:tgtEl>
                                              <p:spTgt spid="3"/>
                                            </p:tgtEl>
                                            <p:attrNameLst>
                                              <p:attrName>ppt_y</p:attrName>
                                            </p:attrNameLst>
                                          </p:cBhvr>
                                        </p:anim>
                                        <p:animRot by="21600000">
                                          <p:cBhvr>
                                            <p:cTn id="19"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200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additive="base">
                                            <p:cTn id="7" dur="1000" fill="hold"/>
                                            <p:tgtEl>
                                              <p:spTgt spid="70"/>
                                            </p:tgtEl>
                                            <p:attrNameLst>
                                              <p:attrName>ppt_x</p:attrName>
                                            </p:attrNameLst>
                                          </p:cBhvr>
                                          <p:tavLst>
                                            <p:tav tm="0">
                                              <p:val>
                                                <p:strVal val="#ppt_x"/>
                                              </p:val>
                                            </p:tav>
                                            <p:tav tm="100000">
                                              <p:val>
                                                <p:strVal val="#ppt_x"/>
                                              </p:val>
                                            </p:tav>
                                          </p:tavLst>
                                        </p:anim>
                                        <p:anim calcmode="lin" valueType="num">
                                          <p:cBhvr additive="base">
                                            <p:cTn id="8" dur="1000" fill="hold"/>
                                            <p:tgtEl>
                                              <p:spTgt spid="7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par>
                              <p:cTn id="13" fill="hold">
                                <p:stCondLst>
                                  <p:cond delay="150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by="(-#ppt_w*2)" calcmode="lin" valueType="num">
                                          <p:cBhvr rctx="PPT">
                                            <p:cTn id="16" dur="500" autoRev="1" fill="hold">
                                              <p:stCondLst>
                                                <p:cond delay="0"/>
                                              </p:stCondLst>
                                            </p:cTn>
                                            <p:tgtEl>
                                              <p:spTgt spid="3"/>
                                            </p:tgtEl>
                                            <p:attrNameLst>
                                              <p:attrName>ppt_w</p:attrName>
                                            </p:attrNameLst>
                                          </p:cBhvr>
                                        </p:anim>
                                        <p:anim by="(#ppt_w*0.50)" calcmode="lin" valueType="num">
                                          <p:cBhvr>
                                            <p:cTn id="17" dur="500" decel="50000" autoRev="1" fill="hold">
                                              <p:stCondLst>
                                                <p:cond delay="0"/>
                                              </p:stCondLst>
                                            </p:cTn>
                                            <p:tgtEl>
                                              <p:spTgt spid="3"/>
                                            </p:tgtEl>
                                            <p:attrNameLst>
                                              <p:attrName>ppt_x</p:attrName>
                                            </p:attrNameLst>
                                          </p:cBhvr>
                                        </p:anim>
                                        <p:anim from="(-#ppt_h/2)" to="(#ppt_y)" calcmode="lin" valueType="num">
                                          <p:cBhvr>
                                            <p:cTn id="18" dur="1000" fill="hold">
                                              <p:stCondLst>
                                                <p:cond delay="0"/>
                                              </p:stCondLst>
                                            </p:cTn>
                                            <p:tgtEl>
                                              <p:spTgt spid="3"/>
                                            </p:tgtEl>
                                            <p:attrNameLst>
                                              <p:attrName>ppt_y</p:attrName>
                                            </p:attrNameLst>
                                          </p:cBhvr>
                                        </p:anim>
                                        <p:animRot by="21600000">
                                          <p:cBhvr>
                                            <p:cTn id="19"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1430102" y="2090401"/>
            <a:ext cx="6260551" cy="1135924"/>
          </a:xfrm>
          <a:custGeom>
            <a:avLst/>
            <a:gdLst>
              <a:gd name="connsiteX0" fmla="*/ 0 w 5689600"/>
              <a:gd name="connsiteY0" fmla="*/ 1079512 h 1079512"/>
              <a:gd name="connsiteX1" fmla="*/ 1917700 w 5689600"/>
              <a:gd name="connsiteY1" fmla="*/ 12 h 1079512"/>
              <a:gd name="connsiteX2" fmla="*/ 3810000 w 5689600"/>
              <a:gd name="connsiteY2" fmla="*/ 1054112 h 1079512"/>
              <a:gd name="connsiteX3" fmla="*/ 5689600 w 5689600"/>
              <a:gd name="connsiteY3" fmla="*/ 12712 h 1079512"/>
              <a:gd name="connsiteX0" fmla="*/ 0 w 7762075"/>
              <a:gd name="connsiteY0" fmla="*/ 1079512 h 1079512"/>
              <a:gd name="connsiteX1" fmla="*/ 1917700 w 7762075"/>
              <a:gd name="connsiteY1" fmla="*/ 12 h 1079512"/>
              <a:gd name="connsiteX2" fmla="*/ 3810000 w 7762075"/>
              <a:gd name="connsiteY2" fmla="*/ 1054112 h 1079512"/>
              <a:gd name="connsiteX3" fmla="*/ 7762075 w 7762075"/>
              <a:gd name="connsiteY3" fmla="*/ 887355 h 1079512"/>
              <a:gd name="connsiteX0" fmla="*/ 0 w 7762075"/>
              <a:gd name="connsiteY0" fmla="*/ 1258016 h 1258016"/>
              <a:gd name="connsiteX1" fmla="*/ 1917700 w 7762075"/>
              <a:gd name="connsiteY1" fmla="*/ 178516 h 1258016"/>
              <a:gd name="connsiteX2" fmla="*/ 3810000 w 7762075"/>
              <a:gd name="connsiteY2" fmla="*/ 1232616 h 1258016"/>
              <a:gd name="connsiteX3" fmla="*/ 6120167 w 7762075"/>
              <a:gd name="connsiteY3" fmla="*/ 511 h 1258016"/>
              <a:gd name="connsiteX4" fmla="*/ 7762075 w 7762075"/>
              <a:gd name="connsiteY4" fmla="*/ 1065859 h 1258016"/>
              <a:gd name="connsiteX0" fmla="*/ 0 w 7872948"/>
              <a:gd name="connsiteY0" fmla="*/ 1257930 h 1296609"/>
              <a:gd name="connsiteX1" fmla="*/ 1917700 w 7872948"/>
              <a:gd name="connsiteY1" fmla="*/ 178430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810000 w 7872948"/>
              <a:gd name="connsiteY2" fmla="*/ 1232530 h 1296609"/>
              <a:gd name="connsiteX3" fmla="*/ 6120167 w 7872948"/>
              <a:gd name="connsiteY3" fmla="*/ 425 h 1296609"/>
              <a:gd name="connsiteX4" fmla="*/ 7872948 w 7872948"/>
              <a:gd name="connsiteY4" fmla="*/ 1296361 h 1296609"/>
              <a:gd name="connsiteX0" fmla="*/ 0 w 7872948"/>
              <a:gd name="connsiteY0" fmla="*/ 1257930 h 1296609"/>
              <a:gd name="connsiteX1" fmla="*/ 1650430 w 7872948"/>
              <a:gd name="connsiteY1" fmla="*/ 263677 h 1296609"/>
              <a:gd name="connsiteX2" fmla="*/ 3430071 w 7872948"/>
              <a:gd name="connsiteY2" fmla="*/ 1226591 h 1296609"/>
              <a:gd name="connsiteX3" fmla="*/ 6120167 w 7872948"/>
              <a:gd name="connsiteY3" fmla="*/ 425 h 1296609"/>
              <a:gd name="connsiteX4" fmla="*/ 7872948 w 7872948"/>
              <a:gd name="connsiteY4" fmla="*/ 1296361 h 1296609"/>
              <a:gd name="connsiteX0" fmla="*/ 0 w 7872948"/>
              <a:gd name="connsiteY0" fmla="*/ 1191562 h 1230254"/>
              <a:gd name="connsiteX1" fmla="*/ 1650430 w 7872948"/>
              <a:gd name="connsiteY1" fmla="*/ 197309 h 1230254"/>
              <a:gd name="connsiteX2" fmla="*/ 3430071 w 7872948"/>
              <a:gd name="connsiteY2" fmla="*/ 1160223 h 1230254"/>
              <a:gd name="connsiteX3" fmla="*/ 5639957 w 7872948"/>
              <a:gd name="connsiteY3" fmla="*/ 447 h 1230254"/>
              <a:gd name="connsiteX4" fmla="*/ 7872948 w 7872948"/>
              <a:gd name="connsiteY4" fmla="*/ 1229993 h 1230254"/>
              <a:gd name="connsiteX0" fmla="*/ 0 w 7681228"/>
              <a:gd name="connsiteY0" fmla="*/ 1191632 h 1191632"/>
              <a:gd name="connsiteX1" fmla="*/ 1650430 w 7681228"/>
              <a:gd name="connsiteY1" fmla="*/ 197379 h 1191632"/>
              <a:gd name="connsiteX2" fmla="*/ 3430071 w 7681228"/>
              <a:gd name="connsiteY2" fmla="*/ 1160293 h 1191632"/>
              <a:gd name="connsiteX3" fmla="*/ 5639957 w 7681228"/>
              <a:gd name="connsiteY3" fmla="*/ 517 h 1191632"/>
              <a:gd name="connsiteX4" fmla="*/ 7681228 w 7681228"/>
              <a:gd name="connsiteY4" fmla="*/ 1053214 h 1191632"/>
              <a:gd name="connsiteX0" fmla="*/ 0 w 7681228"/>
              <a:gd name="connsiteY0" fmla="*/ 1191576 h 1191576"/>
              <a:gd name="connsiteX1" fmla="*/ 1650430 w 7681228"/>
              <a:gd name="connsiteY1" fmla="*/ 197323 h 1191576"/>
              <a:gd name="connsiteX2" fmla="*/ 3430071 w 7681228"/>
              <a:gd name="connsiteY2" fmla="*/ 1160237 h 1191576"/>
              <a:gd name="connsiteX3" fmla="*/ 5639957 w 7681228"/>
              <a:gd name="connsiteY3" fmla="*/ 461 h 1191576"/>
              <a:gd name="connsiteX4" fmla="*/ 7681228 w 7681228"/>
              <a:gd name="connsiteY4" fmla="*/ 1053158 h 1191576"/>
              <a:gd name="connsiteX0" fmla="*/ 0 w 7826216"/>
              <a:gd name="connsiteY0" fmla="*/ 1191456 h 1508838"/>
              <a:gd name="connsiteX1" fmla="*/ 1650430 w 7826216"/>
              <a:gd name="connsiteY1" fmla="*/ 197203 h 1508838"/>
              <a:gd name="connsiteX2" fmla="*/ 3430071 w 7826216"/>
              <a:gd name="connsiteY2" fmla="*/ 1160117 h 1508838"/>
              <a:gd name="connsiteX3" fmla="*/ 5639957 w 7826216"/>
              <a:gd name="connsiteY3" fmla="*/ 341 h 1508838"/>
              <a:gd name="connsiteX4" fmla="*/ 7826216 w 7826216"/>
              <a:gd name="connsiteY4" fmla="*/ 1498311 h 1508838"/>
              <a:gd name="connsiteX0" fmla="*/ 0 w 7826216"/>
              <a:gd name="connsiteY0" fmla="*/ 1008617 h 1327197"/>
              <a:gd name="connsiteX1" fmla="*/ 1650430 w 7826216"/>
              <a:gd name="connsiteY1" fmla="*/ 14364 h 1327197"/>
              <a:gd name="connsiteX2" fmla="*/ 3430071 w 7826216"/>
              <a:gd name="connsiteY2" fmla="*/ 977278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1008617 h 1327197"/>
              <a:gd name="connsiteX1" fmla="*/ 1650430 w 7826216"/>
              <a:gd name="connsiteY1" fmla="*/ 14364 h 1327197"/>
              <a:gd name="connsiteX2" fmla="*/ 3737105 w 7826216"/>
              <a:gd name="connsiteY2" fmla="*/ 1136304 h 1327197"/>
              <a:gd name="connsiteX3" fmla="*/ 5725245 w 7826216"/>
              <a:gd name="connsiteY3" fmla="*/ 382 h 1327197"/>
              <a:gd name="connsiteX4" fmla="*/ 7826216 w 7826216"/>
              <a:gd name="connsiteY4" fmla="*/ 1315472 h 1327197"/>
              <a:gd name="connsiteX0" fmla="*/ 0 w 7826216"/>
              <a:gd name="connsiteY0" fmla="*/ 994938 h 1314128"/>
              <a:gd name="connsiteX1" fmla="*/ 1650430 w 7826216"/>
              <a:gd name="connsiteY1" fmla="*/ 685 h 1314128"/>
              <a:gd name="connsiteX2" fmla="*/ 3737105 w 7826216"/>
              <a:gd name="connsiteY2" fmla="*/ 1122625 h 1314128"/>
              <a:gd name="connsiteX3" fmla="*/ 5946991 w 7826216"/>
              <a:gd name="connsiteY3" fmla="*/ 66216 h 1314128"/>
              <a:gd name="connsiteX4" fmla="*/ 7826216 w 7826216"/>
              <a:gd name="connsiteY4" fmla="*/ 1301793 h 1314128"/>
              <a:gd name="connsiteX0" fmla="*/ 0 w 7826216"/>
              <a:gd name="connsiteY0" fmla="*/ 929125 h 1248315"/>
              <a:gd name="connsiteX1" fmla="*/ 1641902 w 7826216"/>
              <a:gd name="connsiteY1" fmla="*/ 30287 h 1248315"/>
              <a:gd name="connsiteX2" fmla="*/ 3737105 w 7826216"/>
              <a:gd name="connsiteY2" fmla="*/ 1056812 h 1248315"/>
              <a:gd name="connsiteX3" fmla="*/ 5946991 w 7826216"/>
              <a:gd name="connsiteY3" fmla="*/ 403 h 1248315"/>
              <a:gd name="connsiteX4" fmla="*/ 7826216 w 7826216"/>
              <a:gd name="connsiteY4" fmla="*/ 1235980 h 1248315"/>
              <a:gd name="connsiteX0" fmla="*/ 0 w 7826216"/>
              <a:gd name="connsiteY0" fmla="*/ 929125 h 1248315"/>
              <a:gd name="connsiteX1" fmla="*/ 1641902 w 7826216"/>
              <a:gd name="connsiteY1" fmla="*/ 30287 h 1248315"/>
              <a:gd name="connsiteX2" fmla="*/ 3941795 w 7826216"/>
              <a:gd name="connsiteY2" fmla="*/ 1088617 h 1248315"/>
              <a:gd name="connsiteX3" fmla="*/ 5946991 w 7826216"/>
              <a:gd name="connsiteY3" fmla="*/ 403 h 1248315"/>
              <a:gd name="connsiteX4" fmla="*/ 7826216 w 7826216"/>
              <a:gd name="connsiteY4" fmla="*/ 1235980 h 1248315"/>
              <a:gd name="connsiteX0" fmla="*/ 0 w 7698285"/>
              <a:gd name="connsiteY0" fmla="*/ 929138 h 1201018"/>
              <a:gd name="connsiteX1" fmla="*/ 1641902 w 7698285"/>
              <a:gd name="connsiteY1" fmla="*/ 30300 h 1201018"/>
              <a:gd name="connsiteX2" fmla="*/ 3941795 w 7698285"/>
              <a:gd name="connsiteY2" fmla="*/ 1088630 h 1201018"/>
              <a:gd name="connsiteX3" fmla="*/ 5946991 w 7698285"/>
              <a:gd name="connsiteY3" fmla="*/ 416 h 1201018"/>
              <a:gd name="connsiteX4" fmla="*/ 7698285 w 7698285"/>
              <a:gd name="connsiteY4" fmla="*/ 1188285 h 1201018"/>
              <a:gd name="connsiteX0" fmla="*/ 0 w 7698285"/>
              <a:gd name="connsiteY0" fmla="*/ 929194 h 1188341"/>
              <a:gd name="connsiteX1" fmla="*/ 1641902 w 7698285"/>
              <a:gd name="connsiteY1" fmla="*/ 30356 h 1188341"/>
              <a:gd name="connsiteX2" fmla="*/ 3941795 w 7698285"/>
              <a:gd name="connsiteY2" fmla="*/ 1088686 h 1188341"/>
              <a:gd name="connsiteX3" fmla="*/ 5946991 w 7698285"/>
              <a:gd name="connsiteY3" fmla="*/ 472 h 1188341"/>
              <a:gd name="connsiteX4" fmla="*/ 7698285 w 7698285"/>
              <a:gd name="connsiteY4" fmla="*/ 1188341 h 1188341"/>
              <a:gd name="connsiteX0" fmla="*/ 0 w 7766515"/>
              <a:gd name="connsiteY0" fmla="*/ 1064367 h 1188341"/>
              <a:gd name="connsiteX1" fmla="*/ 1710132 w 7766515"/>
              <a:gd name="connsiteY1" fmla="*/ 30356 h 1188341"/>
              <a:gd name="connsiteX2" fmla="*/ 4010025 w 7766515"/>
              <a:gd name="connsiteY2" fmla="*/ 1088686 h 1188341"/>
              <a:gd name="connsiteX3" fmla="*/ 6015221 w 7766515"/>
              <a:gd name="connsiteY3" fmla="*/ 472 h 1188341"/>
              <a:gd name="connsiteX4" fmla="*/ 7766515 w 7766515"/>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9158"/>
              <a:gd name="connsiteY0" fmla="*/ 682705 h 1188341"/>
              <a:gd name="connsiteX1" fmla="*/ 1752775 w 7809158"/>
              <a:gd name="connsiteY1" fmla="*/ 30356 h 1188341"/>
              <a:gd name="connsiteX2" fmla="*/ 4052668 w 7809158"/>
              <a:gd name="connsiteY2" fmla="*/ 1088686 h 1188341"/>
              <a:gd name="connsiteX3" fmla="*/ 6057864 w 7809158"/>
              <a:gd name="connsiteY3" fmla="*/ 472 h 1188341"/>
              <a:gd name="connsiteX4" fmla="*/ 7809158 w 7809158"/>
              <a:gd name="connsiteY4" fmla="*/ 1188341 h 1188341"/>
              <a:gd name="connsiteX0" fmla="*/ 0 w 7800630"/>
              <a:gd name="connsiteY0" fmla="*/ 1104124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00630"/>
              <a:gd name="connsiteY0" fmla="*/ 1120027 h 1188341"/>
              <a:gd name="connsiteX1" fmla="*/ 1744247 w 7800630"/>
              <a:gd name="connsiteY1" fmla="*/ 30356 h 1188341"/>
              <a:gd name="connsiteX2" fmla="*/ 4044140 w 7800630"/>
              <a:gd name="connsiteY2" fmla="*/ 1088686 h 1188341"/>
              <a:gd name="connsiteX3" fmla="*/ 6049336 w 7800630"/>
              <a:gd name="connsiteY3" fmla="*/ 472 h 1188341"/>
              <a:gd name="connsiteX4" fmla="*/ 7800630 w 7800630"/>
              <a:gd name="connsiteY4" fmla="*/ 1188341 h 1188341"/>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20082 h 1120082"/>
              <a:gd name="connsiteX1" fmla="*/ 1744247 w 7851801"/>
              <a:gd name="connsiteY1" fmla="*/ 30411 h 1120082"/>
              <a:gd name="connsiteX2" fmla="*/ 4044140 w 7851801"/>
              <a:gd name="connsiteY2" fmla="*/ 1088741 h 1120082"/>
              <a:gd name="connsiteX3" fmla="*/ 6049336 w 7851801"/>
              <a:gd name="connsiteY3" fmla="*/ 527 h 1120082"/>
              <a:gd name="connsiteX4" fmla="*/ 7851801 w 7851801"/>
              <a:gd name="connsiteY4" fmla="*/ 1061175 h 1120082"/>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1744247 w 7851801"/>
              <a:gd name="connsiteY1" fmla="*/ 29884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851801"/>
              <a:gd name="connsiteY0" fmla="*/ 1119555 h 1119555"/>
              <a:gd name="connsiteX1" fmla="*/ 2349784 w 7851801"/>
              <a:gd name="connsiteY1" fmla="*/ 13981 h 1119555"/>
              <a:gd name="connsiteX2" fmla="*/ 4044140 w 7851801"/>
              <a:gd name="connsiteY2" fmla="*/ 1088214 h 1119555"/>
              <a:gd name="connsiteX3" fmla="*/ 6049336 w 7851801"/>
              <a:gd name="connsiteY3" fmla="*/ 0 h 1119555"/>
              <a:gd name="connsiteX4" fmla="*/ 7851801 w 7851801"/>
              <a:gd name="connsiteY4" fmla="*/ 1060648 h 1119555"/>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79799 h 1088237"/>
              <a:gd name="connsiteX1" fmla="*/ 1616315 w 7118332"/>
              <a:gd name="connsiteY1" fmla="*/ 13981 h 1088237"/>
              <a:gd name="connsiteX2" fmla="*/ 3310671 w 7118332"/>
              <a:gd name="connsiteY2" fmla="*/ 1088214 h 1088237"/>
              <a:gd name="connsiteX3" fmla="*/ 5315867 w 7118332"/>
              <a:gd name="connsiteY3" fmla="*/ 0 h 1088237"/>
              <a:gd name="connsiteX4" fmla="*/ 7118332 w 7118332"/>
              <a:gd name="connsiteY4" fmla="*/ 1060648 h 1088237"/>
              <a:gd name="connsiteX0" fmla="*/ 0 w 7118332"/>
              <a:gd name="connsiteY0" fmla="*/ 1065820 h 1074258"/>
              <a:gd name="connsiteX1" fmla="*/ 1616315 w 7118332"/>
              <a:gd name="connsiteY1" fmla="*/ 2 h 1074258"/>
              <a:gd name="connsiteX2" fmla="*/ 3310671 w 7118332"/>
              <a:gd name="connsiteY2" fmla="*/ 1074235 h 1074258"/>
              <a:gd name="connsiteX3" fmla="*/ 4974720 w 7118332"/>
              <a:gd name="connsiteY3" fmla="*/ 1924 h 1074258"/>
              <a:gd name="connsiteX4" fmla="*/ 7118332 w 7118332"/>
              <a:gd name="connsiteY4" fmla="*/ 1046669 h 1074258"/>
              <a:gd name="connsiteX0" fmla="*/ 0 w 6623667"/>
              <a:gd name="connsiteY0" fmla="*/ 1065820 h 1074258"/>
              <a:gd name="connsiteX1" fmla="*/ 1616315 w 6623667"/>
              <a:gd name="connsiteY1" fmla="*/ 2 h 1074258"/>
              <a:gd name="connsiteX2" fmla="*/ 3310671 w 6623667"/>
              <a:gd name="connsiteY2" fmla="*/ 1074235 h 1074258"/>
              <a:gd name="connsiteX3" fmla="*/ 4974720 w 6623667"/>
              <a:gd name="connsiteY3" fmla="*/ 1924 h 1074258"/>
              <a:gd name="connsiteX4" fmla="*/ 6623667 w 6623667"/>
              <a:gd name="connsiteY4" fmla="*/ 1038718 h 1074258"/>
              <a:gd name="connsiteX0" fmla="*/ 0 w 6478679"/>
              <a:gd name="connsiteY0" fmla="*/ 1065820 h 1074258"/>
              <a:gd name="connsiteX1" fmla="*/ 1616315 w 6478679"/>
              <a:gd name="connsiteY1" fmla="*/ 2 h 1074258"/>
              <a:gd name="connsiteX2" fmla="*/ 3310671 w 6478679"/>
              <a:gd name="connsiteY2" fmla="*/ 1074235 h 1074258"/>
              <a:gd name="connsiteX3" fmla="*/ 4974720 w 6478679"/>
              <a:gd name="connsiteY3" fmla="*/ 1924 h 1074258"/>
              <a:gd name="connsiteX4" fmla="*/ 6478679 w 6478679"/>
              <a:gd name="connsiteY4" fmla="*/ 1070523 h 1074258"/>
              <a:gd name="connsiteX0" fmla="*/ 0 w 6700425"/>
              <a:gd name="connsiteY0" fmla="*/ 1065820 h 1074258"/>
              <a:gd name="connsiteX1" fmla="*/ 1616315 w 6700425"/>
              <a:gd name="connsiteY1" fmla="*/ 2 h 1074258"/>
              <a:gd name="connsiteX2" fmla="*/ 3310671 w 6700425"/>
              <a:gd name="connsiteY2" fmla="*/ 1074235 h 1074258"/>
              <a:gd name="connsiteX3" fmla="*/ 4974720 w 6700425"/>
              <a:gd name="connsiteY3" fmla="*/ 1924 h 1074258"/>
              <a:gd name="connsiteX4" fmla="*/ 6700425 w 6700425"/>
              <a:gd name="connsiteY4" fmla="*/ 1038717 h 1074258"/>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45"/>
              <a:gd name="connsiteX1" fmla="*/ 1616315 w 6700425"/>
              <a:gd name="connsiteY1" fmla="*/ 61689 h 1135945"/>
              <a:gd name="connsiteX2" fmla="*/ 3310671 w 6700425"/>
              <a:gd name="connsiteY2" fmla="*/ 1135922 h 1135945"/>
              <a:gd name="connsiteX3" fmla="*/ 5034421 w 6700425"/>
              <a:gd name="connsiteY3" fmla="*/ 0 h 1135945"/>
              <a:gd name="connsiteX4" fmla="*/ 6700425 w 6700425"/>
              <a:gd name="connsiteY4" fmla="*/ 1100404 h 1135945"/>
              <a:gd name="connsiteX0" fmla="*/ 0 w 6700425"/>
              <a:gd name="connsiteY0" fmla="*/ 1127507 h 1135922"/>
              <a:gd name="connsiteX1" fmla="*/ 1616315 w 6700425"/>
              <a:gd name="connsiteY1" fmla="*/ 61689 h 1135922"/>
              <a:gd name="connsiteX2" fmla="*/ 3310671 w 6700425"/>
              <a:gd name="connsiteY2" fmla="*/ 1135922 h 1135922"/>
              <a:gd name="connsiteX3" fmla="*/ 5034421 w 6700425"/>
              <a:gd name="connsiteY3" fmla="*/ 0 h 1135922"/>
              <a:gd name="connsiteX4" fmla="*/ 6700425 w 6700425"/>
              <a:gd name="connsiteY4" fmla="*/ 1100404 h 1135922"/>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100406 h 1135924"/>
              <a:gd name="connsiteX0" fmla="*/ 0 w 6700425"/>
              <a:gd name="connsiteY0" fmla="*/ 1127509 h 1135924"/>
              <a:gd name="connsiteX1" fmla="*/ 1616315 w 6700425"/>
              <a:gd name="connsiteY1" fmla="*/ 61691 h 1135924"/>
              <a:gd name="connsiteX2" fmla="*/ 3310671 w 6700425"/>
              <a:gd name="connsiteY2" fmla="*/ 1135924 h 1135924"/>
              <a:gd name="connsiteX3" fmla="*/ 5034421 w 6700425"/>
              <a:gd name="connsiteY3" fmla="*/ 2 h 1135924"/>
              <a:gd name="connsiteX4" fmla="*/ 6700425 w 6700425"/>
              <a:gd name="connsiteY4" fmla="*/ 1072905 h 1135924"/>
              <a:gd name="connsiteX0" fmla="*/ 0 w 6715173"/>
              <a:gd name="connsiteY0" fmla="*/ 1127509 h 1135924"/>
              <a:gd name="connsiteX1" fmla="*/ 1616315 w 6715173"/>
              <a:gd name="connsiteY1" fmla="*/ 61691 h 1135924"/>
              <a:gd name="connsiteX2" fmla="*/ 3310671 w 6715173"/>
              <a:gd name="connsiteY2" fmla="*/ 1135924 h 1135924"/>
              <a:gd name="connsiteX3" fmla="*/ 5034421 w 6715173"/>
              <a:gd name="connsiteY3" fmla="*/ 2 h 1135924"/>
              <a:gd name="connsiteX4" fmla="*/ 6715173 w 6715173"/>
              <a:gd name="connsiteY4" fmla="*/ 1059155 h 1135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5173" h="1135924">
                <a:moveTo>
                  <a:pt x="0" y="1127509"/>
                </a:moveTo>
                <a:cubicBezTo>
                  <a:pt x="507007" y="1133134"/>
                  <a:pt x="1064537" y="60289"/>
                  <a:pt x="1616315" y="61691"/>
                </a:cubicBezTo>
                <a:cubicBezTo>
                  <a:pt x="2168093" y="63093"/>
                  <a:pt x="2778719" y="1127987"/>
                  <a:pt x="3310671" y="1135924"/>
                </a:cubicBezTo>
                <a:cubicBezTo>
                  <a:pt x="3866607" y="1117437"/>
                  <a:pt x="4488155" y="10816"/>
                  <a:pt x="5034421" y="2"/>
                </a:cubicBezTo>
                <a:cubicBezTo>
                  <a:pt x="5562285" y="-1785"/>
                  <a:pt x="6713956" y="1071307"/>
                  <a:pt x="6715173" y="1059155"/>
                </a:cubicBezTo>
              </a:path>
            </a:pathLst>
          </a:custGeom>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latin typeface="+mj-ea"/>
              <a:ea typeface="+mj-ea"/>
            </a:endParaRPr>
          </a:p>
        </p:txBody>
      </p:sp>
      <p:grpSp>
        <p:nvGrpSpPr>
          <p:cNvPr id="5" name="组合 4"/>
          <p:cNvGrpSpPr/>
          <p:nvPr/>
        </p:nvGrpSpPr>
        <p:grpSpPr>
          <a:xfrm>
            <a:off x="7143181" y="2647917"/>
            <a:ext cx="1050303" cy="1050303"/>
            <a:chOff x="1979712" y="3723878"/>
            <a:chExt cx="1050303" cy="1050303"/>
          </a:xfrm>
        </p:grpSpPr>
        <p:grpSp>
          <p:nvGrpSpPr>
            <p:cNvPr id="6" name="组合 5"/>
            <p:cNvGrpSpPr/>
            <p:nvPr/>
          </p:nvGrpSpPr>
          <p:grpSpPr>
            <a:xfrm>
              <a:off x="1979712" y="3723878"/>
              <a:ext cx="1050303" cy="1050303"/>
              <a:chOff x="1695226" y="3321784"/>
              <a:chExt cx="1250759" cy="1250759"/>
            </a:xfrm>
          </p:grpSpPr>
          <p:sp>
            <p:nvSpPr>
              <p:cNvPr id="8" name="椭圆 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9" name="椭圆 8"/>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7" name="TextBox 77"/>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5</a:t>
              </a:r>
              <a:endParaRPr lang="zh-CN" altLang="en-US" sz="4000" b="1" dirty="0">
                <a:solidFill>
                  <a:srgbClr val="FFFFFF"/>
                </a:solidFill>
                <a:latin typeface="+mj-ea"/>
                <a:ea typeface="+mj-ea"/>
              </a:endParaRPr>
            </a:p>
          </p:txBody>
        </p:sp>
      </p:grpSp>
      <p:grpSp>
        <p:nvGrpSpPr>
          <p:cNvPr id="10" name="组合 9"/>
          <p:cNvGrpSpPr/>
          <p:nvPr/>
        </p:nvGrpSpPr>
        <p:grpSpPr>
          <a:xfrm>
            <a:off x="5600856" y="1565249"/>
            <a:ext cx="1050303" cy="1050303"/>
            <a:chOff x="1979712" y="3723878"/>
            <a:chExt cx="1050303" cy="1050303"/>
          </a:xfrm>
        </p:grpSpPr>
        <p:grpSp>
          <p:nvGrpSpPr>
            <p:cNvPr id="11" name="组合 10"/>
            <p:cNvGrpSpPr/>
            <p:nvPr/>
          </p:nvGrpSpPr>
          <p:grpSpPr>
            <a:xfrm>
              <a:off x="1979712" y="3723878"/>
              <a:ext cx="1050303" cy="1050303"/>
              <a:chOff x="1695226" y="3321784"/>
              <a:chExt cx="1250759" cy="1250759"/>
            </a:xfrm>
          </p:grpSpPr>
          <p:sp>
            <p:nvSpPr>
              <p:cNvPr id="13" name="椭圆 12"/>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14" name="椭圆 13"/>
              <p:cNvSpPr/>
              <p:nvPr/>
            </p:nvSpPr>
            <p:spPr>
              <a:xfrm>
                <a:off x="1826937" y="3453495"/>
                <a:ext cx="987336" cy="987336"/>
              </a:xfrm>
              <a:prstGeom prst="ellipse">
                <a:avLst/>
              </a:prstGeom>
              <a:solidFill>
                <a:schemeClr val="accent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12" name="TextBox 72"/>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4</a:t>
              </a:r>
              <a:endParaRPr lang="zh-CN" altLang="en-US" sz="4000" b="1" dirty="0">
                <a:solidFill>
                  <a:srgbClr val="FFFFFF"/>
                </a:solidFill>
                <a:latin typeface="+mj-ea"/>
                <a:ea typeface="+mj-ea"/>
              </a:endParaRPr>
            </a:p>
          </p:txBody>
        </p:sp>
      </p:grpSp>
      <p:grpSp>
        <p:nvGrpSpPr>
          <p:cNvPr id="15" name="组合 14"/>
          <p:cNvGrpSpPr/>
          <p:nvPr/>
        </p:nvGrpSpPr>
        <p:grpSpPr>
          <a:xfrm>
            <a:off x="4008788" y="2650771"/>
            <a:ext cx="1050303" cy="1050303"/>
            <a:chOff x="1979712" y="3723878"/>
            <a:chExt cx="1050303" cy="1050303"/>
          </a:xfrm>
        </p:grpSpPr>
        <p:grpSp>
          <p:nvGrpSpPr>
            <p:cNvPr id="16" name="组合 15"/>
            <p:cNvGrpSpPr/>
            <p:nvPr/>
          </p:nvGrpSpPr>
          <p:grpSpPr>
            <a:xfrm>
              <a:off x="1979712" y="3723878"/>
              <a:ext cx="1050303" cy="1050303"/>
              <a:chOff x="1695226" y="3321784"/>
              <a:chExt cx="1250759" cy="1250759"/>
            </a:xfrm>
          </p:grpSpPr>
          <p:sp>
            <p:nvSpPr>
              <p:cNvPr id="18" name="椭圆 1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19" name="椭圆 18"/>
              <p:cNvSpPr/>
              <p:nvPr/>
            </p:nvSpPr>
            <p:spPr>
              <a:xfrm>
                <a:off x="1826937" y="3453495"/>
                <a:ext cx="987336" cy="987336"/>
              </a:xfrm>
              <a:prstGeom prst="ellipse">
                <a:avLst/>
              </a:prstGeom>
              <a:solidFill>
                <a:schemeClr val="accent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17" name="TextBox 67"/>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3</a:t>
              </a:r>
              <a:endParaRPr lang="zh-CN" altLang="en-US" sz="4000" b="1" dirty="0">
                <a:solidFill>
                  <a:srgbClr val="FFFFFF"/>
                </a:solidFill>
                <a:latin typeface="+mj-ea"/>
                <a:ea typeface="+mj-ea"/>
              </a:endParaRPr>
            </a:p>
          </p:txBody>
        </p:sp>
      </p:grpSp>
      <p:grpSp>
        <p:nvGrpSpPr>
          <p:cNvPr id="20" name="组合 19"/>
          <p:cNvGrpSpPr/>
          <p:nvPr/>
        </p:nvGrpSpPr>
        <p:grpSpPr>
          <a:xfrm>
            <a:off x="2395306" y="1630403"/>
            <a:ext cx="1050303" cy="1050303"/>
            <a:chOff x="1979712" y="3723878"/>
            <a:chExt cx="1050303" cy="1050303"/>
          </a:xfrm>
        </p:grpSpPr>
        <p:grpSp>
          <p:nvGrpSpPr>
            <p:cNvPr id="21" name="组合 20"/>
            <p:cNvGrpSpPr/>
            <p:nvPr/>
          </p:nvGrpSpPr>
          <p:grpSpPr>
            <a:xfrm>
              <a:off x="1979712" y="3723878"/>
              <a:ext cx="1050303" cy="1050303"/>
              <a:chOff x="1695226" y="3321784"/>
              <a:chExt cx="1250759" cy="1250759"/>
            </a:xfrm>
          </p:grpSpPr>
          <p:sp>
            <p:nvSpPr>
              <p:cNvPr id="23" name="椭圆 22"/>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24" name="椭圆 23"/>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2" name="TextBox 62"/>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2</a:t>
              </a:r>
              <a:endParaRPr lang="zh-CN" altLang="en-US" sz="4000" b="1" dirty="0">
                <a:solidFill>
                  <a:srgbClr val="FFFFFF"/>
                </a:solidFill>
                <a:latin typeface="+mj-ea"/>
                <a:ea typeface="+mj-ea"/>
              </a:endParaRPr>
            </a:p>
          </p:txBody>
        </p:sp>
      </p:grpSp>
      <p:grpSp>
        <p:nvGrpSpPr>
          <p:cNvPr id="25" name="组合 24"/>
          <p:cNvGrpSpPr/>
          <p:nvPr/>
        </p:nvGrpSpPr>
        <p:grpSpPr>
          <a:xfrm>
            <a:off x="859332" y="2680706"/>
            <a:ext cx="1050303" cy="1050303"/>
            <a:chOff x="1979712" y="3723878"/>
            <a:chExt cx="1050303" cy="1050303"/>
          </a:xfrm>
        </p:grpSpPr>
        <p:grpSp>
          <p:nvGrpSpPr>
            <p:cNvPr id="26" name="组合 25"/>
            <p:cNvGrpSpPr/>
            <p:nvPr/>
          </p:nvGrpSpPr>
          <p:grpSpPr>
            <a:xfrm>
              <a:off x="1979712" y="3723878"/>
              <a:ext cx="1050303" cy="1050303"/>
              <a:chOff x="1695226" y="3321784"/>
              <a:chExt cx="1250759" cy="1250759"/>
            </a:xfrm>
          </p:grpSpPr>
          <p:sp>
            <p:nvSpPr>
              <p:cNvPr id="28" name="椭圆 2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29" name="椭圆 28"/>
              <p:cNvSpPr/>
              <p:nvPr/>
            </p:nvSpPr>
            <p:spPr>
              <a:xfrm>
                <a:off x="1826937" y="3453495"/>
                <a:ext cx="987336" cy="987336"/>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7" name="TextBox 59"/>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1</a:t>
              </a:r>
              <a:endParaRPr lang="zh-CN" altLang="en-US" sz="4000" b="1" dirty="0">
                <a:solidFill>
                  <a:srgbClr val="FFFFFF"/>
                </a:solidFill>
                <a:latin typeface="+mj-ea"/>
                <a:ea typeface="+mj-ea"/>
              </a:endParaRPr>
            </a:p>
          </p:txBody>
        </p:sp>
      </p:grpSp>
      <p:sp>
        <p:nvSpPr>
          <p:cNvPr id="30" name="TextBox 6"/>
          <p:cNvSpPr txBox="1">
            <a:spLocks noChangeArrowheads="1"/>
          </p:cNvSpPr>
          <p:nvPr/>
        </p:nvSpPr>
        <p:spPr bwMode="auto">
          <a:xfrm>
            <a:off x="476362" y="1903967"/>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
        <p:nvSpPr>
          <p:cNvPr id="31" name="TextBox 6"/>
          <p:cNvSpPr txBox="1">
            <a:spLocks noChangeArrowheads="1"/>
          </p:cNvSpPr>
          <p:nvPr/>
        </p:nvSpPr>
        <p:spPr bwMode="auto">
          <a:xfrm>
            <a:off x="2060538" y="2904191"/>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
        <p:nvSpPr>
          <p:cNvPr id="32" name="TextBox 6"/>
          <p:cNvSpPr txBox="1">
            <a:spLocks noChangeArrowheads="1"/>
          </p:cNvSpPr>
          <p:nvPr/>
        </p:nvSpPr>
        <p:spPr bwMode="auto">
          <a:xfrm>
            <a:off x="3658326" y="1901113"/>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
        <p:nvSpPr>
          <p:cNvPr id="33" name="TextBox 6"/>
          <p:cNvSpPr txBox="1">
            <a:spLocks noChangeArrowheads="1"/>
          </p:cNvSpPr>
          <p:nvPr/>
        </p:nvSpPr>
        <p:spPr bwMode="auto">
          <a:xfrm>
            <a:off x="5220072" y="2918132"/>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
        <p:nvSpPr>
          <p:cNvPr id="34" name="TextBox 40"/>
          <p:cNvSpPr txBox="1">
            <a:spLocks noChangeArrowheads="1"/>
          </p:cNvSpPr>
          <p:nvPr/>
        </p:nvSpPr>
        <p:spPr bwMode="auto">
          <a:xfrm>
            <a:off x="6732240" y="1883608"/>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Tree>
    <p:extLst>
      <p:ext uri="{BB962C8B-B14F-4D97-AF65-F5344CB8AC3E}">
        <p14:creationId xmlns:p14="http://schemas.microsoft.com/office/powerpoint/2010/main" val="426171004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2000"/>
                                        <p:tgtEl>
                                          <p:spTgt spid="4"/>
                                        </p:tgtEl>
                                      </p:cBhvr>
                                    </p:animEffect>
                                  </p:childTnLst>
                                </p:cTn>
                              </p:par>
                              <p:par>
                                <p:cTn id="14" presetID="53"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Effect transition="in" filter="fade">
                                      <p:cBhvr>
                                        <p:cTn id="18" dur="500"/>
                                        <p:tgtEl>
                                          <p:spTgt spid="20"/>
                                        </p:tgtEl>
                                      </p:cBhvr>
                                    </p:animEffect>
                                  </p:childTnLst>
                                </p:cTn>
                              </p:par>
                              <p:par>
                                <p:cTn id="19" presetID="53" presetClass="entr" presetSubtype="1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par>
                                <p:cTn id="24" presetID="5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1000"/>
                                        <p:tgtEl>
                                          <p:spTgt spid="30"/>
                                        </p:tgtEl>
                                      </p:cBhvr>
                                    </p:animEffect>
                                    <p:anim calcmode="lin" valueType="num">
                                      <p:cBhvr>
                                        <p:cTn id="32" dur="1000" fill="hold"/>
                                        <p:tgtEl>
                                          <p:spTgt spid="30"/>
                                        </p:tgtEl>
                                        <p:attrNameLst>
                                          <p:attrName>ppt_x</p:attrName>
                                        </p:attrNameLst>
                                      </p:cBhvr>
                                      <p:tavLst>
                                        <p:tav tm="0">
                                          <p:val>
                                            <p:strVal val="#ppt_x"/>
                                          </p:val>
                                        </p:tav>
                                        <p:tav tm="100000">
                                          <p:val>
                                            <p:strVal val="#ppt_x"/>
                                          </p:val>
                                        </p:tav>
                                      </p:tavLst>
                                    </p:anim>
                                    <p:anim calcmode="lin" valueType="num">
                                      <p:cBhvr>
                                        <p:cTn id="33" dur="1000" fill="hold"/>
                                        <p:tgtEl>
                                          <p:spTgt spid="3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80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1000"/>
                                        <p:tgtEl>
                                          <p:spTgt spid="31"/>
                                        </p:tgtEl>
                                      </p:cBhvr>
                                    </p:animEffect>
                                    <p:anim calcmode="lin" valueType="num">
                                      <p:cBhvr>
                                        <p:cTn id="37" dur="1000" fill="hold"/>
                                        <p:tgtEl>
                                          <p:spTgt spid="31"/>
                                        </p:tgtEl>
                                        <p:attrNameLst>
                                          <p:attrName>ppt_x</p:attrName>
                                        </p:attrNameLst>
                                      </p:cBhvr>
                                      <p:tavLst>
                                        <p:tav tm="0">
                                          <p:val>
                                            <p:strVal val="#ppt_x"/>
                                          </p:val>
                                        </p:tav>
                                        <p:tav tm="100000">
                                          <p:val>
                                            <p:strVal val="#ppt_x"/>
                                          </p:val>
                                        </p:tav>
                                      </p:tavLst>
                                    </p:anim>
                                    <p:anim calcmode="lin" valueType="num">
                                      <p:cBhvr>
                                        <p:cTn id="38" dur="1000" fill="hold"/>
                                        <p:tgtEl>
                                          <p:spTgt spid="3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40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1000"/>
                                        <p:tgtEl>
                                          <p:spTgt spid="32"/>
                                        </p:tgtEl>
                                      </p:cBhvr>
                                    </p:animEffect>
                                    <p:anim calcmode="lin" valueType="num">
                                      <p:cBhvr>
                                        <p:cTn id="42" dur="1000" fill="hold"/>
                                        <p:tgtEl>
                                          <p:spTgt spid="32"/>
                                        </p:tgtEl>
                                        <p:attrNameLst>
                                          <p:attrName>ppt_x</p:attrName>
                                        </p:attrNameLst>
                                      </p:cBhvr>
                                      <p:tavLst>
                                        <p:tav tm="0">
                                          <p:val>
                                            <p:strVal val="#ppt_x"/>
                                          </p:val>
                                        </p:tav>
                                        <p:tav tm="100000">
                                          <p:val>
                                            <p:strVal val="#ppt_x"/>
                                          </p:val>
                                        </p:tav>
                                      </p:tavLst>
                                    </p:anim>
                                    <p:anim calcmode="lin" valueType="num">
                                      <p:cBhvr>
                                        <p:cTn id="43" dur="1000" fill="hold"/>
                                        <p:tgtEl>
                                          <p:spTgt spid="3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190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1000"/>
                                        <p:tgtEl>
                                          <p:spTgt spid="33"/>
                                        </p:tgtEl>
                                      </p:cBhvr>
                                    </p:animEffect>
                                    <p:anim calcmode="lin" valueType="num">
                                      <p:cBhvr>
                                        <p:cTn id="47" dur="1000" fill="hold"/>
                                        <p:tgtEl>
                                          <p:spTgt spid="33"/>
                                        </p:tgtEl>
                                        <p:attrNameLst>
                                          <p:attrName>ppt_x</p:attrName>
                                        </p:attrNameLst>
                                      </p:cBhvr>
                                      <p:tavLst>
                                        <p:tav tm="0">
                                          <p:val>
                                            <p:strVal val="#ppt_x"/>
                                          </p:val>
                                        </p:tav>
                                        <p:tav tm="100000">
                                          <p:val>
                                            <p:strVal val="#ppt_x"/>
                                          </p:val>
                                        </p:tav>
                                      </p:tavLst>
                                    </p:anim>
                                    <p:anim calcmode="lin" valueType="num">
                                      <p:cBhvr>
                                        <p:cTn id="48" dur="1000" fill="hold"/>
                                        <p:tgtEl>
                                          <p:spTgt spid="33"/>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190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1000"/>
                                        <p:tgtEl>
                                          <p:spTgt spid="34"/>
                                        </p:tgtEl>
                                      </p:cBhvr>
                                    </p:animEffect>
                                    <p:anim calcmode="lin" valueType="num">
                                      <p:cBhvr>
                                        <p:cTn id="52" dur="1000" fill="hold"/>
                                        <p:tgtEl>
                                          <p:spTgt spid="34"/>
                                        </p:tgtEl>
                                        <p:attrNameLst>
                                          <p:attrName>ppt_x</p:attrName>
                                        </p:attrNameLst>
                                      </p:cBhvr>
                                      <p:tavLst>
                                        <p:tav tm="0">
                                          <p:val>
                                            <p:strVal val="#ppt_x"/>
                                          </p:val>
                                        </p:tav>
                                        <p:tav tm="100000">
                                          <p:val>
                                            <p:strVal val="#ppt_x"/>
                                          </p:val>
                                        </p:tav>
                                      </p:tavLst>
                                    </p:anim>
                                    <p:anim calcmode="lin" valueType="num">
                                      <p:cBhvr>
                                        <p:cTn id="53" dur="1000" fill="hold"/>
                                        <p:tgtEl>
                                          <p:spTgt spid="34"/>
                                        </p:tgtEl>
                                        <p:attrNameLst>
                                          <p:attrName>ppt_y</p:attrName>
                                        </p:attrNameLst>
                                      </p:cBhvr>
                                      <p:tavLst>
                                        <p:tav tm="0">
                                          <p:val>
                                            <p:strVal val="#ppt_y-.1"/>
                                          </p:val>
                                        </p:tav>
                                        <p:tav tm="100000">
                                          <p:val>
                                            <p:strVal val="#ppt_y"/>
                                          </p:val>
                                        </p:tav>
                                      </p:tavLst>
                                    </p:anim>
                                  </p:childTnLst>
                                </p:cTn>
                              </p:par>
                              <p:par>
                                <p:cTn id="54" presetID="53" presetClass="entr" presetSubtype="16" fill="hold" nodeType="withEffect">
                                  <p:stCondLst>
                                    <p:cond delay="190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0" grpId="0"/>
      <p:bldP spid="31" grpId="0"/>
      <p:bldP spid="32" grpId="0"/>
      <p:bldP spid="33" grpId="0"/>
      <p:bldP spid="3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6"/>
          <p:cNvSpPr>
            <a:spLocks noEditPoints="1"/>
          </p:cNvSpPr>
          <p:nvPr/>
        </p:nvSpPr>
        <p:spPr bwMode="auto">
          <a:xfrm>
            <a:off x="6113981" y="1968570"/>
            <a:ext cx="2047602" cy="1905433"/>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chemeClr val="accent4"/>
          </a:solidFill>
          <a:ln w="3175">
            <a:noFill/>
          </a:ln>
          <a:effectLst>
            <a:innerShdw blurRad="63500" dist="50800" dir="13500000">
              <a:prstClr val="black">
                <a:alpha val="50000"/>
              </a:prstClr>
            </a:inn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505"/>
          </a:p>
        </p:txBody>
      </p:sp>
      <p:sp>
        <p:nvSpPr>
          <p:cNvPr id="4" name="Freeform 17"/>
          <p:cNvSpPr>
            <a:spLocks/>
          </p:cNvSpPr>
          <p:nvPr/>
        </p:nvSpPr>
        <p:spPr bwMode="auto">
          <a:xfrm>
            <a:off x="5006171" y="2171669"/>
            <a:ext cx="1659870" cy="1634019"/>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505"/>
          </a:p>
        </p:txBody>
      </p:sp>
      <p:sp>
        <p:nvSpPr>
          <p:cNvPr id="5" name="Freeform 18"/>
          <p:cNvSpPr>
            <a:spLocks/>
          </p:cNvSpPr>
          <p:nvPr/>
        </p:nvSpPr>
        <p:spPr bwMode="auto">
          <a:xfrm>
            <a:off x="3975910" y="2321222"/>
            <a:ext cx="1451230" cy="1417996"/>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1"/>
          </a:solidFill>
          <a:ln w="31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505"/>
          </a:p>
        </p:txBody>
      </p:sp>
      <p:sp>
        <p:nvSpPr>
          <p:cNvPr id="6" name="Freeform 19"/>
          <p:cNvSpPr>
            <a:spLocks/>
          </p:cNvSpPr>
          <p:nvPr/>
        </p:nvSpPr>
        <p:spPr bwMode="auto">
          <a:xfrm>
            <a:off x="3167207" y="2446774"/>
            <a:ext cx="1152122" cy="1166893"/>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bg2"/>
          </a:solidFill>
          <a:ln w="31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505"/>
          </a:p>
        </p:txBody>
      </p:sp>
      <p:grpSp>
        <p:nvGrpSpPr>
          <p:cNvPr id="7" name="组合 19"/>
          <p:cNvGrpSpPr>
            <a:grpSpLocks/>
          </p:cNvGrpSpPr>
          <p:nvPr/>
        </p:nvGrpSpPr>
        <p:grpSpPr bwMode="auto">
          <a:xfrm flipH="1">
            <a:off x="4819862" y="3018202"/>
            <a:ext cx="2901175" cy="1591778"/>
            <a:chOff x="3951201" y="2629963"/>
            <a:chExt cx="2495617" cy="1367783"/>
          </a:xfrm>
        </p:grpSpPr>
        <p:sp>
          <p:nvSpPr>
            <p:cNvPr id="8" name="任意多边形 7"/>
            <p:cNvSpPr/>
            <p:nvPr/>
          </p:nvSpPr>
          <p:spPr>
            <a:xfrm flipV="1">
              <a:off x="3951201" y="2629963"/>
              <a:ext cx="2495617" cy="83910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defTabSz="910314">
                <a:defRPr/>
              </a:pPr>
              <a:endParaRPr lang="zh-CN" altLang="en-US" sz="1505"/>
            </a:p>
          </p:txBody>
        </p:sp>
        <p:grpSp>
          <p:nvGrpSpPr>
            <p:cNvPr id="36895" name="组合 21"/>
            <p:cNvGrpSpPr>
              <a:grpSpLocks/>
            </p:cNvGrpSpPr>
            <p:nvPr/>
          </p:nvGrpSpPr>
          <p:grpSpPr bwMode="auto">
            <a:xfrm>
              <a:off x="4233772" y="3520384"/>
              <a:ext cx="2183503" cy="477362"/>
              <a:chOff x="2291188" y="5039897"/>
              <a:chExt cx="2183503" cy="477362"/>
            </a:xfrm>
          </p:grpSpPr>
          <p:sp>
            <p:nvSpPr>
              <p:cNvPr id="10" name="TextBox 11"/>
              <p:cNvSpPr txBox="1">
                <a:spLocks noChangeArrowheads="1"/>
              </p:cNvSpPr>
              <p:nvPr/>
            </p:nvSpPr>
            <p:spPr bwMode="auto">
              <a:xfrm>
                <a:off x="3327710" y="5039897"/>
                <a:ext cx="1146981" cy="477362"/>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505" kern="0" dirty="0">
                  <a:solidFill>
                    <a:sysClr val="windowText" lastClr="000000">
                      <a:lumMod val="85000"/>
                      <a:lumOff val="15000"/>
                    </a:sysClr>
                  </a:solidFill>
                  <a:latin typeface="微软雅黑" pitchFamily="34" charset="-122"/>
                  <a:ea typeface="微软雅黑" pitchFamily="34" charset="-122"/>
                </a:endParaRPr>
              </a:p>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505" kern="0" dirty="0">
                  <a:solidFill>
                    <a:sysClr val="windowText" lastClr="000000">
                      <a:lumMod val="85000"/>
                      <a:lumOff val="15000"/>
                    </a:sysClr>
                  </a:solidFill>
                  <a:latin typeface="微软雅黑" pitchFamily="34" charset="-122"/>
                  <a:ea typeface="微软雅黑" pitchFamily="34" charset="-122"/>
                </a:endParaRPr>
              </a:p>
            </p:txBody>
          </p:sp>
          <p:sp>
            <p:nvSpPr>
              <p:cNvPr id="11" name="TextBox 10"/>
              <p:cNvSpPr txBox="1">
                <a:spLocks noChangeArrowheads="1"/>
              </p:cNvSpPr>
              <p:nvPr/>
            </p:nvSpPr>
            <p:spPr bwMode="auto">
              <a:xfrm>
                <a:off x="2291188" y="5039897"/>
                <a:ext cx="1146982" cy="477362"/>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505" kern="0" dirty="0">
                  <a:solidFill>
                    <a:sysClr val="windowText" lastClr="000000">
                      <a:lumMod val="85000"/>
                      <a:lumOff val="15000"/>
                    </a:sysClr>
                  </a:solidFill>
                  <a:latin typeface="微软雅黑" pitchFamily="34" charset="-122"/>
                  <a:ea typeface="微软雅黑" pitchFamily="34" charset="-122"/>
                </a:endParaRPr>
              </a:p>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505" kern="0" dirty="0">
                  <a:solidFill>
                    <a:sysClr val="windowText" lastClr="000000">
                      <a:lumMod val="85000"/>
                      <a:lumOff val="15000"/>
                    </a:sysClr>
                  </a:solidFill>
                  <a:latin typeface="微软雅黑" pitchFamily="34" charset="-122"/>
                  <a:ea typeface="微软雅黑" pitchFamily="34" charset="-122"/>
                </a:endParaRPr>
              </a:p>
            </p:txBody>
          </p:sp>
        </p:grpSp>
      </p:grpSp>
      <p:grpSp>
        <p:nvGrpSpPr>
          <p:cNvPr id="12" name="组合 29"/>
          <p:cNvGrpSpPr>
            <a:grpSpLocks/>
          </p:cNvGrpSpPr>
          <p:nvPr/>
        </p:nvGrpSpPr>
        <p:grpSpPr bwMode="auto">
          <a:xfrm>
            <a:off x="621147" y="2146206"/>
            <a:ext cx="2859367" cy="874981"/>
            <a:chOff x="1579814" y="1583447"/>
            <a:chExt cx="2458346" cy="752172"/>
          </a:xfrm>
        </p:grpSpPr>
        <p:sp>
          <p:nvSpPr>
            <p:cNvPr id="13" name="任意多边形 12"/>
            <p:cNvSpPr/>
            <p:nvPr/>
          </p:nvSpPr>
          <p:spPr>
            <a:xfrm flipH="1">
              <a:off x="1581098" y="2059652"/>
              <a:ext cx="2457062" cy="275967"/>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defTabSz="910314">
                <a:defRPr/>
              </a:pPr>
              <a:endParaRPr lang="zh-CN" altLang="en-US" sz="1505"/>
            </a:p>
          </p:txBody>
        </p:sp>
        <p:grpSp>
          <p:nvGrpSpPr>
            <p:cNvPr id="36891" name="组合 31"/>
            <p:cNvGrpSpPr>
              <a:grpSpLocks/>
            </p:cNvGrpSpPr>
            <p:nvPr/>
          </p:nvGrpSpPr>
          <p:grpSpPr bwMode="auto">
            <a:xfrm>
              <a:off x="1579814" y="1583447"/>
              <a:ext cx="2183628" cy="477564"/>
              <a:chOff x="-362770" y="3102960"/>
              <a:chExt cx="2183628" cy="477564"/>
            </a:xfrm>
          </p:grpSpPr>
          <p:sp>
            <p:nvSpPr>
              <p:cNvPr id="15" name="TextBox 11"/>
              <p:cNvSpPr txBox="1">
                <a:spLocks noChangeArrowheads="1"/>
              </p:cNvSpPr>
              <p:nvPr/>
            </p:nvSpPr>
            <p:spPr bwMode="auto">
              <a:xfrm>
                <a:off x="674485" y="3102960"/>
                <a:ext cx="1146373" cy="47756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505" kern="0" dirty="0">
                  <a:solidFill>
                    <a:sysClr val="windowText" lastClr="000000">
                      <a:lumMod val="85000"/>
                      <a:lumOff val="15000"/>
                    </a:sysClr>
                  </a:solidFill>
                  <a:latin typeface="微软雅黑" pitchFamily="34" charset="-122"/>
                  <a:ea typeface="微软雅黑" pitchFamily="34" charset="-122"/>
                </a:endParaRPr>
              </a:p>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505" kern="0" dirty="0">
                  <a:solidFill>
                    <a:sysClr val="windowText" lastClr="000000">
                      <a:lumMod val="85000"/>
                      <a:lumOff val="15000"/>
                    </a:sysClr>
                  </a:solidFill>
                  <a:latin typeface="微软雅黑" pitchFamily="34" charset="-122"/>
                  <a:ea typeface="微软雅黑" pitchFamily="34" charset="-122"/>
                </a:endParaRPr>
              </a:p>
            </p:txBody>
          </p:sp>
          <p:sp>
            <p:nvSpPr>
              <p:cNvPr id="16" name="TextBox 11"/>
              <p:cNvSpPr txBox="1">
                <a:spLocks noChangeArrowheads="1"/>
              </p:cNvSpPr>
              <p:nvPr/>
            </p:nvSpPr>
            <p:spPr bwMode="auto">
              <a:xfrm>
                <a:off x="-362770" y="3102960"/>
                <a:ext cx="1146373" cy="47756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505" kern="0" dirty="0">
                  <a:solidFill>
                    <a:sysClr val="windowText" lastClr="000000">
                      <a:lumMod val="85000"/>
                      <a:lumOff val="15000"/>
                    </a:sysClr>
                  </a:solidFill>
                  <a:latin typeface="微软雅黑" pitchFamily="34" charset="-122"/>
                  <a:ea typeface="微软雅黑" pitchFamily="34" charset="-122"/>
                </a:endParaRPr>
              </a:p>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505" kern="0" dirty="0">
                  <a:solidFill>
                    <a:sysClr val="windowText" lastClr="000000">
                      <a:lumMod val="85000"/>
                      <a:lumOff val="15000"/>
                    </a:sysClr>
                  </a:solidFill>
                  <a:latin typeface="微软雅黑" pitchFamily="34" charset="-122"/>
                  <a:ea typeface="微软雅黑" pitchFamily="34" charset="-122"/>
                </a:endParaRPr>
              </a:p>
            </p:txBody>
          </p:sp>
        </p:grpSp>
      </p:grpSp>
      <p:grpSp>
        <p:nvGrpSpPr>
          <p:cNvPr id="17" name="组合 16"/>
          <p:cNvGrpSpPr>
            <a:grpSpLocks/>
          </p:cNvGrpSpPr>
          <p:nvPr/>
        </p:nvGrpSpPr>
        <p:grpSpPr bwMode="auto">
          <a:xfrm>
            <a:off x="5396214" y="1014408"/>
            <a:ext cx="2539835" cy="1678288"/>
            <a:chOff x="6068316" y="1783435"/>
            <a:chExt cx="2701127" cy="1784389"/>
          </a:xfrm>
        </p:grpSpPr>
        <p:grpSp>
          <p:nvGrpSpPr>
            <p:cNvPr id="36886" name="组合 26"/>
            <p:cNvGrpSpPr>
              <a:grpSpLocks/>
            </p:cNvGrpSpPr>
            <p:nvPr/>
          </p:nvGrpSpPr>
          <p:grpSpPr bwMode="auto">
            <a:xfrm flipH="1">
              <a:off x="6068316" y="1783435"/>
              <a:ext cx="2701127" cy="590658"/>
              <a:chOff x="-362770" y="3102960"/>
              <a:chExt cx="2183514" cy="477664"/>
            </a:xfrm>
          </p:grpSpPr>
          <p:sp>
            <p:nvSpPr>
              <p:cNvPr id="20" name="TextBox 19"/>
              <p:cNvSpPr txBox="1">
                <a:spLocks noChangeArrowheads="1"/>
              </p:cNvSpPr>
              <p:nvPr/>
            </p:nvSpPr>
            <p:spPr bwMode="auto">
              <a:xfrm>
                <a:off x="674431" y="3102960"/>
                <a:ext cx="1146313" cy="47766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505" kern="0" dirty="0">
                  <a:solidFill>
                    <a:sysClr val="windowText" lastClr="000000">
                      <a:lumMod val="85000"/>
                      <a:lumOff val="15000"/>
                    </a:sysClr>
                  </a:solidFill>
                  <a:latin typeface="微软雅黑" pitchFamily="34" charset="-122"/>
                  <a:ea typeface="微软雅黑" pitchFamily="34" charset="-122"/>
                </a:endParaRPr>
              </a:p>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505" kern="0" dirty="0">
                  <a:solidFill>
                    <a:sysClr val="windowText" lastClr="000000">
                      <a:lumMod val="85000"/>
                      <a:lumOff val="15000"/>
                    </a:sysClr>
                  </a:solidFill>
                  <a:latin typeface="微软雅黑" pitchFamily="34" charset="-122"/>
                  <a:ea typeface="微软雅黑" pitchFamily="34" charset="-122"/>
                </a:endParaRPr>
              </a:p>
            </p:txBody>
          </p:sp>
          <p:sp>
            <p:nvSpPr>
              <p:cNvPr id="21" name="TextBox 11"/>
              <p:cNvSpPr txBox="1">
                <a:spLocks noChangeArrowheads="1"/>
              </p:cNvSpPr>
              <p:nvPr/>
            </p:nvSpPr>
            <p:spPr bwMode="auto">
              <a:xfrm>
                <a:off x="-362770" y="3102960"/>
                <a:ext cx="1146313" cy="47766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505" kern="0" dirty="0">
                  <a:solidFill>
                    <a:sysClr val="windowText" lastClr="000000">
                      <a:lumMod val="85000"/>
                      <a:lumOff val="15000"/>
                    </a:sysClr>
                  </a:solidFill>
                  <a:latin typeface="微软雅黑" pitchFamily="34" charset="-122"/>
                  <a:ea typeface="微软雅黑" pitchFamily="34" charset="-122"/>
                </a:endParaRPr>
              </a:p>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505" kern="0" dirty="0">
                  <a:solidFill>
                    <a:sysClr val="windowText" lastClr="000000">
                      <a:lumMod val="85000"/>
                      <a:lumOff val="15000"/>
                    </a:sysClr>
                  </a:solidFill>
                  <a:latin typeface="微软雅黑" pitchFamily="34" charset="-122"/>
                  <a:ea typeface="微软雅黑" pitchFamily="34" charset="-122"/>
                </a:endParaRPr>
              </a:p>
            </p:txBody>
          </p:sp>
        </p:grpSp>
        <p:sp>
          <p:nvSpPr>
            <p:cNvPr id="19" name="任意多边形 18"/>
            <p:cNvSpPr/>
            <p:nvPr/>
          </p:nvSpPr>
          <p:spPr>
            <a:xfrm>
              <a:off x="6536766" y="2373995"/>
              <a:ext cx="801921" cy="119382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defTabSz="910314">
                <a:defRPr/>
              </a:pPr>
              <a:endParaRPr lang="zh-CN" altLang="en-US" sz="1505"/>
            </a:p>
          </p:txBody>
        </p:sp>
      </p:grpSp>
      <p:grpSp>
        <p:nvGrpSpPr>
          <p:cNvPr id="22" name="组合 21"/>
          <p:cNvGrpSpPr>
            <a:grpSpLocks/>
          </p:cNvGrpSpPr>
          <p:nvPr/>
        </p:nvGrpSpPr>
        <p:grpSpPr bwMode="auto">
          <a:xfrm>
            <a:off x="2648833" y="1030832"/>
            <a:ext cx="2539835" cy="1654398"/>
            <a:chOff x="3147329" y="1801102"/>
            <a:chExt cx="2701127" cy="1758870"/>
          </a:xfrm>
        </p:grpSpPr>
        <p:sp>
          <p:nvSpPr>
            <p:cNvPr id="23" name="任意多边形 22"/>
            <p:cNvSpPr/>
            <p:nvPr/>
          </p:nvSpPr>
          <p:spPr>
            <a:xfrm flipH="1">
              <a:off x="4498687" y="2366224"/>
              <a:ext cx="800334" cy="1193748"/>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ln w="19050">
              <a:solidFill>
                <a:srgbClr val="000000"/>
              </a:solidFill>
              <a:prstDash val="sysDot"/>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defTabSz="910314">
                <a:defRPr/>
              </a:pPr>
              <a:endParaRPr lang="zh-CN" altLang="en-US" sz="1505"/>
            </a:p>
          </p:txBody>
        </p:sp>
        <p:grpSp>
          <p:nvGrpSpPr>
            <p:cNvPr id="36883" name="组合 44"/>
            <p:cNvGrpSpPr>
              <a:grpSpLocks/>
            </p:cNvGrpSpPr>
            <p:nvPr/>
          </p:nvGrpSpPr>
          <p:grpSpPr bwMode="auto">
            <a:xfrm flipH="1">
              <a:off x="3147329" y="1801102"/>
              <a:ext cx="2701127" cy="590618"/>
              <a:chOff x="-362770" y="3102960"/>
              <a:chExt cx="2183514" cy="477632"/>
            </a:xfrm>
          </p:grpSpPr>
          <p:sp>
            <p:nvSpPr>
              <p:cNvPr id="26" name="TextBox 11"/>
              <p:cNvSpPr txBox="1">
                <a:spLocks noChangeArrowheads="1"/>
              </p:cNvSpPr>
              <p:nvPr/>
            </p:nvSpPr>
            <p:spPr bwMode="auto">
              <a:xfrm>
                <a:off x="674431" y="3102960"/>
                <a:ext cx="1146313" cy="477632"/>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505" kern="0" dirty="0">
                  <a:solidFill>
                    <a:sysClr val="windowText" lastClr="000000">
                      <a:lumMod val="85000"/>
                      <a:lumOff val="15000"/>
                    </a:sysClr>
                  </a:solidFill>
                  <a:latin typeface="微软雅黑" pitchFamily="34" charset="-122"/>
                  <a:ea typeface="微软雅黑" pitchFamily="34" charset="-122"/>
                </a:endParaRPr>
              </a:p>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505" kern="0" dirty="0">
                  <a:solidFill>
                    <a:sysClr val="windowText" lastClr="000000">
                      <a:lumMod val="85000"/>
                      <a:lumOff val="15000"/>
                    </a:sysClr>
                  </a:solidFill>
                  <a:latin typeface="微软雅黑" pitchFamily="34" charset="-122"/>
                  <a:ea typeface="微软雅黑" pitchFamily="34" charset="-122"/>
                </a:endParaRPr>
              </a:p>
            </p:txBody>
          </p:sp>
          <p:sp>
            <p:nvSpPr>
              <p:cNvPr id="27" name="TextBox 11"/>
              <p:cNvSpPr txBox="1">
                <a:spLocks noChangeArrowheads="1"/>
              </p:cNvSpPr>
              <p:nvPr/>
            </p:nvSpPr>
            <p:spPr bwMode="auto">
              <a:xfrm>
                <a:off x="-362770" y="3102960"/>
                <a:ext cx="1146313" cy="477632"/>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505" kern="0" dirty="0">
                  <a:solidFill>
                    <a:sysClr val="windowText" lastClr="000000">
                      <a:lumMod val="85000"/>
                      <a:lumOff val="15000"/>
                    </a:sysClr>
                  </a:solidFill>
                  <a:latin typeface="微软雅黑" pitchFamily="34" charset="-122"/>
                  <a:ea typeface="微软雅黑" pitchFamily="34" charset="-122"/>
                </a:endParaRPr>
              </a:p>
              <a:p>
                <a:pPr defTabSz="910314" eaLnBrk="1" hangingPunct="1">
                  <a:defRPr/>
                </a:pPr>
                <a:r>
                  <a:rPr lang="zh-CN" altLang="en-US" sz="1505"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505" kern="0" dirty="0">
                  <a:solidFill>
                    <a:sysClr val="windowText" lastClr="000000">
                      <a:lumMod val="85000"/>
                      <a:lumOff val="15000"/>
                    </a:sysClr>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val="129495530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0-#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8"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2" presetClass="entr" presetSubtype="2"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right)">
                                      <p:cBhvr>
                                        <p:cTn id="27" dur="500"/>
                                        <p:tgtEl>
                                          <p:spTgt spid="12"/>
                                        </p:tgtEl>
                                      </p:cBhvr>
                                    </p:animEffect>
                                  </p:childTnLst>
                                </p:cTn>
                              </p:par>
                            </p:childTnLst>
                          </p:cTn>
                        </p:par>
                        <p:par>
                          <p:cTn id="28" fill="hold" nodeType="afterGroup">
                            <p:stCondLst>
                              <p:cond delay="2500"/>
                            </p:stCondLst>
                            <p:childTnLst>
                              <p:par>
                                <p:cTn id="29" presetID="22" presetClass="entr" presetSubtype="4"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down)">
                                      <p:cBhvr>
                                        <p:cTn id="31" dur="500"/>
                                        <p:tgtEl>
                                          <p:spTgt spid="22"/>
                                        </p:tgtEl>
                                      </p:cBhvr>
                                    </p:animEffect>
                                  </p:childTnLst>
                                </p:cTn>
                              </p:par>
                            </p:childTnLst>
                          </p:cTn>
                        </p:par>
                        <p:par>
                          <p:cTn id="32" fill="hold" nodeType="afterGroup">
                            <p:stCondLst>
                              <p:cond delay="30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nodeType="afterGroup">
                            <p:stCondLst>
                              <p:cond delay="3500"/>
                            </p:stCondLst>
                            <p:childTnLst>
                              <p:par>
                                <p:cTn id="37" presetID="22" presetClass="entr" presetSubtype="8"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left)">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文本4"/>
          <p:cNvSpPr>
            <a:spLocks noChangeArrowheads="1"/>
          </p:cNvSpPr>
          <p:nvPr/>
        </p:nvSpPr>
        <p:spPr bwMode="auto">
          <a:xfrm>
            <a:off x="3523815" y="3197746"/>
            <a:ext cx="1648428" cy="260562"/>
          </a:xfrm>
          <a:prstGeom prst="rect">
            <a:avLst/>
          </a:prstGeom>
          <a:noFill/>
          <a:ln w="9525">
            <a:noFill/>
            <a:miter lim="800000"/>
            <a:headEnd/>
            <a:tailEnd/>
          </a:ln>
        </p:spPr>
        <p:txBody>
          <a:bodyPr lIns="64495" tIns="32247" rIns="64495" bIns="32247" anchor="ctr">
            <a:spAutoFit/>
          </a:bodyPr>
          <a:lstStyle/>
          <a:p>
            <a:r>
              <a:rPr lang="zh-CN" altLang="en-US" sz="1270">
                <a:solidFill>
                  <a:srgbClr val="000000"/>
                </a:solidFill>
                <a:ea typeface="微软雅黑" pitchFamily="34" charset="-122"/>
              </a:rPr>
              <a:t>此处添加文本</a:t>
            </a:r>
            <a:r>
              <a:rPr lang="en-US" altLang="zh-CN" sz="1270">
                <a:solidFill>
                  <a:srgbClr val="000000"/>
                </a:solidFill>
                <a:ea typeface="微软雅黑" pitchFamily="34" charset="-122"/>
              </a:rPr>
              <a:t>4</a:t>
            </a:r>
            <a:endParaRPr lang="zh-CN" altLang="en-US" sz="1270">
              <a:ea typeface="微软雅黑" pitchFamily="34" charset="-122"/>
            </a:endParaRPr>
          </a:p>
        </p:txBody>
      </p:sp>
      <p:sp>
        <p:nvSpPr>
          <p:cNvPr id="36" name="文本3"/>
          <p:cNvSpPr>
            <a:spLocks noChangeArrowheads="1"/>
          </p:cNvSpPr>
          <p:nvPr/>
        </p:nvSpPr>
        <p:spPr bwMode="auto">
          <a:xfrm>
            <a:off x="3711951" y="2557934"/>
            <a:ext cx="1648428" cy="260562"/>
          </a:xfrm>
          <a:prstGeom prst="rect">
            <a:avLst/>
          </a:prstGeom>
          <a:noFill/>
          <a:ln w="9525">
            <a:noFill/>
            <a:miter lim="800000"/>
            <a:headEnd/>
            <a:tailEnd/>
          </a:ln>
        </p:spPr>
        <p:txBody>
          <a:bodyPr lIns="64495" tIns="32247" rIns="64495" bIns="32247" anchor="ctr">
            <a:spAutoFit/>
          </a:bodyPr>
          <a:lstStyle/>
          <a:p>
            <a:r>
              <a:rPr lang="zh-CN" altLang="en-US" sz="1270">
                <a:solidFill>
                  <a:srgbClr val="000000"/>
                </a:solidFill>
                <a:ea typeface="微软雅黑" pitchFamily="34" charset="-122"/>
              </a:rPr>
              <a:t>此处添加文本</a:t>
            </a:r>
            <a:r>
              <a:rPr lang="en-US" altLang="zh-CN" sz="1270">
                <a:solidFill>
                  <a:srgbClr val="000000"/>
                </a:solidFill>
                <a:ea typeface="微软雅黑" pitchFamily="34" charset="-122"/>
              </a:rPr>
              <a:t>3</a:t>
            </a:r>
            <a:endParaRPr lang="zh-CN" altLang="en-US" sz="1270">
              <a:ea typeface="微软雅黑" pitchFamily="34" charset="-122"/>
            </a:endParaRPr>
          </a:p>
        </p:txBody>
      </p:sp>
      <p:sp>
        <p:nvSpPr>
          <p:cNvPr id="37" name="文本2"/>
          <p:cNvSpPr>
            <a:spLocks noChangeArrowheads="1"/>
          </p:cNvSpPr>
          <p:nvPr/>
        </p:nvSpPr>
        <p:spPr bwMode="auto">
          <a:xfrm>
            <a:off x="3550691" y="1953212"/>
            <a:ext cx="1648428" cy="260562"/>
          </a:xfrm>
          <a:prstGeom prst="rect">
            <a:avLst/>
          </a:prstGeom>
          <a:noFill/>
          <a:ln w="9525">
            <a:noFill/>
            <a:miter lim="800000"/>
            <a:headEnd/>
            <a:tailEnd/>
          </a:ln>
        </p:spPr>
        <p:txBody>
          <a:bodyPr lIns="64495" tIns="32247" rIns="64495" bIns="32247" anchor="ctr">
            <a:spAutoFit/>
          </a:bodyPr>
          <a:lstStyle/>
          <a:p>
            <a:r>
              <a:rPr lang="zh-CN" altLang="en-US" sz="1270">
                <a:solidFill>
                  <a:srgbClr val="000000"/>
                </a:solidFill>
                <a:ea typeface="微软雅黑" pitchFamily="34" charset="-122"/>
              </a:rPr>
              <a:t>此处添加文本</a:t>
            </a:r>
            <a:r>
              <a:rPr lang="en-US" altLang="zh-CN" sz="1270">
                <a:solidFill>
                  <a:srgbClr val="000000"/>
                </a:solidFill>
                <a:ea typeface="微软雅黑" pitchFamily="34" charset="-122"/>
              </a:rPr>
              <a:t>2</a:t>
            </a:r>
            <a:endParaRPr lang="zh-CN" altLang="en-US" sz="1270">
              <a:ea typeface="微软雅黑" pitchFamily="34" charset="-122"/>
            </a:endParaRPr>
          </a:p>
        </p:txBody>
      </p:sp>
      <p:sp>
        <p:nvSpPr>
          <p:cNvPr id="38" name="文本框 13"/>
          <p:cNvSpPr>
            <a:spLocks noChangeArrowheads="1"/>
          </p:cNvSpPr>
          <p:nvPr/>
        </p:nvSpPr>
        <p:spPr bwMode="auto">
          <a:xfrm>
            <a:off x="5223010" y="1938659"/>
            <a:ext cx="2294959" cy="260562"/>
          </a:xfrm>
          <a:prstGeom prst="rect">
            <a:avLst/>
          </a:prstGeom>
          <a:noFill/>
          <a:ln w="9525">
            <a:noFill/>
            <a:miter lim="800000"/>
            <a:headEnd/>
            <a:tailEnd/>
          </a:ln>
        </p:spPr>
        <p:txBody>
          <a:bodyPr lIns="64495" tIns="32247" rIns="64495" bIns="32247">
            <a:spAutoFit/>
          </a:bodyPr>
          <a:lstStyle/>
          <a:p>
            <a:r>
              <a:rPr lang="zh-CN" altLang="en-US" sz="1270" b="1">
                <a:latin typeface="微软雅黑" pitchFamily="34" charset="-122"/>
                <a:ea typeface="微软雅黑" pitchFamily="34" charset="-122"/>
                <a:sym typeface="微软雅黑" pitchFamily="34" charset="-122"/>
              </a:rPr>
              <a:t>单击此处添加标题</a:t>
            </a:r>
          </a:p>
        </p:txBody>
      </p:sp>
      <p:sp>
        <p:nvSpPr>
          <p:cNvPr id="39" name="文本框 14"/>
          <p:cNvSpPr>
            <a:spLocks noChangeArrowheads="1"/>
          </p:cNvSpPr>
          <p:nvPr/>
        </p:nvSpPr>
        <p:spPr bwMode="auto">
          <a:xfrm>
            <a:off x="5251380" y="2368684"/>
            <a:ext cx="2615984" cy="1919029"/>
          </a:xfrm>
          <a:prstGeom prst="rect">
            <a:avLst/>
          </a:prstGeom>
          <a:noFill/>
          <a:ln w="9525">
            <a:noFill/>
            <a:miter lim="800000"/>
            <a:headEnd/>
            <a:tailEnd/>
          </a:ln>
        </p:spPr>
        <p:txBody>
          <a:bodyPr lIns="64495" tIns="32247" rIns="64495" bIns="32247">
            <a:spAutoFit/>
          </a:bodyPr>
          <a:lstStyle/>
          <a:p>
            <a:r>
              <a:rPr lang="zh-CN" altLang="en-US" sz="847">
                <a:latin typeface="微软雅黑" pitchFamily="34" charset="-122"/>
                <a:ea typeface="微软雅黑" pitchFamily="34" charset="-122"/>
                <a:sym typeface="微软雅黑" pitchFamily="34" charset="-122"/>
              </a:rPr>
              <a:t>我们工作室致力于专业</a:t>
            </a:r>
            <a:r>
              <a:rPr lang="en-US" altLang="zh-CN" sz="847">
                <a:latin typeface="微软雅黑" pitchFamily="34" charset="-122"/>
                <a:ea typeface="微软雅黑" pitchFamily="34" charset="-122"/>
                <a:sym typeface="微软雅黑" pitchFamily="34" charset="-122"/>
              </a:rPr>
              <a:t>PPT</a:t>
            </a:r>
            <a:r>
              <a:rPr lang="zh-CN" altLang="en-US" sz="847">
                <a:latin typeface="微软雅黑" pitchFamily="34" charset="-122"/>
                <a:ea typeface="微软雅黑" pitchFamily="34" charset="-122"/>
                <a:sym typeface="微软雅黑" pitchFamily="34" charset="-122"/>
              </a:rPr>
              <a:t>模板的发布，课件及汇报</a:t>
            </a:r>
            <a:r>
              <a:rPr lang="en-US" altLang="zh-CN" sz="847">
                <a:latin typeface="微软雅黑" pitchFamily="34" charset="-122"/>
                <a:ea typeface="微软雅黑" pitchFamily="34" charset="-122"/>
                <a:sym typeface="微软雅黑" pitchFamily="34" charset="-122"/>
              </a:rPr>
              <a:t>PPT</a:t>
            </a:r>
            <a:r>
              <a:rPr lang="zh-CN" altLang="en-US" sz="847">
                <a:latin typeface="微软雅黑" pitchFamily="34" charset="-122"/>
                <a:ea typeface="微软雅黑" pitchFamily="34" charset="-122"/>
                <a:sym typeface="微软雅黑" pitchFamily="34" charset="-122"/>
              </a:rPr>
              <a:t>的美化，并为您提供专业的</a:t>
            </a:r>
            <a:r>
              <a:rPr lang="en-US" altLang="zh-CN" sz="847">
                <a:latin typeface="微软雅黑" pitchFamily="34" charset="-122"/>
                <a:ea typeface="微软雅黑" pitchFamily="34" charset="-122"/>
                <a:sym typeface="微软雅黑" pitchFamily="34" charset="-122"/>
              </a:rPr>
              <a:t>PPT</a:t>
            </a:r>
            <a:r>
              <a:rPr lang="zh-CN" altLang="en-US" sz="847">
                <a:latin typeface="微软雅黑" pitchFamily="34" charset="-122"/>
                <a:ea typeface="微软雅黑" pitchFamily="34" charset="-122"/>
                <a:sym typeface="微软雅黑" pitchFamily="34" charset="-122"/>
              </a:rPr>
              <a:t>个性定制服务。我们秉承“给您演示的光和热”的理念，为您分担职场压力</a:t>
            </a:r>
            <a:r>
              <a:rPr lang="en-US" altLang="zh-CN" sz="847">
                <a:latin typeface="微软雅黑" pitchFamily="34" charset="-122"/>
                <a:ea typeface="微软雅黑" pitchFamily="34" charset="-122"/>
                <a:sym typeface="微软雅黑" pitchFamily="34" charset="-122"/>
              </a:rPr>
              <a:t>,</a:t>
            </a:r>
            <a:r>
              <a:rPr lang="zh-CN" altLang="en-US" sz="847">
                <a:latin typeface="微软雅黑" pitchFamily="34" charset="-122"/>
                <a:ea typeface="微软雅黑" pitchFamily="34" charset="-122"/>
                <a:sym typeface="微软雅黑" pitchFamily="34" charset="-122"/>
              </a:rPr>
              <a:t>让您的每一次亮相都信心澎湃。专业的团队，完善的售后，热情的服务，科学严谨的逻辑，一丝不苟的工作态度，定能使您的发展如虎添翼！</a:t>
            </a:r>
            <a:endParaRPr lang="en-US" altLang="zh-CN" sz="847">
              <a:latin typeface="微软雅黑" pitchFamily="34" charset="-122"/>
              <a:ea typeface="微软雅黑" pitchFamily="34" charset="-122"/>
              <a:sym typeface="微软雅黑" pitchFamily="34" charset="-122"/>
            </a:endParaRPr>
          </a:p>
          <a:p>
            <a:endParaRPr lang="zh-CN" altLang="en-US" sz="847">
              <a:latin typeface="微软雅黑" pitchFamily="34" charset="-122"/>
              <a:ea typeface="微软雅黑" pitchFamily="34" charset="-122"/>
              <a:sym typeface="微软雅黑" pitchFamily="34" charset="-122"/>
            </a:endParaRPr>
          </a:p>
          <a:p>
            <a:r>
              <a:rPr lang="zh-CN" altLang="en-US" sz="847">
                <a:latin typeface="微软雅黑" pitchFamily="34" charset="-122"/>
                <a:ea typeface="微软雅黑" pitchFamily="34" charset="-122"/>
                <a:sym typeface="微软雅黑" pitchFamily="34" charset="-122"/>
              </a:rPr>
              <a:t>除了模板的发布与定制，我们还为您准备了使用教程，希望能够能够更好的使用该作品，授人以鱼不如授人以渔，希望您在下班之余，能够和我们一起进步，共同感受</a:t>
            </a:r>
            <a:r>
              <a:rPr lang="en-US" altLang="zh-CN" sz="847">
                <a:latin typeface="微软雅黑" pitchFamily="34" charset="-122"/>
                <a:ea typeface="微软雅黑" pitchFamily="34" charset="-122"/>
                <a:sym typeface="微软雅黑" pitchFamily="34" charset="-122"/>
              </a:rPr>
              <a:t>PPT</a:t>
            </a:r>
            <a:r>
              <a:rPr lang="zh-CN" altLang="en-US" sz="847">
                <a:latin typeface="微软雅黑" pitchFamily="34" charset="-122"/>
                <a:ea typeface="微软雅黑" pitchFamily="34" charset="-122"/>
                <a:sym typeface="微软雅黑" pitchFamily="34" charset="-122"/>
              </a:rPr>
              <a:t>的巨大魅力与价值。我们诚祝您在工作中事事顺心，步步高升！最后让我们谨记：最重要的不是</a:t>
            </a:r>
            <a:r>
              <a:rPr lang="en-US" altLang="zh-CN" sz="847">
                <a:latin typeface="微软雅黑" pitchFamily="34" charset="-122"/>
                <a:ea typeface="微软雅黑" pitchFamily="34" charset="-122"/>
                <a:sym typeface="微软雅黑" pitchFamily="34" charset="-122"/>
              </a:rPr>
              <a:t>PPT</a:t>
            </a:r>
            <a:r>
              <a:rPr lang="zh-CN" altLang="en-US" sz="847">
                <a:latin typeface="微软雅黑" pitchFamily="34" charset="-122"/>
                <a:ea typeface="微软雅黑" pitchFamily="34" charset="-122"/>
                <a:sym typeface="微软雅黑" pitchFamily="34" charset="-122"/>
              </a:rPr>
              <a:t>，是你。</a:t>
            </a:r>
            <a:endParaRPr lang="en-US" altLang="zh-CN" sz="847">
              <a:latin typeface="微软雅黑" pitchFamily="34" charset="-122"/>
              <a:ea typeface="微软雅黑" pitchFamily="34" charset="-122"/>
              <a:sym typeface="微软雅黑" pitchFamily="34" charset="-122"/>
            </a:endParaRPr>
          </a:p>
          <a:p>
            <a:endParaRPr lang="zh-CN" altLang="en-US" sz="1035">
              <a:latin typeface="Calibri" pitchFamily="34" charset="0"/>
              <a:ea typeface="微软雅黑" pitchFamily="34" charset="-122"/>
              <a:sym typeface="宋体" pitchFamily="2" charset="-122"/>
            </a:endParaRPr>
          </a:p>
        </p:txBody>
      </p:sp>
      <p:grpSp>
        <p:nvGrpSpPr>
          <p:cNvPr id="40" name="组合 39"/>
          <p:cNvGrpSpPr>
            <a:grpSpLocks/>
          </p:cNvGrpSpPr>
          <p:nvPr/>
        </p:nvGrpSpPr>
        <p:grpSpPr bwMode="auto">
          <a:xfrm>
            <a:off x="737612" y="1180143"/>
            <a:ext cx="2813079" cy="2957913"/>
            <a:chOff x="1046163" y="1628775"/>
            <a:chExt cx="3986819" cy="4192387"/>
          </a:xfrm>
        </p:grpSpPr>
        <p:grpSp>
          <p:nvGrpSpPr>
            <p:cNvPr id="23568" name="Group 10"/>
            <p:cNvGrpSpPr>
              <a:grpSpLocks/>
            </p:cNvGrpSpPr>
            <p:nvPr/>
          </p:nvGrpSpPr>
          <p:grpSpPr bwMode="auto">
            <a:xfrm>
              <a:off x="1046163" y="1628775"/>
              <a:ext cx="3986819" cy="4192387"/>
              <a:chOff x="0" y="0"/>
              <a:chExt cx="3986578" cy="4192919"/>
            </a:xfrm>
          </p:grpSpPr>
          <p:sp>
            <p:nvSpPr>
              <p:cNvPr id="23572" name="Line 16"/>
              <p:cNvSpPr>
                <a:spLocks noChangeShapeType="1"/>
              </p:cNvSpPr>
              <p:nvPr/>
            </p:nvSpPr>
            <p:spPr bwMode="auto">
              <a:xfrm>
                <a:off x="0" y="2098240"/>
                <a:ext cx="3986578" cy="1"/>
              </a:xfrm>
              <a:prstGeom prst="line">
                <a:avLst/>
              </a:prstGeom>
              <a:noFill/>
              <a:ln w="28575">
                <a:solidFill>
                  <a:srgbClr val="808080">
                    <a:alpha val="50195"/>
                  </a:srgbClr>
                </a:solidFill>
                <a:miter lim="800000"/>
                <a:headEnd/>
                <a:tailEnd/>
              </a:ln>
            </p:spPr>
            <p:txBody>
              <a:bodyPr/>
              <a:lstStyle/>
              <a:p>
                <a:endParaRPr lang="zh-CN" altLang="en-US" sz="1270"/>
              </a:p>
            </p:txBody>
          </p:sp>
          <p:sp>
            <p:nvSpPr>
              <p:cNvPr id="23573" name="Line 17"/>
              <p:cNvSpPr>
                <a:spLocks noChangeShapeType="1"/>
              </p:cNvSpPr>
              <p:nvPr/>
            </p:nvSpPr>
            <p:spPr bwMode="auto">
              <a:xfrm>
                <a:off x="1993289" y="0"/>
                <a:ext cx="1" cy="4192919"/>
              </a:xfrm>
              <a:prstGeom prst="line">
                <a:avLst/>
              </a:prstGeom>
              <a:noFill/>
              <a:ln w="28575">
                <a:solidFill>
                  <a:srgbClr val="808080">
                    <a:alpha val="50195"/>
                  </a:srgbClr>
                </a:solidFill>
                <a:miter lim="800000"/>
                <a:headEnd/>
                <a:tailEnd/>
              </a:ln>
            </p:spPr>
            <p:txBody>
              <a:bodyPr/>
              <a:lstStyle/>
              <a:p>
                <a:endParaRPr lang="zh-CN" altLang="en-US" sz="1270"/>
              </a:p>
            </p:txBody>
          </p:sp>
          <p:sp>
            <p:nvSpPr>
              <p:cNvPr id="23574" name="Oval 10"/>
              <p:cNvSpPr>
                <a:spLocks noChangeArrowheads="1"/>
              </p:cNvSpPr>
              <p:nvPr/>
            </p:nvSpPr>
            <p:spPr bwMode="auto">
              <a:xfrm>
                <a:off x="395452" y="475577"/>
                <a:ext cx="3192112" cy="3216828"/>
              </a:xfrm>
              <a:prstGeom prst="ellipse">
                <a:avLst/>
              </a:prstGeom>
              <a:noFill/>
              <a:ln w="9525">
                <a:solidFill>
                  <a:srgbClr val="B2B2B2">
                    <a:alpha val="50195"/>
                  </a:srgbClr>
                </a:solidFill>
                <a:miter lim="800000"/>
                <a:headEnd/>
                <a:tailEnd/>
              </a:ln>
            </p:spPr>
            <p:txBody>
              <a:bodyPr wrap="none" anchor="ctr"/>
              <a:lstStyle/>
              <a:p>
                <a:endParaRPr lang="zh-CN" altLang="zh-CN" sz="1270">
                  <a:solidFill>
                    <a:srgbClr val="000000"/>
                  </a:solidFill>
                  <a:ea typeface="微软雅黑" pitchFamily="34" charset="-122"/>
                </a:endParaRPr>
              </a:p>
            </p:txBody>
          </p:sp>
          <p:sp>
            <p:nvSpPr>
              <p:cNvPr id="23575" name="Oval 15"/>
              <p:cNvSpPr>
                <a:spLocks noChangeArrowheads="1"/>
              </p:cNvSpPr>
              <p:nvPr/>
            </p:nvSpPr>
            <p:spPr bwMode="auto">
              <a:xfrm>
                <a:off x="197726" y="268959"/>
                <a:ext cx="3608939" cy="3642531"/>
              </a:xfrm>
              <a:prstGeom prst="ellipse">
                <a:avLst/>
              </a:prstGeom>
              <a:noFill/>
              <a:ln w="19050">
                <a:solidFill>
                  <a:srgbClr val="B2B2B2">
                    <a:alpha val="50195"/>
                  </a:srgbClr>
                </a:solidFill>
                <a:miter lim="800000"/>
                <a:headEnd/>
                <a:tailEnd/>
              </a:ln>
            </p:spPr>
            <p:txBody>
              <a:bodyPr wrap="none" anchor="ctr"/>
              <a:lstStyle/>
              <a:p>
                <a:endParaRPr lang="zh-CN" altLang="zh-CN" sz="1270">
                  <a:solidFill>
                    <a:srgbClr val="000000"/>
                  </a:solidFill>
                  <a:ea typeface="微软雅黑" pitchFamily="34" charset="-122"/>
                </a:endParaRPr>
              </a:p>
            </p:txBody>
          </p:sp>
        </p:grpSp>
        <p:sp>
          <p:nvSpPr>
            <p:cNvPr id="23569" name="Oval 12"/>
            <p:cNvSpPr>
              <a:spLocks noChangeArrowheads="1"/>
            </p:cNvSpPr>
            <p:nvPr/>
          </p:nvSpPr>
          <p:spPr bwMode="auto">
            <a:xfrm>
              <a:off x="1696381" y="2383904"/>
              <a:ext cx="2668568" cy="2721311"/>
            </a:xfrm>
            <a:prstGeom prst="ellipse">
              <a:avLst/>
            </a:prstGeom>
            <a:solidFill>
              <a:srgbClr val="595959"/>
            </a:solidFill>
            <a:ln w="38100">
              <a:solidFill>
                <a:srgbClr val="F8F8F8"/>
              </a:solidFill>
              <a:miter lim="800000"/>
              <a:headEnd/>
              <a:tailEnd/>
            </a:ln>
          </p:spPr>
          <p:txBody>
            <a:bodyPr wrap="none" anchor="ctr"/>
            <a:lstStyle/>
            <a:p>
              <a:endParaRPr lang="zh-CN" altLang="zh-CN" sz="1270">
                <a:solidFill>
                  <a:srgbClr val="000000"/>
                </a:solidFill>
                <a:ea typeface="微软雅黑" pitchFamily="34" charset="-122"/>
              </a:endParaRPr>
            </a:p>
          </p:txBody>
        </p:sp>
        <p:sp>
          <p:nvSpPr>
            <p:cNvPr id="23570" name="Oval 13"/>
            <p:cNvSpPr>
              <a:spLocks noChangeArrowheads="1"/>
            </p:cNvSpPr>
            <p:nvPr/>
          </p:nvSpPr>
          <p:spPr bwMode="auto">
            <a:xfrm>
              <a:off x="1806425" y="2490111"/>
              <a:ext cx="2446515" cy="2496873"/>
            </a:xfrm>
            <a:prstGeom prst="ellipse">
              <a:avLst/>
            </a:prstGeom>
            <a:solidFill>
              <a:srgbClr val="262626"/>
            </a:solidFill>
            <a:ln w="9525">
              <a:noFill/>
              <a:round/>
              <a:headEnd/>
              <a:tailEnd/>
            </a:ln>
          </p:spPr>
          <p:txBody>
            <a:bodyPr wrap="none" anchor="ctr"/>
            <a:lstStyle/>
            <a:p>
              <a:endParaRPr lang="zh-CN" altLang="zh-CN" sz="1270">
                <a:solidFill>
                  <a:srgbClr val="000000"/>
                </a:solidFill>
                <a:ea typeface="微软雅黑" pitchFamily="34" charset="-122"/>
              </a:endParaRPr>
            </a:p>
          </p:txBody>
        </p:sp>
        <p:sp>
          <p:nvSpPr>
            <p:cNvPr id="23571" name="Oval 14"/>
            <p:cNvSpPr>
              <a:spLocks noChangeArrowheads="1"/>
            </p:cNvSpPr>
            <p:nvPr/>
          </p:nvSpPr>
          <p:spPr bwMode="auto">
            <a:xfrm>
              <a:off x="2258392" y="2967042"/>
              <a:ext cx="1566163" cy="1599121"/>
            </a:xfrm>
            <a:prstGeom prst="ellipse">
              <a:avLst/>
            </a:prstGeom>
            <a:solidFill>
              <a:schemeClr val="accent4"/>
            </a:solidFill>
            <a:ln w="9525">
              <a:noFill/>
              <a:round/>
              <a:headEnd/>
              <a:tailEnd/>
            </a:ln>
          </p:spPr>
          <p:txBody>
            <a:bodyPr wrap="none" anchor="ctr"/>
            <a:lstStyle/>
            <a:p>
              <a:pPr algn="ctr"/>
              <a:endParaRPr lang="zh-CN" altLang="en-US" sz="1975" b="1">
                <a:solidFill>
                  <a:srgbClr val="FFFFFF"/>
                </a:solidFill>
                <a:ea typeface="微软雅黑" pitchFamily="34" charset="-122"/>
              </a:endParaRPr>
            </a:p>
          </p:txBody>
        </p:sp>
      </p:grpSp>
      <p:sp>
        <p:nvSpPr>
          <p:cNvPr id="49" name="文本5"/>
          <p:cNvSpPr>
            <a:spLocks noChangeArrowheads="1"/>
          </p:cNvSpPr>
          <p:nvPr/>
        </p:nvSpPr>
        <p:spPr bwMode="auto">
          <a:xfrm>
            <a:off x="3078858" y="3698694"/>
            <a:ext cx="1649922" cy="260562"/>
          </a:xfrm>
          <a:prstGeom prst="rect">
            <a:avLst/>
          </a:prstGeom>
          <a:noFill/>
          <a:ln w="9525">
            <a:noFill/>
            <a:miter lim="800000"/>
            <a:headEnd/>
            <a:tailEnd/>
          </a:ln>
        </p:spPr>
        <p:txBody>
          <a:bodyPr lIns="64495" tIns="32247" rIns="64495" bIns="32247" anchor="ctr">
            <a:spAutoFit/>
          </a:bodyPr>
          <a:lstStyle/>
          <a:p>
            <a:r>
              <a:rPr lang="zh-CN" altLang="en-US" sz="1270">
                <a:solidFill>
                  <a:srgbClr val="000000"/>
                </a:solidFill>
                <a:ea typeface="微软雅黑" pitchFamily="34" charset="-122"/>
              </a:rPr>
              <a:t>此处添加文本</a:t>
            </a:r>
            <a:r>
              <a:rPr lang="en-US" altLang="zh-CN" sz="1270">
                <a:solidFill>
                  <a:srgbClr val="000000"/>
                </a:solidFill>
                <a:ea typeface="微软雅黑" pitchFamily="34" charset="-122"/>
              </a:rPr>
              <a:t>5</a:t>
            </a:r>
            <a:endParaRPr lang="zh-CN" altLang="en-US" sz="1270">
              <a:ea typeface="微软雅黑" pitchFamily="34" charset="-122"/>
            </a:endParaRPr>
          </a:p>
        </p:txBody>
      </p:sp>
      <p:sp>
        <p:nvSpPr>
          <p:cNvPr id="50" name="文本1"/>
          <p:cNvSpPr>
            <a:spLocks noChangeArrowheads="1"/>
          </p:cNvSpPr>
          <p:nvPr/>
        </p:nvSpPr>
        <p:spPr bwMode="auto">
          <a:xfrm>
            <a:off x="2971352" y="1390297"/>
            <a:ext cx="1649922" cy="260562"/>
          </a:xfrm>
          <a:prstGeom prst="rect">
            <a:avLst/>
          </a:prstGeom>
          <a:noFill/>
          <a:ln w="9525">
            <a:noFill/>
            <a:miter lim="800000"/>
            <a:headEnd/>
            <a:tailEnd/>
          </a:ln>
        </p:spPr>
        <p:txBody>
          <a:bodyPr lIns="64495" tIns="32247" rIns="64495" bIns="32247" anchor="ctr">
            <a:spAutoFit/>
          </a:bodyPr>
          <a:lstStyle/>
          <a:p>
            <a:r>
              <a:rPr lang="zh-CN" altLang="en-US" sz="1270">
                <a:solidFill>
                  <a:srgbClr val="000000"/>
                </a:solidFill>
                <a:ea typeface="微软雅黑" pitchFamily="34" charset="-122"/>
              </a:rPr>
              <a:t>此处添加文本</a:t>
            </a:r>
            <a:r>
              <a:rPr lang="en-US" altLang="zh-CN" sz="1270">
                <a:solidFill>
                  <a:srgbClr val="000000"/>
                </a:solidFill>
                <a:ea typeface="微软雅黑" pitchFamily="34" charset="-122"/>
              </a:rPr>
              <a:t>1</a:t>
            </a:r>
          </a:p>
        </p:txBody>
      </p:sp>
      <p:sp>
        <p:nvSpPr>
          <p:cNvPr id="51" name="Oval 19"/>
          <p:cNvSpPr>
            <a:spLocks noChangeArrowheads="1"/>
          </p:cNvSpPr>
          <p:nvPr/>
        </p:nvSpPr>
        <p:spPr bwMode="auto">
          <a:xfrm>
            <a:off x="2642861" y="1386196"/>
            <a:ext cx="268766" cy="268766"/>
          </a:xfrm>
          <a:prstGeom prst="ellipse">
            <a:avLst/>
          </a:prstGeom>
          <a:solidFill>
            <a:schemeClr val="accent6">
              <a:lumMod val="60000"/>
              <a:lumOff val="40000"/>
            </a:schemeClr>
          </a:solidFill>
          <a:ln w="9525">
            <a:noFill/>
            <a:round/>
            <a:headEnd/>
            <a:tailEnd/>
          </a:ln>
        </p:spPr>
        <p:txBody>
          <a:bodyPr wrap="none" lIns="64495" tIns="32247" rIns="64495" bIns="32247" anchor="ctr"/>
          <a:lstStyle/>
          <a:p>
            <a:endParaRPr lang="zh-CN" altLang="zh-CN" sz="1270">
              <a:solidFill>
                <a:srgbClr val="000000"/>
              </a:solidFill>
              <a:ea typeface="微软雅黑" pitchFamily="34" charset="-122"/>
            </a:endParaRPr>
          </a:p>
        </p:txBody>
      </p:sp>
      <p:sp>
        <p:nvSpPr>
          <p:cNvPr id="84" name="Oval 28"/>
          <p:cNvSpPr>
            <a:spLocks noChangeArrowheads="1"/>
          </p:cNvSpPr>
          <p:nvPr/>
        </p:nvSpPr>
        <p:spPr bwMode="auto">
          <a:xfrm>
            <a:off x="3205776" y="1944631"/>
            <a:ext cx="268766" cy="268766"/>
          </a:xfrm>
          <a:prstGeom prst="ellipse">
            <a:avLst/>
          </a:prstGeom>
          <a:solidFill>
            <a:schemeClr val="accent2">
              <a:lumMod val="75000"/>
            </a:schemeClr>
          </a:solidFill>
          <a:ln w="9525">
            <a:noFill/>
            <a:round/>
            <a:headEnd/>
            <a:tailEnd/>
          </a:ln>
        </p:spPr>
        <p:txBody>
          <a:bodyPr wrap="none" lIns="64495" tIns="32247" rIns="64495" bIns="32247" anchor="ctr"/>
          <a:lstStyle/>
          <a:p>
            <a:endParaRPr lang="zh-CN" altLang="zh-CN" sz="1270">
              <a:solidFill>
                <a:srgbClr val="000000"/>
              </a:solidFill>
              <a:ea typeface="微软雅黑" pitchFamily="34" charset="-122"/>
            </a:endParaRPr>
          </a:p>
        </p:txBody>
      </p:sp>
      <p:sp>
        <p:nvSpPr>
          <p:cNvPr id="85" name="Oval 31"/>
          <p:cNvSpPr>
            <a:spLocks noChangeArrowheads="1"/>
          </p:cNvSpPr>
          <p:nvPr/>
        </p:nvSpPr>
        <p:spPr bwMode="auto">
          <a:xfrm>
            <a:off x="3389432" y="2552339"/>
            <a:ext cx="268766" cy="268766"/>
          </a:xfrm>
          <a:prstGeom prst="ellipse">
            <a:avLst/>
          </a:prstGeom>
          <a:solidFill>
            <a:schemeClr val="accent2"/>
          </a:solidFill>
          <a:ln w="9525">
            <a:noFill/>
            <a:round/>
            <a:headEnd/>
            <a:tailEnd/>
          </a:ln>
        </p:spPr>
        <p:txBody>
          <a:bodyPr wrap="none" lIns="64495" tIns="32247" rIns="64495" bIns="32247" anchor="ctr"/>
          <a:lstStyle/>
          <a:p>
            <a:endParaRPr lang="zh-CN" altLang="zh-CN" sz="1270" dirty="0">
              <a:solidFill>
                <a:srgbClr val="000000"/>
              </a:solidFill>
              <a:ea typeface="微软雅黑" pitchFamily="34" charset="-122"/>
            </a:endParaRPr>
          </a:p>
        </p:txBody>
      </p:sp>
      <p:sp>
        <p:nvSpPr>
          <p:cNvPr id="86" name="Oval 34"/>
          <p:cNvSpPr>
            <a:spLocks noChangeArrowheads="1"/>
          </p:cNvSpPr>
          <p:nvPr/>
        </p:nvSpPr>
        <p:spPr bwMode="auto">
          <a:xfrm>
            <a:off x="3198309" y="3197377"/>
            <a:ext cx="268766" cy="268766"/>
          </a:xfrm>
          <a:prstGeom prst="ellipse">
            <a:avLst/>
          </a:prstGeom>
          <a:solidFill>
            <a:schemeClr val="accent3"/>
          </a:solidFill>
          <a:ln w="12700">
            <a:solidFill>
              <a:srgbClr val="F8F8F8"/>
            </a:solidFill>
            <a:miter lim="800000"/>
            <a:headEnd/>
            <a:tailEnd/>
          </a:ln>
        </p:spPr>
        <p:txBody>
          <a:bodyPr wrap="none" lIns="64495" tIns="32247" rIns="64495" bIns="32247" anchor="ctr"/>
          <a:lstStyle/>
          <a:p>
            <a:endParaRPr lang="zh-CN" altLang="zh-CN" sz="1270">
              <a:solidFill>
                <a:srgbClr val="000000"/>
              </a:solidFill>
              <a:ea typeface="微软雅黑" pitchFamily="34" charset="-122"/>
            </a:endParaRPr>
          </a:p>
        </p:txBody>
      </p:sp>
      <p:sp>
        <p:nvSpPr>
          <p:cNvPr id="87" name="Oval 37"/>
          <p:cNvSpPr>
            <a:spLocks noChangeArrowheads="1"/>
          </p:cNvSpPr>
          <p:nvPr/>
        </p:nvSpPr>
        <p:spPr bwMode="auto">
          <a:xfrm>
            <a:off x="2702586" y="3690113"/>
            <a:ext cx="268766" cy="268766"/>
          </a:xfrm>
          <a:prstGeom prst="ellipse">
            <a:avLst/>
          </a:prstGeom>
          <a:solidFill>
            <a:schemeClr val="accent4"/>
          </a:solidFill>
          <a:ln w="9525">
            <a:noFill/>
            <a:round/>
            <a:headEnd/>
            <a:tailEnd/>
          </a:ln>
        </p:spPr>
        <p:txBody>
          <a:bodyPr wrap="none" lIns="64495" tIns="32247" rIns="64495" bIns="32247" anchor="ctr"/>
          <a:lstStyle/>
          <a:p>
            <a:endParaRPr lang="zh-CN" altLang="zh-CN" sz="1270">
              <a:solidFill>
                <a:srgbClr val="000000"/>
              </a:solidFill>
              <a:ea typeface="微软雅黑" pitchFamily="34" charset="-122"/>
            </a:endParaRPr>
          </a:p>
        </p:txBody>
      </p:sp>
      <p:sp>
        <p:nvSpPr>
          <p:cNvPr id="88" name="TextBox 87"/>
          <p:cNvSpPr txBox="1">
            <a:spLocks noChangeArrowheads="1"/>
          </p:cNvSpPr>
          <p:nvPr/>
        </p:nvSpPr>
        <p:spPr bwMode="auto">
          <a:xfrm>
            <a:off x="1757429" y="2492614"/>
            <a:ext cx="1190033" cy="456000"/>
          </a:xfrm>
          <a:prstGeom prst="rect">
            <a:avLst/>
          </a:prstGeom>
          <a:noFill/>
          <a:ln w="9525">
            <a:noFill/>
            <a:miter lim="800000"/>
            <a:headEnd/>
            <a:tailEnd/>
          </a:ln>
        </p:spPr>
        <p:txBody>
          <a:bodyPr lIns="64495" tIns="32247" rIns="64495" bIns="32247">
            <a:spAutoFit/>
          </a:bodyPr>
          <a:lstStyle/>
          <a:p>
            <a:r>
              <a:rPr lang="zh-CN" altLang="en-US" sz="2540" b="1">
                <a:solidFill>
                  <a:schemeClr val="bg1"/>
                </a:solidFill>
                <a:ea typeface="微软雅黑" pitchFamily="34" charset="-122"/>
              </a:rPr>
              <a:t>标题</a:t>
            </a:r>
          </a:p>
        </p:txBody>
      </p:sp>
    </p:spTree>
    <p:extLst>
      <p:ext uri="{BB962C8B-B14F-4D97-AF65-F5344CB8AC3E}">
        <p14:creationId xmlns:p14="http://schemas.microsoft.com/office/powerpoint/2010/main" val="208505767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1000" fill="hold"/>
                                        <p:tgtEl>
                                          <p:spTgt spid="40"/>
                                        </p:tgtEl>
                                        <p:attrNameLst>
                                          <p:attrName>ppt_w</p:attrName>
                                        </p:attrNameLst>
                                      </p:cBhvr>
                                      <p:tavLst>
                                        <p:tav tm="0">
                                          <p:val>
                                            <p:fltVal val="0"/>
                                          </p:val>
                                        </p:tav>
                                        <p:tav tm="100000">
                                          <p:val>
                                            <p:strVal val="#ppt_w"/>
                                          </p:val>
                                        </p:tav>
                                      </p:tavLst>
                                    </p:anim>
                                    <p:anim calcmode="lin" valueType="num">
                                      <p:cBhvr>
                                        <p:cTn id="8" dur="1000" fill="hold"/>
                                        <p:tgtEl>
                                          <p:spTgt spid="40"/>
                                        </p:tgtEl>
                                        <p:attrNameLst>
                                          <p:attrName>ppt_h</p:attrName>
                                        </p:attrNameLst>
                                      </p:cBhvr>
                                      <p:tavLst>
                                        <p:tav tm="0">
                                          <p:val>
                                            <p:fltVal val="0"/>
                                          </p:val>
                                        </p:tav>
                                        <p:tav tm="100000">
                                          <p:val>
                                            <p:strVal val="#ppt_h"/>
                                          </p:val>
                                        </p:tav>
                                      </p:tavLst>
                                    </p:anim>
                                    <p:anim calcmode="lin" valueType="num">
                                      <p:cBhvr>
                                        <p:cTn id="9"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0"/>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8" presetClass="emph" presetSubtype="0" fill="hold" nodeType="afterEffect">
                                  <p:stCondLst>
                                    <p:cond delay="0"/>
                                  </p:stCondLst>
                                  <p:childTnLst>
                                    <p:animRot by="21600000">
                                      <p:cBhvr>
                                        <p:cTn id="13" dur="2000" fill="hold"/>
                                        <p:tgtEl>
                                          <p:spTgt spid="40"/>
                                        </p:tgtEl>
                                        <p:attrNameLst>
                                          <p:attrName>r</p:attrName>
                                        </p:attrNameLst>
                                      </p:cBhvr>
                                    </p:animRot>
                                  </p:childTnLst>
                                </p:cTn>
                              </p:par>
                            </p:childTnLst>
                          </p:cTn>
                        </p:par>
                        <p:par>
                          <p:cTn id="14" fill="hold" nodeType="afterGroup">
                            <p:stCondLst>
                              <p:cond delay="3000"/>
                            </p:stCondLst>
                            <p:childTnLst>
                              <p:par>
                                <p:cTn id="15" presetID="53" presetClass="entr" presetSubtype="16" fill="hold" grpId="0" nodeType="afterEffect">
                                  <p:stCondLst>
                                    <p:cond delay="0"/>
                                  </p:stCondLst>
                                  <p:childTnLst>
                                    <p:set>
                                      <p:cBhvr>
                                        <p:cTn id="16" dur="1" fill="hold">
                                          <p:stCondLst>
                                            <p:cond delay="0"/>
                                          </p:stCondLst>
                                        </p:cTn>
                                        <p:tgtEl>
                                          <p:spTgt spid="88"/>
                                        </p:tgtEl>
                                        <p:attrNameLst>
                                          <p:attrName>style.visibility</p:attrName>
                                        </p:attrNameLst>
                                      </p:cBhvr>
                                      <p:to>
                                        <p:strVal val="visible"/>
                                      </p:to>
                                    </p:set>
                                    <p:anim calcmode="lin" valueType="num">
                                      <p:cBhvr>
                                        <p:cTn id="17" dur="500" fill="hold"/>
                                        <p:tgtEl>
                                          <p:spTgt spid="88"/>
                                        </p:tgtEl>
                                        <p:attrNameLst>
                                          <p:attrName>ppt_w</p:attrName>
                                        </p:attrNameLst>
                                      </p:cBhvr>
                                      <p:tavLst>
                                        <p:tav tm="0">
                                          <p:val>
                                            <p:fltVal val="0"/>
                                          </p:val>
                                        </p:tav>
                                        <p:tav tm="100000">
                                          <p:val>
                                            <p:strVal val="#ppt_w"/>
                                          </p:val>
                                        </p:tav>
                                      </p:tavLst>
                                    </p:anim>
                                    <p:anim calcmode="lin" valueType="num">
                                      <p:cBhvr>
                                        <p:cTn id="18" dur="500" fill="hold"/>
                                        <p:tgtEl>
                                          <p:spTgt spid="88"/>
                                        </p:tgtEl>
                                        <p:attrNameLst>
                                          <p:attrName>ppt_h</p:attrName>
                                        </p:attrNameLst>
                                      </p:cBhvr>
                                      <p:tavLst>
                                        <p:tav tm="0">
                                          <p:val>
                                            <p:fltVal val="0"/>
                                          </p:val>
                                        </p:tav>
                                        <p:tav tm="100000">
                                          <p:val>
                                            <p:strVal val="#ppt_h"/>
                                          </p:val>
                                        </p:tav>
                                      </p:tavLst>
                                    </p:anim>
                                    <p:animEffect transition="in" filter="fade">
                                      <p:cBhvr>
                                        <p:cTn id="19" dur="500"/>
                                        <p:tgtEl>
                                          <p:spTgt spid="88"/>
                                        </p:tgtEl>
                                      </p:cBhvr>
                                    </p:animEffect>
                                  </p:childTnLst>
                                </p:cTn>
                              </p:par>
                            </p:childTnLst>
                          </p:cTn>
                        </p:par>
                        <p:par>
                          <p:cTn id="20" fill="hold" nodeType="afterGroup">
                            <p:stCondLst>
                              <p:cond delay="3500"/>
                            </p:stCondLst>
                            <p:childTnLst>
                              <p:par>
                                <p:cTn id="21" presetID="49" presetClass="entr" presetSubtype="0" decel="100000" fill="hold" grpId="0" nodeType="afterEffect">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cBhvr>
                                        <p:cTn id="23" dur="500" fill="hold"/>
                                        <p:tgtEl>
                                          <p:spTgt spid="51"/>
                                        </p:tgtEl>
                                        <p:attrNameLst>
                                          <p:attrName>ppt_w</p:attrName>
                                        </p:attrNameLst>
                                      </p:cBhvr>
                                      <p:tavLst>
                                        <p:tav tm="0">
                                          <p:val>
                                            <p:fltVal val="0"/>
                                          </p:val>
                                        </p:tav>
                                        <p:tav tm="100000">
                                          <p:val>
                                            <p:strVal val="#ppt_w"/>
                                          </p:val>
                                        </p:tav>
                                      </p:tavLst>
                                    </p:anim>
                                    <p:anim calcmode="lin" valueType="num">
                                      <p:cBhvr>
                                        <p:cTn id="24" dur="500" fill="hold"/>
                                        <p:tgtEl>
                                          <p:spTgt spid="51"/>
                                        </p:tgtEl>
                                        <p:attrNameLst>
                                          <p:attrName>ppt_h</p:attrName>
                                        </p:attrNameLst>
                                      </p:cBhvr>
                                      <p:tavLst>
                                        <p:tav tm="0">
                                          <p:val>
                                            <p:fltVal val="0"/>
                                          </p:val>
                                        </p:tav>
                                        <p:tav tm="100000">
                                          <p:val>
                                            <p:strVal val="#ppt_h"/>
                                          </p:val>
                                        </p:tav>
                                      </p:tavLst>
                                    </p:anim>
                                    <p:anim calcmode="lin" valueType="num">
                                      <p:cBhvr>
                                        <p:cTn id="25" dur="500" fill="hold"/>
                                        <p:tgtEl>
                                          <p:spTgt spid="51"/>
                                        </p:tgtEl>
                                        <p:attrNameLst>
                                          <p:attrName>style.rotation</p:attrName>
                                        </p:attrNameLst>
                                      </p:cBhvr>
                                      <p:tavLst>
                                        <p:tav tm="0">
                                          <p:val>
                                            <p:fltVal val="360"/>
                                          </p:val>
                                        </p:tav>
                                        <p:tav tm="100000">
                                          <p:val>
                                            <p:fltVal val="0"/>
                                          </p:val>
                                        </p:tav>
                                      </p:tavLst>
                                    </p:anim>
                                    <p:animEffect transition="in" filter="fade">
                                      <p:cBhvr>
                                        <p:cTn id="26" dur="500"/>
                                        <p:tgtEl>
                                          <p:spTgt spid="51"/>
                                        </p:tgtEl>
                                      </p:cBhvr>
                                    </p:animEffect>
                                  </p:childTnLst>
                                </p:cTn>
                              </p:par>
                            </p:childTnLst>
                          </p:cTn>
                        </p:par>
                        <p:par>
                          <p:cTn id="27" fill="hold" nodeType="afterGroup">
                            <p:stCondLst>
                              <p:cond delay="40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50"/>
                                        </p:tgtEl>
                                        <p:attrNameLst>
                                          <p:attrName>style.visibility</p:attrName>
                                        </p:attrNameLst>
                                      </p:cBhvr>
                                      <p:to>
                                        <p:strVal val="visible"/>
                                      </p:to>
                                    </p:set>
                                    <p:anim calcmode="lin" valueType="num">
                                      <p:cBhvr>
                                        <p:cTn id="30"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50"/>
                                        </p:tgtEl>
                                        <p:attrNameLst>
                                          <p:attrName>ppt_y</p:attrName>
                                        </p:attrNameLst>
                                      </p:cBhvr>
                                      <p:tavLst>
                                        <p:tav tm="0">
                                          <p:val>
                                            <p:strVal val="#ppt_y"/>
                                          </p:val>
                                        </p:tav>
                                        <p:tav tm="100000">
                                          <p:val>
                                            <p:strVal val="#ppt_y"/>
                                          </p:val>
                                        </p:tav>
                                      </p:tavLst>
                                    </p:anim>
                                    <p:anim calcmode="lin" valueType="num">
                                      <p:cBhvr>
                                        <p:cTn id="32"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50"/>
                                        </p:tgtEl>
                                      </p:cBhvr>
                                    </p:animEffect>
                                  </p:childTnLst>
                                </p:cTn>
                              </p:par>
                            </p:childTnLst>
                          </p:cTn>
                        </p:par>
                        <p:par>
                          <p:cTn id="35" fill="hold" nodeType="afterGroup">
                            <p:stCondLst>
                              <p:cond delay="4800"/>
                            </p:stCondLst>
                            <p:childTnLst>
                              <p:par>
                                <p:cTn id="36" presetID="49" presetClass="entr" presetSubtype="0" decel="100000" fill="hold" grpId="0" nodeType="afterEffect">
                                  <p:stCondLst>
                                    <p:cond delay="0"/>
                                  </p:stCondLst>
                                  <p:childTnLst>
                                    <p:set>
                                      <p:cBhvr>
                                        <p:cTn id="37" dur="1" fill="hold">
                                          <p:stCondLst>
                                            <p:cond delay="0"/>
                                          </p:stCondLst>
                                        </p:cTn>
                                        <p:tgtEl>
                                          <p:spTgt spid="84"/>
                                        </p:tgtEl>
                                        <p:attrNameLst>
                                          <p:attrName>style.visibility</p:attrName>
                                        </p:attrNameLst>
                                      </p:cBhvr>
                                      <p:to>
                                        <p:strVal val="visible"/>
                                      </p:to>
                                    </p:set>
                                    <p:anim calcmode="lin" valueType="num">
                                      <p:cBhvr>
                                        <p:cTn id="38" dur="500" fill="hold"/>
                                        <p:tgtEl>
                                          <p:spTgt spid="84"/>
                                        </p:tgtEl>
                                        <p:attrNameLst>
                                          <p:attrName>ppt_w</p:attrName>
                                        </p:attrNameLst>
                                      </p:cBhvr>
                                      <p:tavLst>
                                        <p:tav tm="0">
                                          <p:val>
                                            <p:fltVal val="0"/>
                                          </p:val>
                                        </p:tav>
                                        <p:tav tm="100000">
                                          <p:val>
                                            <p:strVal val="#ppt_w"/>
                                          </p:val>
                                        </p:tav>
                                      </p:tavLst>
                                    </p:anim>
                                    <p:anim calcmode="lin" valueType="num">
                                      <p:cBhvr>
                                        <p:cTn id="39" dur="500" fill="hold"/>
                                        <p:tgtEl>
                                          <p:spTgt spid="84"/>
                                        </p:tgtEl>
                                        <p:attrNameLst>
                                          <p:attrName>ppt_h</p:attrName>
                                        </p:attrNameLst>
                                      </p:cBhvr>
                                      <p:tavLst>
                                        <p:tav tm="0">
                                          <p:val>
                                            <p:fltVal val="0"/>
                                          </p:val>
                                        </p:tav>
                                        <p:tav tm="100000">
                                          <p:val>
                                            <p:strVal val="#ppt_h"/>
                                          </p:val>
                                        </p:tav>
                                      </p:tavLst>
                                    </p:anim>
                                    <p:anim calcmode="lin" valueType="num">
                                      <p:cBhvr>
                                        <p:cTn id="40" dur="500" fill="hold"/>
                                        <p:tgtEl>
                                          <p:spTgt spid="84"/>
                                        </p:tgtEl>
                                        <p:attrNameLst>
                                          <p:attrName>style.rotation</p:attrName>
                                        </p:attrNameLst>
                                      </p:cBhvr>
                                      <p:tavLst>
                                        <p:tav tm="0">
                                          <p:val>
                                            <p:fltVal val="360"/>
                                          </p:val>
                                        </p:tav>
                                        <p:tav tm="100000">
                                          <p:val>
                                            <p:fltVal val="0"/>
                                          </p:val>
                                        </p:tav>
                                      </p:tavLst>
                                    </p:anim>
                                    <p:animEffect transition="in" filter="fade">
                                      <p:cBhvr>
                                        <p:cTn id="41" dur="500"/>
                                        <p:tgtEl>
                                          <p:spTgt spid="84"/>
                                        </p:tgtEl>
                                      </p:cBhvr>
                                    </p:animEffect>
                                  </p:childTnLst>
                                </p:cTn>
                              </p:par>
                            </p:childTnLst>
                          </p:cTn>
                        </p:par>
                        <p:par>
                          <p:cTn id="42" fill="hold" nodeType="afterGroup">
                            <p:stCondLst>
                              <p:cond delay="5300"/>
                            </p:stCondLst>
                            <p:childTnLst>
                              <p:par>
                                <p:cTn id="43" presetID="41" presetClass="entr" presetSubtype="0" fill="hold" grpId="0" nodeType="afterEffect">
                                  <p:stCondLst>
                                    <p:cond delay="0"/>
                                  </p:stCondLst>
                                  <p:iterate type="lt">
                                    <p:tmPct val="10000"/>
                                  </p:iterate>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37"/>
                                        </p:tgtEl>
                                        <p:attrNameLst>
                                          <p:attrName>ppt_y</p:attrName>
                                        </p:attrNameLst>
                                      </p:cBhvr>
                                      <p:tavLst>
                                        <p:tav tm="0">
                                          <p:val>
                                            <p:strVal val="#ppt_y"/>
                                          </p:val>
                                        </p:tav>
                                        <p:tav tm="100000">
                                          <p:val>
                                            <p:strVal val="#ppt_y"/>
                                          </p:val>
                                        </p:tav>
                                      </p:tavLst>
                                    </p:anim>
                                    <p:anim calcmode="lin" valueType="num">
                                      <p:cBhvr>
                                        <p:cTn id="47"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37"/>
                                        </p:tgtEl>
                                      </p:cBhvr>
                                    </p:animEffect>
                                  </p:childTnLst>
                                </p:cTn>
                              </p:par>
                            </p:childTnLst>
                          </p:cTn>
                        </p:par>
                        <p:par>
                          <p:cTn id="50" fill="hold" nodeType="afterGroup">
                            <p:stCondLst>
                              <p:cond delay="6100"/>
                            </p:stCondLst>
                            <p:childTnLst>
                              <p:par>
                                <p:cTn id="51" presetID="49" presetClass="entr" presetSubtype="0" decel="100000" fill="hold" grpId="0" nodeType="afterEffect">
                                  <p:stCondLst>
                                    <p:cond delay="0"/>
                                  </p:stCondLst>
                                  <p:childTnLst>
                                    <p:set>
                                      <p:cBhvr>
                                        <p:cTn id="52" dur="1" fill="hold">
                                          <p:stCondLst>
                                            <p:cond delay="0"/>
                                          </p:stCondLst>
                                        </p:cTn>
                                        <p:tgtEl>
                                          <p:spTgt spid="85"/>
                                        </p:tgtEl>
                                        <p:attrNameLst>
                                          <p:attrName>style.visibility</p:attrName>
                                        </p:attrNameLst>
                                      </p:cBhvr>
                                      <p:to>
                                        <p:strVal val="visible"/>
                                      </p:to>
                                    </p:set>
                                    <p:anim calcmode="lin" valueType="num">
                                      <p:cBhvr>
                                        <p:cTn id="53" dur="500" fill="hold"/>
                                        <p:tgtEl>
                                          <p:spTgt spid="85"/>
                                        </p:tgtEl>
                                        <p:attrNameLst>
                                          <p:attrName>ppt_w</p:attrName>
                                        </p:attrNameLst>
                                      </p:cBhvr>
                                      <p:tavLst>
                                        <p:tav tm="0">
                                          <p:val>
                                            <p:fltVal val="0"/>
                                          </p:val>
                                        </p:tav>
                                        <p:tav tm="100000">
                                          <p:val>
                                            <p:strVal val="#ppt_w"/>
                                          </p:val>
                                        </p:tav>
                                      </p:tavLst>
                                    </p:anim>
                                    <p:anim calcmode="lin" valueType="num">
                                      <p:cBhvr>
                                        <p:cTn id="54" dur="500" fill="hold"/>
                                        <p:tgtEl>
                                          <p:spTgt spid="85"/>
                                        </p:tgtEl>
                                        <p:attrNameLst>
                                          <p:attrName>ppt_h</p:attrName>
                                        </p:attrNameLst>
                                      </p:cBhvr>
                                      <p:tavLst>
                                        <p:tav tm="0">
                                          <p:val>
                                            <p:fltVal val="0"/>
                                          </p:val>
                                        </p:tav>
                                        <p:tav tm="100000">
                                          <p:val>
                                            <p:strVal val="#ppt_h"/>
                                          </p:val>
                                        </p:tav>
                                      </p:tavLst>
                                    </p:anim>
                                    <p:anim calcmode="lin" valueType="num">
                                      <p:cBhvr>
                                        <p:cTn id="55" dur="500" fill="hold"/>
                                        <p:tgtEl>
                                          <p:spTgt spid="85"/>
                                        </p:tgtEl>
                                        <p:attrNameLst>
                                          <p:attrName>style.rotation</p:attrName>
                                        </p:attrNameLst>
                                      </p:cBhvr>
                                      <p:tavLst>
                                        <p:tav tm="0">
                                          <p:val>
                                            <p:fltVal val="360"/>
                                          </p:val>
                                        </p:tav>
                                        <p:tav tm="100000">
                                          <p:val>
                                            <p:fltVal val="0"/>
                                          </p:val>
                                        </p:tav>
                                      </p:tavLst>
                                    </p:anim>
                                    <p:animEffect transition="in" filter="fade">
                                      <p:cBhvr>
                                        <p:cTn id="56" dur="500"/>
                                        <p:tgtEl>
                                          <p:spTgt spid="85"/>
                                        </p:tgtEl>
                                      </p:cBhvr>
                                    </p:animEffect>
                                  </p:childTnLst>
                                </p:cTn>
                              </p:par>
                            </p:childTnLst>
                          </p:cTn>
                        </p:par>
                        <p:par>
                          <p:cTn id="57" fill="hold" nodeType="afterGroup">
                            <p:stCondLst>
                              <p:cond delay="6600"/>
                            </p:stCondLst>
                            <p:childTnLst>
                              <p:par>
                                <p:cTn id="58" presetID="41" presetClass="entr" presetSubtype="0" fill="hold" grpId="0" nodeType="afterEffect">
                                  <p:stCondLst>
                                    <p:cond delay="0"/>
                                  </p:stCondLst>
                                  <p:iterate type="lt">
                                    <p:tmPct val="10000"/>
                                  </p:iterate>
                                  <p:childTnLst>
                                    <p:set>
                                      <p:cBhvr>
                                        <p:cTn id="59" dur="1" fill="hold">
                                          <p:stCondLst>
                                            <p:cond delay="0"/>
                                          </p:stCondLst>
                                        </p:cTn>
                                        <p:tgtEl>
                                          <p:spTgt spid="36"/>
                                        </p:tgtEl>
                                        <p:attrNameLst>
                                          <p:attrName>style.visibility</p:attrName>
                                        </p:attrNameLst>
                                      </p:cBhvr>
                                      <p:to>
                                        <p:strVal val="visible"/>
                                      </p:to>
                                    </p:set>
                                    <p:anim calcmode="lin" valueType="num">
                                      <p:cBhvr>
                                        <p:cTn id="60"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36"/>
                                        </p:tgtEl>
                                        <p:attrNameLst>
                                          <p:attrName>ppt_y</p:attrName>
                                        </p:attrNameLst>
                                      </p:cBhvr>
                                      <p:tavLst>
                                        <p:tav tm="0">
                                          <p:val>
                                            <p:strVal val="#ppt_y"/>
                                          </p:val>
                                        </p:tav>
                                        <p:tav tm="100000">
                                          <p:val>
                                            <p:strVal val="#ppt_y"/>
                                          </p:val>
                                        </p:tav>
                                      </p:tavLst>
                                    </p:anim>
                                    <p:anim calcmode="lin" valueType="num">
                                      <p:cBhvr>
                                        <p:cTn id="62"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36"/>
                                        </p:tgtEl>
                                      </p:cBhvr>
                                    </p:animEffect>
                                  </p:childTnLst>
                                </p:cTn>
                              </p:par>
                            </p:childTnLst>
                          </p:cTn>
                        </p:par>
                        <p:par>
                          <p:cTn id="65" fill="hold" nodeType="afterGroup">
                            <p:stCondLst>
                              <p:cond delay="7400"/>
                            </p:stCondLst>
                            <p:childTnLst>
                              <p:par>
                                <p:cTn id="66" presetID="49" presetClass="entr" presetSubtype="0" decel="100000" fill="hold" grpId="0"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p:cTn id="68" dur="500" fill="hold"/>
                                        <p:tgtEl>
                                          <p:spTgt spid="86"/>
                                        </p:tgtEl>
                                        <p:attrNameLst>
                                          <p:attrName>ppt_w</p:attrName>
                                        </p:attrNameLst>
                                      </p:cBhvr>
                                      <p:tavLst>
                                        <p:tav tm="0">
                                          <p:val>
                                            <p:fltVal val="0"/>
                                          </p:val>
                                        </p:tav>
                                        <p:tav tm="100000">
                                          <p:val>
                                            <p:strVal val="#ppt_w"/>
                                          </p:val>
                                        </p:tav>
                                      </p:tavLst>
                                    </p:anim>
                                    <p:anim calcmode="lin" valueType="num">
                                      <p:cBhvr>
                                        <p:cTn id="69" dur="500" fill="hold"/>
                                        <p:tgtEl>
                                          <p:spTgt spid="86"/>
                                        </p:tgtEl>
                                        <p:attrNameLst>
                                          <p:attrName>ppt_h</p:attrName>
                                        </p:attrNameLst>
                                      </p:cBhvr>
                                      <p:tavLst>
                                        <p:tav tm="0">
                                          <p:val>
                                            <p:fltVal val="0"/>
                                          </p:val>
                                        </p:tav>
                                        <p:tav tm="100000">
                                          <p:val>
                                            <p:strVal val="#ppt_h"/>
                                          </p:val>
                                        </p:tav>
                                      </p:tavLst>
                                    </p:anim>
                                    <p:anim calcmode="lin" valueType="num">
                                      <p:cBhvr>
                                        <p:cTn id="70" dur="500" fill="hold"/>
                                        <p:tgtEl>
                                          <p:spTgt spid="86"/>
                                        </p:tgtEl>
                                        <p:attrNameLst>
                                          <p:attrName>style.rotation</p:attrName>
                                        </p:attrNameLst>
                                      </p:cBhvr>
                                      <p:tavLst>
                                        <p:tav tm="0">
                                          <p:val>
                                            <p:fltVal val="360"/>
                                          </p:val>
                                        </p:tav>
                                        <p:tav tm="100000">
                                          <p:val>
                                            <p:fltVal val="0"/>
                                          </p:val>
                                        </p:tav>
                                      </p:tavLst>
                                    </p:anim>
                                    <p:animEffect transition="in" filter="fade">
                                      <p:cBhvr>
                                        <p:cTn id="71" dur="500"/>
                                        <p:tgtEl>
                                          <p:spTgt spid="86"/>
                                        </p:tgtEl>
                                      </p:cBhvr>
                                    </p:animEffect>
                                  </p:childTnLst>
                                </p:cTn>
                              </p:par>
                            </p:childTnLst>
                          </p:cTn>
                        </p:par>
                        <p:par>
                          <p:cTn id="72" fill="hold" nodeType="afterGroup">
                            <p:stCondLst>
                              <p:cond delay="7900"/>
                            </p:stCondLst>
                            <p:childTnLst>
                              <p:par>
                                <p:cTn id="73" presetID="41" presetClass="entr" presetSubtype="0" fill="hold" grpId="0" nodeType="afterEffect">
                                  <p:stCondLst>
                                    <p:cond delay="0"/>
                                  </p:stCondLst>
                                  <p:iterate type="lt">
                                    <p:tmPct val="10000"/>
                                  </p:iterate>
                                  <p:childTnLst>
                                    <p:set>
                                      <p:cBhvr>
                                        <p:cTn id="74" dur="1" fill="hold">
                                          <p:stCondLst>
                                            <p:cond delay="0"/>
                                          </p:stCondLst>
                                        </p:cTn>
                                        <p:tgtEl>
                                          <p:spTgt spid="35"/>
                                        </p:tgtEl>
                                        <p:attrNameLst>
                                          <p:attrName>style.visibility</p:attrName>
                                        </p:attrNameLst>
                                      </p:cBhvr>
                                      <p:to>
                                        <p:strVal val="visible"/>
                                      </p:to>
                                    </p:set>
                                    <p:anim calcmode="lin" valueType="num">
                                      <p:cBhvr>
                                        <p:cTn id="75"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35"/>
                                        </p:tgtEl>
                                        <p:attrNameLst>
                                          <p:attrName>ppt_y</p:attrName>
                                        </p:attrNameLst>
                                      </p:cBhvr>
                                      <p:tavLst>
                                        <p:tav tm="0">
                                          <p:val>
                                            <p:strVal val="#ppt_y"/>
                                          </p:val>
                                        </p:tav>
                                        <p:tav tm="100000">
                                          <p:val>
                                            <p:strVal val="#ppt_y"/>
                                          </p:val>
                                        </p:tav>
                                      </p:tavLst>
                                    </p:anim>
                                    <p:anim calcmode="lin" valueType="num">
                                      <p:cBhvr>
                                        <p:cTn id="77"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35"/>
                                        </p:tgtEl>
                                      </p:cBhvr>
                                    </p:animEffect>
                                  </p:childTnLst>
                                </p:cTn>
                              </p:par>
                            </p:childTnLst>
                          </p:cTn>
                        </p:par>
                        <p:par>
                          <p:cTn id="80" fill="hold" nodeType="afterGroup">
                            <p:stCondLst>
                              <p:cond delay="8700"/>
                            </p:stCondLst>
                            <p:childTnLst>
                              <p:par>
                                <p:cTn id="81" presetID="49" presetClass="entr" presetSubtype="0" decel="100000" fill="hold" grpId="0" nodeType="afterEffect">
                                  <p:stCondLst>
                                    <p:cond delay="0"/>
                                  </p:stCondLst>
                                  <p:childTnLst>
                                    <p:set>
                                      <p:cBhvr>
                                        <p:cTn id="82" dur="1" fill="hold">
                                          <p:stCondLst>
                                            <p:cond delay="0"/>
                                          </p:stCondLst>
                                        </p:cTn>
                                        <p:tgtEl>
                                          <p:spTgt spid="87"/>
                                        </p:tgtEl>
                                        <p:attrNameLst>
                                          <p:attrName>style.visibility</p:attrName>
                                        </p:attrNameLst>
                                      </p:cBhvr>
                                      <p:to>
                                        <p:strVal val="visible"/>
                                      </p:to>
                                    </p:set>
                                    <p:anim calcmode="lin" valueType="num">
                                      <p:cBhvr>
                                        <p:cTn id="83" dur="500" fill="hold"/>
                                        <p:tgtEl>
                                          <p:spTgt spid="87"/>
                                        </p:tgtEl>
                                        <p:attrNameLst>
                                          <p:attrName>ppt_w</p:attrName>
                                        </p:attrNameLst>
                                      </p:cBhvr>
                                      <p:tavLst>
                                        <p:tav tm="0">
                                          <p:val>
                                            <p:fltVal val="0"/>
                                          </p:val>
                                        </p:tav>
                                        <p:tav tm="100000">
                                          <p:val>
                                            <p:strVal val="#ppt_w"/>
                                          </p:val>
                                        </p:tav>
                                      </p:tavLst>
                                    </p:anim>
                                    <p:anim calcmode="lin" valueType="num">
                                      <p:cBhvr>
                                        <p:cTn id="84" dur="500" fill="hold"/>
                                        <p:tgtEl>
                                          <p:spTgt spid="87"/>
                                        </p:tgtEl>
                                        <p:attrNameLst>
                                          <p:attrName>ppt_h</p:attrName>
                                        </p:attrNameLst>
                                      </p:cBhvr>
                                      <p:tavLst>
                                        <p:tav tm="0">
                                          <p:val>
                                            <p:fltVal val="0"/>
                                          </p:val>
                                        </p:tav>
                                        <p:tav tm="100000">
                                          <p:val>
                                            <p:strVal val="#ppt_h"/>
                                          </p:val>
                                        </p:tav>
                                      </p:tavLst>
                                    </p:anim>
                                    <p:anim calcmode="lin" valueType="num">
                                      <p:cBhvr>
                                        <p:cTn id="85" dur="500" fill="hold"/>
                                        <p:tgtEl>
                                          <p:spTgt spid="87"/>
                                        </p:tgtEl>
                                        <p:attrNameLst>
                                          <p:attrName>style.rotation</p:attrName>
                                        </p:attrNameLst>
                                      </p:cBhvr>
                                      <p:tavLst>
                                        <p:tav tm="0">
                                          <p:val>
                                            <p:fltVal val="360"/>
                                          </p:val>
                                        </p:tav>
                                        <p:tav tm="100000">
                                          <p:val>
                                            <p:fltVal val="0"/>
                                          </p:val>
                                        </p:tav>
                                      </p:tavLst>
                                    </p:anim>
                                    <p:animEffect transition="in" filter="fade">
                                      <p:cBhvr>
                                        <p:cTn id="86" dur="500"/>
                                        <p:tgtEl>
                                          <p:spTgt spid="87"/>
                                        </p:tgtEl>
                                      </p:cBhvr>
                                    </p:animEffect>
                                  </p:childTnLst>
                                </p:cTn>
                              </p:par>
                            </p:childTnLst>
                          </p:cTn>
                        </p:par>
                        <p:par>
                          <p:cTn id="87" fill="hold" nodeType="afterGroup">
                            <p:stCondLst>
                              <p:cond delay="9200"/>
                            </p:stCondLst>
                            <p:childTnLst>
                              <p:par>
                                <p:cTn id="88" presetID="41" presetClass="entr" presetSubtype="0" fill="hold" grpId="0" nodeType="afterEffect">
                                  <p:stCondLst>
                                    <p:cond delay="0"/>
                                  </p:stCondLst>
                                  <p:iterate type="lt">
                                    <p:tmPct val="10000"/>
                                  </p:iterate>
                                  <p:childTnLst>
                                    <p:set>
                                      <p:cBhvr>
                                        <p:cTn id="89" dur="1" fill="hold">
                                          <p:stCondLst>
                                            <p:cond delay="0"/>
                                          </p:stCondLst>
                                        </p:cTn>
                                        <p:tgtEl>
                                          <p:spTgt spid="49"/>
                                        </p:tgtEl>
                                        <p:attrNameLst>
                                          <p:attrName>style.visibility</p:attrName>
                                        </p:attrNameLst>
                                      </p:cBhvr>
                                      <p:to>
                                        <p:strVal val="visible"/>
                                      </p:to>
                                    </p:set>
                                    <p:anim calcmode="lin" valueType="num">
                                      <p:cBhvr>
                                        <p:cTn id="90"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49"/>
                                        </p:tgtEl>
                                        <p:attrNameLst>
                                          <p:attrName>ppt_y</p:attrName>
                                        </p:attrNameLst>
                                      </p:cBhvr>
                                      <p:tavLst>
                                        <p:tav tm="0">
                                          <p:val>
                                            <p:strVal val="#ppt_y"/>
                                          </p:val>
                                        </p:tav>
                                        <p:tav tm="100000">
                                          <p:val>
                                            <p:strVal val="#ppt_y"/>
                                          </p:val>
                                        </p:tav>
                                      </p:tavLst>
                                    </p:anim>
                                    <p:anim calcmode="lin" valueType="num">
                                      <p:cBhvr>
                                        <p:cTn id="92"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49"/>
                                        </p:tgtEl>
                                      </p:cBhvr>
                                    </p:animEffect>
                                  </p:childTnLst>
                                </p:cTn>
                              </p:par>
                            </p:childTnLst>
                          </p:cTn>
                        </p:par>
                        <p:par>
                          <p:cTn id="95" fill="hold" nodeType="afterGroup">
                            <p:stCondLst>
                              <p:cond delay="10000"/>
                            </p:stCondLst>
                            <p:childTnLst>
                              <p:par>
                                <p:cTn id="96" presetID="41" presetClass="entr" presetSubtype="0" fill="hold" grpId="0" nodeType="afterEffect">
                                  <p:stCondLst>
                                    <p:cond delay="0"/>
                                  </p:stCondLst>
                                  <p:iterate type="lt">
                                    <p:tmPct val="10000"/>
                                  </p:iterate>
                                  <p:childTnLst>
                                    <p:set>
                                      <p:cBhvr>
                                        <p:cTn id="97" dur="1" fill="hold">
                                          <p:stCondLst>
                                            <p:cond delay="0"/>
                                          </p:stCondLst>
                                        </p:cTn>
                                        <p:tgtEl>
                                          <p:spTgt spid="38"/>
                                        </p:tgtEl>
                                        <p:attrNameLst>
                                          <p:attrName>style.visibility</p:attrName>
                                        </p:attrNameLst>
                                      </p:cBhvr>
                                      <p:to>
                                        <p:strVal val="visible"/>
                                      </p:to>
                                    </p:set>
                                    <p:anim calcmode="lin" valueType="num">
                                      <p:cBhvr>
                                        <p:cTn id="98"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99" dur="500" fill="hold"/>
                                        <p:tgtEl>
                                          <p:spTgt spid="38"/>
                                        </p:tgtEl>
                                        <p:attrNameLst>
                                          <p:attrName>ppt_y</p:attrName>
                                        </p:attrNameLst>
                                      </p:cBhvr>
                                      <p:tavLst>
                                        <p:tav tm="0">
                                          <p:val>
                                            <p:strVal val="#ppt_y"/>
                                          </p:val>
                                        </p:tav>
                                        <p:tav tm="100000">
                                          <p:val>
                                            <p:strVal val="#ppt_y"/>
                                          </p:val>
                                        </p:tav>
                                      </p:tavLst>
                                    </p:anim>
                                    <p:anim calcmode="lin" valueType="num">
                                      <p:cBhvr>
                                        <p:cTn id="100"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01"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02" dur="500" tmFilter="0,0; .5, 1; 1, 1"/>
                                        <p:tgtEl>
                                          <p:spTgt spid="38"/>
                                        </p:tgtEl>
                                      </p:cBhvr>
                                    </p:animEffect>
                                  </p:childTnLst>
                                </p:cTn>
                              </p:par>
                            </p:childTnLst>
                          </p:cTn>
                        </p:par>
                        <p:par>
                          <p:cTn id="103" fill="hold" nodeType="afterGroup">
                            <p:stCondLst>
                              <p:cond delay="10850"/>
                            </p:stCondLst>
                            <p:childTnLst>
                              <p:par>
                                <p:cTn id="104" presetID="22" presetClass="entr" presetSubtype="8" fill="hold" grpId="0" nodeType="after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wipe(left)">
                                      <p:cBhvr>
                                        <p:cTn id="10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p:bldP spid="49" grpId="0"/>
      <p:bldP spid="50" grpId="0"/>
      <p:bldP spid="51" grpId="0" animBg="1"/>
      <p:bldP spid="84" grpId="0" animBg="1"/>
      <p:bldP spid="85" grpId="0" animBg="1"/>
      <p:bldP spid="86" grpId="0" animBg="1"/>
      <p:bldP spid="87" grpId="0" animBg="1"/>
      <p:bldP spid="8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7" name="Group 9"/>
          <p:cNvGrpSpPr>
            <a:grpSpLocks/>
          </p:cNvGrpSpPr>
          <p:nvPr/>
        </p:nvGrpSpPr>
        <p:grpSpPr bwMode="auto">
          <a:xfrm>
            <a:off x="4664575" y="957664"/>
            <a:ext cx="1669332" cy="1667840"/>
            <a:chOff x="523649" y="2000605"/>
            <a:chExt cx="2671496" cy="2671496"/>
          </a:xfrm>
        </p:grpSpPr>
        <p:sp>
          <p:nvSpPr>
            <p:cNvPr id="68" name="Rectangle 10"/>
            <p:cNvSpPr/>
            <p:nvPr/>
          </p:nvSpPr>
          <p:spPr bwMode="auto">
            <a:xfrm>
              <a:off x="523649" y="2000605"/>
              <a:ext cx="2671496" cy="2671496"/>
            </a:xfrm>
            <a:prstGeom prst="rect">
              <a:avLst/>
            </a:prstGeom>
            <a:solidFill>
              <a:schemeClr val="bg2"/>
            </a:solidFill>
            <a:ln w="25400" cap="flat" cmpd="sng" algn="ctr">
              <a:noFill/>
              <a:prstDash val="solid"/>
              <a:headEnd type="none" w="med" len="med"/>
              <a:tailEnd type="none" w="med" len="med"/>
            </a:ln>
            <a:effectLst/>
          </p:spPr>
          <p:txBody>
            <a:bodyPr lIns="86001" tIns="86005" rIns="86001" bIns="86005" anchor="b"/>
            <a:lstStyle/>
            <a:p>
              <a:pPr defTabSz="812555">
                <a:defRPr/>
              </a:pPr>
              <a:r>
                <a:rPr lang="zh-CN" altLang="en-US" sz="1270"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sz="1270" kern="0" dirty="0">
                <a:gradFill>
                  <a:gsLst>
                    <a:gs pos="0">
                      <a:srgbClr val="FFFFFF"/>
                    </a:gs>
                    <a:gs pos="100000">
                      <a:srgbClr val="FFFFFF"/>
                    </a:gs>
                  </a:gsLst>
                  <a:lin ang="5400000" scaled="0"/>
                </a:gradFill>
                <a:latin typeface="微软雅黑" pitchFamily="34" charset="-122"/>
                <a:ea typeface="微软雅黑" pitchFamily="34" charset="-122"/>
              </a:endParaRPr>
            </a:p>
          </p:txBody>
        </p:sp>
        <p:pic>
          <p:nvPicPr>
            <p:cNvPr id="35854" name="Picture 7" descr="\\MAGNUM\Projects\Microsoft\Cloud Power FY12\Design\Icons\PNGs\Metering.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39380" y="2323940"/>
              <a:ext cx="1840034" cy="1854218"/>
            </a:xfrm>
            <a:prstGeom prst="rect">
              <a:avLst/>
            </a:prstGeom>
            <a:noFill/>
            <a:ln w="9525">
              <a:noFill/>
              <a:miter lim="800000"/>
              <a:headEnd/>
              <a:tailEnd/>
            </a:ln>
          </p:spPr>
        </p:pic>
      </p:grpSp>
      <p:grpSp>
        <p:nvGrpSpPr>
          <p:cNvPr id="70" name="Group 12"/>
          <p:cNvGrpSpPr>
            <a:grpSpLocks/>
          </p:cNvGrpSpPr>
          <p:nvPr/>
        </p:nvGrpSpPr>
        <p:grpSpPr bwMode="auto">
          <a:xfrm>
            <a:off x="6424990" y="957664"/>
            <a:ext cx="1669332" cy="1667840"/>
            <a:chOff x="3344876" y="2000605"/>
            <a:chExt cx="2671496" cy="2671496"/>
          </a:xfrm>
        </p:grpSpPr>
        <p:sp>
          <p:nvSpPr>
            <p:cNvPr id="71" name="Rectangle 13"/>
            <p:cNvSpPr/>
            <p:nvPr/>
          </p:nvSpPr>
          <p:spPr bwMode="auto">
            <a:xfrm>
              <a:off x="3344876" y="2000605"/>
              <a:ext cx="2671496" cy="2671496"/>
            </a:xfrm>
            <a:prstGeom prst="rect">
              <a:avLst/>
            </a:prstGeom>
            <a:solidFill>
              <a:schemeClr val="accent1"/>
            </a:solidFill>
            <a:ln w="25400" cap="flat" cmpd="sng" algn="ctr">
              <a:noFill/>
              <a:prstDash val="solid"/>
              <a:headEnd type="none" w="med" len="med"/>
              <a:tailEnd type="none" w="med" len="med"/>
            </a:ln>
            <a:effectLst/>
          </p:spPr>
          <p:txBody>
            <a:bodyPr lIns="86001" tIns="86005" rIns="86001" bIns="86005" anchor="b"/>
            <a:lstStyle/>
            <a:p>
              <a:pPr defTabSz="812555">
                <a:defRPr/>
              </a:pPr>
              <a:r>
                <a:rPr lang="zh-CN" altLang="en-US" sz="1270"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altLang="zh-CN" sz="1270" kern="0" dirty="0">
                <a:gradFill>
                  <a:gsLst>
                    <a:gs pos="0">
                      <a:srgbClr val="FFFFFF"/>
                    </a:gs>
                    <a:gs pos="100000">
                      <a:srgbClr val="FFFFFF"/>
                    </a:gs>
                  </a:gsLst>
                  <a:lin ang="5400000" scaled="0"/>
                </a:gradFill>
                <a:latin typeface="微软雅黑" pitchFamily="34" charset="-122"/>
                <a:ea typeface="微软雅黑" pitchFamily="34" charset="-122"/>
              </a:endParaRPr>
            </a:p>
          </p:txBody>
        </p:sp>
        <p:pic>
          <p:nvPicPr>
            <p:cNvPr id="35852" name="Picture 5" descr="\\MAGNUM\Projects\Microsoft\Cloud Power FY12\Design\Icons\PNGs\Self_Service.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60105" y="2424205"/>
              <a:ext cx="1641038" cy="1653688"/>
            </a:xfrm>
            <a:prstGeom prst="rect">
              <a:avLst/>
            </a:prstGeom>
            <a:noFill/>
            <a:ln w="9525">
              <a:noFill/>
              <a:miter lim="800000"/>
              <a:headEnd/>
              <a:tailEnd/>
            </a:ln>
          </p:spPr>
        </p:pic>
      </p:grpSp>
      <p:grpSp>
        <p:nvGrpSpPr>
          <p:cNvPr id="73" name="Group 18"/>
          <p:cNvGrpSpPr>
            <a:grpSpLocks/>
          </p:cNvGrpSpPr>
          <p:nvPr/>
        </p:nvGrpSpPr>
        <p:grpSpPr bwMode="auto">
          <a:xfrm>
            <a:off x="6424990" y="2721066"/>
            <a:ext cx="1669332" cy="1669332"/>
            <a:chOff x="8987331" y="2006755"/>
            <a:chExt cx="2671496" cy="2671496"/>
          </a:xfrm>
        </p:grpSpPr>
        <p:sp>
          <p:nvSpPr>
            <p:cNvPr id="74" name="Rectangle 19"/>
            <p:cNvSpPr/>
            <p:nvPr/>
          </p:nvSpPr>
          <p:spPr bwMode="auto">
            <a:xfrm>
              <a:off x="8987331" y="2006755"/>
              <a:ext cx="2671496" cy="2671496"/>
            </a:xfrm>
            <a:prstGeom prst="rect">
              <a:avLst/>
            </a:prstGeom>
            <a:solidFill>
              <a:schemeClr val="accent4"/>
            </a:solidFill>
            <a:ln w="25400" cap="flat" cmpd="sng" algn="ctr">
              <a:noFill/>
              <a:prstDash val="solid"/>
              <a:headEnd type="none" w="med" len="med"/>
              <a:tailEnd type="none" w="med" len="med"/>
            </a:ln>
            <a:effectLst/>
          </p:spPr>
          <p:txBody>
            <a:bodyPr lIns="86001" tIns="86005" rIns="86001" bIns="86005" anchor="b"/>
            <a:lstStyle/>
            <a:p>
              <a:pPr defTabSz="812555">
                <a:defRPr/>
              </a:pPr>
              <a:r>
                <a:rPr lang="zh-CN" altLang="en-US" sz="1270"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altLang="zh-CN" sz="1270" kern="0" dirty="0">
                <a:gradFill>
                  <a:gsLst>
                    <a:gs pos="0">
                      <a:srgbClr val="FFFFFF"/>
                    </a:gs>
                    <a:gs pos="100000">
                      <a:srgbClr val="FFFFFF"/>
                    </a:gs>
                  </a:gsLst>
                  <a:lin ang="5400000" scaled="0"/>
                </a:gradFill>
                <a:latin typeface="微软雅黑" pitchFamily="34" charset="-122"/>
                <a:ea typeface="微软雅黑" pitchFamily="34" charset="-122"/>
              </a:endParaRPr>
            </a:p>
          </p:txBody>
        </p:sp>
        <p:pic>
          <p:nvPicPr>
            <p:cNvPr id="35850" name="Picture 4" descr="\\MAGNUM\Projects\Microsoft\Cloud Power FY12\Design\Icons\PNGs\Scalable_Elastic_4.png"/>
            <p:cNvPicPr>
              <a:picLocks noChangeAspect="1" noChangeArrowheads="1"/>
            </p:cNvPicPr>
            <p:nvPr/>
          </p:nvPicPr>
          <p:blipFill>
            <a:blip r:embed="rId5"/>
            <a:srcRect/>
            <a:stretch>
              <a:fillRect/>
            </a:stretch>
          </p:blipFill>
          <p:spPr bwMode="auto">
            <a:xfrm>
              <a:off x="9396077" y="2316898"/>
              <a:ext cx="1854004" cy="1868302"/>
            </a:xfrm>
            <a:prstGeom prst="rect">
              <a:avLst/>
            </a:prstGeom>
            <a:noFill/>
            <a:ln w="9525">
              <a:noFill/>
              <a:miter lim="800000"/>
              <a:headEnd/>
              <a:tailEnd/>
            </a:ln>
          </p:spPr>
        </p:pic>
      </p:grpSp>
      <p:grpSp>
        <p:nvGrpSpPr>
          <p:cNvPr id="76" name="Group 2"/>
          <p:cNvGrpSpPr>
            <a:grpSpLocks/>
          </p:cNvGrpSpPr>
          <p:nvPr/>
        </p:nvGrpSpPr>
        <p:grpSpPr bwMode="auto">
          <a:xfrm>
            <a:off x="4664575" y="2721066"/>
            <a:ext cx="1669332" cy="1669332"/>
            <a:chOff x="7153762" y="3619300"/>
            <a:chExt cx="1877134" cy="1877134"/>
          </a:xfrm>
        </p:grpSpPr>
        <p:sp>
          <p:nvSpPr>
            <p:cNvPr id="77" name="Rectangle 16"/>
            <p:cNvSpPr/>
            <p:nvPr/>
          </p:nvSpPr>
          <p:spPr bwMode="auto">
            <a:xfrm>
              <a:off x="7153762" y="3619300"/>
              <a:ext cx="1877134" cy="1877134"/>
            </a:xfrm>
            <a:prstGeom prst="rect">
              <a:avLst/>
            </a:prstGeom>
            <a:solidFill>
              <a:schemeClr val="accent3"/>
            </a:solidFill>
            <a:ln w="25400" cap="flat" cmpd="sng" algn="ctr">
              <a:noFill/>
              <a:prstDash val="solid"/>
              <a:headEnd type="none" w="med" len="med"/>
              <a:tailEnd type="none" w="med" len="med"/>
            </a:ln>
            <a:effectLst/>
          </p:spPr>
          <p:txBody>
            <a:bodyPr lIns="86001" tIns="86005" rIns="86001" bIns="86005" anchor="b"/>
            <a:lstStyle/>
            <a:p>
              <a:pPr defTabSz="812555">
                <a:defRPr/>
              </a:pPr>
              <a:r>
                <a:rPr lang="zh-CN" altLang="en-US" sz="1270" kern="0" dirty="0">
                  <a:gradFill>
                    <a:gsLst>
                      <a:gs pos="0">
                        <a:srgbClr val="FFFFFF"/>
                      </a:gs>
                      <a:gs pos="100000">
                        <a:srgbClr val="FFFFFF"/>
                      </a:gs>
                    </a:gsLst>
                    <a:lin ang="5400000" scaled="0"/>
                  </a:gradFill>
                  <a:latin typeface="微软雅黑" pitchFamily="34" charset="-122"/>
                  <a:ea typeface="微软雅黑" pitchFamily="34" charset="-122"/>
                </a:rPr>
                <a:t>单击填加文字</a:t>
              </a:r>
              <a:endParaRPr lang="en-US" altLang="zh-CN" sz="1270" kern="0" dirty="0">
                <a:gradFill>
                  <a:gsLst>
                    <a:gs pos="0">
                      <a:srgbClr val="FFFFFF"/>
                    </a:gs>
                    <a:gs pos="100000">
                      <a:srgbClr val="FFFFFF"/>
                    </a:gs>
                  </a:gsLst>
                  <a:lin ang="5400000" scaled="0"/>
                </a:gradFill>
                <a:latin typeface="微软雅黑" pitchFamily="34" charset="-122"/>
                <a:ea typeface="微软雅黑" pitchFamily="34" charset="-122"/>
              </a:endParaRPr>
            </a:p>
          </p:txBody>
        </p:sp>
        <p:sp>
          <p:nvSpPr>
            <p:cNvPr id="35848" name="Freeform 73"/>
            <p:cNvSpPr>
              <a:spLocks noEditPoints="1"/>
            </p:cNvSpPr>
            <p:nvPr/>
          </p:nvSpPr>
          <p:spPr bwMode="black">
            <a:xfrm>
              <a:off x="7624859" y="3966887"/>
              <a:ext cx="934942" cy="902560"/>
            </a:xfrm>
            <a:custGeom>
              <a:avLst/>
              <a:gdLst>
                <a:gd name="T0" fmla="*/ 303035305 w 2278"/>
                <a:gd name="T1" fmla="*/ 147809065 h 2201"/>
                <a:gd name="T2" fmla="*/ 288212083 w 2278"/>
                <a:gd name="T3" fmla="*/ 56332292 h 2201"/>
                <a:gd name="T4" fmla="*/ 229592697 w 2278"/>
                <a:gd name="T5" fmla="*/ 52968913 h 2201"/>
                <a:gd name="T6" fmla="*/ 179900817 w 2278"/>
                <a:gd name="T7" fmla="*/ 0 h 2201"/>
                <a:gd name="T8" fmla="*/ 136441610 w 2278"/>
                <a:gd name="T9" fmla="*/ 69280194 h 2201"/>
                <a:gd name="T10" fmla="*/ 68726035 w 2278"/>
                <a:gd name="T11" fmla="*/ 54650603 h 2201"/>
                <a:gd name="T12" fmla="*/ 41437877 w 2278"/>
                <a:gd name="T13" fmla="*/ 141418973 h 2201"/>
                <a:gd name="T14" fmla="*/ 0 w 2278"/>
                <a:gd name="T15" fmla="*/ 191361583 h 2201"/>
                <a:gd name="T16" fmla="*/ 56935013 w 2278"/>
                <a:gd name="T17" fmla="*/ 234745563 h 2201"/>
                <a:gd name="T18" fmla="*/ 27962071 w 2278"/>
                <a:gd name="T19" fmla="*/ 316973659 h 2201"/>
                <a:gd name="T20" fmla="*/ 129535434 w 2278"/>
                <a:gd name="T21" fmla="*/ 330594483 h 2201"/>
                <a:gd name="T22" fmla="*/ 177374258 w 2278"/>
                <a:gd name="T23" fmla="*/ 369942982 h 2201"/>
                <a:gd name="T24" fmla="*/ 182090831 w 2278"/>
                <a:gd name="T25" fmla="*/ 370111110 h 2201"/>
                <a:gd name="T26" fmla="*/ 199440613 w 2278"/>
                <a:gd name="T27" fmla="*/ 327735898 h 2201"/>
                <a:gd name="T28" fmla="*/ 280631994 w 2278"/>
                <a:gd name="T29" fmla="*/ 314787996 h 2201"/>
                <a:gd name="T30" fmla="*/ 315668514 w 2278"/>
                <a:gd name="T31" fmla="*/ 293095801 h 2201"/>
                <a:gd name="T32" fmla="*/ 346999742 w 2278"/>
                <a:gd name="T33" fmla="*/ 214062546 h 2201"/>
                <a:gd name="T34" fmla="*/ 326786033 w 2278"/>
                <a:gd name="T35" fmla="*/ 230205289 h 2201"/>
                <a:gd name="T36" fmla="*/ 233298400 w 2278"/>
                <a:gd name="T37" fmla="*/ 215071314 h 2201"/>
                <a:gd name="T38" fmla="*/ 309436252 w 2278"/>
                <a:gd name="T39" fmla="*/ 291414111 h 2201"/>
                <a:gd name="T40" fmla="*/ 219317365 w 2278"/>
                <a:gd name="T41" fmla="*/ 234241179 h 2201"/>
                <a:gd name="T42" fmla="*/ 241383720 w 2278"/>
                <a:gd name="T43" fmla="*/ 295786258 h 2201"/>
                <a:gd name="T44" fmla="*/ 200956713 w 2278"/>
                <a:gd name="T45" fmla="*/ 245675930 h 2201"/>
                <a:gd name="T46" fmla="*/ 194724040 w 2278"/>
                <a:gd name="T47" fmla="*/ 323531879 h 2201"/>
                <a:gd name="T48" fmla="*/ 177374258 w 2278"/>
                <a:gd name="T49" fmla="*/ 249543283 h 2201"/>
                <a:gd name="T50" fmla="*/ 147896086 w 2278"/>
                <a:gd name="T51" fmla="*/ 312265667 h 2201"/>
                <a:gd name="T52" fmla="*/ 135431151 w 2278"/>
                <a:gd name="T53" fmla="*/ 294777080 h 2201"/>
                <a:gd name="T54" fmla="*/ 73779565 w 2278"/>
                <a:gd name="T55" fmla="*/ 300830916 h 2201"/>
                <a:gd name="T56" fmla="*/ 62156816 w 2278"/>
                <a:gd name="T57" fmla="*/ 292759545 h 2201"/>
                <a:gd name="T58" fmla="*/ 92814130 w 2278"/>
                <a:gd name="T59" fmla="*/ 229028393 h 2201"/>
                <a:gd name="T60" fmla="*/ 75295665 w 2278"/>
                <a:gd name="T61" fmla="*/ 216416747 h 2201"/>
                <a:gd name="T62" fmla="*/ 121786661 w 2278"/>
                <a:gd name="T63" fmla="*/ 193883912 h 2201"/>
                <a:gd name="T64" fmla="*/ 42617020 w 2278"/>
                <a:gd name="T65" fmla="*/ 172023589 h 2201"/>
                <a:gd name="T66" fmla="*/ 125492775 w 2278"/>
                <a:gd name="T67" fmla="*/ 170510028 h 2201"/>
                <a:gd name="T68" fmla="*/ 65020332 w 2278"/>
                <a:gd name="T69" fmla="*/ 123762669 h 2201"/>
                <a:gd name="T70" fmla="*/ 136946840 w 2278"/>
                <a:gd name="T71" fmla="*/ 152013084 h 2201"/>
                <a:gd name="T72" fmla="*/ 118080958 w 2278"/>
                <a:gd name="T73" fmla="*/ 89122572 h 2201"/>
                <a:gd name="T74" fmla="*/ 159013606 w 2278"/>
                <a:gd name="T75" fmla="*/ 137047236 h 2201"/>
                <a:gd name="T76" fmla="*/ 167772838 w 2278"/>
                <a:gd name="T77" fmla="*/ 48260921 h 2201"/>
                <a:gd name="T78" fmla="*/ 182427377 w 2278"/>
                <a:gd name="T79" fmla="*/ 133179474 h 2201"/>
                <a:gd name="T80" fmla="*/ 211063362 w 2278"/>
                <a:gd name="T81" fmla="*/ 71298139 h 2201"/>
                <a:gd name="T82" fmla="*/ 224202211 w 2278"/>
                <a:gd name="T83" fmla="*/ 88954444 h 2201"/>
                <a:gd name="T84" fmla="*/ 262439615 w 2278"/>
                <a:gd name="T85" fmla="*/ 82059968 h 2201"/>
                <a:gd name="T86" fmla="*/ 272546264 w 2278"/>
                <a:gd name="T87" fmla="*/ 102575267 h 2201"/>
                <a:gd name="T88" fmla="*/ 267156188 w 2278"/>
                <a:gd name="T89" fmla="*/ 153694363 h 2201"/>
                <a:gd name="T90" fmla="*/ 284674653 w 2278"/>
                <a:gd name="T91" fmla="*/ 166306009 h 2201"/>
                <a:gd name="T92" fmla="*/ 238183246 w 2278"/>
                <a:gd name="T93" fmla="*/ 188839254 h 2201"/>
                <a:gd name="T94" fmla="*/ 341609256 w 2278"/>
                <a:gd name="T95" fmla="*/ 210699167 h 2201"/>
                <a:gd name="T96" fmla="*/ 217632991 w 2278"/>
                <a:gd name="T97" fmla="*/ 157393998 h 2201"/>
                <a:gd name="T98" fmla="*/ 182427377 w 2278"/>
                <a:gd name="T99" fmla="*/ 140746461 h 2201"/>
                <a:gd name="T100" fmla="*/ 159181879 w 2278"/>
                <a:gd name="T101" fmla="*/ 145118608 h 2201"/>
                <a:gd name="T102" fmla="*/ 132567224 w 2278"/>
                <a:gd name="T103" fmla="*/ 173368613 h 2201"/>
                <a:gd name="T104" fmla="*/ 132567224 w 2278"/>
                <a:gd name="T105" fmla="*/ 209354143 h 2201"/>
                <a:gd name="T106" fmla="*/ 159181879 w 2278"/>
                <a:gd name="T107" fmla="*/ 237436020 h 2201"/>
                <a:gd name="T108" fmla="*/ 182427377 w 2278"/>
                <a:gd name="T109" fmla="*/ 241976295 h 2201"/>
                <a:gd name="T110" fmla="*/ 217632991 w 2278"/>
                <a:gd name="T111" fmla="*/ 225328758 h 2201"/>
                <a:gd name="T112" fmla="*/ 230771841 w 2278"/>
                <a:gd name="T113" fmla="*/ 191361583 h 220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78" h="2201">
                  <a:moveTo>
                    <a:pt x="2125" y="983"/>
                  </a:moveTo>
                  <a:cubicBezTo>
                    <a:pt x="2074" y="983"/>
                    <a:pt x="2030" y="1007"/>
                    <a:pt x="2002" y="1045"/>
                  </a:cubicBezTo>
                  <a:cubicBezTo>
                    <a:pt x="1787" y="929"/>
                    <a:pt x="1787" y="929"/>
                    <a:pt x="1787" y="929"/>
                  </a:cubicBezTo>
                  <a:cubicBezTo>
                    <a:pt x="1795" y="914"/>
                    <a:pt x="1799" y="897"/>
                    <a:pt x="1799" y="879"/>
                  </a:cubicBezTo>
                  <a:cubicBezTo>
                    <a:pt x="1799" y="828"/>
                    <a:pt x="1764" y="785"/>
                    <a:pt x="1715" y="773"/>
                  </a:cubicBezTo>
                  <a:cubicBezTo>
                    <a:pt x="1729" y="640"/>
                    <a:pt x="1729" y="640"/>
                    <a:pt x="1729" y="640"/>
                  </a:cubicBezTo>
                  <a:cubicBezTo>
                    <a:pt x="1805" y="630"/>
                    <a:pt x="1863" y="566"/>
                    <a:pt x="1863" y="488"/>
                  </a:cubicBezTo>
                  <a:cubicBezTo>
                    <a:pt x="1863" y="404"/>
                    <a:pt x="1795" y="335"/>
                    <a:pt x="1711" y="335"/>
                  </a:cubicBezTo>
                  <a:cubicBezTo>
                    <a:pt x="1645" y="335"/>
                    <a:pt x="1589" y="377"/>
                    <a:pt x="1567" y="435"/>
                  </a:cubicBezTo>
                  <a:cubicBezTo>
                    <a:pt x="1472" y="427"/>
                    <a:pt x="1472" y="427"/>
                    <a:pt x="1472" y="427"/>
                  </a:cubicBezTo>
                  <a:cubicBezTo>
                    <a:pt x="1472" y="426"/>
                    <a:pt x="1472" y="425"/>
                    <a:pt x="1472" y="424"/>
                  </a:cubicBezTo>
                  <a:cubicBezTo>
                    <a:pt x="1472" y="364"/>
                    <a:pt x="1423" y="315"/>
                    <a:pt x="1363" y="315"/>
                  </a:cubicBezTo>
                  <a:cubicBezTo>
                    <a:pt x="1334" y="315"/>
                    <a:pt x="1309" y="326"/>
                    <a:pt x="1289" y="343"/>
                  </a:cubicBezTo>
                  <a:cubicBezTo>
                    <a:pt x="1187" y="250"/>
                    <a:pt x="1187" y="250"/>
                    <a:pt x="1187" y="250"/>
                  </a:cubicBezTo>
                  <a:cubicBezTo>
                    <a:pt x="1208" y="223"/>
                    <a:pt x="1221" y="190"/>
                    <a:pt x="1221" y="153"/>
                  </a:cubicBezTo>
                  <a:cubicBezTo>
                    <a:pt x="1221" y="69"/>
                    <a:pt x="1153" y="0"/>
                    <a:pt x="1068" y="0"/>
                  </a:cubicBezTo>
                  <a:cubicBezTo>
                    <a:pt x="984" y="0"/>
                    <a:pt x="916" y="69"/>
                    <a:pt x="916" y="153"/>
                  </a:cubicBezTo>
                  <a:cubicBezTo>
                    <a:pt x="916" y="197"/>
                    <a:pt x="935" y="237"/>
                    <a:pt x="965" y="265"/>
                  </a:cubicBezTo>
                  <a:cubicBezTo>
                    <a:pt x="856" y="422"/>
                    <a:pt x="856" y="422"/>
                    <a:pt x="856" y="422"/>
                  </a:cubicBezTo>
                  <a:cubicBezTo>
                    <a:pt x="842" y="416"/>
                    <a:pt x="827" y="412"/>
                    <a:pt x="810" y="412"/>
                  </a:cubicBezTo>
                  <a:cubicBezTo>
                    <a:pt x="760" y="412"/>
                    <a:pt x="717" y="446"/>
                    <a:pt x="705" y="493"/>
                  </a:cubicBezTo>
                  <a:cubicBezTo>
                    <a:pt x="561" y="480"/>
                    <a:pt x="561" y="480"/>
                    <a:pt x="561" y="480"/>
                  </a:cubicBezTo>
                  <a:cubicBezTo>
                    <a:pt x="561" y="480"/>
                    <a:pt x="561" y="479"/>
                    <a:pt x="561" y="478"/>
                  </a:cubicBezTo>
                  <a:cubicBezTo>
                    <a:pt x="561" y="394"/>
                    <a:pt x="493" y="325"/>
                    <a:pt x="408" y="325"/>
                  </a:cubicBezTo>
                  <a:cubicBezTo>
                    <a:pt x="324" y="325"/>
                    <a:pt x="256" y="394"/>
                    <a:pt x="256" y="478"/>
                  </a:cubicBezTo>
                  <a:cubicBezTo>
                    <a:pt x="256" y="546"/>
                    <a:pt x="300" y="603"/>
                    <a:pt x="362" y="623"/>
                  </a:cubicBezTo>
                  <a:cubicBezTo>
                    <a:pt x="348" y="732"/>
                    <a:pt x="348" y="732"/>
                    <a:pt x="348" y="732"/>
                  </a:cubicBezTo>
                  <a:cubicBezTo>
                    <a:pt x="291" y="736"/>
                    <a:pt x="246" y="783"/>
                    <a:pt x="246" y="841"/>
                  </a:cubicBezTo>
                  <a:cubicBezTo>
                    <a:pt x="246" y="873"/>
                    <a:pt x="259" y="901"/>
                    <a:pt x="281" y="921"/>
                  </a:cubicBezTo>
                  <a:cubicBezTo>
                    <a:pt x="221" y="1002"/>
                    <a:pt x="221" y="1002"/>
                    <a:pt x="221" y="1002"/>
                  </a:cubicBezTo>
                  <a:cubicBezTo>
                    <a:pt x="201" y="991"/>
                    <a:pt x="177" y="985"/>
                    <a:pt x="153" y="985"/>
                  </a:cubicBezTo>
                  <a:cubicBezTo>
                    <a:pt x="68" y="985"/>
                    <a:pt x="0" y="1054"/>
                    <a:pt x="0" y="1138"/>
                  </a:cubicBezTo>
                  <a:cubicBezTo>
                    <a:pt x="0" y="1222"/>
                    <a:pt x="68" y="1291"/>
                    <a:pt x="153" y="1291"/>
                  </a:cubicBezTo>
                  <a:cubicBezTo>
                    <a:pt x="190" y="1291"/>
                    <a:pt x="225" y="1277"/>
                    <a:pt x="251" y="1254"/>
                  </a:cubicBezTo>
                  <a:cubicBezTo>
                    <a:pt x="354" y="1339"/>
                    <a:pt x="354" y="1339"/>
                    <a:pt x="354" y="1339"/>
                  </a:cubicBezTo>
                  <a:cubicBezTo>
                    <a:pt x="344" y="1356"/>
                    <a:pt x="338" y="1375"/>
                    <a:pt x="338" y="1396"/>
                  </a:cubicBezTo>
                  <a:cubicBezTo>
                    <a:pt x="338" y="1436"/>
                    <a:pt x="359" y="1471"/>
                    <a:pt x="392" y="1490"/>
                  </a:cubicBezTo>
                  <a:cubicBezTo>
                    <a:pt x="332" y="1733"/>
                    <a:pt x="332" y="1733"/>
                    <a:pt x="332" y="1733"/>
                  </a:cubicBezTo>
                  <a:cubicBezTo>
                    <a:pt x="328" y="1732"/>
                    <a:pt x="323" y="1732"/>
                    <a:pt x="319" y="1732"/>
                  </a:cubicBezTo>
                  <a:cubicBezTo>
                    <a:pt x="235" y="1732"/>
                    <a:pt x="166" y="1800"/>
                    <a:pt x="166" y="1885"/>
                  </a:cubicBezTo>
                  <a:cubicBezTo>
                    <a:pt x="166" y="1969"/>
                    <a:pt x="235" y="2038"/>
                    <a:pt x="319" y="2038"/>
                  </a:cubicBezTo>
                  <a:cubicBezTo>
                    <a:pt x="399" y="2038"/>
                    <a:pt x="464" y="1977"/>
                    <a:pt x="471" y="1899"/>
                  </a:cubicBezTo>
                  <a:cubicBezTo>
                    <a:pt x="664" y="1884"/>
                    <a:pt x="664" y="1884"/>
                    <a:pt x="664" y="1884"/>
                  </a:cubicBezTo>
                  <a:cubicBezTo>
                    <a:pt x="676" y="1931"/>
                    <a:pt x="718" y="1966"/>
                    <a:pt x="769" y="1966"/>
                  </a:cubicBezTo>
                  <a:cubicBezTo>
                    <a:pt x="802" y="1966"/>
                    <a:pt x="832" y="1951"/>
                    <a:pt x="852" y="1928"/>
                  </a:cubicBezTo>
                  <a:cubicBezTo>
                    <a:pt x="931" y="1982"/>
                    <a:pt x="931" y="1982"/>
                    <a:pt x="931" y="1982"/>
                  </a:cubicBezTo>
                  <a:cubicBezTo>
                    <a:pt x="921" y="2002"/>
                    <a:pt x="916" y="2024"/>
                    <a:pt x="916" y="2049"/>
                  </a:cubicBezTo>
                  <a:cubicBezTo>
                    <a:pt x="916" y="2128"/>
                    <a:pt x="976" y="2193"/>
                    <a:pt x="1053" y="2200"/>
                  </a:cubicBezTo>
                  <a:cubicBezTo>
                    <a:pt x="1053" y="2201"/>
                    <a:pt x="1053" y="2201"/>
                    <a:pt x="1053" y="2201"/>
                  </a:cubicBezTo>
                  <a:cubicBezTo>
                    <a:pt x="1056" y="2201"/>
                    <a:pt x="1056" y="2201"/>
                    <a:pt x="1056" y="2201"/>
                  </a:cubicBezTo>
                  <a:cubicBezTo>
                    <a:pt x="1060" y="2201"/>
                    <a:pt x="1064" y="2201"/>
                    <a:pt x="1068" y="2201"/>
                  </a:cubicBezTo>
                  <a:cubicBezTo>
                    <a:pt x="1073" y="2201"/>
                    <a:pt x="1077" y="2201"/>
                    <a:pt x="1081" y="2201"/>
                  </a:cubicBezTo>
                  <a:cubicBezTo>
                    <a:pt x="1083" y="2201"/>
                    <a:pt x="1083" y="2201"/>
                    <a:pt x="1083" y="2201"/>
                  </a:cubicBezTo>
                  <a:cubicBezTo>
                    <a:pt x="1083" y="2201"/>
                    <a:pt x="1083" y="2201"/>
                    <a:pt x="1083" y="2201"/>
                  </a:cubicBezTo>
                  <a:cubicBezTo>
                    <a:pt x="1161" y="2193"/>
                    <a:pt x="1221" y="2128"/>
                    <a:pt x="1221" y="2049"/>
                  </a:cubicBezTo>
                  <a:cubicBezTo>
                    <a:pt x="1221" y="2011"/>
                    <a:pt x="1207" y="1976"/>
                    <a:pt x="1184" y="1949"/>
                  </a:cubicBezTo>
                  <a:cubicBezTo>
                    <a:pt x="1268" y="1853"/>
                    <a:pt x="1268" y="1853"/>
                    <a:pt x="1268" y="1853"/>
                  </a:cubicBezTo>
                  <a:cubicBezTo>
                    <a:pt x="1285" y="1863"/>
                    <a:pt x="1304" y="1869"/>
                    <a:pt x="1324" y="1869"/>
                  </a:cubicBezTo>
                  <a:cubicBezTo>
                    <a:pt x="1364" y="1869"/>
                    <a:pt x="1399" y="1847"/>
                    <a:pt x="1418" y="1815"/>
                  </a:cubicBezTo>
                  <a:cubicBezTo>
                    <a:pt x="1666" y="1872"/>
                    <a:pt x="1666" y="1872"/>
                    <a:pt x="1666" y="1872"/>
                  </a:cubicBezTo>
                  <a:cubicBezTo>
                    <a:pt x="1665" y="1876"/>
                    <a:pt x="1665" y="1880"/>
                    <a:pt x="1665" y="1885"/>
                  </a:cubicBezTo>
                  <a:cubicBezTo>
                    <a:pt x="1665" y="1969"/>
                    <a:pt x="1734" y="2038"/>
                    <a:pt x="1818" y="2038"/>
                  </a:cubicBezTo>
                  <a:cubicBezTo>
                    <a:pt x="1902" y="2038"/>
                    <a:pt x="1971" y="1969"/>
                    <a:pt x="1971" y="1885"/>
                  </a:cubicBezTo>
                  <a:cubicBezTo>
                    <a:pt x="1971" y="1820"/>
                    <a:pt x="1931" y="1765"/>
                    <a:pt x="1874" y="1743"/>
                  </a:cubicBezTo>
                  <a:cubicBezTo>
                    <a:pt x="1893" y="1572"/>
                    <a:pt x="1893" y="1572"/>
                    <a:pt x="1893" y="1572"/>
                  </a:cubicBezTo>
                  <a:cubicBezTo>
                    <a:pt x="1949" y="1567"/>
                    <a:pt x="1994" y="1520"/>
                    <a:pt x="1994" y="1463"/>
                  </a:cubicBezTo>
                  <a:cubicBezTo>
                    <a:pt x="1994" y="1436"/>
                    <a:pt x="1984" y="1412"/>
                    <a:pt x="1969" y="1393"/>
                  </a:cubicBezTo>
                  <a:cubicBezTo>
                    <a:pt x="2060" y="1273"/>
                    <a:pt x="2060" y="1273"/>
                    <a:pt x="2060" y="1273"/>
                  </a:cubicBezTo>
                  <a:cubicBezTo>
                    <a:pt x="2080" y="1283"/>
                    <a:pt x="2102" y="1288"/>
                    <a:pt x="2125" y="1288"/>
                  </a:cubicBezTo>
                  <a:cubicBezTo>
                    <a:pt x="2209" y="1288"/>
                    <a:pt x="2278" y="1220"/>
                    <a:pt x="2278" y="1135"/>
                  </a:cubicBezTo>
                  <a:cubicBezTo>
                    <a:pt x="2278" y="1051"/>
                    <a:pt x="2209" y="983"/>
                    <a:pt x="2125" y="983"/>
                  </a:cubicBezTo>
                  <a:close/>
                  <a:moveTo>
                    <a:pt x="1940" y="1369"/>
                  </a:moveTo>
                  <a:cubicBezTo>
                    <a:pt x="1924" y="1359"/>
                    <a:pt x="1905" y="1353"/>
                    <a:pt x="1884" y="1353"/>
                  </a:cubicBezTo>
                  <a:cubicBezTo>
                    <a:pt x="1838" y="1353"/>
                    <a:pt x="1798" y="1383"/>
                    <a:pt x="1782" y="1424"/>
                  </a:cubicBezTo>
                  <a:cubicBezTo>
                    <a:pt x="1392" y="1262"/>
                    <a:pt x="1392" y="1262"/>
                    <a:pt x="1392" y="1262"/>
                  </a:cubicBezTo>
                  <a:cubicBezTo>
                    <a:pt x="1390" y="1268"/>
                    <a:pt x="1387" y="1273"/>
                    <a:pt x="1385" y="1279"/>
                  </a:cubicBezTo>
                  <a:cubicBezTo>
                    <a:pt x="1777" y="1441"/>
                    <a:pt x="1777" y="1441"/>
                    <a:pt x="1777" y="1441"/>
                  </a:cubicBezTo>
                  <a:cubicBezTo>
                    <a:pt x="1776" y="1448"/>
                    <a:pt x="1775" y="1455"/>
                    <a:pt x="1775" y="1463"/>
                  </a:cubicBezTo>
                  <a:cubicBezTo>
                    <a:pt x="1775" y="1513"/>
                    <a:pt x="1809" y="1555"/>
                    <a:pt x="1855" y="1568"/>
                  </a:cubicBezTo>
                  <a:cubicBezTo>
                    <a:pt x="1837" y="1733"/>
                    <a:pt x="1837" y="1733"/>
                    <a:pt x="1837" y="1733"/>
                  </a:cubicBezTo>
                  <a:cubicBezTo>
                    <a:pt x="1831" y="1733"/>
                    <a:pt x="1825" y="1732"/>
                    <a:pt x="1818" y="1732"/>
                  </a:cubicBezTo>
                  <a:cubicBezTo>
                    <a:pt x="1781" y="1732"/>
                    <a:pt x="1746" y="1746"/>
                    <a:pt x="1720" y="1768"/>
                  </a:cubicBezTo>
                  <a:cubicBezTo>
                    <a:pt x="1324" y="1372"/>
                    <a:pt x="1324" y="1372"/>
                    <a:pt x="1324" y="1372"/>
                  </a:cubicBezTo>
                  <a:cubicBezTo>
                    <a:pt x="1317" y="1379"/>
                    <a:pt x="1310" y="1386"/>
                    <a:pt x="1302" y="1393"/>
                  </a:cubicBezTo>
                  <a:cubicBezTo>
                    <a:pt x="1699" y="1789"/>
                    <a:pt x="1699" y="1789"/>
                    <a:pt x="1699" y="1789"/>
                  </a:cubicBezTo>
                  <a:cubicBezTo>
                    <a:pt x="1688" y="1803"/>
                    <a:pt x="1679" y="1818"/>
                    <a:pt x="1674" y="1835"/>
                  </a:cubicBezTo>
                  <a:cubicBezTo>
                    <a:pt x="1432" y="1779"/>
                    <a:pt x="1432" y="1779"/>
                    <a:pt x="1432" y="1779"/>
                  </a:cubicBezTo>
                  <a:cubicBezTo>
                    <a:pt x="1433" y="1773"/>
                    <a:pt x="1433" y="1766"/>
                    <a:pt x="1433" y="1759"/>
                  </a:cubicBezTo>
                  <a:cubicBezTo>
                    <a:pt x="1433" y="1699"/>
                    <a:pt x="1385" y="1650"/>
                    <a:pt x="1324" y="1650"/>
                  </a:cubicBezTo>
                  <a:cubicBezTo>
                    <a:pt x="1313" y="1650"/>
                    <a:pt x="1302" y="1652"/>
                    <a:pt x="1292" y="1655"/>
                  </a:cubicBezTo>
                  <a:cubicBezTo>
                    <a:pt x="1209" y="1454"/>
                    <a:pt x="1209" y="1454"/>
                    <a:pt x="1209" y="1454"/>
                  </a:cubicBezTo>
                  <a:cubicBezTo>
                    <a:pt x="1204" y="1457"/>
                    <a:pt x="1198" y="1459"/>
                    <a:pt x="1193" y="1461"/>
                  </a:cubicBezTo>
                  <a:cubicBezTo>
                    <a:pt x="1276" y="1662"/>
                    <a:pt x="1276" y="1662"/>
                    <a:pt x="1276" y="1662"/>
                  </a:cubicBezTo>
                  <a:cubicBezTo>
                    <a:pt x="1240" y="1680"/>
                    <a:pt x="1215" y="1717"/>
                    <a:pt x="1215" y="1759"/>
                  </a:cubicBezTo>
                  <a:cubicBezTo>
                    <a:pt x="1215" y="1786"/>
                    <a:pt x="1224" y="1810"/>
                    <a:pt x="1240" y="1828"/>
                  </a:cubicBezTo>
                  <a:cubicBezTo>
                    <a:pt x="1156" y="1924"/>
                    <a:pt x="1156" y="1924"/>
                    <a:pt x="1156" y="1924"/>
                  </a:cubicBezTo>
                  <a:cubicBezTo>
                    <a:pt x="1135" y="1909"/>
                    <a:pt x="1110" y="1899"/>
                    <a:pt x="1083" y="1897"/>
                  </a:cubicBezTo>
                  <a:cubicBezTo>
                    <a:pt x="1083" y="1484"/>
                    <a:pt x="1083" y="1484"/>
                    <a:pt x="1083" y="1484"/>
                  </a:cubicBezTo>
                  <a:cubicBezTo>
                    <a:pt x="1078" y="1484"/>
                    <a:pt x="1073" y="1484"/>
                    <a:pt x="1068" y="1484"/>
                  </a:cubicBezTo>
                  <a:cubicBezTo>
                    <a:pt x="1063" y="1484"/>
                    <a:pt x="1058" y="1484"/>
                    <a:pt x="1053" y="1484"/>
                  </a:cubicBezTo>
                  <a:cubicBezTo>
                    <a:pt x="1053" y="1897"/>
                    <a:pt x="1053" y="1897"/>
                    <a:pt x="1053" y="1897"/>
                  </a:cubicBezTo>
                  <a:cubicBezTo>
                    <a:pt x="1013" y="1901"/>
                    <a:pt x="977" y="1920"/>
                    <a:pt x="952" y="1950"/>
                  </a:cubicBezTo>
                  <a:cubicBezTo>
                    <a:pt x="871" y="1895"/>
                    <a:pt x="871" y="1895"/>
                    <a:pt x="871" y="1895"/>
                  </a:cubicBezTo>
                  <a:cubicBezTo>
                    <a:pt x="876" y="1883"/>
                    <a:pt x="878" y="1870"/>
                    <a:pt x="878" y="1857"/>
                  </a:cubicBezTo>
                  <a:cubicBezTo>
                    <a:pt x="878" y="1815"/>
                    <a:pt x="855" y="1779"/>
                    <a:pt x="820" y="1760"/>
                  </a:cubicBezTo>
                  <a:cubicBezTo>
                    <a:pt x="944" y="1461"/>
                    <a:pt x="944" y="1461"/>
                    <a:pt x="944" y="1461"/>
                  </a:cubicBezTo>
                  <a:cubicBezTo>
                    <a:pt x="939" y="1459"/>
                    <a:pt x="933" y="1457"/>
                    <a:pt x="928" y="1454"/>
                  </a:cubicBezTo>
                  <a:cubicBezTo>
                    <a:pt x="804" y="1753"/>
                    <a:pt x="804" y="1753"/>
                    <a:pt x="804" y="1753"/>
                  </a:cubicBezTo>
                  <a:cubicBezTo>
                    <a:pt x="793" y="1749"/>
                    <a:pt x="781" y="1747"/>
                    <a:pt x="769" y="1747"/>
                  </a:cubicBezTo>
                  <a:cubicBezTo>
                    <a:pt x="712" y="1747"/>
                    <a:pt x="666" y="1791"/>
                    <a:pt x="660" y="1846"/>
                  </a:cubicBezTo>
                  <a:cubicBezTo>
                    <a:pt x="470" y="1861"/>
                    <a:pt x="470" y="1861"/>
                    <a:pt x="470" y="1861"/>
                  </a:cubicBezTo>
                  <a:cubicBezTo>
                    <a:pt x="466" y="1834"/>
                    <a:pt x="454" y="1810"/>
                    <a:pt x="438" y="1789"/>
                  </a:cubicBezTo>
                  <a:cubicBezTo>
                    <a:pt x="835" y="1393"/>
                    <a:pt x="835" y="1393"/>
                    <a:pt x="835" y="1393"/>
                  </a:cubicBezTo>
                  <a:cubicBezTo>
                    <a:pt x="827" y="1386"/>
                    <a:pt x="820" y="1379"/>
                    <a:pt x="813" y="1372"/>
                  </a:cubicBezTo>
                  <a:cubicBezTo>
                    <a:pt x="417" y="1768"/>
                    <a:pt x="417" y="1768"/>
                    <a:pt x="417" y="1768"/>
                  </a:cubicBezTo>
                  <a:cubicBezTo>
                    <a:pt x="403" y="1756"/>
                    <a:pt x="387" y="1747"/>
                    <a:pt x="369" y="1741"/>
                  </a:cubicBezTo>
                  <a:cubicBezTo>
                    <a:pt x="428" y="1504"/>
                    <a:pt x="428" y="1504"/>
                    <a:pt x="428" y="1504"/>
                  </a:cubicBezTo>
                  <a:cubicBezTo>
                    <a:pt x="434" y="1505"/>
                    <a:pt x="440" y="1505"/>
                    <a:pt x="447" y="1505"/>
                  </a:cubicBezTo>
                  <a:cubicBezTo>
                    <a:pt x="507" y="1505"/>
                    <a:pt x="556" y="1457"/>
                    <a:pt x="556" y="1396"/>
                  </a:cubicBezTo>
                  <a:cubicBezTo>
                    <a:pt x="556" y="1384"/>
                    <a:pt x="554" y="1373"/>
                    <a:pt x="551" y="1362"/>
                  </a:cubicBezTo>
                  <a:cubicBezTo>
                    <a:pt x="752" y="1279"/>
                    <a:pt x="752" y="1279"/>
                    <a:pt x="752" y="1279"/>
                  </a:cubicBezTo>
                  <a:cubicBezTo>
                    <a:pt x="750" y="1273"/>
                    <a:pt x="747" y="1268"/>
                    <a:pt x="745" y="1262"/>
                  </a:cubicBezTo>
                  <a:cubicBezTo>
                    <a:pt x="544" y="1345"/>
                    <a:pt x="544" y="1345"/>
                    <a:pt x="544" y="1345"/>
                  </a:cubicBezTo>
                  <a:cubicBezTo>
                    <a:pt x="525" y="1311"/>
                    <a:pt x="489" y="1287"/>
                    <a:pt x="447" y="1287"/>
                  </a:cubicBezTo>
                  <a:cubicBezTo>
                    <a:pt x="421" y="1287"/>
                    <a:pt x="397" y="1296"/>
                    <a:pt x="379" y="1311"/>
                  </a:cubicBezTo>
                  <a:cubicBezTo>
                    <a:pt x="277" y="1226"/>
                    <a:pt x="277" y="1226"/>
                    <a:pt x="277" y="1226"/>
                  </a:cubicBezTo>
                  <a:cubicBezTo>
                    <a:pt x="292" y="1205"/>
                    <a:pt x="302" y="1180"/>
                    <a:pt x="305" y="1153"/>
                  </a:cubicBezTo>
                  <a:cubicBezTo>
                    <a:pt x="723" y="1153"/>
                    <a:pt x="723" y="1153"/>
                    <a:pt x="723" y="1153"/>
                  </a:cubicBezTo>
                  <a:cubicBezTo>
                    <a:pt x="722" y="1148"/>
                    <a:pt x="722" y="1143"/>
                    <a:pt x="722" y="1138"/>
                  </a:cubicBezTo>
                  <a:cubicBezTo>
                    <a:pt x="722" y="1133"/>
                    <a:pt x="722" y="1128"/>
                    <a:pt x="723" y="1123"/>
                  </a:cubicBezTo>
                  <a:cubicBezTo>
                    <a:pt x="305" y="1123"/>
                    <a:pt x="305" y="1123"/>
                    <a:pt x="305" y="1123"/>
                  </a:cubicBezTo>
                  <a:cubicBezTo>
                    <a:pt x="301" y="1083"/>
                    <a:pt x="281" y="1048"/>
                    <a:pt x="253" y="1023"/>
                  </a:cubicBezTo>
                  <a:cubicBezTo>
                    <a:pt x="312" y="942"/>
                    <a:pt x="312" y="942"/>
                    <a:pt x="312" y="942"/>
                  </a:cubicBezTo>
                  <a:cubicBezTo>
                    <a:pt x="325" y="947"/>
                    <a:pt x="340" y="950"/>
                    <a:pt x="355" y="950"/>
                  </a:cubicBezTo>
                  <a:cubicBezTo>
                    <a:pt x="397" y="950"/>
                    <a:pt x="433" y="927"/>
                    <a:pt x="451" y="892"/>
                  </a:cubicBezTo>
                  <a:cubicBezTo>
                    <a:pt x="745" y="1014"/>
                    <a:pt x="745" y="1014"/>
                    <a:pt x="745" y="1014"/>
                  </a:cubicBezTo>
                  <a:cubicBezTo>
                    <a:pt x="747" y="1008"/>
                    <a:pt x="750" y="1003"/>
                    <a:pt x="752" y="997"/>
                  </a:cubicBezTo>
                  <a:cubicBezTo>
                    <a:pt x="458" y="875"/>
                    <a:pt x="458" y="875"/>
                    <a:pt x="458" y="875"/>
                  </a:cubicBezTo>
                  <a:cubicBezTo>
                    <a:pt x="462" y="865"/>
                    <a:pt x="464" y="853"/>
                    <a:pt x="464" y="841"/>
                  </a:cubicBezTo>
                  <a:cubicBezTo>
                    <a:pt x="464" y="792"/>
                    <a:pt x="431" y="750"/>
                    <a:pt x="386" y="736"/>
                  </a:cubicBezTo>
                  <a:cubicBezTo>
                    <a:pt x="399" y="630"/>
                    <a:pt x="399" y="630"/>
                    <a:pt x="399" y="630"/>
                  </a:cubicBezTo>
                  <a:cubicBezTo>
                    <a:pt x="402" y="630"/>
                    <a:pt x="405" y="631"/>
                    <a:pt x="408" y="631"/>
                  </a:cubicBezTo>
                  <a:cubicBezTo>
                    <a:pt x="445" y="631"/>
                    <a:pt x="479" y="618"/>
                    <a:pt x="505" y="596"/>
                  </a:cubicBezTo>
                  <a:cubicBezTo>
                    <a:pt x="813" y="904"/>
                    <a:pt x="813" y="904"/>
                    <a:pt x="813" y="904"/>
                  </a:cubicBezTo>
                  <a:cubicBezTo>
                    <a:pt x="820" y="897"/>
                    <a:pt x="827" y="889"/>
                    <a:pt x="835" y="883"/>
                  </a:cubicBezTo>
                  <a:cubicBezTo>
                    <a:pt x="527" y="575"/>
                    <a:pt x="527" y="575"/>
                    <a:pt x="527" y="575"/>
                  </a:cubicBezTo>
                  <a:cubicBezTo>
                    <a:pt x="540" y="558"/>
                    <a:pt x="550" y="539"/>
                    <a:pt x="556" y="518"/>
                  </a:cubicBezTo>
                  <a:cubicBezTo>
                    <a:pt x="701" y="530"/>
                    <a:pt x="701" y="530"/>
                    <a:pt x="701" y="530"/>
                  </a:cubicBezTo>
                  <a:cubicBezTo>
                    <a:pt x="706" y="587"/>
                    <a:pt x="753" y="631"/>
                    <a:pt x="810" y="631"/>
                  </a:cubicBezTo>
                  <a:cubicBezTo>
                    <a:pt x="823" y="631"/>
                    <a:pt x="835" y="628"/>
                    <a:pt x="846" y="624"/>
                  </a:cubicBezTo>
                  <a:cubicBezTo>
                    <a:pt x="928" y="822"/>
                    <a:pt x="928" y="822"/>
                    <a:pt x="928" y="822"/>
                  </a:cubicBezTo>
                  <a:cubicBezTo>
                    <a:pt x="933" y="819"/>
                    <a:pt x="939" y="817"/>
                    <a:pt x="944" y="815"/>
                  </a:cubicBezTo>
                  <a:cubicBezTo>
                    <a:pt x="863" y="617"/>
                    <a:pt x="863" y="617"/>
                    <a:pt x="863" y="617"/>
                  </a:cubicBezTo>
                  <a:cubicBezTo>
                    <a:pt x="896" y="599"/>
                    <a:pt x="919" y="563"/>
                    <a:pt x="919" y="521"/>
                  </a:cubicBezTo>
                  <a:cubicBezTo>
                    <a:pt x="919" y="491"/>
                    <a:pt x="907" y="464"/>
                    <a:pt x="887" y="444"/>
                  </a:cubicBezTo>
                  <a:cubicBezTo>
                    <a:pt x="996" y="287"/>
                    <a:pt x="996" y="287"/>
                    <a:pt x="996" y="287"/>
                  </a:cubicBezTo>
                  <a:cubicBezTo>
                    <a:pt x="1013" y="297"/>
                    <a:pt x="1033" y="303"/>
                    <a:pt x="1053" y="305"/>
                  </a:cubicBezTo>
                  <a:cubicBezTo>
                    <a:pt x="1053" y="792"/>
                    <a:pt x="1053" y="792"/>
                    <a:pt x="1053" y="792"/>
                  </a:cubicBezTo>
                  <a:cubicBezTo>
                    <a:pt x="1058" y="792"/>
                    <a:pt x="1063" y="792"/>
                    <a:pt x="1068" y="792"/>
                  </a:cubicBezTo>
                  <a:cubicBezTo>
                    <a:pt x="1073" y="792"/>
                    <a:pt x="1078" y="792"/>
                    <a:pt x="1083" y="792"/>
                  </a:cubicBezTo>
                  <a:cubicBezTo>
                    <a:pt x="1083" y="305"/>
                    <a:pt x="1083" y="305"/>
                    <a:pt x="1083" y="305"/>
                  </a:cubicBezTo>
                  <a:cubicBezTo>
                    <a:pt x="1112" y="302"/>
                    <a:pt x="1138" y="292"/>
                    <a:pt x="1159" y="276"/>
                  </a:cubicBezTo>
                  <a:cubicBezTo>
                    <a:pt x="1266" y="373"/>
                    <a:pt x="1266" y="373"/>
                    <a:pt x="1266" y="373"/>
                  </a:cubicBezTo>
                  <a:cubicBezTo>
                    <a:pt x="1258" y="388"/>
                    <a:pt x="1253" y="406"/>
                    <a:pt x="1253" y="424"/>
                  </a:cubicBezTo>
                  <a:cubicBezTo>
                    <a:pt x="1253" y="467"/>
                    <a:pt x="1278" y="504"/>
                    <a:pt x="1314" y="522"/>
                  </a:cubicBezTo>
                  <a:cubicBezTo>
                    <a:pt x="1193" y="815"/>
                    <a:pt x="1193" y="815"/>
                    <a:pt x="1193" y="815"/>
                  </a:cubicBezTo>
                  <a:cubicBezTo>
                    <a:pt x="1198" y="817"/>
                    <a:pt x="1204" y="819"/>
                    <a:pt x="1209" y="822"/>
                  </a:cubicBezTo>
                  <a:cubicBezTo>
                    <a:pt x="1331" y="529"/>
                    <a:pt x="1331" y="529"/>
                    <a:pt x="1331" y="529"/>
                  </a:cubicBezTo>
                  <a:cubicBezTo>
                    <a:pt x="1341" y="532"/>
                    <a:pt x="1351" y="533"/>
                    <a:pt x="1363" y="533"/>
                  </a:cubicBezTo>
                  <a:cubicBezTo>
                    <a:pt x="1409" y="533"/>
                    <a:pt x="1448" y="505"/>
                    <a:pt x="1464" y="464"/>
                  </a:cubicBezTo>
                  <a:cubicBezTo>
                    <a:pt x="1559" y="472"/>
                    <a:pt x="1559" y="472"/>
                    <a:pt x="1559" y="472"/>
                  </a:cubicBezTo>
                  <a:cubicBezTo>
                    <a:pt x="1558" y="477"/>
                    <a:pt x="1558" y="483"/>
                    <a:pt x="1558" y="488"/>
                  </a:cubicBezTo>
                  <a:cubicBezTo>
                    <a:pt x="1558" y="527"/>
                    <a:pt x="1572" y="562"/>
                    <a:pt x="1596" y="589"/>
                  </a:cubicBezTo>
                  <a:cubicBezTo>
                    <a:pt x="1302" y="883"/>
                    <a:pt x="1302" y="883"/>
                    <a:pt x="1302" y="883"/>
                  </a:cubicBezTo>
                  <a:cubicBezTo>
                    <a:pt x="1310" y="889"/>
                    <a:pt x="1317" y="897"/>
                    <a:pt x="1324" y="904"/>
                  </a:cubicBezTo>
                  <a:cubicBezTo>
                    <a:pt x="1618" y="610"/>
                    <a:pt x="1618" y="610"/>
                    <a:pt x="1618" y="610"/>
                  </a:cubicBezTo>
                  <a:cubicBezTo>
                    <a:pt x="1639" y="625"/>
                    <a:pt x="1664" y="636"/>
                    <a:pt x="1691" y="640"/>
                  </a:cubicBezTo>
                  <a:cubicBezTo>
                    <a:pt x="1678" y="771"/>
                    <a:pt x="1678" y="771"/>
                    <a:pt x="1678" y="771"/>
                  </a:cubicBezTo>
                  <a:cubicBezTo>
                    <a:pt x="1623" y="777"/>
                    <a:pt x="1581" y="823"/>
                    <a:pt x="1581" y="879"/>
                  </a:cubicBezTo>
                  <a:cubicBezTo>
                    <a:pt x="1581" y="891"/>
                    <a:pt x="1583" y="903"/>
                    <a:pt x="1586" y="914"/>
                  </a:cubicBezTo>
                  <a:cubicBezTo>
                    <a:pt x="1385" y="997"/>
                    <a:pt x="1385" y="997"/>
                    <a:pt x="1385" y="997"/>
                  </a:cubicBezTo>
                  <a:cubicBezTo>
                    <a:pt x="1387" y="1003"/>
                    <a:pt x="1390" y="1008"/>
                    <a:pt x="1392" y="1014"/>
                  </a:cubicBezTo>
                  <a:cubicBezTo>
                    <a:pt x="1593" y="930"/>
                    <a:pt x="1593" y="930"/>
                    <a:pt x="1593" y="930"/>
                  </a:cubicBezTo>
                  <a:cubicBezTo>
                    <a:pt x="1612" y="965"/>
                    <a:pt x="1648" y="989"/>
                    <a:pt x="1690" y="989"/>
                  </a:cubicBezTo>
                  <a:cubicBezTo>
                    <a:pt x="1719" y="989"/>
                    <a:pt x="1745" y="978"/>
                    <a:pt x="1764" y="960"/>
                  </a:cubicBezTo>
                  <a:cubicBezTo>
                    <a:pt x="1983" y="1078"/>
                    <a:pt x="1983" y="1078"/>
                    <a:pt x="1983" y="1078"/>
                  </a:cubicBezTo>
                  <a:cubicBezTo>
                    <a:pt x="1978" y="1092"/>
                    <a:pt x="1974" y="1107"/>
                    <a:pt x="1973" y="1123"/>
                  </a:cubicBezTo>
                  <a:cubicBezTo>
                    <a:pt x="1414" y="1123"/>
                    <a:pt x="1414" y="1123"/>
                    <a:pt x="1414" y="1123"/>
                  </a:cubicBezTo>
                  <a:cubicBezTo>
                    <a:pt x="1415" y="1128"/>
                    <a:pt x="1415" y="1133"/>
                    <a:pt x="1415" y="1138"/>
                  </a:cubicBezTo>
                  <a:cubicBezTo>
                    <a:pt x="1415" y="1143"/>
                    <a:pt x="1415" y="1148"/>
                    <a:pt x="1414" y="1153"/>
                  </a:cubicBezTo>
                  <a:cubicBezTo>
                    <a:pt x="1973" y="1153"/>
                    <a:pt x="1973" y="1153"/>
                    <a:pt x="1973" y="1153"/>
                  </a:cubicBezTo>
                  <a:cubicBezTo>
                    <a:pt x="1978" y="1193"/>
                    <a:pt x="1998" y="1229"/>
                    <a:pt x="2028" y="1253"/>
                  </a:cubicBezTo>
                  <a:lnTo>
                    <a:pt x="1940" y="1369"/>
                  </a:lnTo>
                  <a:close/>
                  <a:moveTo>
                    <a:pt x="1350" y="1031"/>
                  </a:moveTo>
                  <a:cubicBezTo>
                    <a:pt x="1348" y="1025"/>
                    <a:pt x="1345" y="1020"/>
                    <a:pt x="1343" y="1014"/>
                  </a:cubicBezTo>
                  <a:cubicBezTo>
                    <a:pt x="1330" y="985"/>
                    <a:pt x="1313" y="959"/>
                    <a:pt x="1292" y="936"/>
                  </a:cubicBezTo>
                  <a:cubicBezTo>
                    <a:pt x="1285" y="928"/>
                    <a:pt x="1278" y="921"/>
                    <a:pt x="1270" y="915"/>
                  </a:cubicBezTo>
                  <a:cubicBezTo>
                    <a:pt x="1247" y="894"/>
                    <a:pt x="1221" y="876"/>
                    <a:pt x="1192" y="863"/>
                  </a:cubicBezTo>
                  <a:cubicBezTo>
                    <a:pt x="1186" y="861"/>
                    <a:pt x="1181" y="858"/>
                    <a:pt x="1175" y="856"/>
                  </a:cubicBezTo>
                  <a:cubicBezTo>
                    <a:pt x="1147" y="845"/>
                    <a:pt x="1116" y="839"/>
                    <a:pt x="1083" y="837"/>
                  </a:cubicBezTo>
                  <a:cubicBezTo>
                    <a:pt x="1079" y="837"/>
                    <a:pt x="1073" y="837"/>
                    <a:pt x="1068" y="837"/>
                  </a:cubicBezTo>
                  <a:cubicBezTo>
                    <a:pt x="1063" y="837"/>
                    <a:pt x="1058" y="837"/>
                    <a:pt x="1053" y="837"/>
                  </a:cubicBezTo>
                  <a:cubicBezTo>
                    <a:pt x="1021" y="839"/>
                    <a:pt x="990" y="845"/>
                    <a:pt x="962" y="856"/>
                  </a:cubicBezTo>
                  <a:cubicBezTo>
                    <a:pt x="956" y="858"/>
                    <a:pt x="950" y="861"/>
                    <a:pt x="945" y="863"/>
                  </a:cubicBezTo>
                  <a:cubicBezTo>
                    <a:pt x="916" y="876"/>
                    <a:pt x="890" y="894"/>
                    <a:pt x="866" y="915"/>
                  </a:cubicBezTo>
                  <a:cubicBezTo>
                    <a:pt x="859" y="921"/>
                    <a:pt x="852" y="928"/>
                    <a:pt x="845" y="936"/>
                  </a:cubicBezTo>
                  <a:cubicBezTo>
                    <a:pt x="824" y="959"/>
                    <a:pt x="807" y="985"/>
                    <a:pt x="794" y="1014"/>
                  </a:cubicBezTo>
                  <a:cubicBezTo>
                    <a:pt x="791" y="1020"/>
                    <a:pt x="789" y="1025"/>
                    <a:pt x="787" y="1031"/>
                  </a:cubicBezTo>
                  <a:cubicBezTo>
                    <a:pt x="776" y="1060"/>
                    <a:pt x="769" y="1091"/>
                    <a:pt x="768" y="1123"/>
                  </a:cubicBezTo>
                  <a:cubicBezTo>
                    <a:pt x="767" y="1128"/>
                    <a:pt x="767" y="1133"/>
                    <a:pt x="767" y="1138"/>
                  </a:cubicBezTo>
                  <a:cubicBezTo>
                    <a:pt x="767" y="1143"/>
                    <a:pt x="767" y="1148"/>
                    <a:pt x="768" y="1153"/>
                  </a:cubicBezTo>
                  <a:cubicBezTo>
                    <a:pt x="769" y="1185"/>
                    <a:pt x="776" y="1216"/>
                    <a:pt x="787" y="1245"/>
                  </a:cubicBezTo>
                  <a:cubicBezTo>
                    <a:pt x="789" y="1250"/>
                    <a:pt x="791" y="1256"/>
                    <a:pt x="794" y="1261"/>
                  </a:cubicBezTo>
                  <a:cubicBezTo>
                    <a:pt x="807" y="1290"/>
                    <a:pt x="824" y="1317"/>
                    <a:pt x="845" y="1340"/>
                  </a:cubicBezTo>
                  <a:cubicBezTo>
                    <a:pt x="852" y="1347"/>
                    <a:pt x="859" y="1354"/>
                    <a:pt x="866" y="1361"/>
                  </a:cubicBezTo>
                  <a:cubicBezTo>
                    <a:pt x="890" y="1382"/>
                    <a:pt x="916" y="1399"/>
                    <a:pt x="945" y="1412"/>
                  </a:cubicBezTo>
                  <a:cubicBezTo>
                    <a:pt x="950" y="1415"/>
                    <a:pt x="956" y="1417"/>
                    <a:pt x="962" y="1419"/>
                  </a:cubicBezTo>
                  <a:cubicBezTo>
                    <a:pt x="990" y="1430"/>
                    <a:pt x="1021" y="1437"/>
                    <a:pt x="1053" y="1439"/>
                  </a:cubicBezTo>
                  <a:cubicBezTo>
                    <a:pt x="1058" y="1439"/>
                    <a:pt x="1063" y="1439"/>
                    <a:pt x="1068" y="1439"/>
                  </a:cubicBezTo>
                  <a:cubicBezTo>
                    <a:pt x="1073" y="1439"/>
                    <a:pt x="1079" y="1439"/>
                    <a:pt x="1083" y="1439"/>
                  </a:cubicBezTo>
                  <a:cubicBezTo>
                    <a:pt x="1116" y="1437"/>
                    <a:pt x="1147" y="1430"/>
                    <a:pt x="1175" y="1419"/>
                  </a:cubicBezTo>
                  <a:cubicBezTo>
                    <a:pt x="1181" y="1417"/>
                    <a:pt x="1186" y="1415"/>
                    <a:pt x="1192" y="1412"/>
                  </a:cubicBezTo>
                  <a:cubicBezTo>
                    <a:pt x="1221" y="1399"/>
                    <a:pt x="1247" y="1382"/>
                    <a:pt x="1270" y="1361"/>
                  </a:cubicBezTo>
                  <a:cubicBezTo>
                    <a:pt x="1278" y="1354"/>
                    <a:pt x="1285" y="1347"/>
                    <a:pt x="1292" y="1340"/>
                  </a:cubicBezTo>
                  <a:cubicBezTo>
                    <a:pt x="1313" y="1317"/>
                    <a:pt x="1330" y="1290"/>
                    <a:pt x="1343" y="1261"/>
                  </a:cubicBezTo>
                  <a:cubicBezTo>
                    <a:pt x="1345" y="1256"/>
                    <a:pt x="1348" y="1250"/>
                    <a:pt x="1350" y="1245"/>
                  </a:cubicBezTo>
                  <a:cubicBezTo>
                    <a:pt x="1361" y="1216"/>
                    <a:pt x="1368" y="1185"/>
                    <a:pt x="1369" y="1153"/>
                  </a:cubicBezTo>
                  <a:cubicBezTo>
                    <a:pt x="1369" y="1148"/>
                    <a:pt x="1370" y="1143"/>
                    <a:pt x="1370" y="1138"/>
                  </a:cubicBezTo>
                  <a:cubicBezTo>
                    <a:pt x="1370" y="1133"/>
                    <a:pt x="1369" y="1128"/>
                    <a:pt x="1369" y="1123"/>
                  </a:cubicBezTo>
                  <a:cubicBezTo>
                    <a:pt x="1368" y="1091"/>
                    <a:pt x="1361" y="1060"/>
                    <a:pt x="1350" y="1031"/>
                  </a:cubicBezTo>
                  <a:close/>
                </a:path>
              </a:pathLst>
            </a:custGeom>
            <a:solidFill>
              <a:srgbClr val="FFFFFF"/>
            </a:solidFill>
            <a:ln w="9525">
              <a:noFill/>
              <a:round/>
              <a:headEnd/>
              <a:tailEnd/>
            </a:ln>
          </p:spPr>
          <p:txBody>
            <a:bodyPr lIns="77413" tIns="38707" rIns="77413" bIns="38707"/>
            <a:lstStyle/>
            <a:p>
              <a:endParaRPr lang="zh-CN" altLang="en-US" sz="1270"/>
            </a:p>
          </p:txBody>
        </p:sp>
      </p:grpSp>
      <p:pic>
        <p:nvPicPr>
          <p:cNvPr id="79" name="Picture 2"/>
          <p:cNvPicPr>
            <a:picLocks noChangeAspect="1" noChangeArrowheads="1"/>
          </p:cNvPicPr>
          <p:nvPr/>
        </p:nvPicPr>
        <p:blipFill>
          <a:blip r:embed="rId6" cstate="screen">
            <a:extLst>
              <a:ext uri="{28A0092B-C50C-407E-A947-70E740481C1C}">
                <a14:useLocalDpi xmlns:a14="http://schemas.microsoft.com/office/drawing/2010/main"/>
              </a:ext>
            </a:extLst>
          </a:blip>
          <a:srcRect t="13971" b="3754"/>
          <a:stretch>
            <a:fillRect/>
          </a:stretch>
        </p:blipFill>
        <p:spPr bwMode="auto">
          <a:xfrm>
            <a:off x="1049680" y="957665"/>
            <a:ext cx="3495444" cy="3432733"/>
          </a:xfrm>
          <a:prstGeom prst="rect">
            <a:avLst/>
          </a:prstGeom>
          <a:noFill/>
          <a:ln w="9525">
            <a:noFill/>
            <a:miter lim="800000"/>
            <a:headEnd/>
            <a:tailEnd/>
          </a:ln>
        </p:spPr>
      </p:pic>
    </p:spTree>
    <p:extLst>
      <p:ext uri="{BB962C8B-B14F-4D97-AF65-F5344CB8AC3E}">
        <p14:creationId xmlns:p14="http://schemas.microsoft.com/office/powerpoint/2010/main" val="724348981"/>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500"/>
                                        <p:tgtEl>
                                          <p:spTgt spid="79"/>
                                        </p:tgtEl>
                                      </p:cBhvr>
                                    </p:animEffect>
                                    <p:anim calcmode="lin" valueType="num">
                                      <p:cBhvr>
                                        <p:cTn id="8" dur="500" fill="hold"/>
                                        <p:tgtEl>
                                          <p:spTgt spid="79"/>
                                        </p:tgtEl>
                                        <p:attrNameLst>
                                          <p:attrName>ppt_x</p:attrName>
                                        </p:attrNameLst>
                                      </p:cBhvr>
                                      <p:tavLst>
                                        <p:tav tm="0">
                                          <p:val>
                                            <p:strVal val="#ppt_x"/>
                                          </p:val>
                                        </p:tav>
                                        <p:tav tm="100000">
                                          <p:val>
                                            <p:strVal val="#ppt_x"/>
                                          </p:val>
                                        </p:tav>
                                      </p:tavLst>
                                    </p:anim>
                                    <p:anim calcmode="lin" valueType="num">
                                      <p:cBhvr>
                                        <p:cTn id="9" dur="500" fill="hold"/>
                                        <p:tgtEl>
                                          <p:spTgt spid="79"/>
                                        </p:tgtEl>
                                        <p:attrNameLst>
                                          <p:attrName>ppt_y</p:attrName>
                                        </p:attrNameLst>
                                      </p:cBhvr>
                                      <p:tavLst>
                                        <p:tav tm="0">
                                          <p:val>
                                            <p:strVal val="#ppt_y+.1"/>
                                          </p:val>
                                        </p:tav>
                                        <p:tav tm="100000">
                                          <p:val>
                                            <p:strVal val="#ppt_y"/>
                                          </p:val>
                                        </p:tav>
                                      </p:tavLst>
                                    </p:anim>
                                  </p:childTnLst>
                                </p:cTn>
                              </p:par>
                              <p:par>
                                <p:cTn id="10" presetID="2" presetClass="entr" presetSubtype="2" decel="100000" fill="hold" nodeType="with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1000" fill="hold"/>
                                        <p:tgtEl>
                                          <p:spTgt spid="67"/>
                                        </p:tgtEl>
                                        <p:attrNameLst>
                                          <p:attrName>ppt_x</p:attrName>
                                        </p:attrNameLst>
                                      </p:cBhvr>
                                      <p:tavLst>
                                        <p:tav tm="0">
                                          <p:val>
                                            <p:strVal val="1+#ppt_w/2"/>
                                          </p:val>
                                        </p:tav>
                                        <p:tav tm="100000">
                                          <p:val>
                                            <p:strVal val="#ppt_x"/>
                                          </p:val>
                                        </p:tav>
                                      </p:tavLst>
                                    </p:anim>
                                    <p:anim calcmode="lin" valueType="num">
                                      <p:cBhvr additive="base">
                                        <p:cTn id="13" dur="1000" fill="hold"/>
                                        <p:tgtEl>
                                          <p:spTgt spid="67"/>
                                        </p:tgtEl>
                                        <p:attrNameLst>
                                          <p:attrName>ppt_y</p:attrName>
                                        </p:attrNameLst>
                                      </p:cBhvr>
                                      <p:tavLst>
                                        <p:tav tm="0">
                                          <p:val>
                                            <p:strVal val="#ppt_y"/>
                                          </p:val>
                                        </p:tav>
                                        <p:tav tm="100000">
                                          <p:val>
                                            <p:strVal val="#ppt_y"/>
                                          </p:val>
                                        </p:tav>
                                      </p:tavLst>
                                    </p:anim>
                                  </p:childTnLst>
                                </p:cTn>
                              </p:par>
                              <p:par>
                                <p:cTn id="14" presetID="2" presetClass="entr" presetSubtype="2" decel="100000" fill="hold" nodeType="withEffect">
                                  <p:stCondLst>
                                    <p:cond delay="200"/>
                                  </p:stCondLst>
                                  <p:childTnLst>
                                    <p:set>
                                      <p:cBhvr>
                                        <p:cTn id="15" dur="1" fill="hold">
                                          <p:stCondLst>
                                            <p:cond delay="0"/>
                                          </p:stCondLst>
                                        </p:cTn>
                                        <p:tgtEl>
                                          <p:spTgt spid="70"/>
                                        </p:tgtEl>
                                        <p:attrNameLst>
                                          <p:attrName>style.visibility</p:attrName>
                                        </p:attrNameLst>
                                      </p:cBhvr>
                                      <p:to>
                                        <p:strVal val="visible"/>
                                      </p:to>
                                    </p:set>
                                    <p:anim calcmode="lin" valueType="num">
                                      <p:cBhvr additive="base">
                                        <p:cTn id="16" dur="1000" fill="hold"/>
                                        <p:tgtEl>
                                          <p:spTgt spid="70"/>
                                        </p:tgtEl>
                                        <p:attrNameLst>
                                          <p:attrName>ppt_x</p:attrName>
                                        </p:attrNameLst>
                                      </p:cBhvr>
                                      <p:tavLst>
                                        <p:tav tm="0">
                                          <p:val>
                                            <p:strVal val="1+#ppt_w/2"/>
                                          </p:val>
                                        </p:tav>
                                        <p:tav tm="100000">
                                          <p:val>
                                            <p:strVal val="#ppt_x"/>
                                          </p:val>
                                        </p:tav>
                                      </p:tavLst>
                                    </p:anim>
                                    <p:anim calcmode="lin" valueType="num">
                                      <p:cBhvr additive="base">
                                        <p:cTn id="17" dur="1000" fill="hold"/>
                                        <p:tgtEl>
                                          <p:spTgt spid="70"/>
                                        </p:tgtEl>
                                        <p:attrNameLst>
                                          <p:attrName>ppt_y</p:attrName>
                                        </p:attrNameLst>
                                      </p:cBhvr>
                                      <p:tavLst>
                                        <p:tav tm="0">
                                          <p:val>
                                            <p:strVal val="#ppt_y"/>
                                          </p:val>
                                        </p:tav>
                                        <p:tav tm="100000">
                                          <p:val>
                                            <p:strVal val="#ppt_y"/>
                                          </p:val>
                                        </p:tav>
                                      </p:tavLst>
                                    </p:anim>
                                  </p:childTnLst>
                                </p:cTn>
                              </p:par>
                              <p:par>
                                <p:cTn id="18" presetID="2" presetClass="entr" presetSubtype="2" decel="100000" fill="hold" nodeType="withEffect">
                                  <p:stCondLst>
                                    <p:cond delay="400"/>
                                  </p:stCondLst>
                                  <p:childTnLst>
                                    <p:set>
                                      <p:cBhvr>
                                        <p:cTn id="19" dur="1" fill="hold">
                                          <p:stCondLst>
                                            <p:cond delay="0"/>
                                          </p:stCondLst>
                                        </p:cTn>
                                        <p:tgtEl>
                                          <p:spTgt spid="76"/>
                                        </p:tgtEl>
                                        <p:attrNameLst>
                                          <p:attrName>style.visibility</p:attrName>
                                        </p:attrNameLst>
                                      </p:cBhvr>
                                      <p:to>
                                        <p:strVal val="visible"/>
                                      </p:to>
                                    </p:set>
                                    <p:anim calcmode="lin" valueType="num">
                                      <p:cBhvr additive="base">
                                        <p:cTn id="20" dur="1000" fill="hold"/>
                                        <p:tgtEl>
                                          <p:spTgt spid="76"/>
                                        </p:tgtEl>
                                        <p:attrNameLst>
                                          <p:attrName>ppt_x</p:attrName>
                                        </p:attrNameLst>
                                      </p:cBhvr>
                                      <p:tavLst>
                                        <p:tav tm="0">
                                          <p:val>
                                            <p:strVal val="1+#ppt_w/2"/>
                                          </p:val>
                                        </p:tav>
                                        <p:tav tm="100000">
                                          <p:val>
                                            <p:strVal val="#ppt_x"/>
                                          </p:val>
                                        </p:tav>
                                      </p:tavLst>
                                    </p:anim>
                                    <p:anim calcmode="lin" valueType="num">
                                      <p:cBhvr additive="base">
                                        <p:cTn id="21" dur="1000" fill="hold"/>
                                        <p:tgtEl>
                                          <p:spTgt spid="76"/>
                                        </p:tgtEl>
                                        <p:attrNameLst>
                                          <p:attrName>ppt_y</p:attrName>
                                        </p:attrNameLst>
                                      </p:cBhvr>
                                      <p:tavLst>
                                        <p:tav tm="0">
                                          <p:val>
                                            <p:strVal val="#ppt_y"/>
                                          </p:val>
                                        </p:tav>
                                        <p:tav tm="100000">
                                          <p:val>
                                            <p:strVal val="#ppt_y"/>
                                          </p:val>
                                        </p:tav>
                                      </p:tavLst>
                                    </p:anim>
                                  </p:childTnLst>
                                </p:cTn>
                              </p:par>
                              <p:par>
                                <p:cTn id="22" presetID="2" presetClass="entr" presetSubtype="2" decel="100000" fill="hold" nodeType="withEffect">
                                  <p:stCondLst>
                                    <p:cond delay="600"/>
                                  </p:stCondLst>
                                  <p:childTnLst>
                                    <p:set>
                                      <p:cBhvr>
                                        <p:cTn id="23" dur="1" fill="hold">
                                          <p:stCondLst>
                                            <p:cond delay="0"/>
                                          </p:stCondLst>
                                        </p:cTn>
                                        <p:tgtEl>
                                          <p:spTgt spid="73"/>
                                        </p:tgtEl>
                                        <p:attrNameLst>
                                          <p:attrName>style.visibility</p:attrName>
                                        </p:attrNameLst>
                                      </p:cBhvr>
                                      <p:to>
                                        <p:strVal val="visible"/>
                                      </p:to>
                                    </p:set>
                                    <p:anim calcmode="lin" valueType="num">
                                      <p:cBhvr additive="base">
                                        <p:cTn id="24" dur="1000" fill="hold"/>
                                        <p:tgtEl>
                                          <p:spTgt spid="73"/>
                                        </p:tgtEl>
                                        <p:attrNameLst>
                                          <p:attrName>ppt_x</p:attrName>
                                        </p:attrNameLst>
                                      </p:cBhvr>
                                      <p:tavLst>
                                        <p:tav tm="0">
                                          <p:val>
                                            <p:strVal val="1+#ppt_w/2"/>
                                          </p:val>
                                        </p:tav>
                                        <p:tav tm="100000">
                                          <p:val>
                                            <p:strVal val="#ppt_x"/>
                                          </p:val>
                                        </p:tav>
                                      </p:tavLst>
                                    </p:anim>
                                    <p:anim calcmode="lin" valueType="num">
                                      <p:cBhvr additive="base">
                                        <p:cTn id="25" dur="10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9"/>
          <p:cNvSpPr txBox="1"/>
          <p:nvPr/>
        </p:nvSpPr>
        <p:spPr>
          <a:xfrm>
            <a:off x="3748932" y="1804868"/>
            <a:ext cx="596012" cy="346957"/>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j-ea"/>
                <a:ea typeface="+mj-ea"/>
              </a:rPr>
              <a:t>82%</a:t>
            </a:r>
            <a:endParaRPr lang="zh-CN" altLang="en-US" spc="-114" dirty="0">
              <a:solidFill>
                <a:schemeClr val="bg1">
                  <a:lumMod val="50000"/>
                </a:schemeClr>
              </a:solidFill>
              <a:latin typeface="+mj-ea"/>
              <a:ea typeface="+mj-ea"/>
            </a:endParaRPr>
          </a:p>
        </p:txBody>
      </p:sp>
      <p:sp>
        <p:nvSpPr>
          <p:cNvPr id="5" name="TextBox 40"/>
          <p:cNvSpPr txBox="1"/>
          <p:nvPr/>
        </p:nvSpPr>
        <p:spPr>
          <a:xfrm>
            <a:off x="3058213" y="1920354"/>
            <a:ext cx="588246" cy="346957"/>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j-ea"/>
                <a:ea typeface="+mj-ea"/>
              </a:rPr>
              <a:t>73%</a:t>
            </a:r>
            <a:endParaRPr lang="zh-CN" altLang="en-US" spc="-114" dirty="0">
              <a:solidFill>
                <a:schemeClr val="bg1">
                  <a:lumMod val="50000"/>
                </a:schemeClr>
              </a:solidFill>
              <a:latin typeface="+mj-ea"/>
              <a:ea typeface="+mj-ea"/>
            </a:endParaRPr>
          </a:p>
        </p:txBody>
      </p:sp>
      <p:sp>
        <p:nvSpPr>
          <p:cNvPr id="6" name="TextBox 41"/>
          <p:cNvSpPr txBox="1"/>
          <p:nvPr/>
        </p:nvSpPr>
        <p:spPr>
          <a:xfrm>
            <a:off x="2430859" y="2237068"/>
            <a:ext cx="591353" cy="346957"/>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j-ea"/>
                <a:ea typeface="+mj-ea"/>
              </a:rPr>
              <a:t>56%</a:t>
            </a:r>
            <a:endParaRPr lang="zh-CN" altLang="en-US" spc="-114" dirty="0">
              <a:solidFill>
                <a:schemeClr val="bg1">
                  <a:lumMod val="50000"/>
                </a:schemeClr>
              </a:solidFill>
              <a:latin typeface="+mj-ea"/>
              <a:ea typeface="+mj-ea"/>
            </a:endParaRPr>
          </a:p>
        </p:txBody>
      </p:sp>
      <p:sp>
        <p:nvSpPr>
          <p:cNvPr id="7" name="TextBox 42"/>
          <p:cNvSpPr txBox="1"/>
          <p:nvPr/>
        </p:nvSpPr>
        <p:spPr>
          <a:xfrm>
            <a:off x="1873564" y="2602761"/>
            <a:ext cx="595985" cy="346957"/>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j-ea"/>
                <a:ea typeface="+mj-ea"/>
              </a:rPr>
              <a:t>32%</a:t>
            </a:r>
            <a:endParaRPr lang="zh-CN" altLang="en-US" spc="-114" dirty="0">
              <a:solidFill>
                <a:schemeClr val="bg1">
                  <a:lumMod val="50000"/>
                </a:schemeClr>
              </a:solidFill>
              <a:latin typeface="+mj-ea"/>
              <a:ea typeface="+mj-ea"/>
            </a:endParaRPr>
          </a:p>
        </p:txBody>
      </p:sp>
      <p:grpSp>
        <p:nvGrpSpPr>
          <p:cNvPr id="8" name="组合 7"/>
          <p:cNvGrpSpPr/>
          <p:nvPr/>
        </p:nvGrpSpPr>
        <p:grpSpPr>
          <a:xfrm rot="5400000" flipH="1">
            <a:off x="2231437" y="1936430"/>
            <a:ext cx="1674944" cy="2159770"/>
            <a:chOff x="8155995" y="3063800"/>
            <a:chExt cx="4110065" cy="2647126"/>
          </a:xfrm>
          <a:effectLst>
            <a:outerShdw blurRad="114300" dist="88900" algn="l" rotWithShape="0">
              <a:prstClr val="black">
                <a:alpha val="22000"/>
              </a:prstClr>
            </a:outerShdw>
          </a:effectLst>
        </p:grpSpPr>
        <p:sp>
          <p:nvSpPr>
            <p:cNvPr id="9" name="矩形 8"/>
            <p:cNvSpPr/>
            <p:nvPr/>
          </p:nvSpPr>
          <p:spPr>
            <a:xfrm>
              <a:off x="8156003" y="3063800"/>
              <a:ext cx="168079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0" name="矩形 9"/>
            <p:cNvSpPr/>
            <p:nvPr/>
          </p:nvSpPr>
          <p:spPr>
            <a:xfrm>
              <a:off x="9889504" y="3063800"/>
              <a:ext cx="2376556"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1" name="矩形 10"/>
            <p:cNvSpPr/>
            <p:nvPr/>
          </p:nvSpPr>
          <p:spPr>
            <a:xfrm>
              <a:off x="8156001" y="3899089"/>
              <a:ext cx="155541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2" name="矩形 11"/>
            <p:cNvSpPr/>
            <p:nvPr/>
          </p:nvSpPr>
          <p:spPr>
            <a:xfrm>
              <a:off x="9763824" y="3899089"/>
              <a:ext cx="2199274"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3" name="矩形 12"/>
            <p:cNvSpPr/>
            <p:nvPr/>
          </p:nvSpPr>
          <p:spPr>
            <a:xfrm>
              <a:off x="8155998" y="4671503"/>
              <a:ext cx="1174131"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4" name="矩形 13"/>
            <p:cNvSpPr/>
            <p:nvPr/>
          </p:nvSpPr>
          <p:spPr>
            <a:xfrm>
              <a:off x="9381625" y="4671501"/>
              <a:ext cx="1660158"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5" name="矩形 14"/>
            <p:cNvSpPr/>
            <p:nvPr/>
          </p:nvSpPr>
          <p:spPr>
            <a:xfrm>
              <a:off x="8155995" y="5378253"/>
              <a:ext cx="81024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6" name="矩形 15"/>
            <p:cNvSpPr/>
            <p:nvPr/>
          </p:nvSpPr>
          <p:spPr>
            <a:xfrm>
              <a:off x="9018774" y="5378259"/>
              <a:ext cx="1145643"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grpSp>
      <p:grpSp>
        <p:nvGrpSpPr>
          <p:cNvPr id="17" name="组合 16"/>
          <p:cNvGrpSpPr/>
          <p:nvPr/>
        </p:nvGrpSpPr>
        <p:grpSpPr>
          <a:xfrm>
            <a:off x="4932040" y="2228006"/>
            <a:ext cx="1302758" cy="1137185"/>
            <a:chOff x="1397291" y="3132277"/>
            <a:chExt cx="1948823" cy="1702026"/>
          </a:xfrm>
        </p:grpSpPr>
        <p:grpSp>
          <p:nvGrpSpPr>
            <p:cNvPr id="18" name="组合 17"/>
            <p:cNvGrpSpPr/>
            <p:nvPr/>
          </p:nvGrpSpPr>
          <p:grpSpPr>
            <a:xfrm>
              <a:off x="1397291" y="3132277"/>
              <a:ext cx="1948823" cy="1702026"/>
              <a:chOff x="1511944" y="2420246"/>
              <a:chExt cx="2627152" cy="2294453"/>
            </a:xfrm>
            <a:effectLst>
              <a:outerShdw blurRad="203200" dist="38100" dir="3780000" sx="103000" sy="103000" algn="t" rotWithShape="0">
                <a:prstClr val="black">
                  <a:alpha val="25000"/>
                </a:prstClr>
              </a:outerShdw>
            </a:effectLst>
          </p:grpSpPr>
          <p:sp>
            <p:nvSpPr>
              <p:cNvPr id="2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2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19" name="Freeform 7"/>
            <p:cNvSpPr>
              <a:spLocks/>
            </p:cNvSpPr>
            <p:nvPr/>
          </p:nvSpPr>
          <p:spPr bwMode="auto">
            <a:xfrm>
              <a:off x="1650672" y="3357062"/>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20" name="TextBox 55"/>
            <p:cNvSpPr txBox="1"/>
            <p:nvPr/>
          </p:nvSpPr>
          <p:spPr>
            <a:xfrm>
              <a:off x="1907194" y="3791887"/>
              <a:ext cx="1185538" cy="437617"/>
            </a:xfrm>
            <a:prstGeom prst="rect">
              <a:avLst/>
            </a:prstGeom>
            <a:noFill/>
          </p:spPr>
          <p:txBody>
            <a:bodyPr wrap="square" rtlCol="0">
              <a:spAutoFit/>
            </a:bodyPr>
            <a:lstStyle/>
            <a:p>
              <a:r>
                <a:rPr lang="zh-CN" altLang="en-US" sz="1300" dirty="0">
                  <a:solidFill>
                    <a:schemeClr val="bg1"/>
                  </a:solidFill>
                  <a:latin typeface="+mj-ea"/>
                  <a:ea typeface="+mj-ea"/>
                </a:rPr>
                <a:t>第一月</a:t>
              </a:r>
            </a:p>
          </p:txBody>
        </p:sp>
      </p:grpSp>
      <p:grpSp>
        <p:nvGrpSpPr>
          <p:cNvPr id="23" name="组合 22"/>
          <p:cNvGrpSpPr/>
          <p:nvPr/>
        </p:nvGrpSpPr>
        <p:grpSpPr>
          <a:xfrm>
            <a:off x="5932033" y="2796598"/>
            <a:ext cx="1302758" cy="1137185"/>
            <a:chOff x="2893203" y="3983290"/>
            <a:chExt cx="1948823" cy="1702026"/>
          </a:xfrm>
        </p:grpSpPr>
        <p:grpSp>
          <p:nvGrpSpPr>
            <p:cNvPr id="24" name="组合 23"/>
            <p:cNvGrpSpPr/>
            <p:nvPr/>
          </p:nvGrpSpPr>
          <p:grpSpPr>
            <a:xfrm>
              <a:off x="2893203" y="3983290"/>
              <a:ext cx="1948823" cy="1702026"/>
              <a:chOff x="1511944" y="2420246"/>
              <a:chExt cx="2627152" cy="2294453"/>
            </a:xfrm>
            <a:effectLst>
              <a:outerShdw blurRad="203200" dist="38100" dir="3780000" sx="103000" sy="103000" algn="t" rotWithShape="0">
                <a:prstClr val="black">
                  <a:alpha val="25000"/>
                </a:prstClr>
              </a:outerShdw>
            </a:effectLst>
          </p:grpSpPr>
          <p:sp>
            <p:nvSpPr>
              <p:cNvPr id="27"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28"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25" name="Freeform 7"/>
            <p:cNvSpPr>
              <a:spLocks/>
            </p:cNvSpPr>
            <p:nvPr/>
          </p:nvSpPr>
          <p:spPr bwMode="auto">
            <a:xfrm>
              <a:off x="3146586" y="418160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26" name="TextBox 61"/>
            <p:cNvSpPr txBox="1"/>
            <p:nvPr/>
          </p:nvSpPr>
          <p:spPr>
            <a:xfrm>
              <a:off x="3317006" y="4568805"/>
              <a:ext cx="1185538" cy="437617"/>
            </a:xfrm>
            <a:prstGeom prst="rect">
              <a:avLst/>
            </a:prstGeom>
            <a:noFill/>
          </p:spPr>
          <p:txBody>
            <a:bodyPr wrap="square" rtlCol="0">
              <a:spAutoFit/>
            </a:bodyPr>
            <a:lstStyle/>
            <a:p>
              <a:r>
                <a:rPr lang="zh-CN" altLang="en-US" sz="1300" dirty="0">
                  <a:solidFill>
                    <a:schemeClr val="bg1"/>
                  </a:solidFill>
                  <a:latin typeface="+mj-ea"/>
                  <a:ea typeface="+mj-ea"/>
                </a:rPr>
                <a:t>第二月</a:t>
              </a:r>
            </a:p>
          </p:txBody>
        </p:sp>
      </p:grpSp>
      <p:grpSp>
        <p:nvGrpSpPr>
          <p:cNvPr id="29" name="组合 28"/>
          <p:cNvGrpSpPr/>
          <p:nvPr/>
        </p:nvGrpSpPr>
        <p:grpSpPr>
          <a:xfrm>
            <a:off x="6927254" y="2218600"/>
            <a:ext cx="1302758" cy="1137185"/>
            <a:chOff x="4381974" y="3118200"/>
            <a:chExt cx="1948823" cy="1702026"/>
          </a:xfrm>
        </p:grpSpPr>
        <p:grpSp>
          <p:nvGrpSpPr>
            <p:cNvPr id="30" name="组合 29"/>
            <p:cNvGrpSpPr/>
            <p:nvPr/>
          </p:nvGrpSpPr>
          <p:grpSpPr>
            <a:xfrm>
              <a:off x="4381974" y="3118200"/>
              <a:ext cx="1948823" cy="1702026"/>
              <a:chOff x="1511944" y="2420246"/>
              <a:chExt cx="2627152" cy="2294453"/>
            </a:xfrm>
            <a:effectLst>
              <a:outerShdw blurRad="203200" dist="38100" dir="3780000" sx="103000" sy="103000" algn="t" rotWithShape="0">
                <a:prstClr val="black">
                  <a:alpha val="25000"/>
                </a:prstClr>
              </a:outerShdw>
            </a:effectLst>
          </p:grpSpPr>
          <p:sp>
            <p:nvSpPr>
              <p:cNvPr id="33"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34"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31" name="Freeform 7"/>
            <p:cNvSpPr>
              <a:spLocks/>
            </p:cNvSpPr>
            <p:nvPr/>
          </p:nvSpPr>
          <p:spPr bwMode="auto">
            <a:xfrm>
              <a:off x="4635357" y="331651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32" name="TextBox 67"/>
            <p:cNvSpPr txBox="1"/>
            <p:nvPr/>
          </p:nvSpPr>
          <p:spPr>
            <a:xfrm>
              <a:off x="4891878" y="3730069"/>
              <a:ext cx="1185538" cy="437617"/>
            </a:xfrm>
            <a:prstGeom prst="rect">
              <a:avLst/>
            </a:prstGeom>
            <a:noFill/>
          </p:spPr>
          <p:txBody>
            <a:bodyPr wrap="square" rtlCol="0">
              <a:spAutoFit/>
            </a:bodyPr>
            <a:lstStyle/>
            <a:p>
              <a:r>
                <a:rPr lang="zh-CN" altLang="en-US" sz="1300" dirty="0">
                  <a:solidFill>
                    <a:schemeClr val="bg1"/>
                  </a:solidFill>
                  <a:latin typeface="+mj-ea"/>
                  <a:ea typeface="+mj-ea"/>
                </a:rPr>
                <a:t>第三月</a:t>
              </a:r>
            </a:p>
          </p:txBody>
        </p:sp>
      </p:grpSp>
      <p:grpSp>
        <p:nvGrpSpPr>
          <p:cNvPr id="35" name="组合 34"/>
          <p:cNvGrpSpPr/>
          <p:nvPr/>
        </p:nvGrpSpPr>
        <p:grpSpPr>
          <a:xfrm>
            <a:off x="6923590" y="3376396"/>
            <a:ext cx="1302758" cy="1137185"/>
            <a:chOff x="4376494" y="4851074"/>
            <a:chExt cx="1948823" cy="1702026"/>
          </a:xfrm>
        </p:grpSpPr>
        <p:grpSp>
          <p:nvGrpSpPr>
            <p:cNvPr id="36" name="组合 35"/>
            <p:cNvGrpSpPr/>
            <p:nvPr/>
          </p:nvGrpSpPr>
          <p:grpSpPr>
            <a:xfrm>
              <a:off x="4376494" y="4851074"/>
              <a:ext cx="1948823" cy="1702026"/>
              <a:chOff x="1511944" y="2420246"/>
              <a:chExt cx="2627152" cy="2294453"/>
            </a:xfrm>
            <a:effectLst>
              <a:outerShdw blurRad="203200" dist="38100" dir="3780000" sx="103000" sy="103000" algn="t" rotWithShape="0">
                <a:prstClr val="black">
                  <a:alpha val="25000"/>
                </a:prstClr>
              </a:outerShdw>
            </a:effectLst>
          </p:grpSpPr>
          <p:sp>
            <p:nvSpPr>
              <p:cNvPr id="39"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40"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37" name="Freeform 7"/>
            <p:cNvSpPr>
              <a:spLocks/>
            </p:cNvSpPr>
            <p:nvPr/>
          </p:nvSpPr>
          <p:spPr bwMode="auto">
            <a:xfrm>
              <a:off x="4629876" y="5049394"/>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4"/>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38" name="TextBox 73"/>
            <p:cNvSpPr txBox="1"/>
            <p:nvPr/>
          </p:nvSpPr>
          <p:spPr>
            <a:xfrm>
              <a:off x="4886398" y="5462945"/>
              <a:ext cx="1185538" cy="437617"/>
            </a:xfrm>
            <a:prstGeom prst="rect">
              <a:avLst/>
            </a:prstGeom>
            <a:noFill/>
          </p:spPr>
          <p:txBody>
            <a:bodyPr wrap="square" rtlCol="0">
              <a:spAutoFit/>
            </a:bodyPr>
            <a:lstStyle/>
            <a:p>
              <a:r>
                <a:rPr lang="zh-CN" altLang="en-US" sz="1300" dirty="0">
                  <a:solidFill>
                    <a:schemeClr val="bg1"/>
                  </a:solidFill>
                  <a:latin typeface="+mj-ea"/>
                  <a:ea typeface="+mj-ea"/>
                </a:rPr>
                <a:t>第四月</a:t>
              </a:r>
            </a:p>
          </p:txBody>
        </p:sp>
      </p:grpSp>
      <p:grpSp>
        <p:nvGrpSpPr>
          <p:cNvPr id="41" name="组合 40"/>
          <p:cNvGrpSpPr/>
          <p:nvPr/>
        </p:nvGrpSpPr>
        <p:grpSpPr>
          <a:xfrm>
            <a:off x="890709" y="1743827"/>
            <a:ext cx="3656760" cy="2105541"/>
            <a:chOff x="7041153" y="3140803"/>
            <a:chExt cx="5470223" cy="3151364"/>
          </a:xfrm>
        </p:grpSpPr>
        <p:cxnSp>
          <p:nvCxnSpPr>
            <p:cNvPr id="42" name="直接箭头连接符 41"/>
            <p:cNvCxnSpPr/>
            <p:nvPr/>
          </p:nvCxnSpPr>
          <p:spPr>
            <a:xfrm>
              <a:off x="8039682" y="6292167"/>
              <a:ext cx="4471694" cy="0"/>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3" name="直接箭头连接符 42"/>
            <p:cNvCxnSpPr/>
            <p:nvPr/>
          </p:nvCxnSpPr>
          <p:spPr>
            <a:xfrm flipV="1">
              <a:off x="8039039" y="3140803"/>
              <a:ext cx="0" cy="3130693"/>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44" name="TextBox 79"/>
            <p:cNvSpPr txBox="1"/>
            <p:nvPr/>
          </p:nvSpPr>
          <p:spPr>
            <a:xfrm>
              <a:off x="7041153" y="3398595"/>
              <a:ext cx="997887" cy="414570"/>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j-ea"/>
                  <a:ea typeface="+mj-ea"/>
                </a:rPr>
                <a:t>第四月</a:t>
              </a:r>
            </a:p>
          </p:txBody>
        </p:sp>
        <p:sp>
          <p:nvSpPr>
            <p:cNvPr id="45" name="TextBox 80"/>
            <p:cNvSpPr txBox="1"/>
            <p:nvPr/>
          </p:nvSpPr>
          <p:spPr>
            <a:xfrm>
              <a:off x="7041153" y="4232255"/>
              <a:ext cx="997887" cy="414570"/>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j-ea"/>
                  <a:ea typeface="+mj-ea"/>
                </a:rPr>
                <a:t>第三月</a:t>
              </a:r>
            </a:p>
          </p:txBody>
        </p:sp>
        <p:sp>
          <p:nvSpPr>
            <p:cNvPr id="46" name="TextBox 81"/>
            <p:cNvSpPr txBox="1"/>
            <p:nvPr/>
          </p:nvSpPr>
          <p:spPr>
            <a:xfrm>
              <a:off x="7041153" y="5004668"/>
              <a:ext cx="997887" cy="414570"/>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j-ea"/>
                  <a:ea typeface="+mj-ea"/>
                </a:rPr>
                <a:t>第二月</a:t>
              </a:r>
            </a:p>
          </p:txBody>
        </p:sp>
        <p:sp>
          <p:nvSpPr>
            <p:cNvPr id="47" name="TextBox 82"/>
            <p:cNvSpPr txBox="1"/>
            <p:nvPr/>
          </p:nvSpPr>
          <p:spPr>
            <a:xfrm>
              <a:off x="7041153" y="5677402"/>
              <a:ext cx="997887" cy="414570"/>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j-ea"/>
                  <a:ea typeface="+mj-ea"/>
                </a:rPr>
                <a:t>第一月</a:t>
              </a:r>
            </a:p>
          </p:txBody>
        </p:sp>
      </p:grpSp>
      <p:grpSp>
        <p:nvGrpSpPr>
          <p:cNvPr id="48" name="组合 47"/>
          <p:cNvGrpSpPr/>
          <p:nvPr/>
        </p:nvGrpSpPr>
        <p:grpSpPr>
          <a:xfrm>
            <a:off x="5354986" y="1347614"/>
            <a:ext cx="2184598" cy="805283"/>
            <a:chOff x="6084168" y="1274556"/>
            <a:chExt cx="2317853" cy="830459"/>
          </a:xfrm>
        </p:grpSpPr>
        <p:sp>
          <p:nvSpPr>
            <p:cNvPr id="49" name="TextBox 84"/>
            <p:cNvSpPr txBox="1"/>
            <p:nvPr/>
          </p:nvSpPr>
          <p:spPr>
            <a:xfrm>
              <a:off x="6084168" y="1514664"/>
              <a:ext cx="2317853" cy="590351"/>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您的内容打在这里，或者通过您的内容打在这里，或者您的内容打在这里，或者您的内容打在这里，</a:t>
              </a:r>
            </a:p>
          </p:txBody>
        </p:sp>
        <p:sp>
          <p:nvSpPr>
            <p:cNvPr id="50" name="TextBox 85"/>
            <p:cNvSpPr txBox="1"/>
            <p:nvPr/>
          </p:nvSpPr>
          <p:spPr>
            <a:xfrm>
              <a:off x="6109640" y="1274556"/>
              <a:ext cx="1008112" cy="333268"/>
            </a:xfrm>
            <a:prstGeom prst="rect">
              <a:avLst/>
            </a:prstGeom>
            <a:noFill/>
          </p:spPr>
          <p:txBody>
            <a:bodyPr wrap="square" lIns="91431" tIns="0" rIns="91431" bIns="0" rtlCol="0" anchor="t">
              <a:spAutoFit/>
            </a:bodyPr>
            <a:lstStyle/>
            <a:p>
              <a:pPr>
                <a:lnSpc>
                  <a:spcPct val="150000"/>
                </a:lnSpc>
              </a:pPr>
              <a:r>
                <a:rPr lang="zh-CN" altLang="en-US" sz="1400" dirty="0">
                  <a:solidFill>
                    <a:schemeClr val="tx1">
                      <a:lumMod val="75000"/>
                      <a:lumOff val="25000"/>
                    </a:schemeClr>
                  </a:solidFill>
                  <a:latin typeface="+mj-ea"/>
                  <a:ea typeface="+mj-ea"/>
                  <a:cs typeface="华文黑体" pitchFamily="2" charset="-122"/>
                </a:rPr>
                <a:t>添加标题</a:t>
              </a:r>
            </a:p>
          </p:txBody>
        </p:sp>
      </p:grpSp>
    </p:spTree>
    <p:extLst>
      <p:ext uri="{BB962C8B-B14F-4D97-AF65-F5344CB8AC3E}">
        <p14:creationId xmlns:p14="http://schemas.microsoft.com/office/powerpoint/2010/main" val="2930992557"/>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14:presetBounceEnd="48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48000">
                                          <p:cBhvr additive="base">
                                            <p:cTn id="7" dur="1500" fill="hold"/>
                                            <p:tgtEl>
                                              <p:spTgt spid="17"/>
                                            </p:tgtEl>
                                            <p:attrNameLst>
                                              <p:attrName>ppt_x</p:attrName>
                                            </p:attrNameLst>
                                          </p:cBhvr>
                                          <p:tavLst>
                                            <p:tav tm="0">
                                              <p:val>
                                                <p:strVal val="0-#ppt_w/2"/>
                                              </p:val>
                                            </p:tav>
                                            <p:tav tm="100000">
                                              <p:val>
                                                <p:strVal val="#ppt_x"/>
                                              </p:val>
                                            </p:tav>
                                          </p:tavLst>
                                        </p:anim>
                                        <p:anim calcmode="lin" valueType="num" p14:bounceEnd="48000">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14:presetBounceEnd="48000">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14:bounceEnd="48000">
                                          <p:cBhvr additive="base">
                                            <p:cTn id="11" dur="1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14:presetBounceEnd="48000">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14:bounceEnd="48000">
                                          <p:cBhvr additive="base">
                                            <p:cTn id="15" dur="1500" fill="hold"/>
                                            <p:tgtEl>
                                              <p:spTgt spid="29"/>
                                            </p:tgtEl>
                                            <p:attrNameLst>
                                              <p:attrName>ppt_x</p:attrName>
                                            </p:attrNameLst>
                                          </p:cBhvr>
                                          <p:tavLst>
                                            <p:tav tm="0">
                                              <p:val>
                                                <p:strVal val="1+#ppt_w/2"/>
                                              </p:val>
                                            </p:tav>
                                            <p:tav tm="100000">
                                              <p:val>
                                                <p:strVal val="#ppt_x"/>
                                              </p:val>
                                            </p:tav>
                                          </p:tavLst>
                                        </p:anim>
                                        <p:anim calcmode="lin" valueType="num" p14:bounceEnd="48000">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14:presetBounceEnd="48000">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14:bounceEnd="48000">
                                          <p:cBhvr additive="base">
                                            <p:cTn id="19" dur="1500" fill="hold"/>
                                            <p:tgtEl>
                                              <p:spTgt spid="35"/>
                                            </p:tgtEl>
                                            <p:attrNameLst>
                                              <p:attrName>ppt_x</p:attrName>
                                            </p:attrNameLst>
                                          </p:cBhvr>
                                          <p:tavLst>
                                            <p:tav tm="0">
                                              <p:val>
                                                <p:strVal val="1+#ppt_w/2"/>
                                              </p:val>
                                            </p:tav>
                                            <p:tav tm="100000">
                                              <p:val>
                                                <p:strVal val="#ppt_x"/>
                                              </p:val>
                                            </p:tav>
                                          </p:tavLst>
                                        </p:anim>
                                        <p:anim calcmode="lin" valueType="num" p14:bounceEnd="48000">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37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39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41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500" fill="hold"/>
                                            <p:tgtEl>
                                              <p:spTgt spid="17"/>
                                            </p:tgtEl>
                                            <p:attrNameLst>
                                              <p:attrName>ppt_x</p:attrName>
                                            </p:attrNameLst>
                                          </p:cBhvr>
                                          <p:tavLst>
                                            <p:tav tm="0">
                                              <p:val>
                                                <p:strVal val="0-#ppt_w/2"/>
                                              </p:val>
                                            </p:tav>
                                            <p:tav tm="100000">
                                              <p:val>
                                                <p:strVal val="#ppt_x"/>
                                              </p:val>
                                            </p:tav>
                                          </p:tavLst>
                                        </p:anim>
                                        <p:anim calcmode="lin" valueType="num">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1500" fill="hold"/>
                                            <p:tgtEl>
                                              <p:spTgt spid="23"/>
                                            </p:tgtEl>
                                            <p:attrNameLst>
                                              <p:attrName>ppt_x</p:attrName>
                                            </p:attrNameLst>
                                          </p:cBhvr>
                                          <p:tavLst>
                                            <p:tav tm="0">
                                              <p:val>
                                                <p:strVal val="0-#ppt_w/2"/>
                                              </p:val>
                                            </p:tav>
                                            <p:tav tm="100000">
                                              <p:val>
                                                <p:strVal val="#ppt_x"/>
                                              </p:val>
                                            </p:tav>
                                          </p:tavLst>
                                        </p:anim>
                                        <p:anim calcmode="lin" valueType="num">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1500" fill="hold"/>
                                            <p:tgtEl>
                                              <p:spTgt spid="29"/>
                                            </p:tgtEl>
                                            <p:attrNameLst>
                                              <p:attrName>ppt_x</p:attrName>
                                            </p:attrNameLst>
                                          </p:cBhvr>
                                          <p:tavLst>
                                            <p:tav tm="0">
                                              <p:val>
                                                <p:strVal val="1+#ppt_w/2"/>
                                              </p:val>
                                            </p:tav>
                                            <p:tav tm="100000">
                                              <p:val>
                                                <p:strVal val="#ppt_x"/>
                                              </p:val>
                                            </p:tav>
                                          </p:tavLst>
                                        </p:anim>
                                        <p:anim calcmode="lin" valueType="num">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500" fill="hold"/>
                                            <p:tgtEl>
                                              <p:spTgt spid="35"/>
                                            </p:tgtEl>
                                            <p:attrNameLst>
                                              <p:attrName>ppt_x</p:attrName>
                                            </p:attrNameLst>
                                          </p:cBhvr>
                                          <p:tavLst>
                                            <p:tav tm="0">
                                              <p:val>
                                                <p:strVal val="1+#ppt_w/2"/>
                                              </p:val>
                                            </p:tav>
                                            <p:tav tm="100000">
                                              <p:val>
                                                <p:strVal val="#ppt_x"/>
                                              </p:val>
                                            </p:tav>
                                          </p:tavLst>
                                        </p:anim>
                                        <p:anim calcmode="lin" valueType="num">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37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39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41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5143501"/>
          </a:xfrm>
          <a:prstGeom prst="rect">
            <a:avLst/>
          </a:prstGeom>
        </p:spPr>
      </p:pic>
      <p:sp>
        <p:nvSpPr>
          <p:cNvPr id="2" name="矩形 1"/>
          <p:cNvSpPr/>
          <p:nvPr/>
        </p:nvSpPr>
        <p:spPr>
          <a:xfrm>
            <a:off x="0" y="1473200"/>
            <a:ext cx="9144000" cy="24511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0" name="组合 69"/>
          <p:cNvGrpSpPr/>
          <p:nvPr/>
        </p:nvGrpSpPr>
        <p:grpSpPr>
          <a:xfrm>
            <a:off x="3620988" y="793501"/>
            <a:ext cx="1602228" cy="1359398"/>
            <a:chOff x="1881842" y="2656049"/>
            <a:chExt cx="2397222" cy="2093640"/>
          </a:xfrm>
        </p:grpSpPr>
        <p:grpSp>
          <p:nvGrpSpPr>
            <p:cNvPr id="71" name="组合 70"/>
            <p:cNvGrpSpPr/>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7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7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7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73" name="TextBox 93"/>
            <p:cNvSpPr txBox="1"/>
            <p:nvPr/>
          </p:nvSpPr>
          <p:spPr>
            <a:xfrm>
              <a:off x="2384416" y="3192066"/>
              <a:ext cx="1392072" cy="1185034"/>
            </a:xfrm>
            <a:prstGeom prst="rect">
              <a:avLst/>
            </a:prstGeom>
            <a:noFill/>
          </p:spPr>
          <p:txBody>
            <a:bodyPr wrap="square" rtlCol="0">
              <a:spAutoFit/>
            </a:bodyPr>
            <a:lstStyle/>
            <a:p>
              <a:r>
                <a:rPr lang="en-US" altLang="zh-CN" sz="4400" b="1" dirty="0" smtClean="0">
                  <a:solidFill>
                    <a:schemeClr val="bg1"/>
                  </a:solidFill>
                  <a:latin typeface="微软雅黑" panose="020B0503020204020204" pitchFamily="34" charset="-122"/>
                  <a:ea typeface="微软雅黑" panose="020B0503020204020204" pitchFamily="34" charset="-122"/>
                </a:rPr>
                <a:t>02</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grpSp>
      <p:sp>
        <p:nvSpPr>
          <p:cNvPr id="3" name="文本框 2"/>
          <p:cNvSpPr txBox="1"/>
          <p:nvPr/>
        </p:nvSpPr>
        <p:spPr>
          <a:xfrm>
            <a:off x="1301277" y="2571749"/>
            <a:ext cx="6340197" cy="707886"/>
          </a:xfrm>
          <a:prstGeom prst="rect">
            <a:avLst/>
          </a:prstGeom>
          <a:noFill/>
        </p:spPr>
        <p:txBody>
          <a:bodyPr wrap="none" rtlCol="0">
            <a:spAutoFit/>
          </a:bodyPr>
          <a:lstStyle/>
          <a:p>
            <a:r>
              <a:rPr lang="zh-CN" altLang="en-US" sz="4000" b="1" dirty="0" smtClean="0">
                <a:solidFill>
                  <a:schemeClr val="bg1"/>
                </a:solidFill>
                <a:latin typeface="微软雅黑" panose="020B0503020204020204" pitchFamily="34" charset="-122"/>
                <a:ea typeface="微软雅黑" panose="020B0503020204020204" pitchFamily="34" charset="-122"/>
              </a:rPr>
              <a:t>单击此处添加第二部分内容</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354366"/>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2000" fill="hold" nodeType="afterEffect" p14:presetBounceEnd="38000">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14:bounceEnd="38000">
                                          <p:cBhvr additive="base">
                                            <p:cTn id="7" dur="1000" fill="hold"/>
                                            <p:tgtEl>
                                              <p:spTgt spid="70"/>
                                            </p:tgtEl>
                                            <p:attrNameLst>
                                              <p:attrName>ppt_x</p:attrName>
                                            </p:attrNameLst>
                                          </p:cBhvr>
                                          <p:tavLst>
                                            <p:tav tm="0">
                                              <p:val>
                                                <p:strVal val="#ppt_x"/>
                                              </p:val>
                                            </p:tav>
                                            <p:tav tm="100000">
                                              <p:val>
                                                <p:strVal val="#ppt_x"/>
                                              </p:val>
                                            </p:tav>
                                          </p:tavLst>
                                        </p:anim>
                                        <p:anim calcmode="lin" valueType="num" p14:bounceEnd="38000">
                                          <p:cBhvr additive="base">
                                            <p:cTn id="8" dur="1000" fill="hold"/>
                                            <p:tgtEl>
                                              <p:spTgt spid="7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par>
                              <p:cTn id="13" fill="hold">
                                <p:stCondLst>
                                  <p:cond delay="150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by="(-#ppt_w*2)" calcmode="lin" valueType="num">
                                          <p:cBhvr rctx="PPT">
                                            <p:cTn id="16" dur="500" autoRev="1" fill="hold">
                                              <p:stCondLst>
                                                <p:cond delay="0"/>
                                              </p:stCondLst>
                                            </p:cTn>
                                            <p:tgtEl>
                                              <p:spTgt spid="3"/>
                                            </p:tgtEl>
                                            <p:attrNameLst>
                                              <p:attrName>ppt_w</p:attrName>
                                            </p:attrNameLst>
                                          </p:cBhvr>
                                        </p:anim>
                                        <p:anim by="(#ppt_w*0.50)" calcmode="lin" valueType="num">
                                          <p:cBhvr>
                                            <p:cTn id="17" dur="500" decel="50000" autoRev="1" fill="hold">
                                              <p:stCondLst>
                                                <p:cond delay="0"/>
                                              </p:stCondLst>
                                            </p:cTn>
                                            <p:tgtEl>
                                              <p:spTgt spid="3"/>
                                            </p:tgtEl>
                                            <p:attrNameLst>
                                              <p:attrName>ppt_x</p:attrName>
                                            </p:attrNameLst>
                                          </p:cBhvr>
                                        </p:anim>
                                        <p:anim from="(-#ppt_h/2)" to="(#ppt_y)" calcmode="lin" valueType="num">
                                          <p:cBhvr>
                                            <p:cTn id="18" dur="1000" fill="hold">
                                              <p:stCondLst>
                                                <p:cond delay="0"/>
                                              </p:stCondLst>
                                            </p:cTn>
                                            <p:tgtEl>
                                              <p:spTgt spid="3"/>
                                            </p:tgtEl>
                                            <p:attrNameLst>
                                              <p:attrName>ppt_y</p:attrName>
                                            </p:attrNameLst>
                                          </p:cBhvr>
                                        </p:anim>
                                        <p:animRot by="21600000">
                                          <p:cBhvr>
                                            <p:cTn id="19"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200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additive="base">
                                            <p:cTn id="7" dur="1000" fill="hold"/>
                                            <p:tgtEl>
                                              <p:spTgt spid="70"/>
                                            </p:tgtEl>
                                            <p:attrNameLst>
                                              <p:attrName>ppt_x</p:attrName>
                                            </p:attrNameLst>
                                          </p:cBhvr>
                                          <p:tavLst>
                                            <p:tav tm="0">
                                              <p:val>
                                                <p:strVal val="#ppt_x"/>
                                              </p:val>
                                            </p:tav>
                                            <p:tav tm="100000">
                                              <p:val>
                                                <p:strVal val="#ppt_x"/>
                                              </p:val>
                                            </p:tav>
                                          </p:tavLst>
                                        </p:anim>
                                        <p:anim calcmode="lin" valueType="num">
                                          <p:cBhvr additive="base">
                                            <p:cTn id="8" dur="1000" fill="hold"/>
                                            <p:tgtEl>
                                              <p:spTgt spid="7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par>
                              <p:cTn id="13" fill="hold">
                                <p:stCondLst>
                                  <p:cond delay="150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by="(-#ppt_w*2)" calcmode="lin" valueType="num">
                                          <p:cBhvr rctx="PPT">
                                            <p:cTn id="16" dur="500" autoRev="1" fill="hold">
                                              <p:stCondLst>
                                                <p:cond delay="0"/>
                                              </p:stCondLst>
                                            </p:cTn>
                                            <p:tgtEl>
                                              <p:spTgt spid="3"/>
                                            </p:tgtEl>
                                            <p:attrNameLst>
                                              <p:attrName>ppt_w</p:attrName>
                                            </p:attrNameLst>
                                          </p:cBhvr>
                                        </p:anim>
                                        <p:anim by="(#ppt_w*0.50)" calcmode="lin" valueType="num">
                                          <p:cBhvr>
                                            <p:cTn id="17" dur="500" decel="50000" autoRev="1" fill="hold">
                                              <p:stCondLst>
                                                <p:cond delay="0"/>
                                              </p:stCondLst>
                                            </p:cTn>
                                            <p:tgtEl>
                                              <p:spTgt spid="3"/>
                                            </p:tgtEl>
                                            <p:attrNameLst>
                                              <p:attrName>ppt_x</p:attrName>
                                            </p:attrNameLst>
                                          </p:cBhvr>
                                        </p:anim>
                                        <p:anim from="(-#ppt_h/2)" to="(#ppt_y)" calcmode="lin" valueType="num">
                                          <p:cBhvr>
                                            <p:cTn id="18" dur="1000" fill="hold">
                                              <p:stCondLst>
                                                <p:cond delay="0"/>
                                              </p:stCondLst>
                                            </p:cTn>
                                            <p:tgtEl>
                                              <p:spTgt spid="3"/>
                                            </p:tgtEl>
                                            <p:attrNameLst>
                                              <p:attrName>ppt_y</p:attrName>
                                            </p:attrNameLst>
                                          </p:cBhvr>
                                        </p:anim>
                                        <p:animRot by="21600000">
                                          <p:cBhvr>
                                            <p:cTn id="19"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角矩形 5"/>
          <p:cNvSpPr/>
          <p:nvPr/>
        </p:nvSpPr>
        <p:spPr bwMode="auto">
          <a:xfrm>
            <a:off x="3849319" y="3567677"/>
            <a:ext cx="3071393" cy="536038"/>
          </a:xfrm>
          <a:custGeom>
            <a:avLst/>
            <a:gdLst/>
            <a:ahLst/>
            <a:cxnLst/>
            <a:rect l="l" t="t"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3"/>
          </a:solidFill>
          <a:ln w="9525" cap="flat" cmpd="sng" algn="ctr">
            <a:noFill/>
            <a:prstDash val="solid"/>
            <a:round/>
            <a:headEnd type="none" w="med" len="med"/>
            <a:tailEnd type="none" w="med" len="med"/>
          </a:ln>
          <a:effectLst/>
          <a:extLst/>
        </p:spPr>
        <p:txBody>
          <a:bodyPr/>
          <a:lstStyle/>
          <a:p>
            <a:pPr defTabSz="860085">
              <a:defRPr/>
            </a:pPr>
            <a:endParaRPr lang="zh-CN" altLang="en-US" sz="1693">
              <a:latin typeface="Arial" pitchFamily="34" charset="0"/>
            </a:endParaRPr>
          </a:p>
        </p:txBody>
      </p:sp>
      <p:sp>
        <p:nvSpPr>
          <p:cNvPr id="27" name="圆角矩形 5"/>
          <p:cNvSpPr>
            <a:spLocks/>
          </p:cNvSpPr>
          <p:nvPr/>
        </p:nvSpPr>
        <p:spPr bwMode="auto">
          <a:xfrm>
            <a:off x="3849319" y="1229416"/>
            <a:ext cx="3071393" cy="534545"/>
          </a:xfrm>
          <a:custGeom>
            <a:avLst/>
            <a:gdLst>
              <a:gd name="T0" fmla="*/ 0 w 3265930"/>
              <a:gd name="T1" fmla="*/ 0 h 569236"/>
              <a:gd name="T2" fmla="*/ 2980909 w 3265930"/>
              <a:gd name="T3" fmla="*/ 0 h 569236"/>
              <a:gd name="T4" fmla="*/ 3265488 w 3265930"/>
              <a:gd name="T5" fmla="*/ 284163 h 569236"/>
              <a:gd name="T6" fmla="*/ 2980909 w 3265930"/>
              <a:gd name="T7" fmla="*/ 568325 h 569236"/>
              <a:gd name="T8" fmla="*/ 0 w 3265930"/>
              <a:gd name="T9" fmla="*/ 568325 h 569236"/>
              <a:gd name="T10" fmla="*/ 0 w 3265930"/>
              <a:gd name="T11" fmla="*/ 0 h 5692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lnTo>
                  <a:pt x="0" y="0"/>
                </a:lnTo>
                <a:close/>
              </a:path>
            </a:pathLst>
          </a:custGeom>
          <a:solidFill>
            <a:schemeClr val="accent1"/>
          </a:solidFill>
          <a:ln w="9525" cap="flat" cmpd="sng" algn="ctr">
            <a:noFill/>
            <a:prstDash val="solid"/>
            <a:round/>
            <a:headEnd type="none" w="med" len="med"/>
            <a:tailEnd type="none" w="med" len="med"/>
          </a:ln>
        </p:spPr>
        <p:txBody>
          <a:bodyPr/>
          <a:lstStyle/>
          <a:p>
            <a:endParaRPr lang="zh-CN" altLang="en-US" sz="1270"/>
          </a:p>
        </p:txBody>
      </p:sp>
      <p:sp>
        <p:nvSpPr>
          <p:cNvPr id="28" name="TextBox 27"/>
          <p:cNvSpPr txBox="1"/>
          <p:nvPr/>
        </p:nvSpPr>
        <p:spPr>
          <a:xfrm>
            <a:off x="4454043" y="1308554"/>
            <a:ext cx="1867819" cy="381771"/>
          </a:xfrm>
          <a:prstGeom prst="rect">
            <a:avLst/>
          </a:prstGeom>
          <a:noFill/>
        </p:spPr>
        <p:txBody>
          <a:bodyPr wrap="none">
            <a:spAutoFit/>
          </a:bodyPr>
          <a:lstStyle/>
          <a:p>
            <a:pPr defTabSz="910314">
              <a:defRPr/>
            </a:pPr>
            <a:r>
              <a:rPr lang="zh-CN" altLang="en-US" sz="1881" dirty="0">
                <a:solidFill>
                  <a:srgbClr val="F8F8F8"/>
                </a:solidFill>
                <a:latin typeface="+mj-ea"/>
                <a:ea typeface="+mj-ea"/>
              </a:rPr>
              <a:t>请输入您的标题</a:t>
            </a:r>
          </a:p>
        </p:txBody>
      </p:sp>
      <p:sp>
        <p:nvSpPr>
          <p:cNvPr id="29" name="空心弧 28"/>
          <p:cNvSpPr/>
          <p:nvPr/>
        </p:nvSpPr>
        <p:spPr bwMode="auto">
          <a:xfrm flipV="1">
            <a:off x="1591689" y="809844"/>
            <a:ext cx="1373690" cy="1373690"/>
          </a:xfrm>
          <a:prstGeom prst="blockArc">
            <a:avLst>
              <a:gd name="adj1" fmla="val 5423681"/>
              <a:gd name="adj2" fmla="val 20860726"/>
              <a:gd name="adj3" fmla="val 17514"/>
            </a:avLst>
          </a:prstGeom>
          <a:solidFill>
            <a:schemeClr val="bg2"/>
          </a:solidFill>
          <a:ln w="9525" cap="flat" cmpd="sng" algn="ctr">
            <a:noFill/>
            <a:prstDash val="solid"/>
            <a:round/>
            <a:headEnd type="none" w="med" len="med"/>
            <a:tailEnd type="none" w="med" len="med"/>
          </a:ln>
          <a:effectLst/>
          <a:extLst/>
        </p:spPr>
        <p:txBody>
          <a:bodyPr/>
          <a:lstStyle/>
          <a:p>
            <a:pPr defTabSz="860085">
              <a:defRPr/>
            </a:pPr>
            <a:endParaRPr lang="zh-CN" altLang="en-US" sz="1693">
              <a:latin typeface="Arial" pitchFamily="34" charset="0"/>
            </a:endParaRPr>
          </a:p>
        </p:txBody>
      </p:sp>
      <p:sp>
        <p:nvSpPr>
          <p:cNvPr id="30" name="空心弧 29"/>
          <p:cNvSpPr/>
          <p:nvPr/>
        </p:nvSpPr>
        <p:spPr bwMode="auto">
          <a:xfrm rot="10800000" flipV="1">
            <a:off x="2695122" y="1054719"/>
            <a:ext cx="1373690" cy="1373690"/>
          </a:xfrm>
          <a:prstGeom prst="blockArc">
            <a:avLst>
              <a:gd name="adj1" fmla="val 5423681"/>
              <a:gd name="adj2" fmla="val 20860726"/>
              <a:gd name="adj3" fmla="val 17514"/>
            </a:avLst>
          </a:prstGeom>
          <a:solidFill>
            <a:schemeClr val="accent1"/>
          </a:solidFill>
          <a:ln w="9525" cap="flat" cmpd="sng" algn="ctr">
            <a:noFill/>
            <a:prstDash val="solid"/>
            <a:round/>
            <a:headEnd type="none" w="med" len="med"/>
            <a:tailEnd type="none" w="med" len="med"/>
          </a:ln>
          <a:effectLst/>
          <a:extLst/>
        </p:spPr>
        <p:txBody>
          <a:bodyPr/>
          <a:lstStyle/>
          <a:p>
            <a:pPr defTabSz="860085">
              <a:defRPr/>
            </a:pPr>
            <a:endParaRPr lang="zh-CN" altLang="en-US" sz="1693">
              <a:latin typeface="Arial" pitchFamily="34" charset="0"/>
            </a:endParaRPr>
          </a:p>
        </p:txBody>
      </p:sp>
      <p:sp>
        <p:nvSpPr>
          <p:cNvPr id="31" name="空心弧 30"/>
          <p:cNvSpPr/>
          <p:nvPr/>
        </p:nvSpPr>
        <p:spPr bwMode="auto">
          <a:xfrm rot="4631022" flipV="1">
            <a:off x="2726477" y="2193986"/>
            <a:ext cx="1373690" cy="1373690"/>
          </a:xfrm>
          <a:prstGeom prst="blockArc">
            <a:avLst>
              <a:gd name="adj1" fmla="val 10168821"/>
              <a:gd name="adj2" fmla="val 20860726"/>
              <a:gd name="adj3" fmla="val 17514"/>
            </a:avLst>
          </a:prstGeom>
          <a:solidFill>
            <a:schemeClr val="accent2"/>
          </a:solidFill>
          <a:ln w="9525" cap="flat" cmpd="sng" algn="ctr">
            <a:noFill/>
            <a:prstDash val="solid"/>
            <a:round/>
            <a:headEnd type="none" w="med" len="med"/>
            <a:tailEnd type="none" w="med" len="med"/>
          </a:ln>
          <a:effectLst/>
          <a:extLst/>
        </p:spPr>
        <p:txBody>
          <a:bodyPr/>
          <a:lstStyle/>
          <a:p>
            <a:pPr defTabSz="860085">
              <a:defRPr/>
            </a:pPr>
            <a:endParaRPr lang="zh-CN" altLang="en-US" sz="1693">
              <a:latin typeface="Arial" pitchFamily="34" charset="0"/>
            </a:endParaRPr>
          </a:p>
        </p:txBody>
      </p:sp>
      <p:sp>
        <p:nvSpPr>
          <p:cNvPr id="32" name="空心弧 31"/>
          <p:cNvSpPr/>
          <p:nvPr/>
        </p:nvSpPr>
        <p:spPr bwMode="auto">
          <a:xfrm>
            <a:off x="1612593" y="3567676"/>
            <a:ext cx="1373690" cy="1375184"/>
          </a:xfrm>
          <a:prstGeom prst="blockArc">
            <a:avLst>
              <a:gd name="adj1" fmla="val 5423681"/>
              <a:gd name="adj2" fmla="val 20860726"/>
              <a:gd name="adj3" fmla="val 17514"/>
            </a:avLst>
          </a:prstGeom>
          <a:solidFill>
            <a:schemeClr val="accent4"/>
          </a:solidFill>
          <a:ln w="9525" cap="flat" cmpd="sng" algn="ctr">
            <a:noFill/>
            <a:prstDash val="solid"/>
            <a:round/>
            <a:headEnd type="none" w="med" len="med"/>
            <a:tailEnd type="none" w="med" len="med"/>
          </a:ln>
          <a:effectLst/>
          <a:extLst/>
        </p:spPr>
        <p:txBody>
          <a:bodyPr/>
          <a:lstStyle/>
          <a:p>
            <a:pPr defTabSz="860085">
              <a:defRPr/>
            </a:pPr>
            <a:endParaRPr lang="zh-CN" altLang="en-US" sz="1693">
              <a:latin typeface="Arial" pitchFamily="34" charset="0"/>
            </a:endParaRPr>
          </a:p>
        </p:txBody>
      </p:sp>
      <p:sp>
        <p:nvSpPr>
          <p:cNvPr id="33" name="空心弧 32"/>
          <p:cNvSpPr/>
          <p:nvPr/>
        </p:nvSpPr>
        <p:spPr bwMode="auto">
          <a:xfrm rot="10800000">
            <a:off x="2714532" y="3322801"/>
            <a:ext cx="1373690" cy="1373690"/>
          </a:xfrm>
          <a:prstGeom prst="blockArc">
            <a:avLst>
              <a:gd name="adj1" fmla="val 5423681"/>
              <a:gd name="adj2" fmla="val 20860726"/>
              <a:gd name="adj3" fmla="val 17514"/>
            </a:avLst>
          </a:prstGeom>
          <a:solidFill>
            <a:schemeClr val="accent3"/>
          </a:solidFill>
          <a:ln w="9525" cap="flat" cmpd="sng" algn="ctr">
            <a:noFill/>
            <a:prstDash val="solid"/>
            <a:round/>
            <a:headEnd type="none" w="med" len="med"/>
            <a:tailEnd type="none" w="med" len="med"/>
          </a:ln>
          <a:effectLst/>
          <a:extLst/>
        </p:spPr>
        <p:txBody>
          <a:bodyPr/>
          <a:lstStyle/>
          <a:p>
            <a:pPr defTabSz="860085">
              <a:defRPr/>
            </a:pPr>
            <a:endParaRPr lang="zh-CN" altLang="en-US" sz="1693">
              <a:latin typeface="Arial" pitchFamily="34" charset="0"/>
            </a:endParaRPr>
          </a:p>
        </p:txBody>
      </p:sp>
      <p:sp>
        <p:nvSpPr>
          <p:cNvPr id="34" name="TextBox 33"/>
          <p:cNvSpPr txBox="1"/>
          <p:nvPr/>
        </p:nvSpPr>
        <p:spPr>
          <a:xfrm>
            <a:off x="3157996" y="1417552"/>
            <a:ext cx="508473" cy="671274"/>
          </a:xfrm>
          <a:prstGeom prst="rect">
            <a:avLst/>
          </a:prstGeom>
          <a:noFill/>
        </p:spPr>
        <p:txBody>
          <a:bodyPr wrap="none">
            <a:spAutoFit/>
          </a:bodyPr>
          <a:lstStyle/>
          <a:p>
            <a:pPr defTabSz="910314">
              <a:defRPr/>
            </a:pPr>
            <a:r>
              <a:rPr lang="en-US" altLang="zh-CN" sz="3762" b="1" dirty="0">
                <a:solidFill>
                  <a:schemeClr val="accent2"/>
                </a:solidFill>
                <a:latin typeface="+mn-ea"/>
              </a:rPr>
              <a:t>A</a:t>
            </a:r>
            <a:endParaRPr lang="zh-CN" altLang="en-US" sz="3762" b="1" dirty="0">
              <a:solidFill>
                <a:schemeClr val="accent2"/>
              </a:solidFill>
              <a:latin typeface="+mn-ea"/>
            </a:endParaRPr>
          </a:p>
        </p:txBody>
      </p:sp>
      <p:sp>
        <p:nvSpPr>
          <p:cNvPr id="35" name="TextBox 34"/>
          <p:cNvSpPr txBox="1"/>
          <p:nvPr/>
        </p:nvSpPr>
        <p:spPr>
          <a:xfrm>
            <a:off x="3157995" y="3688621"/>
            <a:ext cx="476412" cy="671274"/>
          </a:xfrm>
          <a:prstGeom prst="rect">
            <a:avLst/>
          </a:prstGeom>
          <a:noFill/>
        </p:spPr>
        <p:txBody>
          <a:bodyPr wrap="none">
            <a:spAutoFit/>
          </a:bodyPr>
          <a:lstStyle/>
          <a:p>
            <a:pPr defTabSz="910314">
              <a:defRPr/>
            </a:pPr>
            <a:r>
              <a:rPr lang="en-US" altLang="zh-CN" sz="3762" b="1" dirty="0">
                <a:solidFill>
                  <a:schemeClr val="accent2"/>
                </a:solidFill>
                <a:latin typeface="+mn-ea"/>
              </a:rPr>
              <a:t>B</a:t>
            </a:r>
            <a:endParaRPr lang="zh-CN" altLang="en-US" sz="3762" b="1" dirty="0">
              <a:solidFill>
                <a:schemeClr val="accent2"/>
              </a:solidFill>
              <a:latin typeface="+mn-ea"/>
            </a:endParaRPr>
          </a:p>
        </p:txBody>
      </p:sp>
      <p:sp>
        <p:nvSpPr>
          <p:cNvPr id="36" name="TextBox 35"/>
          <p:cNvSpPr txBox="1"/>
          <p:nvPr/>
        </p:nvSpPr>
        <p:spPr>
          <a:xfrm>
            <a:off x="4236044" y="1920742"/>
            <a:ext cx="3992661" cy="700448"/>
          </a:xfrm>
          <a:prstGeom prst="rect">
            <a:avLst/>
          </a:prstGeom>
          <a:noFill/>
        </p:spPr>
        <p:txBody>
          <a:bodyPr>
            <a:spAutoFit/>
          </a:bodyPr>
          <a:lstStyle/>
          <a:p>
            <a:pPr defTabSz="910314">
              <a:lnSpc>
                <a:spcPct val="150000"/>
              </a:lnSpc>
              <a:defRPr/>
            </a:pPr>
            <a:r>
              <a:rPr lang="zh-CN" altLang="en-US" sz="1317" dirty="0">
                <a:solidFill>
                  <a:schemeClr val="tx1">
                    <a:lumMod val="50000"/>
                    <a:lumOff val="50000"/>
                  </a:schemeClr>
                </a:solidFill>
                <a:latin typeface="+mn-ea"/>
              </a:rPr>
              <a:t>这里输入您的文字这里输入您的文字这里输入您的文字这里输入您的文字这里输入您</a:t>
            </a:r>
          </a:p>
        </p:txBody>
      </p:sp>
      <p:sp>
        <p:nvSpPr>
          <p:cNvPr id="37" name="TextBox 36"/>
          <p:cNvSpPr txBox="1">
            <a:spLocks noChangeArrowheads="1"/>
          </p:cNvSpPr>
          <p:nvPr/>
        </p:nvSpPr>
        <p:spPr bwMode="auto">
          <a:xfrm>
            <a:off x="4236043" y="4082810"/>
            <a:ext cx="4061346" cy="700448"/>
          </a:xfrm>
          <a:prstGeom prst="rect">
            <a:avLst/>
          </a:prstGeom>
          <a:noFill/>
          <a:ln w="9525">
            <a:noFill/>
            <a:miter lim="800000"/>
            <a:headEnd/>
            <a:tailEnd/>
          </a:ln>
        </p:spPr>
        <p:txBody>
          <a:bodyPr>
            <a:spAutoFit/>
          </a:bodyPr>
          <a:lstStyle/>
          <a:p>
            <a:pPr>
              <a:lnSpc>
                <a:spcPct val="150000"/>
              </a:lnSpc>
            </a:pPr>
            <a:r>
              <a:rPr lang="zh-CN" altLang="en-US" sz="1317">
                <a:solidFill>
                  <a:srgbClr val="7F7F7F"/>
                </a:solidFill>
                <a:latin typeface="微软雅黑" pitchFamily="34" charset="-122"/>
                <a:ea typeface="微软雅黑" pitchFamily="34" charset="-122"/>
              </a:rPr>
              <a:t>这里输入您的文字这里输入您的文字这里输入您的文字这里输入您的文字这里输入您</a:t>
            </a:r>
          </a:p>
        </p:txBody>
      </p:sp>
      <p:sp>
        <p:nvSpPr>
          <p:cNvPr id="38" name="TextBox 37"/>
          <p:cNvSpPr txBox="1"/>
          <p:nvPr/>
        </p:nvSpPr>
        <p:spPr>
          <a:xfrm>
            <a:off x="4454043" y="3657265"/>
            <a:ext cx="1867819" cy="381771"/>
          </a:xfrm>
          <a:prstGeom prst="rect">
            <a:avLst/>
          </a:prstGeom>
          <a:noFill/>
        </p:spPr>
        <p:txBody>
          <a:bodyPr wrap="none">
            <a:spAutoFit/>
          </a:bodyPr>
          <a:lstStyle/>
          <a:p>
            <a:pPr defTabSz="910314">
              <a:defRPr/>
            </a:pPr>
            <a:r>
              <a:rPr lang="zh-CN" altLang="en-US" sz="1881" dirty="0">
                <a:solidFill>
                  <a:srgbClr val="F8F8F8"/>
                </a:solidFill>
                <a:latin typeface="+mj-ea"/>
                <a:ea typeface="+mj-ea"/>
              </a:rPr>
              <a:t>请输入您的标题</a:t>
            </a:r>
          </a:p>
        </p:txBody>
      </p:sp>
    </p:spTree>
    <p:extLst>
      <p:ext uri="{BB962C8B-B14F-4D97-AF65-F5344CB8AC3E}">
        <p14:creationId xmlns:p14="http://schemas.microsoft.com/office/powerpoint/2010/main" val="22406955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wipe(up)">
                                      <p:cBhvr>
                                        <p:cTn id="19" dur="500"/>
                                        <p:tgtEl>
                                          <p:spTgt spid="33"/>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right)">
                                      <p:cBhvr>
                                        <p:cTn id="23" dur="500"/>
                                        <p:tgtEl>
                                          <p:spTgt spid="32"/>
                                        </p:tgtEl>
                                      </p:cBhvr>
                                    </p:animEffect>
                                  </p:childTnLst>
                                </p:cTn>
                              </p:par>
                            </p:childTnLst>
                          </p:cTn>
                        </p:par>
                        <p:par>
                          <p:cTn id="24" fill="hold" nodeType="afterGroup">
                            <p:stCondLst>
                              <p:cond delay="2500"/>
                            </p:stCondLst>
                            <p:childTnLst>
                              <p:par>
                                <p:cTn id="25" presetID="2" presetClass="entr" presetSubtype="8"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0-#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nodeType="afterGroup">
                            <p:stCondLst>
                              <p:cond delay="3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8"/>
                                        </p:tgtEl>
                                        <p:attrNameLst>
                                          <p:attrName>style.visibility</p:attrName>
                                        </p:attrNameLst>
                                      </p:cBhvr>
                                      <p:to>
                                        <p:strVal val="visible"/>
                                      </p:to>
                                    </p:set>
                                    <p:anim calcmode="lin" valueType="num">
                                      <p:cBhvr>
                                        <p:cTn id="36" dur="3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37" dur="300" fill="hold"/>
                                        <p:tgtEl>
                                          <p:spTgt spid="28"/>
                                        </p:tgtEl>
                                        <p:attrNameLst>
                                          <p:attrName>ppt_y</p:attrName>
                                        </p:attrNameLst>
                                      </p:cBhvr>
                                      <p:tavLst>
                                        <p:tav tm="0">
                                          <p:val>
                                            <p:strVal val="#ppt_y"/>
                                          </p:val>
                                        </p:tav>
                                        <p:tav tm="100000">
                                          <p:val>
                                            <p:strVal val="#ppt_y"/>
                                          </p:val>
                                        </p:tav>
                                      </p:tavLst>
                                    </p:anim>
                                    <p:anim calcmode="lin" valueType="num">
                                      <p:cBhvr>
                                        <p:cTn id="38" dur="3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39" dur="3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40" dur="300" tmFilter="0,0; .5, 1; 1, 1"/>
                                        <p:tgtEl>
                                          <p:spTgt spid="28"/>
                                        </p:tgtEl>
                                      </p:cBhvr>
                                    </p:animEffect>
                                  </p:childTnLst>
                                </p:cTn>
                              </p:par>
                            </p:childTnLst>
                          </p:cTn>
                        </p:par>
                        <p:par>
                          <p:cTn id="41" fill="hold" nodeType="afterGroup">
                            <p:stCondLst>
                              <p:cond delay="3980"/>
                            </p:stCondLst>
                            <p:childTnLst>
                              <p:par>
                                <p:cTn id="42" presetID="42" presetClass="entr" presetSubtype="0" fill="hold" grpId="0" nodeType="after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fade">
                                      <p:cBhvr>
                                        <p:cTn id="44" dur="500"/>
                                        <p:tgtEl>
                                          <p:spTgt spid="36"/>
                                        </p:tgtEl>
                                      </p:cBhvr>
                                    </p:animEffect>
                                    <p:anim calcmode="lin" valueType="num">
                                      <p:cBhvr>
                                        <p:cTn id="45" dur="500" fill="hold"/>
                                        <p:tgtEl>
                                          <p:spTgt spid="36"/>
                                        </p:tgtEl>
                                        <p:attrNameLst>
                                          <p:attrName>ppt_x</p:attrName>
                                        </p:attrNameLst>
                                      </p:cBhvr>
                                      <p:tavLst>
                                        <p:tav tm="0">
                                          <p:val>
                                            <p:strVal val="#ppt_x"/>
                                          </p:val>
                                        </p:tav>
                                        <p:tav tm="100000">
                                          <p:val>
                                            <p:strVal val="#ppt_x"/>
                                          </p:val>
                                        </p:tav>
                                      </p:tavLst>
                                    </p:anim>
                                    <p:anim calcmode="lin" valueType="num">
                                      <p:cBhvr>
                                        <p:cTn id="46" dur="500" fill="hold"/>
                                        <p:tgtEl>
                                          <p:spTgt spid="36"/>
                                        </p:tgtEl>
                                        <p:attrNameLst>
                                          <p:attrName>ppt_y</p:attrName>
                                        </p:attrNameLst>
                                      </p:cBhvr>
                                      <p:tavLst>
                                        <p:tav tm="0">
                                          <p:val>
                                            <p:strVal val="#ppt_y+.1"/>
                                          </p:val>
                                        </p:tav>
                                        <p:tav tm="100000">
                                          <p:val>
                                            <p:strVal val="#ppt_y"/>
                                          </p:val>
                                        </p:tav>
                                      </p:tavLst>
                                    </p:anim>
                                  </p:childTnLst>
                                </p:cTn>
                              </p:par>
                            </p:childTnLst>
                          </p:cTn>
                        </p:par>
                        <p:par>
                          <p:cTn id="47" fill="hold" nodeType="afterGroup">
                            <p:stCondLst>
                              <p:cond delay="4480"/>
                            </p:stCondLst>
                            <p:childTnLst>
                              <p:par>
                                <p:cTn id="48" presetID="2" presetClass="entr" presetSubtype="8" fill="hold" grpId="0" nodeType="after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500" fill="hold"/>
                                        <p:tgtEl>
                                          <p:spTgt spid="35"/>
                                        </p:tgtEl>
                                        <p:attrNameLst>
                                          <p:attrName>ppt_x</p:attrName>
                                        </p:attrNameLst>
                                      </p:cBhvr>
                                      <p:tavLst>
                                        <p:tav tm="0">
                                          <p:val>
                                            <p:strVal val="0-#ppt_w/2"/>
                                          </p:val>
                                        </p:tav>
                                        <p:tav tm="100000">
                                          <p:val>
                                            <p:strVal val="#ppt_x"/>
                                          </p:val>
                                        </p:tav>
                                      </p:tavLst>
                                    </p:anim>
                                    <p:anim calcmode="lin" valueType="num">
                                      <p:cBhvr additive="base">
                                        <p:cTn id="51" dur="500" fill="hold"/>
                                        <p:tgtEl>
                                          <p:spTgt spid="35"/>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4980"/>
                            </p:stCondLst>
                            <p:childTnLst>
                              <p:par>
                                <p:cTn id="53" presetID="22" presetClass="entr" presetSubtype="8"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500"/>
                                        <p:tgtEl>
                                          <p:spTgt spid="26"/>
                                        </p:tgtEl>
                                      </p:cBhvr>
                                    </p:animEffect>
                                  </p:childTnLst>
                                </p:cTn>
                              </p:par>
                            </p:childTnLst>
                          </p:cTn>
                        </p:par>
                        <p:par>
                          <p:cTn id="56" fill="hold" nodeType="afterGroup">
                            <p:stCondLst>
                              <p:cond delay="548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38"/>
                                        </p:tgtEl>
                                        <p:attrNameLst>
                                          <p:attrName>style.visibility</p:attrName>
                                        </p:attrNameLst>
                                      </p:cBhvr>
                                      <p:to>
                                        <p:strVal val="visible"/>
                                      </p:to>
                                    </p:set>
                                    <p:anim calcmode="lin" valueType="num">
                                      <p:cBhvr>
                                        <p:cTn id="59" dur="3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60" dur="300" fill="hold"/>
                                        <p:tgtEl>
                                          <p:spTgt spid="38"/>
                                        </p:tgtEl>
                                        <p:attrNameLst>
                                          <p:attrName>ppt_y</p:attrName>
                                        </p:attrNameLst>
                                      </p:cBhvr>
                                      <p:tavLst>
                                        <p:tav tm="0">
                                          <p:val>
                                            <p:strVal val="#ppt_y"/>
                                          </p:val>
                                        </p:tav>
                                        <p:tav tm="100000">
                                          <p:val>
                                            <p:strVal val="#ppt_y"/>
                                          </p:val>
                                        </p:tav>
                                      </p:tavLst>
                                    </p:anim>
                                    <p:anim calcmode="lin" valueType="num">
                                      <p:cBhvr>
                                        <p:cTn id="61" dur="3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62" dur="3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300" tmFilter="0,0; .5, 1; 1, 1"/>
                                        <p:tgtEl>
                                          <p:spTgt spid="38"/>
                                        </p:tgtEl>
                                      </p:cBhvr>
                                    </p:animEffect>
                                  </p:childTnLst>
                                </p:cTn>
                              </p:par>
                            </p:childTnLst>
                          </p:cTn>
                        </p:par>
                        <p:par>
                          <p:cTn id="64" fill="hold" nodeType="afterGroup">
                            <p:stCondLst>
                              <p:cond delay="5960"/>
                            </p:stCondLst>
                            <p:childTnLst>
                              <p:par>
                                <p:cTn id="65" presetID="42" presetClass="entr" presetSubtype="0"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500"/>
                                        <p:tgtEl>
                                          <p:spTgt spid="37"/>
                                        </p:tgtEl>
                                      </p:cBhvr>
                                    </p:animEffect>
                                    <p:anim calcmode="lin" valueType="num">
                                      <p:cBhvr>
                                        <p:cTn id="68" dur="500" fill="hold"/>
                                        <p:tgtEl>
                                          <p:spTgt spid="37"/>
                                        </p:tgtEl>
                                        <p:attrNameLst>
                                          <p:attrName>ppt_x</p:attrName>
                                        </p:attrNameLst>
                                      </p:cBhvr>
                                      <p:tavLst>
                                        <p:tav tm="0">
                                          <p:val>
                                            <p:strVal val="#ppt_x"/>
                                          </p:val>
                                        </p:tav>
                                        <p:tav tm="100000">
                                          <p:val>
                                            <p:strVal val="#ppt_x"/>
                                          </p:val>
                                        </p:tav>
                                      </p:tavLst>
                                    </p:anim>
                                    <p:anim calcmode="lin" valueType="num">
                                      <p:cBhvr>
                                        <p:cTn id="69"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34" grpId="0"/>
      <p:bldP spid="35" grpId="0"/>
      <p:bldP spid="36" grpId="0"/>
      <p:bldP spid="37" grpId="0"/>
      <p:bldP spid="3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a:grpSpLocks/>
          </p:cNvGrpSpPr>
          <p:nvPr/>
        </p:nvGrpSpPr>
        <p:grpSpPr bwMode="auto">
          <a:xfrm>
            <a:off x="2771271" y="1707222"/>
            <a:ext cx="2629423" cy="2595080"/>
            <a:chOff x="3868719" y="1776670"/>
            <a:chExt cx="2628619" cy="2628031"/>
          </a:xfrm>
        </p:grpSpPr>
        <p:sp>
          <p:nvSpPr>
            <p:cNvPr id="54"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accent1"/>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a:lnSpc>
                  <a:spcPct val="120000"/>
                </a:lnSpc>
                <a:spcBef>
                  <a:spcPts val="597"/>
                </a:spcBef>
                <a:spcAft>
                  <a:spcPts val="597"/>
                </a:spcAft>
                <a:defRPr/>
              </a:pPr>
              <a:endParaRPr lang="en-US" sz="2822" kern="0" dirty="0">
                <a:solidFill>
                  <a:srgbClr val="5A5959"/>
                </a:solidFill>
                <a:latin typeface="Impact" pitchFamily="34" charset="0"/>
              </a:endParaRPr>
            </a:p>
          </p:txBody>
        </p:sp>
        <p:sp>
          <p:nvSpPr>
            <p:cNvPr id="55" name="Oval 5"/>
            <p:cNvSpPr>
              <a:spLocks noChangeArrowheads="1"/>
            </p:cNvSpPr>
            <p:nvPr/>
          </p:nvSpPr>
          <p:spPr bwMode="auto">
            <a:xfrm>
              <a:off x="4274729" y="2177377"/>
              <a:ext cx="1822569" cy="1826618"/>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0314">
                <a:defRPr/>
              </a:pPr>
              <a:r>
                <a:rPr lang="zh-CN" altLang="en-US" sz="1787" kern="0" dirty="0">
                  <a:solidFill>
                    <a:srgbClr val="5A5959"/>
                  </a:solidFill>
                  <a:latin typeface="Calibri"/>
                </a:rPr>
                <a:t>单击此处添加文本</a:t>
              </a:r>
              <a:endParaRPr lang="en-US" sz="1787" kern="0" dirty="0">
                <a:solidFill>
                  <a:srgbClr val="5A5959"/>
                </a:solidFill>
                <a:latin typeface="Calibri"/>
              </a:endParaRPr>
            </a:p>
          </p:txBody>
        </p:sp>
      </p:grpSp>
      <p:grpSp>
        <p:nvGrpSpPr>
          <p:cNvPr id="56" name="组合 55"/>
          <p:cNvGrpSpPr>
            <a:grpSpLocks/>
          </p:cNvGrpSpPr>
          <p:nvPr/>
        </p:nvGrpSpPr>
        <p:grpSpPr bwMode="auto">
          <a:xfrm>
            <a:off x="5085641" y="1230910"/>
            <a:ext cx="1790277" cy="1767880"/>
            <a:chOff x="6012485" y="1170407"/>
            <a:chExt cx="1487948" cy="1487615"/>
          </a:xfrm>
        </p:grpSpPr>
        <p:sp>
          <p:nvSpPr>
            <p:cNvPr id="57"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accent3"/>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a:lnSpc>
                  <a:spcPct val="120000"/>
                </a:lnSpc>
                <a:spcBef>
                  <a:spcPts val="597"/>
                </a:spcBef>
                <a:spcAft>
                  <a:spcPts val="597"/>
                </a:spcAft>
                <a:defRPr/>
              </a:pPr>
              <a:endParaRPr lang="en-US" sz="2822" kern="0" dirty="0">
                <a:solidFill>
                  <a:srgbClr val="5A5959"/>
                </a:solidFill>
                <a:latin typeface="Impact" pitchFamily="34" charset="0"/>
              </a:endParaRPr>
            </a:p>
          </p:txBody>
        </p:sp>
        <p:sp>
          <p:nvSpPr>
            <p:cNvPr id="58" name="Oval 7"/>
            <p:cNvSpPr>
              <a:spLocks noChangeArrowheads="1"/>
            </p:cNvSpPr>
            <p:nvPr/>
          </p:nvSpPr>
          <p:spPr bwMode="auto">
            <a:xfrm>
              <a:off x="6307841" y="1468181"/>
              <a:ext cx="897237" cy="892066"/>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223" kern="0" dirty="0">
                  <a:solidFill>
                    <a:srgbClr val="5A5959"/>
                  </a:solidFill>
                  <a:latin typeface="Calibri"/>
                </a:rPr>
                <a:t>单击此处添加文本</a:t>
              </a:r>
              <a:endParaRPr lang="en-US" altLang="zh-CN" sz="1223" kern="0" dirty="0">
                <a:solidFill>
                  <a:srgbClr val="5A5959"/>
                </a:solidFill>
                <a:latin typeface="Calibri"/>
              </a:endParaRPr>
            </a:p>
          </p:txBody>
        </p:sp>
      </p:grpSp>
      <p:grpSp>
        <p:nvGrpSpPr>
          <p:cNvPr id="59" name="组合 58"/>
          <p:cNvGrpSpPr>
            <a:grpSpLocks/>
          </p:cNvGrpSpPr>
          <p:nvPr/>
        </p:nvGrpSpPr>
        <p:grpSpPr bwMode="auto">
          <a:xfrm>
            <a:off x="840640" y="1495195"/>
            <a:ext cx="2075467" cy="2054563"/>
            <a:chOff x="2057536" y="1194444"/>
            <a:chExt cx="2075647" cy="2080525"/>
          </a:xfrm>
        </p:grpSpPr>
        <p:sp>
          <p:nvSpPr>
            <p:cNvPr id="60"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a:lnSpc>
                  <a:spcPct val="120000"/>
                </a:lnSpc>
                <a:spcBef>
                  <a:spcPts val="597"/>
                </a:spcBef>
                <a:spcAft>
                  <a:spcPts val="597"/>
                </a:spcAft>
                <a:defRPr/>
              </a:pPr>
              <a:endParaRPr lang="en-US" sz="2822" kern="0" dirty="0">
                <a:solidFill>
                  <a:srgbClr val="5A5959"/>
                </a:solidFill>
                <a:latin typeface="Impact" pitchFamily="34" charset="0"/>
              </a:endParaRPr>
            </a:p>
          </p:txBody>
        </p:sp>
        <p:sp>
          <p:nvSpPr>
            <p:cNvPr id="61" name="Oval 9"/>
            <p:cNvSpPr>
              <a:spLocks noChangeArrowheads="1"/>
            </p:cNvSpPr>
            <p:nvPr/>
          </p:nvSpPr>
          <p:spPr bwMode="auto">
            <a:xfrm>
              <a:off x="2405468" y="1543719"/>
              <a:ext cx="1378290" cy="1378953"/>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a:defRPr/>
              </a:pPr>
              <a:r>
                <a:rPr lang="zh-CN" altLang="en-US" sz="1411" kern="0" dirty="0">
                  <a:solidFill>
                    <a:srgbClr val="5A5959"/>
                  </a:solidFill>
                  <a:latin typeface="Calibri"/>
                </a:rPr>
                <a:t>单击此处添加文本</a:t>
              </a:r>
              <a:endParaRPr lang="en-US" sz="1411" kern="0" dirty="0">
                <a:solidFill>
                  <a:srgbClr val="5A5959"/>
                </a:solidFill>
                <a:latin typeface="Calibri"/>
              </a:endParaRPr>
            </a:p>
          </p:txBody>
        </p:sp>
      </p:grpSp>
      <p:sp>
        <p:nvSpPr>
          <p:cNvPr id="62" name="Freeform 10"/>
          <p:cNvSpPr>
            <a:spLocks/>
          </p:cNvSpPr>
          <p:nvPr/>
        </p:nvSpPr>
        <p:spPr bwMode="auto">
          <a:xfrm>
            <a:off x="1443869" y="4299315"/>
            <a:ext cx="4924381" cy="334464"/>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rgbClr val="A9A9A9"/>
          </a:solidFill>
          <a:ln w="9525" cap="rnd">
            <a:solidFill>
              <a:srgbClr val="E6E6E6"/>
            </a:solidFill>
            <a:prstDash val="solid"/>
            <a:round/>
            <a:headEnd/>
            <a:tailEnd/>
          </a:ln>
          <a:extLst/>
        </p:spPr>
        <p:txBody>
          <a:bodyPr vert="eaVert" lIns="91028" tIns="45514" rIns="91028" bIns="45514"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0314">
              <a:defRPr/>
            </a:pPr>
            <a:endParaRPr lang="en-US" sz="1411" kern="0" dirty="0">
              <a:solidFill>
                <a:sysClr val="window" lastClr="FFFFFF"/>
              </a:solidFill>
              <a:latin typeface="微软雅黑" pitchFamily="34" charset="-122"/>
            </a:endParaRPr>
          </a:p>
        </p:txBody>
      </p:sp>
      <p:sp>
        <p:nvSpPr>
          <p:cNvPr id="63" name="TextBox 53"/>
          <p:cNvSpPr txBox="1">
            <a:spLocks noChangeArrowheads="1"/>
          </p:cNvSpPr>
          <p:nvPr/>
        </p:nvSpPr>
        <p:spPr bwMode="auto">
          <a:xfrm>
            <a:off x="898872" y="1129376"/>
            <a:ext cx="1729058" cy="309028"/>
          </a:xfrm>
          <a:prstGeom prst="rect">
            <a:avLst/>
          </a:prstGeom>
          <a:noFill/>
          <a:ln w="9525">
            <a:noFill/>
            <a:miter lim="800000"/>
            <a:headEnd/>
            <a:tailEnd/>
          </a:ln>
        </p:spPr>
        <p:txBody>
          <a:bodyPr lIns="91028" tIns="45514" rIns="91028" bIns="45514">
            <a:spAutoFit/>
          </a:bodyPr>
          <a:lstStyle/>
          <a:p>
            <a:pPr algn="ctr"/>
            <a:r>
              <a:rPr lang="zh-CN" altLang="en-US" sz="1411" b="1">
                <a:solidFill>
                  <a:srgbClr val="5A5959"/>
                </a:solidFill>
                <a:latin typeface="微软雅黑" pitchFamily="34" charset="-122"/>
              </a:rPr>
              <a:t>单击添加标题</a:t>
            </a:r>
            <a:endParaRPr lang="zh-CN" altLang="en-US" sz="1975">
              <a:solidFill>
                <a:srgbClr val="5A5959"/>
              </a:solidFill>
            </a:endParaRPr>
          </a:p>
        </p:txBody>
      </p:sp>
      <p:sp>
        <p:nvSpPr>
          <p:cNvPr id="64" name="TextBox 53"/>
          <p:cNvSpPr txBox="1">
            <a:spLocks noChangeArrowheads="1"/>
          </p:cNvSpPr>
          <p:nvPr/>
        </p:nvSpPr>
        <p:spPr bwMode="auto">
          <a:xfrm>
            <a:off x="3131119" y="1362306"/>
            <a:ext cx="1729058" cy="309028"/>
          </a:xfrm>
          <a:prstGeom prst="rect">
            <a:avLst/>
          </a:prstGeom>
          <a:noFill/>
          <a:ln w="9525">
            <a:noFill/>
            <a:miter lim="800000"/>
            <a:headEnd/>
            <a:tailEnd/>
          </a:ln>
        </p:spPr>
        <p:txBody>
          <a:bodyPr lIns="91028" tIns="45514" rIns="91028" bIns="45514">
            <a:spAutoFit/>
          </a:bodyPr>
          <a:lstStyle/>
          <a:p>
            <a:pPr algn="ctr"/>
            <a:r>
              <a:rPr lang="zh-CN" altLang="en-US" sz="1411" b="1">
                <a:solidFill>
                  <a:srgbClr val="5A5959"/>
                </a:solidFill>
                <a:latin typeface="微软雅黑" pitchFamily="34" charset="-122"/>
              </a:rPr>
              <a:t>单击添加标题</a:t>
            </a:r>
            <a:endParaRPr lang="zh-CN" altLang="en-US" sz="1975">
              <a:solidFill>
                <a:srgbClr val="5A5959"/>
              </a:solidFill>
            </a:endParaRPr>
          </a:p>
        </p:txBody>
      </p:sp>
      <p:sp>
        <p:nvSpPr>
          <p:cNvPr id="65" name="TextBox 53"/>
          <p:cNvSpPr txBox="1">
            <a:spLocks noChangeArrowheads="1"/>
          </p:cNvSpPr>
          <p:nvPr/>
        </p:nvSpPr>
        <p:spPr bwMode="auto">
          <a:xfrm>
            <a:off x="6660906" y="1698262"/>
            <a:ext cx="1511059" cy="309028"/>
          </a:xfrm>
          <a:prstGeom prst="rect">
            <a:avLst/>
          </a:prstGeom>
          <a:noFill/>
          <a:ln w="9525">
            <a:noFill/>
            <a:miter lim="800000"/>
            <a:headEnd/>
            <a:tailEnd/>
          </a:ln>
        </p:spPr>
        <p:txBody>
          <a:bodyPr lIns="91028" tIns="45514" rIns="91028" bIns="45514">
            <a:spAutoFit/>
          </a:bodyPr>
          <a:lstStyle/>
          <a:p>
            <a:pPr algn="ctr"/>
            <a:r>
              <a:rPr lang="zh-CN" altLang="en-US" sz="1411" b="1">
                <a:solidFill>
                  <a:srgbClr val="5A5959"/>
                </a:solidFill>
                <a:latin typeface="微软雅黑" pitchFamily="34" charset="-122"/>
              </a:rPr>
              <a:t>单击添加标题</a:t>
            </a:r>
            <a:endParaRPr lang="zh-CN" altLang="en-US" sz="1975">
              <a:solidFill>
                <a:srgbClr val="5A5959"/>
              </a:solidFill>
            </a:endParaRPr>
          </a:p>
        </p:txBody>
      </p:sp>
      <p:grpSp>
        <p:nvGrpSpPr>
          <p:cNvPr id="66" name="组合 65"/>
          <p:cNvGrpSpPr>
            <a:grpSpLocks/>
          </p:cNvGrpSpPr>
          <p:nvPr/>
        </p:nvGrpSpPr>
        <p:grpSpPr bwMode="auto">
          <a:xfrm>
            <a:off x="6587742" y="2141726"/>
            <a:ext cx="1657387" cy="1639470"/>
            <a:chOff x="2057536" y="1194444"/>
            <a:chExt cx="2075647" cy="2080525"/>
          </a:xfrm>
        </p:grpSpPr>
        <p:sp>
          <p:nvSpPr>
            <p:cNvPr id="67"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accent4"/>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a:lnSpc>
                  <a:spcPct val="120000"/>
                </a:lnSpc>
                <a:spcBef>
                  <a:spcPts val="597"/>
                </a:spcBef>
                <a:spcAft>
                  <a:spcPts val="597"/>
                </a:spcAft>
                <a:defRPr/>
              </a:pPr>
              <a:endParaRPr lang="en-US" sz="2822" kern="0" dirty="0">
                <a:solidFill>
                  <a:srgbClr val="5A5959"/>
                </a:solidFill>
                <a:latin typeface="Impact" pitchFamily="34" charset="0"/>
              </a:endParaRPr>
            </a:p>
          </p:txBody>
        </p:sp>
        <p:sp>
          <p:nvSpPr>
            <p:cNvPr id="68" name="Oval 9"/>
            <p:cNvSpPr>
              <a:spLocks noChangeArrowheads="1"/>
            </p:cNvSpPr>
            <p:nvPr/>
          </p:nvSpPr>
          <p:spPr bwMode="auto">
            <a:xfrm>
              <a:off x="2405347" y="1544987"/>
              <a:ext cx="1378155" cy="1377543"/>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0314">
                <a:defRPr/>
              </a:pPr>
              <a:r>
                <a:rPr lang="zh-CN" altLang="en-US" sz="1411" kern="0" dirty="0">
                  <a:solidFill>
                    <a:srgbClr val="5A5959"/>
                  </a:solidFill>
                  <a:latin typeface="Calibri"/>
                </a:rPr>
                <a:t>单击此处添加文本</a:t>
              </a:r>
              <a:endParaRPr lang="en-US" sz="1411" kern="0" dirty="0">
                <a:solidFill>
                  <a:srgbClr val="5A5959"/>
                </a:solidFill>
                <a:latin typeface="Calibri"/>
              </a:endParaRPr>
            </a:p>
          </p:txBody>
        </p:sp>
      </p:grpSp>
      <p:sp>
        <p:nvSpPr>
          <p:cNvPr id="69" name="TextBox 53"/>
          <p:cNvSpPr txBox="1">
            <a:spLocks noChangeArrowheads="1"/>
          </p:cNvSpPr>
          <p:nvPr/>
        </p:nvSpPr>
        <p:spPr bwMode="auto">
          <a:xfrm>
            <a:off x="5085641" y="865089"/>
            <a:ext cx="1729058" cy="309028"/>
          </a:xfrm>
          <a:prstGeom prst="rect">
            <a:avLst/>
          </a:prstGeom>
          <a:noFill/>
          <a:ln w="9525">
            <a:noFill/>
            <a:miter lim="800000"/>
            <a:headEnd/>
            <a:tailEnd/>
          </a:ln>
        </p:spPr>
        <p:txBody>
          <a:bodyPr lIns="91028" tIns="45514" rIns="91028" bIns="45514">
            <a:spAutoFit/>
          </a:bodyPr>
          <a:lstStyle/>
          <a:p>
            <a:pPr algn="ctr"/>
            <a:r>
              <a:rPr lang="zh-CN" altLang="en-US" sz="1411" b="1">
                <a:solidFill>
                  <a:srgbClr val="5A5959"/>
                </a:solidFill>
                <a:latin typeface="微软雅黑" pitchFamily="34" charset="-122"/>
              </a:rPr>
              <a:t>单击添加标题</a:t>
            </a:r>
            <a:endParaRPr lang="zh-CN" altLang="en-US" sz="1975">
              <a:solidFill>
                <a:srgbClr val="5A5959"/>
              </a:solidFill>
            </a:endParaRPr>
          </a:p>
        </p:txBody>
      </p:sp>
    </p:spTree>
    <p:extLst>
      <p:ext uri="{BB962C8B-B14F-4D97-AF65-F5344CB8AC3E}">
        <p14:creationId xmlns:p14="http://schemas.microsoft.com/office/powerpoint/2010/main" val="266924593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nodeType="withEffect">
                                  <p:stCondLst>
                                    <p:cond delay="4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10" presetClass="entr" presetSubtype="0" fill="hold" nodeType="withEffect">
                                  <p:stCondLst>
                                    <p:cond delay="60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500"/>
                                        <p:tgtEl>
                                          <p:spTgt spid="56"/>
                                        </p:tgtEl>
                                      </p:cBhvr>
                                    </p:animEffect>
                                  </p:childTnLst>
                                </p:cTn>
                              </p:par>
                              <p:par>
                                <p:cTn id="14" presetID="10" presetClass="entr" presetSubtype="0" fill="hold" nodeType="withEffect">
                                  <p:stCondLst>
                                    <p:cond delay="1000"/>
                                  </p:stCondLst>
                                  <p:childTnLst>
                                    <p:set>
                                      <p:cBhvr>
                                        <p:cTn id="15" dur="1" fill="hold">
                                          <p:stCondLst>
                                            <p:cond delay="0"/>
                                          </p:stCondLst>
                                        </p:cTn>
                                        <p:tgtEl>
                                          <p:spTgt spid="66"/>
                                        </p:tgtEl>
                                        <p:attrNameLst>
                                          <p:attrName>style.visibility</p:attrName>
                                        </p:attrNameLst>
                                      </p:cBhvr>
                                      <p:to>
                                        <p:strVal val="visible"/>
                                      </p:to>
                                    </p:set>
                                    <p:animEffect transition="in" filter="fade">
                                      <p:cBhvr>
                                        <p:cTn id="16" dur="500"/>
                                        <p:tgtEl>
                                          <p:spTgt spid="66"/>
                                        </p:tgtEl>
                                      </p:cBhvr>
                                    </p:animEffect>
                                  </p:childTnLst>
                                </p:cTn>
                              </p:par>
                            </p:childTnLst>
                          </p:cTn>
                        </p:par>
                        <p:par>
                          <p:cTn id="17" fill="hold" nodeType="afterGroup">
                            <p:stCondLst>
                              <p:cond delay="1500"/>
                            </p:stCondLst>
                            <p:childTnLst>
                              <p:par>
                                <p:cTn id="18" presetID="12" presetClass="entr" presetSubtype="8" fill="hold" nodeType="after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500"/>
                                        <p:tgtEl>
                                          <p:spTgt spid="62"/>
                                        </p:tgtEl>
                                        <p:attrNameLst>
                                          <p:attrName>ppt_x</p:attrName>
                                        </p:attrNameLst>
                                      </p:cBhvr>
                                      <p:tavLst>
                                        <p:tav tm="0">
                                          <p:val>
                                            <p:strVal val="#ppt_x-#ppt_w*1.125000"/>
                                          </p:val>
                                        </p:tav>
                                        <p:tav tm="100000">
                                          <p:val>
                                            <p:strVal val="#ppt_x"/>
                                          </p:val>
                                        </p:tav>
                                      </p:tavLst>
                                    </p:anim>
                                    <p:animEffect transition="in" filter="wipe(right)">
                                      <p:cBhvr>
                                        <p:cTn id="21" dur="500"/>
                                        <p:tgtEl>
                                          <p:spTgt spid="62"/>
                                        </p:tgtEl>
                                      </p:cBhvr>
                                    </p:animEffect>
                                  </p:childTnLst>
                                </p:cTn>
                              </p:par>
                            </p:childTnLst>
                          </p:cTn>
                        </p:par>
                        <p:par>
                          <p:cTn id="22" fill="hold" nodeType="afterGroup">
                            <p:stCondLst>
                              <p:cond delay="2000"/>
                            </p:stCondLst>
                            <p:childTnLst>
                              <p:par>
                                <p:cTn id="23" presetID="8" presetClass="emph" presetSubtype="0" fill="hold" nodeType="afterEffect">
                                  <p:stCondLst>
                                    <p:cond delay="0"/>
                                  </p:stCondLst>
                                  <p:childTnLst>
                                    <p:animRot by="21600000">
                                      <p:cBhvr>
                                        <p:cTn id="24" dur="2000" fill="hold"/>
                                        <p:tgtEl>
                                          <p:spTgt spid="53"/>
                                        </p:tgtEl>
                                        <p:attrNameLst>
                                          <p:attrName>r</p:attrName>
                                        </p:attrNameLst>
                                      </p:cBhvr>
                                    </p:animRot>
                                  </p:childTnLst>
                                </p:cTn>
                              </p:par>
                              <p:par>
                                <p:cTn id="25" presetID="8" presetClass="emph" presetSubtype="0" fill="hold" nodeType="withEffect">
                                  <p:stCondLst>
                                    <p:cond delay="0"/>
                                  </p:stCondLst>
                                  <p:childTnLst>
                                    <p:animRot by="21600000">
                                      <p:cBhvr>
                                        <p:cTn id="26" dur="1500" fill="hold"/>
                                        <p:tgtEl>
                                          <p:spTgt spid="59"/>
                                        </p:tgtEl>
                                        <p:attrNameLst>
                                          <p:attrName>r</p:attrName>
                                        </p:attrNameLst>
                                      </p:cBhvr>
                                    </p:animRot>
                                  </p:childTnLst>
                                </p:cTn>
                              </p:par>
                              <p:par>
                                <p:cTn id="27" presetID="8" presetClass="emph" presetSubtype="0" fill="hold" nodeType="withEffect">
                                  <p:stCondLst>
                                    <p:cond delay="0"/>
                                  </p:stCondLst>
                                  <p:childTnLst>
                                    <p:animRot by="21600000">
                                      <p:cBhvr>
                                        <p:cTn id="28" dur="1000" fill="hold"/>
                                        <p:tgtEl>
                                          <p:spTgt spid="56"/>
                                        </p:tgtEl>
                                        <p:attrNameLst>
                                          <p:attrName>r</p:attrName>
                                        </p:attrNameLst>
                                      </p:cBhvr>
                                    </p:animRot>
                                  </p:childTnLst>
                                </p:cTn>
                              </p:par>
                              <p:par>
                                <p:cTn id="29" presetID="8" presetClass="emph" presetSubtype="0" fill="hold" nodeType="withEffect">
                                  <p:stCondLst>
                                    <p:cond delay="0"/>
                                  </p:stCondLst>
                                  <p:childTnLst>
                                    <p:animRot by="21600000">
                                      <p:cBhvr>
                                        <p:cTn id="30" dur="1500" fill="hold"/>
                                        <p:tgtEl>
                                          <p:spTgt spid="66"/>
                                        </p:tgtEl>
                                        <p:attrNameLst>
                                          <p:attrName>r</p:attrName>
                                        </p:attrNameLst>
                                      </p:cBhvr>
                                    </p:animRot>
                                  </p:childTnLst>
                                </p:cTn>
                              </p:par>
                              <p:par>
                                <p:cTn id="31" presetID="42" presetClass="entr" presetSubtype="0" fill="hold" grpId="0" nodeType="withEffect">
                                  <p:stCondLst>
                                    <p:cond delay="600"/>
                                  </p:stCondLst>
                                  <p:childTnLst>
                                    <p:set>
                                      <p:cBhvr>
                                        <p:cTn id="32" dur="1" fill="hold">
                                          <p:stCondLst>
                                            <p:cond delay="0"/>
                                          </p:stCondLst>
                                        </p:cTn>
                                        <p:tgtEl>
                                          <p:spTgt spid="63"/>
                                        </p:tgtEl>
                                        <p:attrNameLst>
                                          <p:attrName>style.visibility</p:attrName>
                                        </p:attrNameLst>
                                      </p:cBhvr>
                                      <p:to>
                                        <p:strVal val="visible"/>
                                      </p:to>
                                    </p:set>
                                    <p:animEffect transition="in" filter="fade">
                                      <p:cBhvr>
                                        <p:cTn id="33" dur="500"/>
                                        <p:tgtEl>
                                          <p:spTgt spid="63"/>
                                        </p:tgtEl>
                                      </p:cBhvr>
                                    </p:animEffect>
                                    <p:anim calcmode="lin" valueType="num">
                                      <p:cBhvr>
                                        <p:cTn id="34" dur="500" fill="hold"/>
                                        <p:tgtEl>
                                          <p:spTgt spid="63"/>
                                        </p:tgtEl>
                                        <p:attrNameLst>
                                          <p:attrName>ppt_x</p:attrName>
                                        </p:attrNameLst>
                                      </p:cBhvr>
                                      <p:tavLst>
                                        <p:tav tm="0">
                                          <p:val>
                                            <p:strVal val="#ppt_x"/>
                                          </p:val>
                                        </p:tav>
                                        <p:tav tm="100000">
                                          <p:val>
                                            <p:strVal val="#ppt_x"/>
                                          </p:val>
                                        </p:tav>
                                      </p:tavLst>
                                    </p:anim>
                                    <p:anim calcmode="lin" valueType="num">
                                      <p:cBhvr>
                                        <p:cTn id="35" dur="500" fill="hold"/>
                                        <p:tgtEl>
                                          <p:spTgt spid="63"/>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100"/>
                                  </p:stCondLst>
                                  <p:childTnLst>
                                    <p:set>
                                      <p:cBhvr>
                                        <p:cTn id="37" dur="1" fill="hold">
                                          <p:stCondLst>
                                            <p:cond delay="0"/>
                                          </p:stCondLst>
                                        </p:cTn>
                                        <p:tgtEl>
                                          <p:spTgt spid="64"/>
                                        </p:tgtEl>
                                        <p:attrNameLst>
                                          <p:attrName>style.visibility</p:attrName>
                                        </p:attrNameLst>
                                      </p:cBhvr>
                                      <p:to>
                                        <p:strVal val="visible"/>
                                      </p:to>
                                    </p:set>
                                    <p:animEffect transition="in" filter="fade">
                                      <p:cBhvr>
                                        <p:cTn id="38" dur="500"/>
                                        <p:tgtEl>
                                          <p:spTgt spid="64"/>
                                        </p:tgtEl>
                                      </p:cBhvr>
                                    </p:animEffect>
                                    <p:anim calcmode="lin" valueType="num">
                                      <p:cBhvr>
                                        <p:cTn id="39" dur="500" fill="hold"/>
                                        <p:tgtEl>
                                          <p:spTgt spid="64"/>
                                        </p:tgtEl>
                                        <p:attrNameLst>
                                          <p:attrName>ppt_x</p:attrName>
                                        </p:attrNameLst>
                                      </p:cBhvr>
                                      <p:tavLst>
                                        <p:tav tm="0">
                                          <p:val>
                                            <p:strVal val="#ppt_x"/>
                                          </p:val>
                                        </p:tav>
                                        <p:tav tm="100000">
                                          <p:val>
                                            <p:strVal val="#ppt_x"/>
                                          </p:val>
                                        </p:tav>
                                      </p:tavLst>
                                    </p:anim>
                                    <p:anim calcmode="lin" valueType="num">
                                      <p:cBhvr>
                                        <p:cTn id="40" dur="500" fill="hold"/>
                                        <p:tgtEl>
                                          <p:spTgt spid="64"/>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300"/>
                                  </p:stCondLst>
                                  <p:childTnLst>
                                    <p:set>
                                      <p:cBhvr>
                                        <p:cTn id="42" dur="1" fill="hold">
                                          <p:stCondLst>
                                            <p:cond delay="0"/>
                                          </p:stCondLst>
                                        </p:cTn>
                                        <p:tgtEl>
                                          <p:spTgt spid="65"/>
                                        </p:tgtEl>
                                        <p:attrNameLst>
                                          <p:attrName>style.visibility</p:attrName>
                                        </p:attrNameLst>
                                      </p:cBhvr>
                                      <p:to>
                                        <p:strVal val="visible"/>
                                      </p:to>
                                    </p:set>
                                    <p:animEffect transition="in" filter="fade">
                                      <p:cBhvr>
                                        <p:cTn id="43" dur="500"/>
                                        <p:tgtEl>
                                          <p:spTgt spid="65"/>
                                        </p:tgtEl>
                                      </p:cBhvr>
                                    </p:animEffect>
                                    <p:anim calcmode="lin" valueType="num">
                                      <p:cBhvr>
                                        <p:cTn id="44" dur="500" fill="hold"/>
                                        <p:tgtEl>
                                          <p:spTgt spid="65"/>
                                        </p:tgtEl>
                                        <p:attrNameLst>
                                          <p:attrName>ppt_x</p:attrName>
                                        </p:attrNameLst>
                                      </p:cBhvr>
                                      <p:tavLst>
                                        <p:tav tm="0">
                                          <p:val>
                                            <p:strVal val="#ppt_x"/>
                                          </p:val>
                                        </p:tav>
                                        <p:tav tm="100000">
                                          <p:val>
                                            <p:strVal val="#ppt_x"/>
                                          </p:val>
                                        </p:tav>
                                      </p:tavLst>
                                    </p:anim>
                                    <p:anim calcmode="lin" valueType="num">
                                      <p:cBhvr>
                                        <p:cTn id="45" dur="500" fill="hold"/>
                                        <p:tgtEl>
                                          <p:spTgt spid="6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160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500"/>
                                        <p:tgtEl>
                                          <p:spTgt spid="69"/>
                                        </p:tgtEl>
                                      </p:cBhvr>
                                    </p:animEffect>
                                    <p:anim calcmode="lin" valueType="num">
                                      <p:cBhvr>
                                        <p:cTn id="49" dur="500" fill="hold"/>
                                        <p:tgtEl>
                                          <p:spTgt spid="69"/>
                                        </p:tgtEl>
                                        <p:attrNameLst>
                                          <p:attrName>ppt_x</p:attrName>
                                        </p:attrNameLst>
                                      </p:cBhvr>
                                      <p:tavLst>
                                        <p:tav tm="0">
                                          <p:val>
                                            <p:strVal val="#ppt_x"/>
                                          </p:val>
                                        </p:tav>
                                        <p:tav tm="100000">
                                          <p:val>
                                            <p:strVal val="#ppt_x"/>
                                          </p:val>
                                        </p:tav>
                                      </p:tavLst>
                                    </p:anim>
                                    <p:anim calcmode="lin" valueType="num">
                                      <p:cBhvr>
                                        <p:cTn id="50" dur="5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19"/>
          <p:cNvSpPr/>
          <p:nvPr/>
        </p:nvSpPr>
        <p:spPr bwMode="auto">
          <a:xfrm>
            <a:off x="6701779" y="1319770"/>
            <a:ext cx="1461150" cy="285785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34947" tIns="34947" rIns="34947" bIns="34947" anchor="b"/>
          <a:lstStyle/>
          <a:p>
            <a:pPr defTabSz="698716">
              <a:lnSpc>
                <a:spcPct val="80000"/>
              </a:lnSpc>
              <a:defRPr/>
            </a:pPr>
            <a:r>
              <a:rPr lang="zh-CN" altLang="en-US" sz="1270" spc="-39" dirty="0">
                <a:gradFill>
                  <a:gsLst>
                    <a:gs pos="0">
                      <a:srgbClr val="FFFFFF"/>
                    </a:gs>
                    <a:gs pos="100000">
                      <a:srgbClr val="FFFFFF"/>
                    </a:gs>
                  </a:gsLst>
                  <a:lin ang="5400000" scaled="0"/>
                </a:gradFill>
                <a:latin typeface="微软雅黑" pitchFamily="34" charset="-122"/>
                <a:cs typeface="Segoe UI" pitchFamily="34" charset="0"/>
              </a:rPr>
              <a:t>填加文字</a:t>
            </a:r>
            <a:endParaRPr lang="en-US" sz="1270" spc="-39" dirty="0">
              <a:gradFill>
                <a:gsLst>
                  <a:gs pos="0">
                    <a:srgbClr val="FFFFFF"/>
                  </a:gs>
                  <a:gs pos="100000">
                    <a:srgbClr val="FFFFFF"/>
                  </a:gs>
                </a:gsLst>
                <a:lin ang="5400000" scaled="0"/>
              </a:gradFill>
              <a:latin typeface="微软雅黑" pitchFamily="34" charset="-122"/>
              <a:cs typeface="Segoe UI" pitchFamily="34" charset="0"/>
            </a:endParaRPr>
          </a:p>
        </p:txBody>
      </p:sp>
      <p:sp>
        <p:nvSpPr>
          <p:cNvPr id="46" name="Rectangle 68"/>
          <p:cNvSpPr/>
          <p:nvPr/>
        </p:nvSpPr>
        <p:spPr bwMode="auto">
          <a:xfrm>
            <a:off x="5156554" y="1319771"/>
            <a:ext cx="1461150" cy="1391298"/>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34947" tIns="34947" rIns="34947" bIns="34947" anchor="b"/>
          <a:lstStyle/>
          <a:p>
            <a:pPr defTabSz="698716">
              <a:lnSpc>
                <a:spcPct val="80000"/>
              </a:lnSpc>
              <a:defRPr/>
            </a:pPr>
            <a:r>
              <a:rPr lang="zh-CN" altLang="en-US" sz="1270" spc="-39" dirty="0">
                <a:gradFill>
                  <a:gsLst>
                    <a:gs pos="0">
                      <a:srgbClr val="FFFFFF"/>
                    </a:gs>
                    <a:gs pos="100000">
                      <a:srgbClr val="FFFFFF"/>
                    </a:gs>
                  </a:gsLst>
                  <a:lin ang="5400000" scaled="0"/>
                </a:gradFill>
                <a:latin typeface="微软雅黑" pitchFamily="34" charset="-122"/>
                <a:cs typeface="Segoe UI" pitchFamily="34" charset="0"/>
              </a:rPr>
              <a:t>单击填加文字</a:t>
            </a:r>
            <a:endParaRPr lang="en-US" sz="1270" spc="-39" dirty="0">
              <a:gradFill>
                <a:gsLst>
                  <a:gs pos="0">
                    <a:srgbClr val="FFFFFF"/>
                  </a:gs>
                  <a:gs pos="100000">
                    <a:srgbClr val="FFFFFF"/>
                  </a:gs>
                </a:gsLst>
                <a:lin ang="5400000" scaled="0"/>
              </a:gradFill>
              <a:latin typeface="微软雅黑" pitchFamily="34" charset="-122"/>
              <a:cs typeface="Segoe UI" pitchFamily="34" charset="0"/>
            </a:endParaRPr>
          </a:p>
        </p:txBody>
      </p:sp>
      <p:sp>
        <p:nvSpPr>
          <p:cNvPr id="47" name="Rectangle 69"/>
          <p:cNvSpPr/>
          <p:nvPr/>
        </p:nvSpPr>
        <p:spPr bwMode="auto">
          <a:xfrm>
            <a:off x="5156554" y="2786323"/>
            <a:ext cx="1461150" cy="139129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34947" tIns="34947" rIns="34947" bIns="34947" anchor="b"/>
          <a:lstStyle/>
          <a:p>
            <a:pPr defTabSz="698716">
              <a:lnSpc>
                <a:spcPct val="80000"/>
              </a:lnSpc>
              <a:defRPr/>
            </a:pPr>
            <a:r>
              <a:rPr lang="zh-CN" altLang="en-US" sz="1270" spc="-39" dirty="0">
                <a:gradFill>
                  <a:gsLst>
                    <a:gs pos="0">
                      <a:srgbClr val="FFFFFF"/>
                    </a:gs>
                    <a:gs pos="100000">
                      <a:srgbClr val="FFFFFF"/>
                    </a:gs>
                  </a:gsLst>
                  <a:lin ang="5400000" scaled="0"/>
                </a:gradFill>
                <a:latin typeface="微软雅黑" pitchFamily="34" charset="-122"/>
                <a:cs typeface="Segoe UI" pitchFamily="34" charset="0"/>
              </a:rPr>
              <a:t>填加文字</a:t>
            </a:r>
            <a:endParaRPr lang="en-US" sz="1270" spc="-39" dirty="0">
              <a:gradFill>
                <a:gsLst>
                  <a:gs pos="0">
                    <a:srgbClr val="FFFFFF"/>
                  </a:gs>
                  <a:gs pos="100000">
                    <a:srgbClr val="FFFFFF"/>
                  </a:gs>
                </a:gsLst>
                <a:lin ang="5400000" scaled="0"/>
              </a:gradFill>
              <a:latin typeface="微软雅黑" pitchFamily="34" charset="-122"/>
              <a:cs typeface="Segoe UI" pitchFamily="34" charset="0"/>
            </a:endParaRPr>
          </a:p>
        </p:txBody>
      </p:sp>
      <p:sp>
        <p:nvSpPr>
          <p:cNvPr id="48" name="Right Arrow 74"/>
          <p:cNvSpPr/>
          <p:nvPr/>
        </p:nvSpPr>
        <p:spPr bwMode="auto">
          <a:xfrm rot="16200000" flipV="1">
            <a:off x="6556386" y="2562792"/>
            <a:ext cx="2595080" cy="633092"/>
          </a:xfrm>
          <a:prstGeom prst="rightArrow">
            <a:avLst/>
          </a:prstGeom>
          <a:solidFill>
            <a:srgbClr val="FBFBF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69888" tIns="34946" rIns="69888" bIns="34946" anchor="ctr"/>
          <a:lstStyle/>
          <a:p>
            <a:pPr algn="ctr" defTabSz="698716">
              <a:defRPr/>
            </a:pPr>
            <a:endParaRPr lang="en-US" sz="1693" dirty="0">
              <a:gradFill>
                <a:gsLst>
                  <a:gs pos="0">
                    <a:srgbClr val="FFFFFF"/>
                  </a:gs>
                  <a:gs pos="100000">
                    <a:srgbClr val="FFFFFF"/>
                  </a:gs>
                </a:gsLst>
                <a:lin ang="5400000" scaled="0"/>
              </a:gradFill>
              <a:latin typeface="微软雅黑" pitchFamily="34" charset="-122"/>
            </a:endParaRPr>
          </a:p>
        </p:txBody>
      </p:sp>
      <p:sp>
        <p:nvSpPr>
          <p:cNvPr id="65" name="TextBox 64"/>
          <p:cNvSpPr txBox="1"/>
          <p:nvPr/>
        </p:nvSpPr>
        <p:spPr>
          <a:xfrm>
            <a:off x="6726343" y="2359811"/>
            <a:ext cx="1079729" cy="521040"/>
          </a:xfrm>
          <a:prstGeom prst="rect">
            <a:avLst/>
          </a:prstGeom>
          <a:noFill/>
        </p:spPr>
        <p:txBody>
          <a:bodyPr lIns="0" tIns="0" rIns="0" bIns="0">
            <a:spAutoFit/>
          </a:bodyPr>
          <a:lstStyle/>
          <a:p>
            <a:pPr defTabSz="910314">
              <a:defRPr/>
            </a:pPr>
            <a:r>
              <a:rPr lang="en-US" sz="1975" spc="-230" dirty="0">
                <a:gradFill>
                  <a:gsLst>
                    <a:gs pos="0">
                      <a:srgbClr val="FFFFFF"/>
                    </a:gs>
                    <a:gs pos="86000">
                      <a:srgbClr val="FFFFFF"/>
                    </a:gs>
                  </a:gsLst>
                  <a:lin ang="5400000" scaled="0"/>
                </a:gradFill>
                <a:latin typeface="微软雅黑" pitchFamily="34" charset="-122"/>
                <a:ea typeface="微软雅黑" pitchFamily="34" charset="-122"/>
              </a:rPr>
              <a:t>+</a:t>
            </a:r>
            <a:r>
              <a:rPr lang="en-US" sz="3386" spc="-230" dirty="0">
                <a:gradFill>
                  <a:gsLst>
                    <a:gs pos="0">
                      <a:srgbClr val="FFFFFF"/>
                    </a:gs>
                    <a:gs pos="86000">
                      <a:srgbClr val="FFFFFF"/>
                    </a:gs>
                  </a:gsLst>
                  <a:lin ang="5400000" scaled="0"/>
                </a:gradFill>
                <a:latin typeface="微软雅黑" pitchFamily="34" charset="-122"/>
                <a:ea typeface="微软雅黑" pitchFamily="34" charset="-122"/>
              </a:rPr>
              <a:t>80%</a:t>
            </a:r>
          </a:p>
        </p:txBody>
      </p:sp>
      <p:sp>
        <p:nvSpPr>
          <p:cNvPr id="66" name="Right Arrow 76"/>
          <p:cNvSpPr/>
          <p:nvPr/>
        </p:nvSpPr>
        <p:spPr bwMode="auto">
          <a:xfrm rot="5400000" flipV="1">
            <a:off x="5874766" y="1448162"/>
            <a:ext cx="842132" cy="631598"/>
          </a:xfrm>
          <a:prstGeom prst="rightArrow">
            <a:avLst/>
          </a:prstGeom>
          <a:solidFill>
            <a:srgbClr val="FBFBF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69888" tIns="34946" rIns="69888" bIns="34946" anchor="ctr"/>
          <a:lstStyle/>
          <a:p>
            <a:pPr algn="ctr" defTabSz="698716">
              <a:defRPr/>
            </a:pPr>
            <a:endParaRPr lang="en-US" sz="1693" dirty="0">
              <a:gradFill>
                <a:gsLst>
                  <a:gs pos="0">
                    <a:srgbClr val="FFFFFF"/>
                  </a:gs>
                  <a:gs pos="100000">
                    <a:srgbClr val="FFFFFF"/>
                  </a:gs>
                </a:gsLst>
                <a:lin ang="5400000" scaled="0"/>
              </a:gradFill>
              <a:latin typeface="微软雅黑" pitchFamily="34" charset="-122"/>
            </a:endParaRPr>
          </a:p>
        </p:txBody>
      </p:sp>
      <p:sp>
        <p:nvSpPr>
          <p:cNvPr id="67" name="TextBox 66"/>
          <p:cNvSpPr txBox="1"/>
          <p:nvPr/>
        </p:nvSpPr>
        <p:spPr>
          <a:xfrm>
            <a:off x="5175988" y="2737834"/>
            <a:ext cx="1436351" cy="521040"/>
          </a:xfrm>
          <a:prstGeom prst="rect">
            <a:avLst/>
          </a:prstGeom>
          <a:noFill/>
        </p:spPr>
        <p:txBody>
          <a:bodyPr lIns="0" tIns="0" rIns="0" bIns="0">
            <a:spAutoFit/>
          </a:bodyPr>
          <a:lstStyle/>
          <a:p>
            <a:pPr defTabSz="910314">
              <a:defRPr/>
            </a:pPr>
            <a:r>
              <a:rPr lang="en-US" sz="1975" spc="-230" dirty="0">
                <a:gradFill>
                  <a:gsLst>
                    <a:gs pos="0">
                      <a:srgbClr val="FFFFFF"/>
                    </a:gs>
                    <a:gs pos="86000">
                      <a:srgbClr val="FFFFFF"/>
                    </a:gs>
                  </a:gsLst>
                  <a:lin ang="5400000" scaled="0"/>
                </a:gradFill>
                <a:latin typeface="微软雅黑" pitchFamily="34" charset="-122"/>
                <a:ea typeface="微软雅黑" pitchFamily="34" charset="-122"/>
              </a:rPr>
              <a:t>+</a:t>
            </a:r>
            <a:r>
              <a:rPr lang="en-US" sz="3386" spc="-230" dirty="0">
                <a:gradFill>
                  <a:gsLst>
                    <a:gs pos="0">
                      <a:srgbClr val="FFFFFF"/>
                    </a:gs>
                    <a:gs pos="86000">
                      <a:srgbClr val="FFFFFF"/>
                    </a:gs>
                  </a:gsLst>
                  <a:lin ang="5400000" scaled="0"/>
                </a:gradFill>
                <a:latin typeface="微软雅黑" pitchFamily="34" charset="-122"/>
                <a:ea typeface="微软雅黑" pitchFamily="34" charset="-122"/>
              </a:rPr>
              <a:t>50%</a:t>
            </a:r>
          </a:p>
        </p:txBody>
      </p:sp>
      <p:sp>
        <p:nvSpPr>
          <p:cNvPr id="68" name="Right Arrow 78"/>
          <p:cNvSpPr/>
          <p:nvPr/>
        </p:nvSpPr>
        <p:spPr bwMode="auto">
          <a:xfrm rot="16200000">
            <a:off x="5789657" y="3353412"/>
            <a:ext cx="1012350" cy="631598"/>
          </a:xfrm>
          <a:prstGeom prst="rightArrow">
            <a:avLst/>
          </a:prstGeom>
          <a:solidFill>
            <a:srgbClr val="FBFBF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69888" tIns="34946" rIns="69888" bIns="34946" anchor="ctr"/>
          <a:lstStyle/>
          <a:p>
            <a:pPr algn="ctr" defTabSz="698716">
              <a:defRPr/>
            </a:pPr>
            <a:endParaRPr lang="en-US" sz="1693" dirty="0">
              <a:gradFill>
                <a:gsLst>
                  <a:gs pos="0">
                    <a:srgbClr val="FFFFFF"/>
                  </a:gs>
                  <a:gs pos="100000">
                    <a:srgbClr val="FFFFFF"/>
                  </a:gs>
                </a:gsLst>
                <a:lin ang="5400000" scaled="0"/>
              </a:gradFill>
              <a:latin typeface="微软雅黑" pitchFamily="34" charset="-122"/>
            </a:endParaRPr>
          </a:p>
        </p:txBody>
      </p:sp>
      <p:sp>
        <p:nvSpPr>
          <p:cNvPr id="69" name="TextBox 68"/>
          <p:cNvSpPr txBox="1"/>
          <p:nvPr/>
        </p:nvSpPr>
        <p:spPr>
          <a:xfrm>
            <a:off x="5175991" y="1306489"/>
            <a:ext cx="1441713" cy="521040"/>
          </a:xfrm>
          <a:prstGeom prst="rect">
            <a:avLst/>
          </a:prstGeom>
          <a:noFill/>
        </p:spPr>
        <p:txBody>
          <a:bodyPr lIns="0" tIns="0" rIns="0" bIns="0">
            <a:spAutoFit/>
          </a:bodyPr>
          <a:lstStyle/>
          <a:p>
            <a:pPr defTabSz="910314">
              <a:defRPr/>
            </a:pPr>
            <a:r>
              <a:rPr lang="en-US" sz="2446" spc="-230" dirty="0">
                <a:gradFill>
                  <a:gsLst>
                    <a:gs pos="0">
                      <a:srgbClr val="FFFFFF"/>
                    </a:gs>
                    <a:gs pos="86000">
                      <a:srgbClr val="FFFFFF"/>
                    </a:gs>
                  </a:gsLst>
                  <a:lin ang="5400000" scaled="0"/>
                </a:gradFill>
                <a:latin typeface="微软雅黑" pitchFamily="34" charset="-122"/>
                <a:ea typeface="微软雅黑" pitchFamily="34" charset="-122"/>
              </a:rPr>
              <a:t>-</a:t>
            </a:r>
            <a:r>
              <a:rPr lang="en-US" sz="3386" spc="-230" dirty="0">
                <a:gradFill>
                  <a:gsLst>
                    <a:gs pos="0">
                      <a:srgbClr val="FFFFFF"/>
                    </a:gs>
                    <a:gs pos="86000">
                      <a:srgbClr val="FFFFFF"/>
                    </a:gs>
                  </a:gsLst>
                  <a:lin ang="5400000" scaled="0"/>
                </a:gradFill>
                <a:latin typeface="微软雅黑" pitchFamily="34" charset="-122"/>
                <a:ea typeface="微软雅黑" pitchFamily="34" charset="-122"/>
              </a:rPr>
              <a:t>30%</a:t>
            </a:r>
          </a:p>
        </p:txBody>
      </p:sp>
      <p:graphicFrame>
        <p:nvGraphicFramePr>
          <p:cNvPr id="70" name="Chart 2"/>
          <p:cNvGraphicFramePr>
            <a:graphicFrameLocks/>
          </p:cNvGraphicFramePr>
          <p:nvPr>
            <p:extLst/>
          </p:nvPr>
        </p:nvGraphicFramePr>
        <p:xfrm>
          <a:off x="344917" y="782967"/>
          <a:ext cx="4773574" cy="361937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4257977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10" presetClass="entr" presetSubtype="0"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fade">
                                      <p:cBhvr>
                                        <p:cTn id="13" dur="500"/>
                                        <p:tgtEl>
                                          <p:spTgt spid="46"/>
                                        </p:tgtEl>
                                      </p:cBhvr>
                                    </p:animEffect>
                                  </p:childTnLst>
                                </p:cTn>
                              </p:par>
                            </p:childTnLst>
                          </p:cTn>
                        </p:par>
                        <p:par>
                          <p:cTn id="14" fill="hold" nodeType="afterGroup">
                            <p:stCondLst>
                              <p:cond delay="1500"/>
                            </p:stCondLst>
                            <p:childTnLst>
                              <p:par>
                                <p:cTn id="15" presetID="10" presetClass="entr" presetSubtype="0"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fade">
                                      <p:cBhvr>
                                        <p:cTn id="17" dur="500"/>
                                        <p:tgtEl>
                                          <p:spTgt spid="69"/>
                                        </p:tgtEl>
                                      </p:cBhvr>
                                    </p:animEffect>
                                  </p:childTnLst>
                                </p:cTn>
                              </p:par>
                            </p:childTnLst>
                          </p:cTn>
                        </p:par>
                        <p:par>
                          <p:cTn id="18" fill="hold" nodeType="afterGroup">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66"/>
                                        </p:tgtEl>
                                        <p:attrNameLst>
                                          <p:attrName>style.visibility</p:attrName>
                                        </p:attrNameLst>
                                      </p:cBhvr>
                                      <p:to>
                                        <p:strVal val="visible"/>
                                      </p:to>
                                    </p:set>
                                    <p:animEffect transition="in" filter="wipe(up)">
                                      <p:cBhvr>
                                        <p:cTn id="21" dur="500"/>
                                        <p:tgtEl>
                                          <p:spTgt spid="66"/>
                                        </p:tgtEl>
                                      </p:cBhvr>
                                    </p:animEffect>
                                  </p:childTnLst>
                                </p:cTn>
                              </p:par>
                            </p:childTnLst>
                          </p:cTn>
                        </p:par>
                        <p:par>
                          <p:cTn id="22" fill="hold" nodeType="afterGroup">
                            <p:stCondLst>
                              <p:cond delay="2500"/>
                            </p:stCondLst>
                            <p:childTnLst>
                              <p:par>
                                <p:cTn id="23" presetID="10" presetClass="entr" presetSubtype="0" fill="hold"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nodeType="afterGroup">
                            <p:stCondLst>
                              <p:cond delay="3000"/>
                            </p:stCondLst>
                            <p:childTnLst>
                              <p:par>
                                <p:cTn id="27" presetID="22" presetClass="entr" presetSubtype="4" fill="hold" grpId="0" nodeType="afterEffect">
                                  <p:stCondLst>
                                    <p:cond delay="0"/>
                                  </p:stCondLst>
                                  <p:childTnLst>
                                    <p:set>
                                      <p:cBhvr>
                                        <p:cTn id="28" dur="1" fill="hold">
                                          <p:stCondLst>
                                            <p:cond delay="0"/>
                                          </p:stCondLst>
                                        </p:cTn>
                                        <p:tgtEl>
                                          <p:spTgt spid="68"/>
                                        </p:tgtEl>
                                        <p:attrNameLst>
                                          <p:attrName>style.visibility</p:attrName>
                                        </p:attrNameLst>
                                      </p:cBhvr>
                                      <p:to>
                                        <p:strVal val="visible"/>
                                      </p:to>
                                    </p:set>
                                    <p:animEffect transition="in" filter="wipe(down)">
                                      <p:cBhvr>
                                        <p:cTn id="29" dur="500"/>
                                        <p:tgtEl>
                                          <p:spTgt spid="68"/>
                                        </p:tgtEl>
                                      </p:cBhvr>
                                    </p:animEffect>
                                  </p:childTnLst>
                                </p:cTn>
                              </p:par>
                            </p:childTnLst>
                          </p:cTn>
                        </p:par>
                        <p:par>
                          <p:cTn id="30" fill="hold" nodeType="afterGroup">
                            <p:stCondLst>
                              <p:cond delay="3500"/>
                            </p:stCondLst>
                            <p:childTnLst>
                              <p:par>
                                <p:cTn id="31" presetID="10" presetClass="entr" presetSubtype="0" fill="hold" nodeType="afterEffect">
                                  <p:stCondLst>
                                    <p:cond delay="0"/>
                                  </p:stCondLst>
                                  <p:childTnLst>
                                    <p:set>
                                      <p:cBhvr>
                                        <p:cTn id="32" dur="1" fill="hold">
                                          <p:stCondLst>
                                            <p:cond delay="0"/>
                                          </p:stCondLst>
                                        </p:cTn>
                                        <p:tgtEl>
                                          <p:spTgt spid="67"/>
                                        </p:tgtEl>
                                        <p:attrNameLst>
                                          <p:attrName>style.visibility</p:attrName>
                                        </p:attrNameLst>
                                      </p:cBhvr>
                                      <p:to>
                                        <p:strVal val="visible"/>
                                      </p:to>
                                    </p:set>
                                    <p:animEffect transition="in" filter="fade">
                                      <p:cBhvr>
                                        <p:cTn id="33" dur="500"/>
                                        <p:tgtEl>
                                          <p:spTgt spid="67"/>
                                        </p:tgtEl>
                                      </p:cBhvr>
                                    </p:animEffect>
                                  </p:childTnLst>
                                </p:cTn>
                              </p:par>
                            </p:childTnLst>
                          </p:cTn>
                        </p:par>
                        <p:par>
                          <p:cTn id="34" fill="hold" nodeType="afterGroup">
                            <p:stCondLst>
                              <p:cond delay="4000"/>
                            </p:stCondLst>
                            <p:childTnLst>
                              <p:par>
                                <p:cTn id="35" presetID="10" presetClass="entr" presetSubtype="0"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fade">
                                      <p:cBhvr>
                                        <p:cTn id="37" dur="500"/>
                                        <p:tgtEl>
                                          <p:spTgt spid="45"/>
                                        </p:tgtEl>
                                      </p:cBhvr>
                                    </p:animEffect>
                                  </p:childTnLst>
                                </p:cTn>
                              </p:par>
                            </p:childTnLst>
                          </p:cTn>
                        </p:par>
                        <p:par>
                          <p:cTn id="38" fill="hold" nodeType="afterGroup">
                            <p:stCondLst>
                              <p:cond delay="4500"/>
                            </p:stCondLst>
                            <p:childTnLst>
                              <p:par>
                                <p:cTn id="39" presetID="22" presetClass="entr" presetSubtype="4" fill="hold" grpId="0" nodeType="afterEffect">
                                  <p:stCondLst>
                                    <p:cond delay="0"/>
                                  </p:stCondLst>
                                  <p:childTnLst>
                                    <p:set>
                                      <p:cBhvr>
                                        <p:cTn id="40" dur="1" fill="hold">
                                          <p:stCondLst>
                                            <p:cond delay="0"/>
                                          </p:stCondLst>
                                        </p:cTn>
                                        <p:tgtEl>
                                          <p:spTgt spid="48"/>
                                        </p:tgtEl>
                                        <p:attrNameLst>
                                          <p:attrName>style.visibility</p:attrName>
                                        </p:attrNameLst>
                                      </p:cBhvr>
                                      <p:to>
                                        <p:strVal val="visible"/>
                                      </p:to>
                                    </p:set>
                                    <p:animEffect transition="in" filter="wipe(down)">
                                      <p:cBhvr>
                                        <p:cTn id="41" dur="500"/>
                                        <p:tgtEl>
                                          <p:spTgt spid="48"/>
                                        </p:tgtEl>
                                      </p:cBhvr>
                                    </p:animEffect>
                                  </p:childTnLst>
                                </p:cTn>
                              </p:par>
                            </p:childTnLst>
                          </p:cTn>
                        </p:par>
                        <p:par>
                          <p:cTn id="42" fill="hold" nodeType="afterGroup">
                            <p:stCondLst>
                              <p:cond delay="5000"/>
                            </p:stCondLst>
                            <p:childTnLst>
                              <p:par>
                                <p:cTn id="43" presetID="10" presetClass="entr" presetSubtype="0" fill="hold" nodeType="afterEffect">
                                  <p:stCondLst>
                                    <p:cond delay="0"/>
                                  </p:stCondLst>
                                  <p:childTnLst>
                                    <p:set>
                                      <p:cBhvr>
                                        <p:cTn id="44" dur="1" fill="hold">
                                          <p:stCondLst>
                                            <p:cond delay="0"/>
                                          </p:stCondLst>
                                        </p:cTn>
                                        <p:tgtEl>
                                          <p:spTgt spid="65"/>
                                        </p:tgtEl>
                                        <p:attrNameLst>
                                          <p:attrName>style.visibility</p:attrName>
                                        </p:attrNameLst>
                                      </p:cBhvr>
                                      <p:to>
                                        <p:strVal val="visible"/>
                                      </p:to>
                                    </p:set>
                                    <p:animEffect transition="in" filter="fade">
                                      <p:cBhvr>
                                        <p:cTn id="4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6" grpId="0" animBg="1"/>
      <p:bldP spid="68" grpId="0" animBg="1"/>
      <p:bldGraphic spid="70"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677194" y="1353344"/>
            <a:ext cx="2851220" cy="2851213"/>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 name="椭圆 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7" name="组合 6"/>
          <p:cNvGrpSpPr/>
          <p:nvPr/>
        </p:nvGrpSpPr>
        <p:grpSpPr>
          <a:xfrm>
            <a:off x="3916485" y="3248318"/>
            <a:ext cx="656312" cy="656311"/>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9" name="椭圆 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0" name="组合 9"/>
          <p:cNvGrpSpPr/>
          <p:nvPr/>
        </p:nvGrpSpPr>
        <p:grpSpPr>
          <a:xfrm>
            <a:off x="2122202" y="1816204"/>
            <a:ext cx="282390" cy="282389"/>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2" name="椭圆 1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3" name="组合 12"/>
          <p:cNvGrpSpPr/>
          <p:nvPr/>
        </p:nvGrpSpPr>
        <p:grpSpPr>
          <a:xfrm>
            <a:off x="3609333" y="4187495"/>
            <a:ext cx="328649" cy="328648"/>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5" name="椭圆 1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6" name="组合 15"/>
          <p:cNvGrpSpPr/>
          <p:nvPr/>
        </p:nvGrpSpPr>
        <p:grpSpPr>
          <a:xfrm>
            <a:off x="3265607" y="1245984"/>
            <a:ext cx="343725" cy="343724"/>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9" name="组合 18"/>
          <p:cNvGrpSpPr/>
          <p:nvPr/>
        </p:nvGrpSpPr>
        <p:grpSpPr>
          <a:xfrm>
            <a:off x="1574266" y="3964404"/>
            <a:ext cx="218415" cy="218414"/>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1" name="椭圆 2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22" name="Group 30"/>
          <p:cNvGrpSpPr/>
          <p:nvPr/>
        </p:nvGrpSpPr>
        <p:grpSpPr>
          <a:xfrm>
            <a:off x="2896394" y="2004579"/>
            <a:ext cx="576066" cy="491765"/>
            <a:chOff x="3440113" y="1050925"/>
            <a:chExt cx="390525" cy="333376"/>
          </a:xfrm>
          <a:solidFill>
            <a:schemeClr val="accent1"/>
          </a:solidFill>
        </p:grpSpPr>
        <p:sp>
          <p:nvSpPr>
            <p:cNvPr id="23"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sp>
          <p:nvSpPr>
            <p:cNvPr id="24"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sp>
          <p:nvSpPr>
            <p:cNvPr id="25"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sp>
          <p:nvSpPr>
            <p:cNvPr id="26"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sp>
          <p:nvSpPr>
            <p:cNvPr id="27"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sp>
          <p:nvSpPr>
            <p:cNvPr id="28"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j-ea"/>
                <a:ea typeface="+mj-ea"/>
              </a:endParaRPr>
            </a:p>
          </p:txBody>
        </p:sp>
      </p:grpSp>
      <p:sp>
        <p:nvSpPr>
          <p:cNvPr id="29" name="矩形 1"/>
          <p:cNvSpPr>
            <a:spLocks noChangeArrowheads="1"/>
          </p:cNvSpPr>
          <p:nvPr/>
        </p:nvSpPr>
        <p:spPr bwMode="auto">
          <a:xfrm>
            <a:off x="2394255" y="2570786"/>
            <a:ext cx="156893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900" b="0" dirty="0">
                <a:solidFill>
                  <a:srgbClr val="595959"/>
                </a:solidFill>
                <a:latin typeface="+mj-ea"/>
                <a:ea typeface="+mj-ea"/>
              </a:rPr>
              <a:t>此处添加标题内容点击此处添加内容点击此处添加内容此处添加标题内容点击此处添加内容点击此处添加内容</a:t>
            </a:r>
            <a:endParaRPr lang="zh-CN" altLang="zh-CN" sz="900" b="0" dirty="0">
              <a:solidFill>
                <a:srgbClr val="595959"/>
              </a:solidFill>
              <a:latin typeface="+mj-ea"/>
              <a:ea typeface="+mj-ea"/>
            </a:endParaRPr>
          </a:p>
        </p:txBody>
      </p:sp>
      <p:sp>
        <p:nvSpPr>
          <p:cNvPr id="30" name="TextBox 28"/>
          <p:cNvSpPr txBox="1"/>
          <p:nvPr/>
        </p:nvSpPr>
        <p:spPr>
          <a:xfrm>
            <a:off x="6364510" y="2572544"/>
            <a:ext cx="2743994" cy="400110"/>
          </a:xfrm>
          <a:prstGeom prst="rect">
            <a:avLst/>
          </a:prstGeom>
          <a:noFill/>
        </p:spPr>
        <p:txBody>
          <a:bodyPr wrap="square" rtlCol="0">
            <a:spAutoFit/>
          </a:bodyPr>
          <a:lstStyle/>
          <a:p>
            <a:pPr algn="ctr"/>
            <a:r>
              <a:rPr lang="zh-CN" altLang="en-US" sz="2000" b="0" dirty="0">
                <a:solidFill>
                  <a:schemeClr val="accent1"/>
                </a:solidFill>
                <a:latin typeface="+mj-ea"/>
                <a:ea typeface="+mj-ea"/>
              </a:rPr>
              <a:t>标题内容</a:t>
            </a:r>
          </a:p>
        </p:txBody>
      </p:sp>
      <p:sp>
        <p:nvSpPr>
          <p:cNvPr id="31" name="TextBox 22"/>
          <p:cNvSpPr txBox="1"/>
          <p:nvPr/>
        </p:nvSpPr>
        <p:spPr>
          <a:xfrm>
            <a:off x="5884272" y="3044124"/>
            <a:ext cx="2802528" cy="1340666"/>
          </a:xfrm>
          <a:prstGeom prst="rect">
            <a:avLst/>
          </a:prstGeom>
          <a:noFill/>
        </p:spPr>
        <p:txBody>
          <a:bodyPr wrap="square" lIns="65828" tIns="32914" rIns="65828" bIns="32914"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algn="l" fontAlgn="auto">
              <a:spcBef>
                <a:spcPts val="0"/>
              </a:spcBef>
              <a:defRPr/>
            </a:pPr>
            <a:r>
              <a:rPr kumimoji="0" lang="zh-CN" altLang="en-US" sz="1150" b="0" i="0" u="none" strike="noStrike" kern="0" cap="none" spc="0" normalizeH="0" baseline="0" noProof="1">
                <a:ln>
                  <a:noFill/>
                </a:ln>
                <a:solidFill>
                  <a:schemeClr val="tx1">
                    <a:lumMod val="65000"/>
                    <a:lumOff val="35000"/>
                  </a:schemeClr>
                </a:solidFill>
                <a:effectLst/>
                <a:uLnTx/>
                <a:uFillTx/>
                <a:latin typeface="+mj-ea"/>
                <a:ea typeface="+mj-ea"/>
              </a:rPr>
              <a:t>您的内容打在这里，或者通过复制您的文本后，在此框中选择粘贴，并选择只保留</a:t>
            </a:r>
            <a:r>
              <a:rPr lang="zh-CN" altLang="en-US" sz="1150" b="0" kern="0" noProof="1">
                <a:solidFill>
                  <a:schemeClr val="tx1">
                    <a:lumMod val="65000"/>
                    <a:lumOff val="35000"/>
                  </a:schemeClr>
                </a:solidFill>
                <a:latin typeface="+mj-ea"/>
                <a:ea typeface="+mj-ea"/>
              </a:rPr>
              <a:t>文字您的内容打在这里，或者通过复制您的文本后，在此框中选择粘贴，并选择只保留文字。您的内容打在这里，或者通过复制您的文本后，在此框中选择粘贴</a:t>
            </a:r>
            <a:endParaRPr lang="en-US" altLang="zh-CN" sz="1150" b="0" kern="0" noProof="1">
              <a:solidFill>
                <a:schemeClr val="tx1">
                  <a:lumMod val="65000"/>
                  <a:lumOff val="35000"/>
                </a:schemeClr>
              </a:solidFill>
              <a:latin typeface="+mj-ea"/>
              <a:ea typeface="+mj-ea"/>
            </a:endParaRPr>
          </a:p>
        </p:txBody>
      </p:sp>
      <p:grpSp>
        <p:nvGrpSpPr>
          <p:cNvPr id="32" name="组合 31"/>
          <p:cNvGrpSpPr/>
          <p:nvPr/>
        </p:nvGrpSpPr>
        <p:grpSpPr>
          <a:xfrm>
            <a:off x="4987122" y="1396848"/>
            <a:ext cx="998801" cy="998801"/>
            <a:chOff x="5252030" y="2008764"/>
            <a:chExt cx="809336" cy="809336"/>
          </a:xfrm>
          <a:solidFill>
            <a:schemeClr val="accent1"/>
          </a:solidFill>
        </p:grpSpPr>
        <p:sp>
          <p:nvSpPr>
            <p:cNvPr id="33" name="椭圆 32"/>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34" name="椭圆 33"/>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35" name="组合 34"/>
          <p:cNvGrpSpPr/>
          <p:nvPr/>
        </p:nvGrpSpPr>
        <p:grpSpPr>
          <a:xfrm>
            <a:off x="875349" y="1798908"/>
            <a:ext cx="1146259" cy="1146259"/>
            <a:chOff x="5252030" y="2008764"/>
            <a:chExt cx="809336" cy="809336"/>
          </a:xfrm>
          <a:solidFill>
            <a:schemeClr val="accent3"/>
          </a:solidFill>
        </p:grpSpPr>
        <p:sp>
          <p:nvSpPr>
            <p:cNvPr id="36" name="椭圆 35"/>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37" name="椭圆 36"/>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38" name="组合 37"/>
          <p:cNvGrpSpPr/>
          <p:nvPr/>
        </p:nvGrpSpPr>
        <p:grpSpPr>
          <a:xfrm>
            <a:off x="921970" y="3445825"/>
            <a:ext cx="444479" cy="444479"/>
            <a:chOff x="5252030" y="2008764"/>
            <a:chExt cx="809336" cy="809336"/>
          </a:xfrm>
          <a:solidFill>
            <a:schemeClr val="accent2"/>
          </a:solidFill>
        </p:grpSpPr>
        <p:sp>
          <p:nvSpPr>
            <p:cNvPr id="39" name="椭圆 38"/>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40" name="椭圆 39"/>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41" name="组合 40"/>
          <p:cNvGrpSpPr/>
          <p:nvPr/>
        </p:nvGrpSpPr>
        <p:grpSpPr>
          <a:xfrm>
            <a:off x="1878803" y="3065408"/>
            <a:ext cx="221831" cy="221831"/>
            <a:chOff x="5252030" y="2008764"/>
            <a:chExt cx="809336" cy="809336"/>
          </a:xfrm>
          <a:solidFill>
            <a:schemeClr val="accent1"/>
          </a:solidFill>
        </p:grpSpPr>
        <p:sp>
          <p:nvSpPr>
            <p:cNvPr id="42" name="椭圆 41"/>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43" name="椭圆 42"/>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44" name="组合 43"/>
          <p:cNvGrpSpPr/>
          <p:nvPr/>
        </p:nvGrpSpPr>
        <p:grpSpPr>
          <a:xfrm>
            <a:off x="1698046" y="1478792"/>
            <a:ext cx="221831" cy="221831"/>
            <a:chOff x="5252030" y="2008764"/>
            <a:chExt cx="809336" cy="809336"/>
          </a:xfrm>
          <a:solidFill>
            <a:schemeClr val="accent1"/>
          </a:solidFill>
        </p:grpSpPr>
        <p:sp>
          <p:nvSpPr>
            <p:cNvPr id="45" name="椭圆 44"/>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46" name="椭圆 45"/>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47" name="组合 46"/>
          <p:cNvGrpSpPr/>
          <p:nvPr/>
        </p:nvGrpSpPr>
        <p:grpSpPr>
          <a:xfrm>
            <a:off x="2509792" y="3932667"/>
            <a:ext cx="221831" cy="221831"/>
            <a:chOff x="5252030" y="2008764"/>
            <a:chExt cx="809336" cy="809336"/>
          </a:xfrm>
          <a:solidFill>
            <a:schemeClr val="accent1"/>
          </a:solidFill>
        </p:grpSpPr>
        <p:sp>
          <p:nvSpPr>
            <p:cNvPr id="48" name="椭圆 47"/>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49" name="椭圆 48"/>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0" name="组合 49"/>
          <p:cNvGrpSpPr/>
          <p:nvPr/>
        </p:nvGrpSpPr>
        <p:grpSpPr>
          <a:xfrm>
            <a:off x="2937878" y="3657965"/>
            <a:ext cx="164925" cy="164925"/>
            <a:chOff x="5252030" y="2008764"/>
            <a:chExt cx="809336" cy="809336"/>
          </a:xfrm>
          <a:solidFill>
            <a:schemeClr val="accent1"/>
          </a:solidFill>
        </p:grpSpPr>
        <p:sp>
          <p:nvSpPr>
            <p:cNvPr id="51" name="椭圆 50"/>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52" name="椭圆 51"/>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3" name="组合 52"/>
          <p:cNvGrpSpPr/>
          <p:nvPr/>
        </p:nvGrpSpPr>
        <p:grpSpPr>
          <a:xfrm>
            <a:off x="4128318" y="2043218"/>
            <a:ext cx="444479" cy="444479"/>
            <a:chOff x="5252030" y="2008764"/>
            <a:chExt cx="809336" cy="809336"/>
          </a:xfrm>
          <a:solidFill>
            <a:schemeClr val="accent4"/>
          </a:solidFill>
        </p:grpSpPr>
        <p:sp>
          <p:nvSpPr>
            <p:cNvPr id="54" name="椭圆 53"/>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55" name="椭圆 54"/>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6" name="组合 55"/>
          <p:cNvGrpSpPr/>
          <p:nvPr/>
        </p:nvGrpSpPr>
        <p:grpSpPr>
          <a:xfrm>
            <a:off x="4665401" y="2900106"/>
            <a:ext cx="321721" cy="321721"/>
            <a:chOff x="5252030" y="2008764"/>
            <a:chExt cx="809336" cy="809336"/>
          </a:xfrm>
          <a:solidFill>
            <a:schemeClr val="accent2"/>
          </a:solidFill>
        </p:grpSpPr>
        <p:sp>
          <p:nvSpPr>
            <p:cNvPr id="57" name="椭圆 56"/>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58" name="椭圆 57"/>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9" name="组合 58"/>
          <p:cNvGrpSpPr/>
          <p:nvPr/>
        </p:nvGrpSpPr>
        <p:grpSpPr>
          <a:xfrm>
            <a:off x="4825213" y="2566983"/>
            <a:ext cx="160860" cy="160860"/>
            <a:chOff x="5252030" y="2008764"/>
            <a:chExt cx="809336" cy="809336"/>
          </a:xfrm>
          <a:solidFill>
            <a:schemeClr val="accent2"/>
          </a:solidFill>
        </p:grpSpPr>
        <p:sp>
          <p:nvSpPr>
            <p:cNvPr id="60" name="椭圆 59"/>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61" name="椭圆 60"/>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Tree>
    <p:extLst>
      <p:ext uri="{BB962C8B-B14F-4D97-AF65-F5344CB8AC3E}">
        <p14:creationId xmlns:p14="http://schemas.microsoft.com/office/powerpoint/2010/main" val="3156412332"/>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8000" fill="hold" nodeType="withEffect" p14:presetBounceEnd="52000">
                                      <p:stCondLst>
                                        <p:cond delay="900"/>
                                      </p:stCondLst>
                                      <p:childTnLst>
                                        <p:set>
                                          <p:cBhvr>
                                            <p:cTn id="6" dur="1" fill="hold">
                                              <p:stCondLst>
                                                <p:cond delay="0"/>
                                              </p:stCondLst>
                                            </p:cTn>
                                            <p:tgtEl>
                                              <p:spTgt spid="4"/>
                                            </p:tgtEl>
                                            <p:attrNameLst>
                                              <p:attrName>style.visibility</p:attrName>
                                            </p:attrNameLst>
                                          </p:cBhvr>
                                          <p:to>
                                            <p:strVal val="visible"/>
                                          </p:to>
                                        </p:set>
                                        <p:anim calcmode="lin" valueType="num" p14:bounceEnd="52000">
                                          <p:cBhvr additive="base">
                                            <p:cTn id="7" dur="2000" fill="hold"/>
                                            <p:tgtEl>
                                              <p:spTgt spid="4"/>
                                            </p:tgtEl>
                                            <p:attrNameLst>
                                              <p:attrName>ppt_x</p:attrName>
                                            </p:attrNameLst>
                                          </p:cBhvr>
                                          <p:tavLst>
                                            <p:tav tm="0">
                                              <p:val>
                                                <p:strVal val="#ppt_x"/>
                                              </p:val>
                                            </p:tav>
                                            <p:tav tm="100000">
                                              <p:val>
                                                <p:strVal val="#ppt_x"/>
                                              </p:val>
                                            </p:tav>
                                          </p:tavLst>
                                        </p:anim>
                                        <p:anim calcmode="lin" valueType="num" p14:bounceEnd="52000">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3" accel="65000" fill="hold" nodeType="withEffect" p14:presetBounceEnd="55000">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14:bounceEnd="55000">
                                          <p:cBhvr additive="base">
                                            <p:cTn id="11" dur="2000" fill="hold"/>
                                            <p:tgtEl>
                                              <p:spTgt spid="32"/>
                                            </p:tgtEl>
                                            <p:attrNameLst>
                                              <p:attrName>ppt_x</p:attrName>
                                            </p:attrNameLst>
                                          </p:cBhvr>
                                          <p:tavLst>
                                            <p:tav tm="0">
                                              <p:val>
                                                <p:strVal val="1+#ppt_w/2"/>
                                              </p:val>
                                            </p:tav>
                                            <p:tav tm="100000">
                                              <p:val>
                                                <p:strVal val="#ppt_x"/>
                                              </p:val>
                                            </p:tav>
                                          </p:tavLst>
                                        </p:anim>
                                        <p:anim calcmode="lin" valueType="num" p14:bounceEnd="55000">
                                          <p:cBhvr additive="base">
                                            <p:cTn id="12" dur="200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12" accel="65000" fill="hold" nodeType="withEffect" p14:presetBounceEnd="55000">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14:bounceEnd="55000">
                                          <p:cBhvr additive="base">
                                            <p:cTn id="15" dur="2000" fill="hold"/>
                                            <p:tgtEl>
                                              <p:spTgt spid="35"/>
                                            </p:tgtEl>
                                            <p:attrNameLst>
                                              <p:attrName>ppt_x</p:attrName>
                                            </p:attrNameLst>
                                          </p:cBhvr>
                                          <p:tavLst>
                                            <p:tav tm="0">
                                              <p:val>
                                                <p:strVal val="0-#ppt_w/2"/>
                                              </p:val>
                                            </p:tav>
                                            <p:tav tm="100000">
                                              <p:val>
                                                <p:strVal val="#ppt_x"/>
                                              </p:val>
                                            </p:tav>
                                          </p:tavLst>
                                        </p:anim>
                                        <p:anim calcmode="lin" valueType="num" p14:bounceEnd="55000">
                                          <p:cBhvr additive="base">
                                            <p:cTn id="16" dur="2000" fill="hold"/>
                                            <p:tgtEl>
                                              <p:spTgt spid="35"/>
                                            </p:tgtEl>
                                            <p:attrNameLst>
                                              <p:attrName>ppt_y</p:attrName>
                                            </p:attrNameLst>
                                          </p:cBhvr>
                                          <p:tavLst>
                                            <p:tav tm="0">
                                              <p:val>
                                                <p:strVal val="1+#ppt_h/2"/>
                                              </p:val>
                                            </p:tav>
                                            <p:tav tm="100000">
                                              <p:val>
                                                <p:strVal val="#ppt_y"/>
                                              </p:val>
                                            </p:tav>
                                          </p:tavLst>
                                        </p:anim>
                                      </p:childTnLst>
                                    </p:cTn>
                                  </p:par>
                                  <p:par>
                                    <p:cTn id="17" presetID="2" presetClass="entr" presetSubtype="12" accel="65000" fill="hold" nodeType="withEffect" p14:presetBounceEnd="55000">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14:bounceEnd="55000">
                                          <p:cBhvr additive="base">
                                            <p:cTn id="19" dur="2000" fill="hold"/>
                                            <p:tgtEl>
                                              <p:spTgt spid="38"/>
                                            </p:tgtEl>
                                            <p:attrNameLst>
                                              <p:attrName>ppt_x</p:attrName>
                                            </p:attrNameLst>
                                          </p:cBhvr>
                                          <p:tavLst>
                                            <p:tav tm="0">
                                              <p:val>
                                                <p:strVal val="0-#ppt_w/2"/>
                                              </p:val>
                                            </p:tav>
                                            <p:tav tm="100000">
                                              <p:val>
                                                <p:strVal val="#ppt_x"/>
                                              </p:val>
                                            </p:tav>
                                          </p:tavLst>
                                        </p:anim>
                                        <p:anim calcmode="lin" valueType="num" p14:bounceEnd="55000">
                                          <p:cBhvr additive="base">
                                            <p:cTn id="20" dur="20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12" accel="65000" fill="hold" nodeType="withEffect" p14:presetBounceEnd="55000">
                                      <p:stCondLst>
                                        <p:cond delay="0"/>
                                      </p:stCondLst>
                                      <p:childTnLst>
                                        <p:set>
                                          <p:cBhvr>
                                            <p:cTn id="22" dur="1" fill="hold">
                                              <p:stCondLst>
                                                <p:cond delay="0"/>
                                              </p:stCondLst>
                                            </p:cTn>
                                            <p:tgtEl>
                                              <p:spTgt spid="53"/>
                                            </p:tgtEl>
                                            <p:attrNameLst>
                                              <p:attrName>style.visibility</p:attrName>
                                            </p:attrNameLst>
                                          </p:cBhvr>
                                          <p:to>
                                            <p:strVal val="visible"/>
                                          </p:to>
                                        </p:set>
                                        <p:anim calcmode="lin" valueType="num" p14:bounceEnd="55000">
                                          <p:cBhvr additive="base">
                                            <p:cTn id="23" dur="2000" fill="hold"/>
                                            <p:tgtEl>
                                              <p:spTgt spid="53"/>
                                            </p:tgtEl>
                                            <p:attrNameLst>
                                              <p:attrName>ppt_x</p:attrName>
                                            </p:attrNameLst>
                                          </p:cBhvr>
                                          <p:tavLst>
                                            <p:tav tm="0">
                                              <p:val>
                                                <p:strVal val="0-#ppt_w/2"/>
                                              </p:val>
                                            </p:tav>
                                            <p:tav tm="100000">
                                              <p:val>
                                                <p:strVal val="#ppt_x"/>
                                              </p:val>
                                            </p:tav>
                                          </p:tavLst>
                                        </p:anim>
                                        <p:anim calcmode="lin" valueType="num" p14:bounceEnd="55000">
                                          <p:cBhvr additive="base">
                                            <p:cTn id="24" dur="2000" fill="hold"/>
                                            <p:tgtEl>
                                              <p:spTgt spid="53"/>
                                            </p:tgtEl>
                                            <p:attrNameLst>
                                              <p:attrName>ppt_y</p:attrName>
                                            </p:attrNameLst>
                                          </p:cBhvr>
                                          <p:tavLst>
                                            <p:tav tm="0">
                                              <p:val>
                                                <p:strVal val="1+#ppt_h/2"/>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ppt_x</p:attrName>
                                            </p:attrNameLst>
                                          </p:cBhvr>
                                          <p:tavLst>
                                            <p:tav tm="0">
                                              <p:val>
                                                <p:fltVal val="0.5"/>
                                              </p:val>
                                            </p:tav>
                                            <p:tav tm="100000">
                                              <p:val>
                                                <p:strVal val="#ppt_x"/>
                                              </p:val>
                                            </p:tav>
                                          </p:tavLst>
                                        </p:anim>
                                        <p:anim calcmode="lin" valueType="num">
                                          <p:cBhvr>
                                            <p:cTn id="30" dur="1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2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ppt_w</p:attrName>
                                            </p:attrNameLst>
                                          </p:cBhvr>
                                          <p:tavLst>
                                            <p:tav tm="0">
                                              <p:val>
                                                <p:fltVal val="0"/>
                                              </p:val>
                                            </p:tav>
                                            <p:tav tm="100000">
                                              <p:val>
                                                <p:strVal val="#ppt_w"/>
                                              </p:val>
                                            </p:tav>
                                          </p:tavLst>
                                        </p:anim>
                                        <p:anim calcmode="lin" valueType="num">
                                          <p:cBhvr>
                                            <p:cTn id="34" dur="1000" fill="hold"/>
                                            <p:tgtEl>
                                              <p:spTgt spid="10"/>
                                            </p:tgtEl>
                                            <p:attrNameLst>
                                              <p:attrName>ppt_h</p:attrName>
                                            </p:attrNameLst>
                                          </p:cBhvr>
                                          <p:tavLst>
                                            <p:tav tm="0">
                                              <p:val>
                                                <p:fltVal val="0"/>
                                              </p:val>
                                            </p:tav>
                                            <p:tav tm="100000">
                                              <p:val>
                                                <p:strVal val="#ppt_h"/>
                                              </p:val>
                                            </p:tav>
                                          </p:tavLst>
                                        </p:anim>
                                        <p:anim calcmode="lin" valueType="num">
                                          <p:cBhvr>
                                            <p:cTn id="35" dur="1000" fill="hold"/>
                                            <p:tgtEl>
                                              <p:spTgt spid="10"/>
                                            </p:tgtEl>
                                            <p:attrNameLst>
                                              <p:attrName>ppt_x</p:attrName>
                                            </p:attrNameLst>
                                          </p:cBhvr>
                                          <p:tavLst>
                                            <p:tav tm="0">
                                              <p:val>
                                                <p:fltVal val="0.5"/>
                                              </p:val>
                                            </p:tav>
                                            <p:tav tm="100000">
                                              <p:val>
                                                <p:strVal val="#ppt_x"/>
                                              </p:val>
                                            </p:tav>
                                          </p:tavLst>
                                        </p:anim>
                                        <p:anim calcmode="lin" valueType="num">
                                          <p:cBhvr>
                                            <p:cTn id="36" dur="1000" fill="hold"/>
                                            <p:tgtEl>
                                              <p:spTgt spid="10"/>
                                            </p:tgtEl>
                                            <p:attrNameLst>
                                              <p:attrName>ppt_y</p:attrName>
                                            </p:attrNameLst>
                                          </p:cBhvr>
                                          <p:tavLst>
                                            <p:tav tm="0">
                                              <p:val>
                                                <p:fltVal val="0.5"/>
                                              </p:val>
                                            </p:tav>
                                            <p:tav tm="100000">
                                              <p:val>
                                                <p:strVal val="#ppt_y"/>
                                              </p:val>
                                            </p:tav>
                                          </p:tavLst>
                                        </p:anim>
                                      </p:childTnLst>
                                    </p:cTn>
                                  </p:par>
                                  <p:par>
                                    <p:cTn id="37" presetID="2" presetClass="entr" presetSubtype="3" accel="65000" fill="hold" nodeType="withEffect" p14:presetBounceEnd="55000">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14:bounceEnd="55000">
                                          <p:cBhvr additive="base">
                                            <p:cTn id="39" dur="2000" fill="hold"/>
                                            <p:tgtEl>
                                              <p:spTgt spid="50"/>
                                            </p:tgtEl>
                                            <p:attrNameLst>
                                              <p:attrName>ppt_x</p:attrName>
                                            </p:attrNameLst>
                                          </p:cBhvr>
                                          <p:tavLst>
                                            <p:tav tm="0">
                                              <p:val>
                                                <p:strVal val="1+#ppt_w/2"/>
                                              </p:val>
                                            </p:tav>
                                            <p:tav tm="100000">
                                              <p:val>
                                                <p:strVal val="#ppt_x"/>
                                              </p:val>
                                            </p:tav>
                                          </p:tavLst>
                                        </p:anim>
                                        <p:anim calcmode="lin" valueType="num" p14:bounceEnd="55000">
                                          <p:cBhvr additive="base">
                                            <p:cTn id="40" dur="2000" fill="hold"/>
                                            <p:tgtEl>
                                              <p:spTgt spid="50"/>
                                            </p:tgtEl>
                                            <p:attrNameLst>
                                              <p:attrName>ppt_y</p:attrName>
                                            </p:attrNameLst>
                                          </p:cBhvr>
                                          <p:tavLst>
                                            <p:tav tm="0">
                                              <p:val>
                                                <p:strVal val="0-#ppt_h/2"/>
                                              </p:val>
                                            </p:tav>
                                            <p:tav tm="100000">
                                              <p:val>
                                                <p:strVal val="#ppt_y"/>
                                              </p:val>
                                            </p:tav>
                                          </p:tavLst>
                                        </p:anim>
                                      </p:childTnLst>
                                    </p:cTn>
                                  </p:par>
                                  <p:par>
                                    <p:cTn id="41" presetID="2" presetClass="entr" presetSubtype="3" accel="65000" fill="hold" nodeType="withEffect" p14:presetBounceEnd="55000">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14:bounceEnd="55000">
                                          <p:cBhvr additive="base">
                                            <p:cTn id="43" dur="2000" fill="hold"/>
                                            <p:tgtEl>
                                              <p:spTgt spid="47"/>
                                            </p:tgtEl>
                                            <p:attrNameLst>
                                              <p:attrName>ppt_x</p:attrName>
                                            </p:attrNameLst>
                                          </p:cBhvr>
                                          <p:tavLst>
                                            <p:tav tm="0">
                                              <p:val>
                                                <p:strVal val="1+#ppt_w/2"/>
                                              </p:val>
                                            </p:tav>
                                            <p:tav tm="100000">
                                              <p:val>
                                                <p:strVal val="#ppt_x"/>
                                              </p:val>
                                            </p:tav>
                                          </p:tavLst>
                                        </p:anim>
                                        <p:anim calcmode="lin" valueType="num" p14:bounceEnd="55000">
                                          <p:cBhvr additive="base">
                                            <p:cTn id="44" dur="2000" fill="hold"/>
                                            <p:tgtEl>
                                              <p:spTgt spid="47"/>
                                            </p:tgtEl>
                                            <p:attrNameLst>
                                              <p:attrName>ppt_y</p:attrName>
                                            </p:attrNameLst>
                                          </p:cBhvr>
                                          <p:tavLst>
                                            <p:tav tm="0">
                                              <p:val>
                                                <p:strVal val="0-#ppt_h/2"/>
                                              </p:val>
                                            </p:tav>
                                            <p:tav tm="100000">
                                              <p:val>
                                                <p:strVal val="#ppt_y"/>
                                              </p:val>
                                            </p:tav>
                                          </p:tavLst>
                                        </p:anim>
                                      </p:childTnLst>
                                    </p:cTn>
                                  </p:par>
                                  <p:par>
                                    <p:cTn id="45" presetID="23" presetClass="entr" presetSubtype="528"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 calcmode="lin" valueType="num">
                                          <p:cBhvr>
                                            <p:cTn id="49" dur="1000" fill="hold"/>
                                            <p:tgtEl>
                                              <p:spTgt spid="13"/>
                                            </p:tgtEl>
                                            <p:attrNameLst>
                                              <p:attrName>ppt_x</p:attrName>
                                            </p:attrNameLst>
                                          </p:cBhvr>
                                          <p:tavLst>
                                            <p:tav tm="0">
                                              <p:val>
                                                <p:fltVal val="0.5"/>
                                              </p:val>
                                            </p:tav>
                                            <p:tav tm="100000">
                                              <p:val>
                                                <p:strVal val="#ppt_x"/>
                                              </p:val>
                                            </p:tav>
                                          </p:tavLst>
                                        </p:anim>
                                        <p:anim calcmode="lin" valueType="num">
                                          <p:cBhvr>
                                            <p:cTn id="50" dur="1000" fill="hold"/>
                                            <p:tgtEl>
                                              <p:spTgt spid="13"/>
                                            </p:tgtEl>
                                            <p:attrNameLst>
                                              <p:attrName>ppt_y</p:attrName>
                                            </p:attrNameLst>
                                          </p:cBhvr>
                                          <p:tavLst>
                                            <p:tav tm="0">
                                              <p:val>
                                                <p:fltVal val="0.5"/>
                                              </p:val>
                                            </p:tav>
                                            <p:tav tm="100000">
                                              <p:val>
                                                <p:strVal val="#ppt_y"/>
                                              </p:val>
                                            </p:tav>
                                          </p:tavLst>
                                        </p:anim>
                                      </p:childTnLst>
                                    </p:cTn>
                                  </p:par>
                                  <p:par>
                                    <p:cTn id="51" presetID="2" presetClass="entr" presetSubtype="12" accel="65000" fill="hold" nodeType="withEffect" p14:presetBounceEnd="55000">
                                      <p:stCondLst>
                                        <p:cond delay="0"/>
                                      </p:stCondLst>
                                      <p:childTnLst>
                                        <p:set>
                                          <p:cBhvr>
                                            <p:cTn id="52" dur="1" fill="hold">
                                              <p:stCondLst>
                                                <p:cond delay="0"/>
                                              </p:stCondLst>
                                            </p:cTn>
                                            <p:tgtEl>
                                              <p:spTgt spid="59"/>
                                            </p:tgtEl>
                                            <p:attrNameLst>
                                              <p:attrName>style.visibility</p:attrName>
                                            </p:attrNameLst>
                                          </p:cBhvr>
                                          <p:to>
                                            <p:strVal val="visible"/>
                                          </p:to>
                                        </p:set>
                                        <p:anim calcmode="lin" valueType="num" p14:bounceEnd="55000">
                                          <p:cBhvr additive="base">
                                            <p:cTn id="53" dur="2000" fill="hold"/>
                                            <p:tgtEl>
                                              <p:spTgt spid="59"/>
                                            </p:tgtEl>
                                            <p:attrNameLst>
                                              <p:attrName>ppt_x</p:attrName>
                                            </p:attrNameLst>
                                          </p:cBhvr>
                                          <p:tavLst>
                                            <p:tav tm="0">
                                              <p:val>
                                                <p:strVal val="0-#ppt_w/2"/>
                                              </p:val>
                                            </p:tav>
                                            <p:tav tm="100000">
                                              <p:val>
                                                <p:strVal val="#ppt_x"/>
                                              </p:val>
                                            </p:tav>
                                          </p:tavLst>
                                        </p:anim>
                                        <p:anim calcmode="lin" valueType="num" p14:bounceEnd="55000">
                                          <p:cBhvr additive="base">
                                            <p:cTn id="54" dur="2000" fill="hold"/>
                                            <p:tgtEl>
                                              <p:spTgt spid="59"/>
                                            </p:tgtEl>
                                            <p:attrNameLst>
                                              <p:attrName>ppt_y</p:attrName>
                                            </p:attrNameLst>
                                          </p:cBhvr>
                                          <p:tavLst>
                                            <p:tav tm="0">
                                              <p:val>
                                                <p:strVal val="1+#ppt_h/2"/>
                                              </p:val>
                                            </p:tav>
                                            <p:tav tm="100000">
                                              <p:val>
                                                <p:strVal val="#ppt_y"/>
                                              </p:val>
                                            </p:tav>
                                          </p:tavLst>
                                        </p:anim>
                                      </p:childTnLst>
                                    </p:cTn>
                                  </p:par>
                                  <p:par>
                                    <p:cTn id="55" presetID="2" presetClass="entr" presetSubtype="12" accel="65000" fill="hold" nodeType="withEffect" p14:presetBounceEnd="55000">
                                      <p:stCondLst>
                                        <p:cond delay="0"/>
                                      </p:stCondLst>
                                      <p:childTnLst>
                                        <p:set>
                                          <p:cBhvr>
                                            <p:cTn id="56" dur="1" fill="hold">
                                              <p:stCondLst>
                                                <p:cond delay="0"/>
                                              </p:stCondLst>
                                            </p:cTn>
                                            <p:tgtEl>
                                              <p:spTgt spid="56"/>
                                            </p:tgtEl>
                                            <p:attrNameLst>
                                              <p:attrName>style.visibility</p:attrName>
                                            </p:attrNameLst>
                                          </p:cBhvr>
                                          <p:to>
                                            <p:strVal val="visible"/>
                                          </p:to>
                                        </p:set>
                                        <p:anim calcmode="lin" valueType="num" p14:bounceEnd="55000">
                                          <p:cBhvr additive="base">
                                            <p:cTn id="57" dur="2000" fill="hold"/>
                                            <p:tgtEl>
                                              <p:spTgt spid="56"/>
                                            </p:tgtEl>
                                            <p:attrNameLst>
                                              <p:attrName>ppt_x</p:attrName>
                                            </p:attrNameLst>
                                          </p:cBhvr>
                                          <p:tavLst>
                                            <p:tav tm="0">
                                              <p:val>
                                                <p:strVal val="0-#ppt_w/2"/>
                                              </p:val>
                                            </p:tav>
                                            <p:tav tm="100000">
                                              <p:val>
                                                <p:strVal val="#ppt_x"/>
                                              </p:val>
                                            </p:tav>
                                          </p:tavLst>
                                        </p:anim>
                                        <p:anim calcmode="lin" valueType="num" p14:bounceEnd="55000">
                                          <p:cBhvr additive="base">
                                            <p:cTn id="58" dur="2000" fill="hold"/>
                                            <p:tgtEl>
                                              <p:spTgt spid="56"/>
                                            </p:tgtEl>
                                            <p:attrNameLst>
                                              <p:attrName>ppt_y</p:attrName>
                                            </p:attrNameLst>
                                          </p:cBhvr>
                                          <p:tavLst>
                                            <p:tav tm="0">
                                              <p:val>
                                                <p:strVal val="1+#ppt_h/2"/>
                                              </p:val>
                                            </p:tav>
                                            <p:tav tm="100000">
                                              <p:val>
                                                <p:strVal val="#ppt_y"/>
                                              </p:val>
                                            </p:tav>
                                          </p:tavLst>
                                        </p:anim>
                                      </p:childTnLst>
                                    </p:cTn>
                                  </p:par>
                                  <p:par>
                                    <p:cTn id="59" presetID="23" presetClass="entr" presetSubtype="528" fill="hold" nodeType="withEffect">
                                      <p:stCondLst>
                                        <p:cond delay="200"/>
                                      </p:stCondLst>
                                      <p:childTnLst>
                                        <p:set>
                                          <p:cBhvr>
                                            <p:cTn id="60" dur="1" fill="hold">
                                              <p:stCondLst>
                                                <p:cond delay="0"/>
                                              </p:stCondLst>
                                            </p:cTn>
                                            <p:tgtEl>
                                              <p:spTgt spid="16"/>
                                            </p:tgtEl>
                                            <p:attrNameLst>
                                              <p:attrName>style.visibility</p:attrName>
                                            </p:attrNameLst>
                                          </p:cBhvr>
                                          <p:to>
                                            <p:strVal val="visible"/>
                                          </p:to>
                                        </p:set>
                                        <p:anim calcmode="lin" valueType="num">
                                          <p:cBhvr>
                                            <p:cTn id="61" dur="600" fill="hold"/>
                                            <p:tgtEl>
                                              <p:spTgt spid="16"/>
                                            </p:tgtEl>
                                            <p:attrNameLst>
                                              <p:attrName>ppt_w</p:attrName>
                                            </p:attrNameLst>
                                          </p:cBhvr>
                                          <p:tavLst>
                                            <p:tav tm="0">
                                              <p:val>
                                                <p:fltVal val="0"/>
                                              </p:val>
                                            </p:tav>
                                            <p:tav tm="100000">
                                              <p:val>
                                                <p:strVal val="#ppt_w"/>
                                              </p:val>
                                            </p:tav>
                                          </p:tavLst>
                                        </p:anim>
                                        <p:anim calcmode="lin" valueType="num">
                                          <p:cBhvr>
                                            <p:cTn id="62" dur="600" fill="hold"/>
                                            <p:tgtEl>
                                              <p:spTgt spid="16"/>
                                            </p:tgtEl>
                                            <p:attrNameLst>
                                              <p:attrName>ppt_h</p:attrName>
                                            </p:attrNameLst>
                                          </p:cBhvr>
                                          <p:tavLst>
                                            <p:tav tm="0">
                                              <p:val>
                                                <p:fltVal val="0"/>
                                              </p:val>
                                            </p:tav>
                                            <p:tav tm="100000">
                                              <p:val>
                                                <p:strVal val="#ppt_h"/>
                                              </p:val>
                                            </p:tav>
                                          </p:tavLst>
                                        </p:anim>
                                        <p:anim calcmode="lin" valueType="num">
                                          <p:cBhvr>
                                            <p:cTn id="63" dur="600" fill="hold"/>
                                            <p:tgtEl>
                                              <p:spTgt spid="16"/>
                                            </p:tgtEl>
                                            <p:attrNameLst>
                                              <p:attrName>ppt_x</p:attrName>
                                            </p:attrNameLst>
                                          </p:cBhvr>
                                          <p:tavLst>
                                            <p:tav tm="0">
                                              <p:val>
                                                <p:fltVal val="0.5"/>
                                              </p:val>
                                            </p:tav>
                                            <p:tav tm="100000">
                                              <p:val>
                                                <p:strVal val="#ppt_x"/>
                                              </p:val>
                                            </p:tav>
                                          </p:tavLst>
                                        </p:anim>
                                        <p:anim calcmode="lin" valueType="num">
                                          <p:cBhvr>
                                            <p:cTn id="64" dur="600" fill="hold"/>
                                            <p:tgtEl>
                                              <p:spTgt spid="16"/>
                                            </p:tgtEl>
                                            <p:attrNameLst>
                                              <p:attrName>ppt_y</p:attrName>
                                            </p:attrNameLst>
                                          </p:cBhvr>
                                          <p:tavLst>
                                            <p:tav tm="0">
                                              <p:val>
                                                <p:fltVal val="0.5"/>
                                              </p:val>
                                            </p:tav>
                                            <p:tav tm="100000">
                                              <p:val>
                                                <p:strVal val="#ppt_y"/>
                                              </p:val>
                                            </p:tav>
                                          </p:tavLst>
                                        </p:anim>
                                      </p:childTnLst>
                                    </p:cTn>
                                  </p:par>
                                  <p:par>
                                    <p:cTn id="65" presetID="2" presetClass="entr" presetSubtype="12" accel="65000" fill="hold" nodeType="withEffect" p14:presetBounceEnd="55000">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14:bounceEnd="55000">
                                          <p:cBhvr additive="base">
                                            <p:cTn id="67" dur="2000" fill="hold"/>
                                            <p:tgtEl>
                                              <p:spTgt spid="44"/>
                                            </p:tgtEl>
                                            <p:attrNameLst>
                                              <p:attrName>ppt_x</p:attrName>
                                            </p:attrNameLst>
                                          </p:cBhvr>
                                          <p:tavLst>
                                            <p:tav tm="0">
                                              <p:val>
                                                <p:strVal val="0-#ppt_w/2"/>
                                              </p:val>
                                            </p:tav>
                                            <p:tav tm="100000">
                                              <p:val>
                                                <p:strVal val="#ppt_x"/>
                                              </p:val>
                                            </p:tav>
                                          </p:tavLst>
                                        </p:anim>
                                        <p:anim calcmode="lin" valueType="num" p14:bounceEnd="55000">
                                          <p:cBhvr additive="base">
                                            <p:cTn id="68" dur="2000" fill="hold"/>
                                            <p:tgtEl>
                                              <p:spTgt spid="44"/>
                                            </p:tgtEl>
                                            <p:attrNameLst>
                                              <p:attrName>ppt_y</p:attrName>
                                            </p:attrNameLst>
                                          </p:cBhvr>
                                          <p:tavLst>
                                            <p:tav tm="0">
                                              <p:val>
                                                <p:strVal val="1+#ppt_h/2"/>
                                              </p:val>
                                            </p:tav>
                                            <p:tav tm="100000">
                                              <p:val>
                                                <p:strVal val="#ppt_y"/>
                                              </p:val>
                                            </p:tav>
                                          </p:tavLst>
                                        </p:anim>
                                      </p:childTnLst>
                                    </p:cTn>
                                  </p:par>
                                  <p:par>
                                    <p:cTn id="69" presetID="23" presetClass="entr" presetSubtype="528"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p:cTn id="71" dur="700" fill="hold"/>
                                            <p:tgtEl>
                                              <p:spTgt spid="19"/>
                                            </p:tgtEl>
                                            <p:attrNameLst>
                                              <p:attrName>ppt_w</p:attrName>
                                            </p:attrNameLst>
                                          </p:cBhvr>
                                          <p:tavLst>
                                            <p:tav tm="0">
                                              <p:val>
                                                <p:fltVal val="0"/>
                                              </p:val>
                                            </p:tav>
                                            <p:tav tm="100000">
                                              <p:val>
                                                <p:strVal val="#ppt_w"/>
                                              </p:val>
                                            </p:tav>
                                          </p:tavLst>
                                        </p:anim>
                                        <p:anim calcmode="lin" valueType="num">
                                          <p:cBhvr>
                                            <p:cTn id="72" dur="700" fill="hold"/>
                                            <p:tgtEl>
                                              <p:spTgt spid="19"/>
                                            </p:tgtEl>
                                            <p:attrNameLst>
                                              <p:attrName>ppt_h</p:attrName>
                                            </p:attrNameLst>
                                          </p:cBhvr>
                                          <p:tavLst>
                                            <p:tav tm="0">
                                              <p:val>
                                                <p:fltVal val="0"/>
                                              </p:val>
                                            </p:tav>
                                            <p:tav tm="100000">
                                              <p:val>
                                                <p:strVal val="#ppt_h"/>
                                              </p:val>
                                            </p:tav>
                                          </p:tavLst>
                                        </p:anim>
                                        <p:anim calcmode="lin" valueType="num">
                                          <p:cBhvr>
                                            <p:cTn id="73" dur="700" fill="hold"/>
                                            <p:tgtEl>
                                              <p:spTgt spid="19"/>
                                            </p:tgtEl>
                                            <p:attrNameLst>
                                              <p:attrName>ppt_x</p:attrName>
                                            </p:attrNameLst>
                                          </p:cBhvr>
                                          <p:tavLst>
                                            <p:tav tm="0">
                                              <p:val>
                                                <p:fltVal val="0.5"/>
                                              </p:val>
                                            </p:tav>
                                            <p:tav tm="100000">
                                              <p:val>
                                                <p:strVal val="#ppt_x"/>
                                              </p:val>
                                            </p:tav>
                                          </p:tavLst>
                                        </p:anim>
                                        <p:anim calcmode="lin" valueType="num">
                                          <p:cBhvr>
                                            <p:cTn id="74" dur="700" fill="hold"/>
                                            <p:tgtEl>
                                              <p:spTgt spid="19"/>
                                            </p:tgtEl>
                                            <p:attrNameLst>
                                              <p:attrName>ppt_y</p:attrName>
                                            </p:attrNameLst>
                                          </p:cBhvr>
                                          <p:tavLst>
                                            <p:tav tm="0">
                                              <p:val>
                                                <p:fltVal val="0.5"/>
                                              </p:val>
                                            </p:tav>
                                            <p:tav tm="100000">
                                              <p:val>
                                                <p:strVal val="#ppt_y"/>
                                              </p:val>
                                            </p:tav>
                                          </p:tavLst>
                                        </p:anim>
                                      </p:childTnLst>
                                    </p:cTn>
                                  </p:par>
                                  <p:par>
                                    <p:cTn id="75" presetID="2" presetClass="entr" presetSubtype="3" accel="65000" fill="hold" nodeType="withEffect" p14:presetBounceEnd="55000">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14:bounceEnd="55000">
                                          <p:cBhvr additive="base">
                                            <p:cTn id="77" dur="2000" fill="hold"/>
                                            <p:tgtEl>
                                              <p:spTgt spid="41"/>
                                            </p:tgtEl>
                                            <p:attrNameLst>
                                              <p:attrName>ppt_x</p:attrName>
                                            </p:attrNameLst>
                                          </p:cBhvr>
                                          <p:tavLst>
                                            <p:tav tm="0">
                                              <p:val>
                                                <p:strVal val="1+#ppt_w/2"/>
                                              </p:val>
                                            </p:tav>
                                            <p:tav tm="100000">
                                              <p:val>
                                                <p:strVal val="#ppt_x"/>
                                              </p:val>
                                            </p:tav>
                                          </p:tavLst>
                                        </p:anim>
                                        <p:anim calcmode="lin" valueType="num" p14:bounceEnd="55000">
                                          <p:cBhvr additive="base">
                                            <p:cTn id="78" dur="2000" fill="hold"/>
                                            <p:tgtEl>
                                              <p:spTgt spid="41"/>
                                            </p:tgtEl>
                                            <p:attrNameLst>
                                              <p:attrName>ppt_y</p:attrName>
                                            </p:attrNameLst>
                                          </p:cBhvr>
                                          <p:tavLst>
                                            <p:tav tm="0">
                                              <p:val>
                                                <p:strVal val="0-#ppt_h/2"/>
                                              </p:val>
                                            </p:tav>
                                            <p:tav tm="100000">
                                              <p:val>
                                                <p:strVal val="#ppt_y"/>
                                              </p:val>
                                            </p:tav>
                                          </p:tavLst>
                                        </p:anim>
                                      </p:childTnLst>
                                    </p:cTn>
                                  </p:par>
                                </p:childTnLst>
                              </p:cTn>
                            </p:par>
                            <p:par>
                              <p:cTn id="79" fill="hold">
                                <p:stCondLst>
                                  <p:cond delay="2900"/>
                                </p:stCondLst>
                                <p:childTnLst>
                                  <p:par>
                                    <p:cTn id="80" presetID="42" presetClass="entr" presetSubtype="0" fill="hold"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1000"/>
                                            <p:tgtEl>
                                              <p:spTgt spid="22"/>
                                            </p:tgtEl>
                                          </p:cBhvr>
                                        </p:animEffect>
                                        <p:anim calcmode="lin" valueType="num">
                                          <p:cBhvr>
                                            <p:cTn id="83" dur="1000" fill="hold"/>
                                            <p:tgtEl>
                                              <p:spTgt spid="22"/>
                                            </p:tgtEl>
                                            <p:attrNameLst>
                                              <p:attrName>ppt_x</p:attrName>
                                            </p:attrNameLst>
                                          </p:cBhvr>
                                          <p:tavLst>
                                            <p:tav tm="0">
                                              <p:val>
                                                <p:strVal val="#ppt_x"/>
                                              </p:val>
                                            </p:tav>
                                            <p:tav tm="100000">
                                              <p:val>
                                                <p:strVal val="#ppt_x"/>
                                              </p:val>
                                            </p:tav>
                                          </p:tavLst>
                                        </p:anim>
                                        <p:anim calcmode="lin" valueType="num">
                                          <p:cBhvr>
                                            <p:cTn id="84" dur="1000" fill="hold"/>
                                            <p:tgtEl>
                                              <p:spTgt spid="22"/>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1000"/>
                                            <p:tgtEl>
                                              <p:spTgt spid="29"/>
                                            </p:tgtEl>
                                          </p:cBhvr>
                                        </p:animEffect>
                                        <p:anim calcmode="lin" valueType="num">
                                          <p:cBhvr>
                                            <p:cTn id="88" dur="1000" fill="hold"/>
                                            <p:tgtEl>
                                              <p:spTgt spid="29"/>
                                            </p:tgtEl>
                                            <p:attrNameLst>
                                              <p:attrName>ppt_x</p:attrName>
                                            </p:attrNameLst>
                                          </p:cBhvr>
                                          <p:tavLst>
                                            <p:tav tm="0">
                                              <p:val>
                                                <p:strVal val="#ppt_x"/>
                                              </p:val>
                                            </p:tav>
                                            <p:tav tm="100000">
                                              <p:val>
                                                <p:strVal val="#ppt_x"/>
                                              </p:val>
                                            </p:tav>
                                          </p:tavLst>
                                        </p:anim>
                                        <p:anim calcmode="lin" valueType="num">
                                          <p:cBhvr>
                                            <p:cTn id="89" dur="1000" fill="hold"/>
                                            <p:tgtEl>
                                              <p:spTgt spid="29"/>
                                            </p:tgtEl>
                                            <p:attrNameLst>
                                              <p:attrName>ppt_y</p:attrName>
                                            </p:attrNameLst>
                                          </p:cBhvr>
                                          <p:tavLst>
                                            <p:tav tm="0">
                                              <p:val>
                                                <p:strVal val="#ppt_y-.1"/>
                                              </p:val>
                                            </p:tav>
                                            <p:tav tm="100000">
                                              <p:val>
                                                <p:strVal val="#ppt_y"/>
                                              </p:val>
                                            </p:tav>
                                          </p:tavLst>
                                        </p:anim>
                                      </p:childTnLst>
                                    </p:cTn>
                                  </p:par>
                                </p:childTnLst>
                              </p:cTn>
                            </p:par>
                            <p:par>
                              <p:cTn id="90" fill="hold">
                                <p:stCondLst>
                                  <p:cond delay="3900"/>
                                </p:stCondLst>
                                <p:childTnLst>
                                  <p:par>
                                    <p:cTn id="91" presetID="42"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1000"/>
                                            <p:tgtEl>
                                              <p:spTgt spid="30"/>
                                            </p:tgtEl>
                                          </p:cBhvr>
                                        </p:animEffect>
                                        <p:anim calcmode="lin" valueType="num">
                                          <p:cBhvr>
                                            <p:cTn id="94" dur="1000" fill="hold"/>
                                            <p:tgtEl>
                                              <p:spTgt spid="30"/>
                                            </p:tgtEl>
                                            <p:attrNameLst>
                                              <p:attrName>ppt_x</p:attrName>
                                            </p:attrNameLst>
                                          </p:cBhvr>
                                          <p:tavLst>
                                            <p:tav tm="0">
                                              <p:val>
                                                <p:strVal val="#ppt_x"/>
                                              </p:val>
                                            </p:tav>
                                            <p:tav tm="100000">
                                              <p:val>
                                                <p:strVal val="#ppt_x"/>
                                              </p:val>
                                            </p:tav>
                                          </p:tavLst>
                                        </p:anim>
                                        <p:anim calcmode="lin" valueType="num">
                                          <p:cBhvr>
                                            <p:cTn id="95" dur="1000" fill="hold"/>
                                            <p:tgtEl>
                                              <p:spTgt spid="30"/>
                                            </p:tgtEl>
                                            <p:attrNameLst>
                                              <p:attrName>ppt_y</p:attrName>
                                            </p:attrNameLst>
                                          </p:cBhvr>
                                          <p:tavLst>
                                            <p:tav tm="0">
                                              <p:val>
                                                <p:strVal val="#ppt_y+.1"/>
                                              </p:val>
                                            </p:tav>
                                            <p:tav tm="100000">
                                              <p:val>
                                                <p:strVal val="#ppt_y"/>
                                              </p:val>
                                            </p:tav>
                                          </p:tavLst>
                                        </p:anim>
                                      </p:childTnLst>
                                    </p:cTn>
                                  </p:par>
                                </p:childTnLst>
                              </p:cTn>
                            </p:par>
                            <p:par>
                              <p:cTn id="96" fill="hold">
                                <p:stCondLst>
                                  <p:cond delay="4900"/>
                                </p:stCondLst>
                                <p:childTnLst>
                                  <p:par>
                                    <p:cTn id="97" presetID="16" presetClass="entr" presetSubtype="21" fill="hold" grpId="0" nodeType="after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barn(inVertical)">
                                          <p:cBhvr>
                                            <p:cTn id="9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8000" fill="hold" nodeType="withEffect">
                                      <p:stCondLst>
                                        <p:cond delay="9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3" accel="6500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2000" fill="hold"/>
                                            <p:tgtEl>
                                              <p:spTgt spid="32"/>
                                            </p:tgtEl>
                                            <p:attrNameLst>
                                              <p:attrName>ppt_x</p:attrName>
                                            </p:attrNameLst>
                                          </p:cBhvr>
                                          <p:tavLst>
                                            <p:tav tm="0">
                                              <p:val>
                                                <p:strVal val="1+#ppt_w/2"/>
                                              </p:val>
                                            </p:tav>
                                            <p:tav tm="100000">
                                              <p:val>
                                                <p:strVal val="#ppt_x"/>
                                              </p:val>
                                            </p:tav>
                                          </p:tavLst>
                                        </p:anim>
                                        <p:anim calcmode="lin" valueType="num">
                                          <p:cBhvr additive="base">
                                            <p:cTn id="12" dur="200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12" accel="6500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2000" fill="hold"/>
                                            <p:tgtEl>
                                              <p:spTgt spid="35"/>
                                            </p:tgtEl>
                                            <p:attrNameLst>
                                              <p:attrName>ppt_x</p:attrName>
                                            </p:attrNameLst>
                                          </p:cBhvr>
                                          <p:tavLst>
                                            <p:tav tm="0">
                                              <p:val>
                                                <p:strVal val="0-#ppt_w/2"/>
                                              </p:val>
                                            </p:tav>
                                            <p:tav tm="100000">
                                              <p:val>
                                                <p:strVal val="#ppt_x"/>
                                              </p:val>
                                            </p:tav>
                                          </p:tavLst>
                                        </p:anim>
                                        <p:anim calcmode="lin" valueType="num">
                                          <p:cBhvr additive="base">
                                            <p:cTn id="16" dur="2000" fill="hold"/>
                                            <p:tgtEl>
                                              <p:spTgt spid="35"/>
                                            </p:tgtEl>
                                            <p:attrNameLst>
                                              <p:attrName>ppt_y</p:attrName>
                                            </p:attrNameLst>
                                          </p:cBhvr>
                                          <p:tavLst>
                                            <p:tav tm="0">
                                              <p:val>
                                                <p:strVal val="1+#ppt_h/2"/>
                                              </p:val>
                                            </p:tav>
                                            <p:tav tm="100000">
                                              <p:val>
                                                <p:strVal val="#ppt_y"/>
                                              </p:val>
                                            </p:tav>
                                          </p:tavLst>
                                        </p:anim>
                                      </p:childTnLst>
                                    </p:cTn>
                                  </p:par>
                                  <p:par>
                                    <p:cTn id="17" presetID="2" presetClass="entr" presetSubtype="12" accel="65000"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2000" fill="hold"/>
                                            <p:tgtEl>
                                              <p:spTgt spid="38"/>
                                            </p:tgtEl>
                                            <p:attrNameLst>
                                              <p:attrName>ppt_x</p:attrName>
                                            </p:attrNameLst>
                                          </p:cBhvr>
                                          <p:tavLst>
                                            <p:tav tm="0">
                                              <p:val>
                                                <p:strVal val="0-#ppt_w/2"/>
                                              </p:val>
                                            </p:tav>
                                            <p:tav tm="100000">
                                              <p:val>
                                                <p:strVal val="#ppt_x"/>
                                              </p:val>
                                            </p:tav>
                                          </p:tavLst>
                                        </p:anim>
                                        <p:anim calcmode="lin" valueType="num">
                                          <p:cBhvr additive="base">
                                            <p:cTn id="20" dur="20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12" accel="65000" fill="hold" nodeType="withEffect">
                                      <p:stCondLst>
                                        <p:cond delay="0"/>
                                      </p:stCondLst>
                                      <p:childTnLst>
                                        <p:set>
                                          <p:cBhvr>
                                            <p:cTn id="22" dur="1" fill="hold">
                                              <p:stCondLst>
                                                <p:cond delay="0"/>
                                              </p:stCondLst>
                                            </p:cTn>
                                            <p:tgtEl>
                                              <p:spTgt spid="53"/>
                                            </p:tgtEl>
                                            <p:attrNameLst>
                                              <p:attrName>style.visibility</p:attrName>
                                            </p:attrNameLst>
                                          </p:cBhvr>
                                          <p:to>
                                            <p:strVal val="visible"/>
                                          </p:to>
                                        </p:set>
                                        <p:anim calcmode="lin" valueType="num">
                                          <p:cBhvr additive="base">
                                            <p:cTn id="23" dur="2000" fill="hold"/>
                                            <p:tgtEl>
                                              <p:spTgt spid="53"/>
                                            </p:tgtEl>
                                            <p:attrNameLst>
                                              <p:attrName>ppt_x</p:attrName>
                                            </p:attrNameLst>
                                          </p:cBhvr>
                                          <p:tavLst>
                                            <p:tav tm="0">
                                              <p:val>
                                                <p:strVal val="0-#ppt_w/2"/>
                                              </p:val>
                                            </p:tav>
                                            <p:tav tm="100000">
                                              <p:val>
                                                <p:strVal val="#ppt_x"/>
                                              </p:val>
                                            </p:tav>
                                          </p:tavLst>
                                        </p:anim>
                                        <p:anim calcmode="lin" valueType="num">
                                          <p:cBhvr additive="base">
                                            <p:cTn id="24" dur="2000" fill="hold"/>
                                            <p:tgtEl>
                                              <p:spTgt spid="53"/>
                                            </p:tgtEl>
                                            <p:attrNameLst>
                                              <p:attrName>ppt_y</p:attrName>
                                            </p:attrNameLst>
                                          </p:cBhvr>
                                          <p:tavLst>
                                            <p:tav tm="0">
                                              <p:val>
                                                <p:strVal val="1+#ppt_h/2"/>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ppt_x</p:attrName>
                                            </p:attrNameLst>
                                          </p:cBhvr>
                                          <p:tavLst>
                                            <p:tav tm="0">
                                              <p:val>
                                                <p:fltVal val="0.5"/>
                                              </p:val>
                                            </p:tav>
                                            <p:tav tm="100000">
                                              <p:val>
                                                <p:strVal val="#ppt_x"/>
                                              </p:val>
                                            </p:tav>
                                          </p:tavLst>
                                        </p:anim>
                                        <p:anim calcmode="lin" valueType="num">
                                          <p:cBhvr>
                                            <p:cTn id="30" dur="1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2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ppt_w</p:attrName>
                                            </p:attrNameLst>
                                          </p:cBhvr>
                                          <p:tavLst>
                                            <p:tav tm="0">
                                              <p:val>
                                                <p:fltVal val="0"/>
                                              </p:val>
                                            </p:tav>
                                            <p:tav tm="100000">
                                              <p:val>
                                                <p:strVal val="#ppt_w"/>
                                              </p:val>
                                            </p:tav>
                                          </p:tavLst>
                                        </p:anim>
                                        <p:anim calcmode="lin" valueType="num">
                                          <p:cBhvr>
                                            <p:cTn id="34" dur="1000" fill="hold"/>
                                            <p:tgtEl>
                                              <p:spTgt spid="10"/>
                                            </p:tgtEl>
                                            <p:attrNameLst>
                                              <p:attrName>ppt_h</p:attrName>
                                            </p:attrNameLst>
                                          </p:cBhvr>
                                          <p:tavLst>
                                            <p:tav tm="0">
                                              <p:val>
                                                <p:fltVal val="0"/>
                                              </p:val>
                                            </p:tav>
                                            <p:tav tm="100000">
                                              <p:val>
                                                <p:strVal val="#ppt_h"/>
                                              </p:val>
                                            </p:tav>
                                          </p:tavLst>
                                        </p:anim>
                                        <p:anim calcmode="lin" valueType="num">
                                          <p:cBhvr>
                                            <p:cTn id="35" dur="1000" fill="hold"/>
                                            <p:tgtEl>
                                              <p:spTgt spid="10"/>
                                            </p:tgtEl>
                                            <p:attrNameLst>
                                              <p:attrName>ppt_x</p:attrName>
                                            </p:attrNameLst>
                                          </p:cBhvr>
                                          <p:tavLst>
                                            <p:tav tm="0">
                                              <p:val>
                                                <p:fltVal val="0.5"/>
                                              </p:val>
                                            </p:tav>
                                            <p:tav tm="100000">
                                              <p:val>
                                                <p:strVal val="#ppt_x"/>
                                              </p:val>
                                            </p:tav>
                                          </p:tavLst>
                                        </p:anim>
                                        <p:anim calcmode="lin" valueType="num">
                                          <p:cBhvr>
                                            <p:cTn id="36" dur="1000" fill="hold"/>
                                            <p:tgtEl>
                                              <p:spTgt spid="10"/>
                                            </p:tgtEl>
                                            <p:attrNameLst>
                                              <p:attrName>ppt_y</p:attrName>
                                            </p:attrNameLst>
                                          </p:cBhvr>
                                          <p:tavLst>
                                            <p:tav tm="0">
                                              <p:val>
                                                <p:fltVal val="0.5"/>
                                              </p:val>
                                            </p:tav>
                                            <p:tav tm="100000">
                                              <p:val>
                                                <p:strVal val="#ppt_y"/>
                                              </p:val>
                                            </p:tav>
                                          </p:tavLst>
                                        </p:anim>
                                      </p:childTnLst>
                                    </p:cTn>
                                  </p:par>
                                  <p:par>
                                    <p:cTn id="37" presetID="2" presetClass="entr" presetSubtype="3" accel="65000" fill="hold" nodeType="with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2000" fill="hold"/>
                                            <p:tgtEl>
                                              <p:spTgt spid="50"/>
                                            </p:tgtEl>
                                            <p:attrNameLst>
                                              <p:attrName>ppt_x</p:attrName>
                                            </p:attrNameLst>
                                          </p:cBhvr>
                                          <p:tavLst>
                                            <p:tav tm="0">
                                              <p:val>
                                                <p:strVal val="1+#ppt_w/2"/>
                                              </p:val>
                                            </p:tav>
                                            <p:tav tm="100000">
                                              <p:val>
                                                <p:strVal val="#ppt_x"/>
                                              </p:val>
                                            </p:tav>
                                          </p:tavLst>
                                        </p:anim>
                                        <p:anim calcmode="lin" valueType="num">
                                          <p:cBhvr additive="base">
                                            <p:cTn id="40" dur="2000" fill="hold"/>
                                            <p:tgtEl>
                                              <p:spTgt spid="50"/>
                                            </p:tgtEl>
                                            <p:attrNameLst>
                                              <p:attrName>ppt_y</p:attrName>
                                            </p:attrNameLst>
                                          </p:cBhvr>
                                          <p:tavLst>
                                            <p:tav tm="0">
                                              <p:val>
                                                <p:strVal val="0-#ppt_h/2"/>
                                              </p:val>
                                            </p:tav>
                                            <p:tav tm="100000">
                                              <p:val>
                                                <p:strVal val="#ppt_y"/>
                                              </p:val>
                                            </p:tav>
                                          </p:tavLst>
                                        </p:anim>
                                      </p:childTnLst>
                                    </p:cTn>
                                  </p:par>
                                  <p:par>
                                    <p:cTn id="41" presetID="2" presetClass="entr" presetSubtype="3" accel="65000" fill="hold"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2000" fill="hold"/>
                                            <p:tgtEl>
                                              <p:spTgt spid="47"/>
                                            </p:tgtEl>
                                            <p:attrNameLst>
                                              <p:attrName>ppt_x</p:attrName>
                                            </p:attrNameLst>
                                          </p:cBhvr>
                                          <p:tavLst>
                                            <p:tav tm="0">
                                              <p:val>
                                                <p:strVal val="1+#ppt_w/2"/>
                                              </p:val>
                                            </p:tav>
                                            <p:tav tm="100000">
                                              <p:val>
                                                <p:strVal val="#ppt_x"/>
                                              </p:val>
                                            </p:tav>
                                          </p:tavLst>
                                        </p:anim>
                                        <p:anim calcmode="lin" valueType="num">
                                          <p:cBhvr additive="base">
                                            <p:cTn id="44" dur="2000" fill="hold"/>
                                            <p:tgtEl>
                                              <p:spTgt spid="47"/>
                                            </p:tgtEl>
                                            <p:attrNameLst>
                                              <p:attrName>ppt_y</p:attrName>
                                            </p:attrNameLst>
                                          </p:cBhvr>
                                          <p:tavLst>
                                            <p:tav tm="0">
                                              <p:val>
                                                <p:strVal val="0-#ppt_h/2"/>
                                              </p:val>
                                            </p:tav>
                                            <p:tav tm="100000">
                                              <p:val>
                                                <p:strVal val="#ppt_y"/>
                                              </p:val>
                                            </p:tav>
                                          </p:tavLst>
                                        </p:anim>
                                      </p:childTnLst>
                                    </p:cTn>
                                  </p:par>
                                  <p:par>
                                    <p:cTn id="45" presetID="23" presetClass="entr" presetSubtype="528"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 calcmode="lin" valueType="num">
                                          <p:cBhvr>
                                            <p:cTn id="49" dur="1000" fill="hold"/>
                                            <p:tgtEl>
                                              <p:spTgt spid="13"/>
                                            </p:tgtEl>
                                            <p:attrNameLst>
                                              <p:attrName>ppt_x</p:attrName>
                                            </p:attrNameLst>
                                          </p:cBhvr>
                                          <p:tavLst>
                                            <p:tav tm="0">
                                              <p:val>
                                                <p:fltVal val="0.5"/>
                                              </p:val>
                                            </p:tav>
                                            <p:tav tm="100000">
                                              <p:val>
                                                <p:strVal val="#ppt_x"/>
                                              </p:val>
                                            </p:tav>
                                          </p:tavLst>
                                        </p:anim>
                                        <p:anim calcmode="lin" valueType="num">
                                          <p:cBhvr>
                                            <p:cTn id="50" dur="1000" fill="hold"/>
                                            <p:tgtEl>
                                              <p:spTgt spid="13"/>
                                            </p:tgtEl>
                                            <p:attrNameLst>
                                              <p:attrName>ppt_y</p:attrName>
                                            </p:attrNameLst>
                                          </p:cBhvr>
                                          <p:tavLst>
                                            <p:tav tm="0">
                                              <p:val>
                                                <p:fltVal val="0.5"/>
                                              </p:val>
                                            </p:tav>
                                            <p:tav tm="100000">
                                              <p:val>
                                                <p:strVal val="#ppt_y"/>
                                              </p:val>
                                            </p:tav>
                                          </p:tavLst>
                                        </p:anim>
                                      </p:childTnLst>
                                    </p:cTn>
                                  </p:par>
                                  <p:par>
                                    <p:cTn id="51" presetID="2" presetClass="entr" presetSubtype="12" accel="65000" fill="hold" nodeType="withEffect">
                                      <p:stCondLst>
                                        <p:cond delay="0"/>
                                      </p:stCondLst>
                                      <p:childTnLst>
                                        <p:set>
                                          <p:cBhvr>
                                            <p:cTn id="52" dur="1" fill="hold">
                                              <p:stCondLst>
                                                <p:cond delay="0"/>
                                              </p:stCondLst>
                                            </p:cTn>
                                            <p:tgtEl>
                                              <p:spTgt spid="59"/>
                                            </p:tgtEl>
                                            <p:attrNameLst>
                                              <p:attrName>style.visibility</p:attrName>
                                            </p:attrNameLst>
                                          </p:cBhvr>
                                          <p:to>
                                            <p:strVal val="visible"/>
                                          </p:to>
                                        </p:set>
                                        <p:anim calcmode="lin" valueType="num">
                                          <p:cBhvr additive="base">
                                            <p:cTn id="53" dur="2000" fill="hold"/>
                                            <p:tgtEl>
                                              <p:spTgt spid="59"/>
                                            </p:tgtEl>
                                            <p:attrNameLst>
                                              <p:attrName>ppt_x</p:attrName>
                                            </p:attrNameLst>
                                          </p:cBhvr>
                                          <p:tavLst>
                                            <p:tav tm="0">
                                              <p:val>
                                                <p:strVal val="0-#ppt_w/2"/>
                                              </p:val>
                                            </p:tav>
                                            <p:tav tm="100000">
                                              <p:val>
                                                <p:strVal val="#ppt_x"/>
                                              </p:val>
                                            </p:tav>
                                          </p:tavLst>
                                        </p:anim>
                                        <p:anim calcmode="lin" valueType="num">
                                          <p:cBhvr additive="base">
                                            <p:cTn id="54" dur="2000" fill="hold"/>
                                            <p:tgtEl>
                                              <p:spTgt spid="59"/>
                                            </p:tgtEl>
                                            <p:attrNameLst>
                                              <p:attrName>ppt_y</p:attrName>
                                            </p:attrNameLst>
                                          </p:cBhvr>
                                          <p:tavLst>
                                            <p:tav tm="0">
                                              <p:val>
                                                <p:strVal val="1+#ppt_h/2"/>
                                              </p:val>
                                            </p:tav>
                                            <p:tav tm="100000">
                                              <p:val>
                                                <p:strVal val="#ppt_y"/>
                                              </p:val>
                                            </p:tav>
                                          </p:tavLst>
                                        </p:anim>
                                      </p:childTnLst>
                                    </p:cTn>
                                  </p:par>
                                  <p:par>
                                    <p:cTn id="55" presetID="2" presetClass="entr" presetSubtype="12" accel="65000" fill="hold" nodeType="withEffect">
                                      <p:stCondLst>
                                        <p:cond delay="0"/>
                                      </p:stCondLst>
                                      <p:childTnLst>
                                        <p:set>
                                          <p:cBhvr>
                                            <p:cTn id="56" dur="1" fill="hold">
                                              <p:stCondLst>
                                                <p:cond delay="0"/>
                                              </p:stCondLst>
                                            </p:cTn>
                                            <p:tgtEl>
                                              <p:spTgt spid="56"/>
                                            </p:tgtEl>
                                            <p:attrNameLst>
                                              <p:attrName>style.visibility</p:attrName>
                                            </p:attrNameLst>
                                          </p:cBhvr>
                                          <p:to>
                                            <p:strVal val="visible"/>
                                          </p:to>
                                        </p:set>
                                        <p:anim calcmode="lin" valueType="num">
                                          <p:cBhvr additive="base">
                                            <p:cTn id="57" dur="2000" fill="hold"/>
                                            <p:tgtEl>
                                              <p:spTgt spid="56"/>
                                            </p:tgtEl>
                                            <p:attrNameLst>
                                              <p:attrName>ppt_x</p:attrName>
                                            </p:attrNameLst>
                                          </p:cBhvr>
                                          <p:tavLst>
                                            <p:tav tm="0">
                                              <p:val>
                                                <p:strVal val="0-#ppt_w/2"/>
                                              </p:val>
                                            </p:tav>
                                            <p:tav tm="100000">
                                              <p:val>
                                                <p:strVal val="#ppt_x"/>
                                              </p:val>
                                            </p:tav>
                                          </p:tavLst>
                                        </p:anim>
                                        <p:anim calcmode="lin" valueType="num">
                                          <p:cBhvr additive="base">
                                            <p:cTn id="58" dur="2000" fill="hold"/>
                                            <p:tgtEl>
                                              <p:spTgt spid="56"/>
                                            </p:tgtEl>
                                            <p:attrNameLst>
                                              <p:attrName>ppt_y</p:attrName>
                                            </p:attrNameLst>
                                          </p:cBhvr>
                                          <p:tavLst>
                                            <p:tav tm="0">
                                              <p:val>
                                                <p:strVal val="1+#ppt_h/2"/>
                                              </p:val>
                                            </p:tav>
                                            <p:tav tm="100000">
                                              <p:val>
                                                <p:strVal val="#ppt_y"/>
                                              </p:val>
                                            </p:tav>
                                          </p:tavLst>
                                        </p:anim>
                                      </p:childTnLst>
                                    </p:cTn>
                                  </p:par>
                                  <p:par>
                                    <p:cTn id="59" presetID="23" presetClass="entr" presetSubtype="528" fill="hold" nodeType="withEffect">
                                      <p:stCondLst>
                                        <p:cond delay="200"/>
                                      </p:stCondLst>
                                      <p:childTnLst>
                                        <p:set>
                                          <p:cBhvr>
                                            <p:cTn id="60" dur="1" fill="hold">
                                              <p:stCondLst>
                                                <p:cond delay="0"/>
                                              </p:stCondLst>
                                            </p:cTn>
                                            <p:tgtEl>
                                              <p:spTgt spid="16"/>
                                            </p:tgtEl>
                                            <p:attrNameLst>
                                              <p:attrName>style.visibility</p:attrName>
                                            </p:attrNameLst>
                                          </p:cBhvr>
                                          <p:to>
                                            <p:strVal val="visible"/>
                                          </p:to>
                                        </p:set>
                                        <p:anim calcmode="lin" valueType="num">
                                          <p:cBhvr>
                                            <p:cTn id="61" dur="600" fill="hold"/>
                                            <p:tgtEl>
                                              <p:spTgt spid="16"/>
                                            </p:tgtEl>
                                            <p:attrNameLst>
                                              <p:attrName>ppt_w</p:attrName>
                                            </p:attrNameLst>
                                          </p:cBhvr>
                                          <p:tavLst>
                                            <p:tav tm="0">
                                              <p:val>
                                                <p:fltVal val="0"/>
                                              </p:val>
                                            </p:tav>
                                            <p:tav tm="100000">
                                              <p:val>
                                                <p:strVal val="#ppt_w"/>
                                              </p:val>
                                            </p:tav>
                                          </p:tavLst>
                                        </p:anim>
                                        <p:anim calcmode="lin" valueType="num">
                                          <p:cBhvr>
                                            <p:cTn id="62" dur="600" fill="hold"/>
                                            <p:tgtEl>
                                              <p:spTgt spid="16"/>
                                            </p:tgtEl>
                                            <p:attrNameLst>
                                              <p:attrName>ppt_h</p:attrName>
                                            </p:attrNameLst>
                                          </p:cBhvr>
                                          <p:tavLst>
                                            <p:tav tm="0">
                                              <p:val>
                                                <p:fltVal val="0"/>
                                              </p:val>
                                            </p:tav>
                                            <p:tav tm="100000">
                                              <p:val>
                                                <p:strVal val="#ppt_h"/>
                                              </p:val>
                                            </p:tav>
                                          </p:tavLst>
                                        </p:anim>
                                        <p:anim calcmode="lin" valueType="num">
                                          <p:cBhvr>
                                            <p:cTn id="63" dur="600" fill="hold"/>
                                            <p:tgtEl>
                                              <p:spTgt spid="16"/>
                                            </p:tgtEl>
                                            <p:attrNameLst>
                                              <p:attrName>ppt_x</p:attrName>
                                            </p:attrNameLst>
                                          </p:cBhvr>
                                          <p:tavLst>
                                            <p:tav tm="0">
                                              <p:val>
                                                <p:fltVal val="0.5"/>
                                              </p:val>
                                            </p:tav>
                                            <p:tav tm="100000">
                                              <p:val>
                                                <p:strVal val="#ppt_x"/>
                                              </p:val>
                                            </p:tav>
                                          </p:tavLst>
                                        </p:anim>
                                        <p:anim calcmode="lin" valueType="num">
                                          <p:cBhvr>
                                            <p:cTn id="64" dur="600" fill="hold"/>
                                            <p:tgtEl>
                                              <p:spTgt spid="16"/>
                                            </p:tgtEl>
                                            <p:attrNameLst>
                                              <p:attrName>ppt_y</p:attrName>
                                            </p:attrNameLst>
                                          </p:cBhvr>
                                          <p:tavLst>
                                            <p:tav tm="0">
                                              <p:val>
                                                <p:fltVal val="0.5"/>
                                              </p:val>
                                            </p:tav>
                                            <p:tav tm="100000">
                                              <p:val>
                                                <p:strVal val="#ppt_y"/>
                                              </p:val>
                                            </p:tav>
                                          </p:tavLst>
                                        </p:anim>
                                      </p:childTnLst>
                                    </p:cTn>
                                  </p:par>
                                  <p:par>
                                    <p:cTn id="65" presetID="2" presetClass="entr" presetSubtype="12" accel="65000"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2000" fill="hold"/>
                                            <p:tgtEl>
                                              <p:spTgt spid="44"/>
                                            </p:tgtEl>
                                            <p:attrNameLst>
                                              <p:attrName>ppt_x</p:attrName>
                                            </p:attrNameLst>
                                          </p:cBhvr>
                                          <p:tavLst>
                                            <p:tav tm="0">
                                              <p:val>
                                                <p:strVal val="0-#ppt_w/2"/>
                                              </p:val>
                                            </p:tav>
                                            <p:tav tm="100000">
                                              <p:val>
                                                <p:strVal val="#ppt_x"/>
                                              </p:val>
                                            </p:tav>
                                          </p:tavLst>
                                        </p:anim>
                                        <p:anim calcmode="lin" valueType="num">
                                          <p:cBhvr additive="base">
                                            <p:cTn id="68" dur="2000" fill="hold"/>
                                            <p:tgtEl>
                                              <p:spTgt spid="44"/>
                                            </p:tgtEl>
                                            <p:attrNameLst>
                                              <p:attrName>ppt_y</p:attrName>
                                            </p:attrNameLst>
                                          </p:cBhvr>
                                          <p:tavLst>
                                            <p:tav tm="0">
                                              <p:val>
                                                <p:strVal val="1+#ppt_h/2"/>
                                              </p:val>
                                            </p:tav>
                                            <p:tav tm="100000">
                                              <p:val>
                                                <p:strVal val="#ppt_y"/>
                                              </p:val>
                                            </p:tav>
                                          </p:tavLst>
                                        </p:anim>
                                      </p:childTnLst>
                                    </p:cTn>
                                  </p:par>
                                  <p:par>
                                    <p:cTn id="69" presetID="23" presetClass="entr" presetSubtype="528"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p:cTn id="71" dur="700" fill="hold"/>
                                            <p:tgtEl>
                                              <p:spTgt spid="19"/>
                                            </p:tgtEl>
                                            <p:attrNameLst>
                                              <p:attrName>ppt_w</p:attrName>
                                            </p:attrNameLst>
                                          </p:cBhvr>
                                          <p:tavLst>
                                            <p:tav tm="0">
                                              <p:val>
                                                <p:fltVal val="0"/>
                                              </p:val>
                                            </p:tav>
                                            <p:tav tm="100000">
                                              <p:val>
                                                <p:strVal val="#ppt_w"/>
                                              </p:val>
                                            </p:tav>
                                          </p:tavLst>
                                        </p:anim>
                                        <p:anim calcmode="lin" valueType="num">
                                          <p:cBhvr>
                                            <p:cTn id="72" dur="700" fill="hold"/>
                                            <p:tgtEl>
                                              <p:spTgt spid="19"/>
                                            </p:tgtEl>
                                            <p:attrNameLst>
                                              <p:attrName>ppt_h</p:attrName>
                                            </p:attrNameLst>
                                          </p:cBhvr>
                                          <p:tavLst>
                                            <p:tav tm="0">
                                              <p:val>
                                                <p:fltVal val="0"/>
                                              </p:val>
                                            </p:tav>
                                            <p:tav tm="100000">
                                              <p:val>
                                                <p:strVal val="#ppt_h"/>
                                              </p:val>
                                            </p:tav>
                                          </p:tavLst>
                                        </p:anim>
                                        <p:anim calcmode="lin" valueType="num">
                                          <p:cBhvr>
                                            <p:cTn id="73" dur="700" fill="hold"/>
                                            <p:tgtEl>
                                              <p:spTgt spid="19"/>
                                            </p:tgtEl>
                                            <p:attrNameLst>
                                              <p:attrName>ppt_x</p:attrName>
                                            </p:attrNameLst>
                                          </p:cBhvr>
                                          <p:tavLst>
                                            <p:tav tm="0">
                                              <p:val>
                                                <p:fltVal val="0.5"/>
                                              </p:val>
                                            </p:tav>
                                            <p:tav tm="100000">
                                              <p:val>
                                                <p:strVal val="#ppt_x"/>
                                              </p:val>
                                            </p:tav>
                                          </p:tavLst>
                                        </p:anim>
                                        <p:anim calcmode="lin" valueType="num">
                                          <p:cBhvr>
                                            <p:cTn id="74" dur="700" fill="hold"/>
                                            <p:tgtEl>
                                              <p:spTgt spid="19"/>
                                            </p:tgtEl>
                                            <p:attrNameLst>
                                              <p:attrName>ppt_y</p:attrName>
                                            </p:attrNameLst>
                                          </p:cBhvr>
                                          <p:tavLst>
                                            <p:tav tm="0">
                                              <p:val>
                                                <p:fltVal val="0.5"/>
                                              </p:val>
                                            </p:tav>
                                            <p:tav tm="100000">
                                              <p:val>
                                                <p:strVal val="#ppt_y"/>
                                              </p:val>
                                            </p:tav>
                                          </p:tavLst>
                                        </p:anim>
                                      </p:childTnLst>
                                    </p:cTn>
                                  </p:par>
                                  <p:par>
                                    <p:cTn id="75" presetID="2" presetClass="entr" presetSubtype="3" accel="65000" fill="hold" nodeType="with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additive="base">
                                            <p:cTn id="77" dur="2000" fill="hold"/>
                                            <p:tgtEl>
                                              <p:spTgt spid="41"/>
                                            </p:tgtEl>
                                            <p:attrNameLst>
                                              <p:attrName>ppt_x</p:attrName>
                                            </p:attrNameLst>
                                          </p:cBhvr>
                                          <p:tavLst>
                                            <p:tav tm="0">
                                              <p:val>
                                                <p:strVal val="1+#ppt_w/2"/>
                                              </p:val>
                                            </p:tav>
                                            <p:tav tm="100000">
                                              <p:val>
                                                <p:strVal val="#ppt_x"/>
                                              </p:val>
                                            </p:tav>
                                          </p:tavLst>
                                        </p:anim>
                                        <p:anim calcmode="lin" valueType="num">
                                          <p:cBhvr additive="base">
                                            <p:cTn id="78" dur="2000" fill="hold"/>
                                            <p:tgtEl>
                                              <p:spTgt spid="41"/>
                                            </p:tgtEl>
                                            <p:attrNameLst>
                                              <p:attrName>ppt_y</p:attrName>
                                            </p:attrNameLst>
                                          </p:cBhvr>
                                          <p:tavLst>
                                            <p:tav tm="0">
                                              <p:val>
                                                <p:strVal val="0-#ppt_h/2"/>
                                              </p:val>
                                            </p:tav>
                                            <p:tav tm="100000">
                                              <p:val>
                                                <p:strVal val="#ppt_y"/>
                                              </p:val>
                                            </p:tav>
                                          </p:tavLst>
                                        </p:anim>
                                      </p:childTnLst>
                                    </p:cTn>
                                  </p:par>
                                </p:childTnLst>
                              </p:cTn>
                            </p:par>
                            <p:par>
                              <p:cTn id="79" fill="hold">
                                <p:stCondLst>
                                  <p:cond delay="2900"/>
                                </p:stCondLst>
                                <p:childTnLst>
                                  <p:par>
                                    <p:cTn id="80" presetID="42" presetClass="entr" presetSubtype="0" fill="hold"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1000"/>
                                            <p:tgtEl>
                                              <p:spTgt spid="22"/>
                                            </p:tgtEl>
                                          </p:cBhvr>
                                        </p:animEffect>
                                        <p:anim calcmode="lin" valueType="num">
                                          <p:cBhvr>
                                            <p:cTn id="83" dur="1000" fill="hold"/>
                                            <p:tgtEl>
                                              <p:spTgt spid="22"/>
                                            </p:tgtEl>
                                            <p:attrNameLst>
                                              <p:attrName>ppt_x</p:attrName>
                                            </p:attrNameLst>
                                          </p:cBhvr>
                                          <p:tavLst>
                                            <p:tav tm="0">
                                              <p:val>
                                                <p:strVal val="#ppt_x"/>
                                              </p:val>
                                            </p:tav>
                                            <p:tav tm="100000">
                                              <p:val>
                                                <p:strVal val="#ppt_x"/>
                                              </p:val>
                                            </p:tav>
                                          </p:tavLst>
                                        </p:anim>
                                        <p:anim calcmode="lin" valueType="num">
                                          <p:cBhvr>
                                            <p:cTn id="84" dur="1000" fill="hold"/>
                                            <p:tgtEl>
                                              <p:spTgt spid="22"/>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1000"/>
                                            <p:tgtEl>
                                              <p:spTgt spid="29"/>
                                            </p:tgtEl>
                                          </p:cBhvr>
                                        </p:animEffect>
                                        <p:anim calcmode="lin" valueType="num">
                                          <p:cBhvr>
                                            <p:cTn id="88" dur="1000" fill="hold"/>
                                            <p:tgtEl>
                                              <p:spTgt spid="29"/>
                                            </p:tgtEl>
                                            <p:attrNameLst>
                                              <p:attrName>ppt_x</p:attrName>
                                            </p:attrNameLst>
                                          </p:cBhvr>
                                          <p:tavLst>
                                            <p:tav tm="0">
                                              <p:val>
                                                <p:strVal val="#ppt_x"/>
                                              </p:val>
                                            </p:tav>
                                            <p:tav tm="100000">
                                              <p:val>
                                                <p:strVal val="#ppt_x"/>
                                              </p:val>
                                            </p:tav>
                                          </p:tavLst>
                                        </p:anim>
                                        <p:anim calcmode="lin" valueType="num">
                                          <p:cBhvr>
                                            <p:cTn id="89" dur="1000" fill="hold"/>
                                            <p:tgtEl>
                                              <p:spTgt spid="29"/>
                                            </p:tgtEl>
                                            <p:attrNameLst>
                                              <p:attrName>ppt_y</p:attrName>
                                            </p:attrNameLst>
                                          </p:cBhvr>
                                          <p:tavLst>
                                            <p:tav tm="0">
                                              <p:val>
                                                <p:strVal val="#ppt_y-.1"/>
                                              </p:val>
                                            </p:tav>
                                            <p:tav tm="100000">
                                              <p:val>
                                                <p:strVal val="#ppt_y"/>
                                              </p:val>
                                            </p:tav>
                                          </p:tavLst>
                                        </p:anim>
                                      </p:childTnLst>
                                    </p:cTn>
                                  </p:par>
                                </p:childTnLst>
                              </p:cTn>
                            </p:par>
                            <p:par>
                              <p:cTn id="90" fill="hold">
                                <p:stCondLst>
                                  <p:cond delay="3900"/>
                                </p:stCondLst>
                                <p:childTnLst>
                                  <p:par>
                                    <p:cTn id="91" presetID="42"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1000"/>
                                            <p:tgtEl>
                                              <p:spTgt spid="30"/>
                                            </p:tgtEl>
                                          </p:cBhvr>
                                        </p:animEffect>
                                        <p:anim calcmode="lin" valueType="num">
                                          <p:cBhvr>
                                            <p:cTn id="94" dur="1000" fill="hold"/>
                                            <p:tgtEl>
                                              <p:spTgt spid="30"/>
                                            </p:tgtEl>
                                            <p:attrNameLst>
                                              <p:attrName>ppt_x</p:attrName>
                                            </p:attrNameLst>
                                          </p:cBhvr>
                                          <p:tavLst>
                                            <p:tav tm="0">
                                              <p:val>
                                                <p:strVal val="#ppt_x"/>
                                              </p:val>
                                            </p:tav>
                                            <p:tav tm="100000">
                                              <p:val>
                                                <p:strVal val="#ppt_x"/>
                                              </p:val>
                                            </p:tav>
                                          </p:tavLst>
                                        </p:anim>
                                        <p:anim calcmode="lin" valueType="num">
                                          <p:cBhvr>
                                            <p:cTn id="95" dur="1000" fill="hold"/>
                                            <p:tgtEl>
                                              <p:spTgt spid="30"/>
                                            </p:tgtEl>
                                            <p:attrNameLst>
                                              <p:attrName>ppt_y</p:attrName>
                                            </p:attrNameLst>
                                          </p:cBhvr>
                                          <p:tavLst>
                                            <p:tav tm="0">
                                              <p:val>
                                                <p:strVal val="#ppt_y+.1"/>
                                              </p:val>
                                            </p:tav>
                                            <p:tav tm="100000">
                                              <p:val>
                                                <p:strVal val="#ppt_y"/>
                                              </p:val>
                                            </p:tav>
                                          </p:tavLst>
                                        </p:anim>
                                      </p:childTnLst>
                                    </p:cTn>
                                  </p:par>
                                </p:childTnLst>
                              </p:cTn>
                            </p:par>
                            <p:par>
                              <p:cTn id="96" fill="hold">
                                <p:stCondLst>
                                  <p:cond delay="4900"/>
                                </p:stCondLst>
                                <p:childTnLst>
                                  <p:par>
                                    <p:cTn id="97" presetID="16" presetClass="entr" presetSubtype="21" fill="hold" grpId="0" nodeType="after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barn(inVertical)">
                                          <p:cBhvr>
                                            <p:cTn id="9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7"/>
          <p:cNvSpPr/>
          <p:nvPr/>
        </p:nvSpPr>
        <p:spPr>
          <a:xfrm>
            <a:off x="0" y="2104333"/>
            <a:ext cx="6038850" cy="1225494"/>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 fmla="*/ 0 w 6038850"/>
              <a:gd name="connsiteY0" fmla="*/ 299838 h 1304686"/>
              <a:gd name="connsiteX1" fmla="*/ 2705100 w 6038850"/>
              <a:gd name="connsiteY1" fmla="*/ 52188 h 1304686"/>
              <a:gd name="connsiteX2" fmla="*/ 5619750 w 6038850"/>
              <a:gd name="connsiteY2" fmla="*/ 1195188 h 1304686"/>
              <a:gd name="connsiteX3" fmla="*/ 6038850 w 6038850"/>
              <a:gd name="connsiteY3" fmla="*/ 1176138 h 1304686"/>
              <a:gd name="connsiteX0" fmla="*/ 0 w 6038850"/>
              <a:gd name="connsiteY0" fmla="*/ 287550 h 1218694"/>
              <a:gd name="connsiteX1" fmla="*/ 2705100 w 6038850"/>
              <a:gd name="connsiteY1" fmla="*/ 39900 h 1218694"/>
              <a:gd name="connsiteX2" fmla="*/ 4832350 w 6038850"/>
              <a:gd name="connsiteY2" fmla="*/ 1005100 h 1218694"/>
              <a:gd name="connsiteX3" fmla="*/ 6038850 w 6038850"/>
              <a:gd name="connsiteY3" fmla="*/ 1163850 h 1218694"/>
              <a:gd name="connsiteX0" fmla="*/ 0 w 6038850"/>
              <a:gd name="connsiteY0" fmla="*/ 287550 h 1225494"/>
              <a:gd name="connsiteX1" fmla="*/ 2705100 w 6038850"/>
              <a:gd name="connsiteY1" fmla="*/ 39900 h 1225494"/>
              <a:gd name="connsiteX2" fmla="*/ 4832350 w 6038850"/>
              <a:gd name="connsiteY2" fmla="*/ 1005100 h 1225494"/>
              <a:gd name="connsiteX3" fmla="*/ 6038850 w 6038850"/>
              <a:gd name="connsiteY3" fmla="*/ 1163850 h 1225494"/>
            </a:gdLst>
            <a:ahLst/>
            <a:cxnLst>
              <a:cxn ang="0">
                <a:pos x="connsiteX0" y="connsiteY0"/>
              </a:cxn>
              <a:cxn ang="0">
                <a:pos x="connsiteX1" y="connsiteY1"/>
              </a:cxn>
              <a:cxn ang="0">
                <a:pos x="connsiteX2" y="connsiteY2"/>
              </a:cxn>
              <a:cxn ang="0">
                <a:pos x="connsiteX3" y="connsiteY3"/>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en-US" dirty="0">
              <a:latin typeface="+mj-ea"/>
              <a:ea typeface="+mj-ea"/>
            </a:endParaRPr>
          </a:p>
        </p:txBody>
      </p:sp>
      <p:grpSp>
        <p:nvGrpSpPr>
          <p:cNvPr id="5" name="组合 4"/>
          <p:cNvGrpSpPr/>
          <p:nvPr/>
        </p:nvGrpSpPr>
        <p:grpSpPr>
          <a:xfrm>
            <a:off x="6054436" y="2523719"/>
            <a:ext cx="849821" cy="635481"/>
            <a:chOff x="6054436" y="2405136"/>
            <a:chExt cx="849821" cy="635481"/>
          </a:xfrm>
          <a:effectLst>
            <a:outerShdw blurRad="50800" dist="38100" dir="5400000" algn="t" rotWithShape="0">
              <a:prstClr val="black">
                <a:alpha val="40000"/>
              </a:prstClr>
            </a:outerShdw>
          </a:effectLst>
        </p:grpSpPr>
        <p:sp>
          <p:nvSpPr>
            <p:cNvPr id="6" name="Freeform 133"/>
            <p:cNvSpPr>
              <a:spLocks/>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mj-ea"/>
                <a:ea typeface="+mj-ea"/>
              </a:endParaRPr>
            </a:p>
          </p:txBody>
        </p:sp>
        <p:sp>
          <p:nvSpPr>
            <p:cNvPr id="7" name="Freeform 134"/>
            <p:cNvSpPr>
              <a:spLocks/>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mj-ea"/>
                <a:ea typeface="+mj-ea"/>
              </a:endParaRPr>
            </a:p>
          </p:txBody>
        </p:sp>
        <p:sp>
          <p:nvSpPr>
            <p:cNvPr id="8" name="Freeform 135"/>
            <p:cNvSpPr>
              <a:spLocks/>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mj-ea"/>
                <a:ea typeface="+mj-ea"/>
              </a:endParaRPr>
            </a:p>
          </p:txBody>
        </p:sp>
        <p:sp>
          <p:nvSpPr>
            <p:cNvPr id="9" name="Freeform 107"/>
            <p:cNvSpPr>
              <a:spLocks/>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latin typeface="+mj-ea"/>
                <a:ea typeface="+mj-ea"/>
              </a:endParaRPr>
            </a:p>
          </p:txBody>
        </p:sp>
        <p:sp>
          <p:nvSpPr>
            <p:cNvPr id="10" name="Freeform 107"/>
            <p:cNvSpPr>
              <a:spLocks/>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latin typeface="+mj-ea"/>
                <a:ea typeface="+mj-ea"/>
              </a:endParaRPr>
            </a:p>
          </p:txBody>
        </p:sp>
        <p:sp>
          <p:nvSpPr>
            <p:cNvPr id="11" name="Freeform 108"/>
            <p:cNvSpPr>
              <a:spLocks/>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2"/>
            </a:solidFill>
            <a:ln>
              <a:noFill/>
            </a:ln>
          </p:spPr>
          <p:txBody>
            <a:bodyPr/>
            <a:lstStyle/>
            <a:p>
              <a:endParaRPr lang="en-US" dirty="0">
                <a:latin typeface="+mj-ea"/>
                <a:ea typeface="+mj-ea"/>
              </a:endParaRPr>
            </a:p>
          </p:txBody>
        </p:sp>
        <p:sp>
          <p:nvSpPr>
            <p:cNvPr id="12" name="Oval 113"/>
            <p:cNvSpPr>
              <a:spLocks noChangeArrowheads="1"/>
            </p:cNvSpPr>
            <p:nvPr/>
          </p:nvSpPr>
          <p:spPr bwMode="auto">
            <a:xfrm rot="2700000">
              <a:off x="6568043" y="2481147"/>
              <a:ext cx="117123" cy="114085"/>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3" name="Oval 116"/>
            <p:cNvSpPr>
              <a:spLocks noChangeArrowheads="1"/>
            </p:cNvSpPr>
            <p:nvPr/>
          </p:nvSpPr>
          <p:spPr bwMode="auto">
            <a:xfrm rot="2700000">
              <a:off x="6500229" y="2593093"/>
              <a:ext cx="70303" cy="72640"/>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4" name="Oval 119"/>
            <p:cNvSpPr>
              <a:spLocks noChangeArrowheads="1"/>
            </p:cNvSpPr>
            <p:nvPr/>
          </p:nvSpPr>
          <p:spPr bwMode="auto">
            <a:xfrm rot="2700000">
              <a:off x="6447912" y="2674106"/>
              <a:ext cx="43239" cy="42313"/>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5" name="Rectangle 27"/>
            <p:cNvSpPr/>
            <p:nvPr/>
          </p:nvSpPr>
          <p:spPr>
            <a:xfrm rot="2700000">
              <a:off x="6301683" y="2797997"/>
              <a:ext cx="71523" cy="43830"/>
            </a:xfrm>
            <a:prstGeom prst="rect">
              <a:avLst/>
            </a:prstGeom>
            <a:solidFill>
              <a:srgbClr val="EB6949">
                <a:alpha val="73000"/>
              </a:srgb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latin typeface="+mj-ea"/>
                <a:ea typeface="+mj-ea"/>
              </a:endParaRPr>
            </a:p>
          </p:txBody>
        </p:sp>
      </p:grpSp>
      <p:grpSp>
        <p:nvGrpSpPr>
          <p:cNvPr id="16" name="组合 15"/>
          <p:cNvGrpSpPr/>
          <p:nvPr/>
        </p:nvGrpSpPr>
        <p:grpSpPr>
          <a:xfrm>
            <a:off x="2776458" y="1732994"/>
            <a:ext cx="958136" cy="95813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9" name="Group 30"/>
          <p:cNvGrpSpPr/>
          <p:nvPr/>
        </p:nvGrpSpPr>
        <p:grpSpPr>
          <a:xfrm>
            <a:off x="4801394" y="3834127"/>
            <a:ext cx="317357" cy="278329"/>
            <a:chOff x="3175" y="-1587"/>
            <a:chExt cx="490538" cy="430212"/>
          </a:xfrm>
          <a:solidFill>
            <a:schemeClr val="accent2"/>
          </a:solidFill>
        </p:grpSpPr>
        <p:sp>
          <p:nvSpPr>
            <p:cNvPr id="20"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a:latin typeface="+mj-ea"/>
                <a:ea typeface="+mj-ea"/>
              </a:endParaRPr>
            </a:p>
          </p:txBody>
        </p:sp>
        <p:sp>
          <p:nvSpPr>
            <p:cNvPr id="21"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a:latin typeface="+mj-ea"/>
                <a:ea typeface="+mj-ea"/>
              </a:endParaRPr>
            </a:p>
          </p:txBody>
        </p:sp>
      </p:grpSp>
      <p:sp>
        <p:nvSpPr>
          <p:cNvPr id="22" name="Freeform 50"/>
          <p:cNvSpPr>
            <a:spLocks noEditPoints="1"/>
          </p:cNvSpPr>
          <p:nvPr/>
        </p:nvSpPr>
        <p:spPr bwMode="auto">
          <a:xfrm>
            <a:off x="1055561" y="2894752"/>
            <a:ext cx="261823" cy="329775"/>
          </a:xfrm>
          <a:custGeom>
            <a:avLst/>
            <a:gdLst/>
            <a:ahLst/>
            <a:cxnLst>
              <a:cxn ang="0">
                <a:pos x="187" y="135"/>
              </a:cxn>
              <a:cxn ang="0">
                <a:pos x="44" y="135"/>
              </a:cxn>
              <a:cxn ang="0">
                <a:pos x="44" y="156"/>
              </a:cxn>
              <a:cxn ang="0">
                <a:pos x="187" y="156"/>
              </a:cxn>
              <a:cxn ang="0">
                <a:pos x="187" y="135"/>
              </a:cxn>
              <a:cxn ang="0">
                <a:pos x="187" y="95"/>
              </a:cxn>
              <a:cxn ang="0">
                <a:pos x="44" y="95"/>
              </a:cxn>
              <a:cxn ang="0">
                <a:pos x="44" y="115"/>
              </a:cxn>
              <a:cxn ang="0">
                <a:pos x="187" y="115"/>
              </a:cxn>
              <a:cxn ang="0">
                <a:pos x="187" y="95"/>
              </a:cxn>
              <a:cxn ang="0">
                <a:pos x="187" y="54"/>
              </a:cxn>
              <a:cxn ang="0">
                <a:pos x="44" y="54"/>
              </a:cxn>
              <a:cxn ang="0">
                <a:pos x="44" y="75"/>
              </a:cxn>
              <a:cxn ang="0">
                <a:pos x="187" y="75"/>
              </a:cxn>
              <a:cxn ang="0">
                <a:pos x="187" y="54"/>
              </a:cxn>
              <a:cxn ang="0">
                <a:pos x="44" y="196"/>
              </a:cxn>
              <a:cxn ang="0">
                <a:pos x="116" y="196"/>
              </a:cxn>
              <a:cxn ang="0">
                <a:pos x="116" y="176"/>
              </a:cxn>
              <a:cxn ang="0">
                <a:pos x="44" y="176"/>
              </a:cxn>
              <a:cxn ang="0">
                <a:pos x="44" y="196"/>
              </a:cxn>
              <a:cxn ang="0">
                <a:pos x="233" y="29"/>
              </a:cxn>
              <a:cxn ang="0">
                <a:pos x="233" y="0"/>
              </a:cxn>
              <a:cxn ang="0">
                <a:pos x="0" y="0"/>
              </a:cxn>
              <a:cxn ang="0">
                <a:pos x="0" y="301"/>
              </a:cxn>
              <a:cxn ang="0">
                <a:pos x="29" y="301"/>
              </a:cxn>
              <a:cxn ang="0">
                <a:pos x="29" y="330"/>
              </a:cxn>
              <a:cxn ang="0">
                <a:pos x="262" y="330"/>
              </a:cxn>
              <a:cxn ang="0">
                <a:pos x="262" y="29"/>
              </a:cxn>
              <a:cxn ang="0">
                <a:pos x="233" y="29"/>
              </a:cxn>
              <a:cxn ang="0">
                <a:pos x="15" y="286"/>
              </a:cxn>
              <a:cxn ang="0">
                <a:pos x="15" y="16"/>
              </a:cxn>
              <a:cxn ang="0">
                <a:pos x="216" y="16"/>
              </a:cxn>
              <a:cxn ang="0">
                <a:pos x="216" y="216"/>
              </a:cxn>
              <a:cxn ang="0">
                <a:pos x="148" y="216"/>
              </a:cxn>
              <a:cxn ang="0">
                <a:pos x="148" y="286"/>
              </a:cxn>
              <a:cxn ang="0">
                <a:pos x="15" y="286"/>
              </a:cxn>
              <a:cxn ang="0">
                <a:pos x="245" y="315"/>
              </a:cxn>
              <a:cxn ang="0">
                <a:pos x="44" y="315"/>
              </a:cxn>
              <a:cxn ang="0">
                <a:pos x="44" y="301"/>
              </a:cxn>
              <a:cxn ang="0">
                <a:pos x="155" y="301"/>
              </a:cxn>
              <a:cxn ang="0">
                <a:pos x="233" y="225"/>
              </a:cxn>
              <a:cxn ang="0">
                <a:pos x="233" y="45"/>
              </a:cxn>
              <a:cxn ang="0">
                <a:pos x="245" y="45"/>
              </a:cxn>
              <a:cxn ang="0">
                <a:pos x="245" y="315"/>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latin typeface="+mj-ea"/>
              <a:ea typeface="+mj-ea"/>
            </a:endParaRPr>
          </a:p>
        </p:txBody>
      </p:sp>
      <p:sp>
        <p:nvSpPr>
          <p:cNvPr id="23" name="Freeform 48"/>
          <p:cNvSpPr>
            <a:spLocks noEditPoints="1"/>
          </p:cNvSpPr>
          <p:nvPr/>
        </p:nvSpPr>
        <p:spPr bwMode="auto">
          <a:xfrm>
            <a:off x="2983620" y="3224527"/>
            <a:ext cx="242125" cy="354280"/>
          </a:xfrm>
          <a:custGeom>
            <a:avLst/>
            <a:gdLst/>
            <a:ahLst/>
            <a:cxnLst>
              <a:cxn ang="0">
                <a:pos x="76" y="31"/>
              </a:cxn>
              <a:cxn ang="0">
                <a:pos x="80" y="27"/>
              </a:cxn>
              <a:cxn ang="0">
                <a:pos x="76" y="23"/>
              </a:cxn>
              <a:cxn ang="0">
                <a:pos x="23" y="76"/>
              </a:cxn>
              <a:cxn ang="0">
                <a:pos x="27" y="80"/>
              </a:cxn>
              <a:cxn ang="0">
                <a:pos x="31" y="76"/>
              </a:cxn>
              <a:cxn ang="0">
                <a:pos x="76" y="31"/>
              </a:cxn>
              <a:cxn ang="0">
                <a:pos x="44" y="192"/>
              </a:cxn>
              <a:cxn ang="0">
                <a:pos x="45" y="203"/>
              </a:cxn>
              <a:cxn ang="0">
                <a:pos x="56" y="209"/>
              </a:cxn>
              <a:cxn ang="0">
                <a:pos x="57" y="216"/>
              </a:cxn>
              <a:cxn ang="0">
                <a:pos x="76" y="221"/>
              </a:cxn>
              <a:cxn ang="0">
                <a:pos x="95" y="216"/>
              </a:cxn>
              <a:cxn ang="0">
                <a:pos x="96" y="209"/>
              </a:cxn>
              <a:cxn ang="0">
                <a:pos x="106" y="203"/>
              </a:cxn>
              <a:cxn ang="0">
                <a:pos x="108" y="192"/>
              </a:cxn>
              <a:cxn ang="0">
                <a:pos x="76" y="197"/>
              </a:cxn>
              <a:cxn ang="0">
                <a:pos x="44" y="192"/>
              </a:cxn>
              <a:cxn ang="0">
                <a:pos x="41" y="170"/>
              </a:cxn>
              <a:cxn ang="0">
                <a:pos x="42" y="182"/>
              </a:cxn>
              <a:cxn ang="0">
                <a:pos x="76" y="188"/>
              </a:cxn>
              <a:cxn ang="0">
                <a:pos x="109" y="182"/>
              </a:cxn>
              <a:cxn ang="0">
                <a:pos x="111" y="170"/>
              </a:cxn>
              <a:cxn ang="0">
                <a:pos x="76" y="177"/>
              </a:cxn>
              <a:cxn ang="0">
                <a:pos x="41" y="170"/>
              </a:cxn>
              <a:cxn ang="0">
                <a:pos x="76" y="0"/>
              </a:cxn>
              <a:cxn ang="0">
                <a:pos x="0" y="76"/>
              </a:cxn>
              <a:cxn ang="0">
                <a:pos x="36" y="141"/>
              </a:cxn>
              <a:cxn ang="0">
                <a:pos x="39" y="160"/>
              </a:cxn>
              <a:cxn ang="0">
                <a:pos x="76" y="168"/>
              </a:cxn>
              <a:cxn ang="0">
                <a:pos x="113" y="160"/>
              </a:cxn>
              <a:cxn ang="0">
                <a:pos x="115" y="141"/>
              </a:cxn>
              <a:cxn ang="0">
                <a:pos x="152" y="76"/>
              </a:cxn>
              <a:cxn ang="0">
                <a:pos x="76" y="0"/>
              </a:cxn>
              <a:cxn ang="0">
                <a:pos x="104" y="132"/>
              </a:cxn>
              <a:cxn ang="0">
                <a:pos x="102" y="150"/>
              </a:cxn>
              <a:cxn ang="0">
                <a:pos x="76" y="154"/>
              </a:cxn>
              <a:cxn ang="0">
                <a:pos x="50" y="150"/>
              </a:cxn>
              <a:cxn ang="0">
                <a:pos x="48" y="132"/>
              </a:cxn>
              <a:cxn ang="0">
                <a:pos x="13" y="76"/>
              </a:cxn>
              <a:cxn ang="0">
                <a:pos x="76" y="14"/>
              </a:cxn>
              <a:cxn ang="0">
                <a:pos x="139" y="76"/>
              </a:cxn>
              <a:cxn ang="0">
                <a:pos x="104" y="132"/>
              </a:cxn>
              <a:cxn ang="0">
                <a:pos x="93" y="104"/>
              </a:cxn>
              <a:cxn ang="0">
                <a:pos x="76" y="74"/>
              </a:cxn>
              <a:cxn ang="0">
                <a:pos x="59" y="104"/>
              </a:cxn>
              <a:cxn ang="0">
                <a:pos x="52" y="89"/>
              </a:cxn>
              <a:cxn ang="0">
                <a:pos x="41" y="94"/>
              </a:cxn>
              <a:cxn ang="0">
                <a:pos x="58" y="131"/>
              </a:cxn>
              <a:cxn ang="0">
                <a:pos x="76" y="98"/>
              </a:cxn>
              <a:cxn ang="0">
                <a:pos x="94" y="131"/>
              </a:cxn>
              <a:cxn ang="0">
                <a:pos x="111" y="94"/>
              </a:cxn>
              <a:cxn ang="0">
                <a:pos x="100" y="89"/>
              </a:cxn>
              <a:cxn ang="0">
                <a:pos x="93" y="104"/>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latin typeface="+mj-ea"/>
              <a:ea typeface="+mj-ea"/>
            </a:endParaRPr>
          </a:p>
        </p:txBody>
      </p:sp>
      <p:grpSp>
        <p:nvGrpSpPr>
          <p:cNvPr id="24" name="Group 18"/>
          <p:cNvGrpSpPr/>
          <p:nvPr/>
        </p:nvGrpSpPr>
        <p:grpSpPr>
          <a:xfrm>
            <a:off x="7429035" y="3182144"/>
            <a:ext cx="312268" cy="312268"/>
            <a:chOff x="6350" y="4763"/>
            <a:chExt cx="492125" cy="492125"/>
          </a:xfrm>
          <a:solidFill>
            <a:schemeClr val="accent2"/>
          </a:solidFill>
        </p:grpSpPr>
        <p:sp>
          <p:nvSpPr>
            <p:cNvPr id="25"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sp>
          <p:nvSpPr>
            <p:cNvPr id="26"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sp>
          <p:nvSpPr>
            <p:cNvPr id="27"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grpSp>
      <p:sp>
        <p:nvSpPr>
          <p:cNvPr id="28" name="TextBox 26"/>
          <p:cNvSpPr txBox="1"/>
          <p:nvPr/>
        </p:nvSpPr>
        <p:spPr>
          <a:xfrm>
            <a:off x="229394" y="3303609"/>
            <a:ext cx="1915874" cy="678987"/>
          </a:xfrm>
          <a:prstGeom prst="rect">
            <a:avLst/>
          </a:prstGeom>
          <a:noFill/>
        </p:spPr>
        <p:txBody>
          <a:bodyPr wrap="square" lIns="68598" tIns="34299" rIns="68598" bIns="34299"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tx1">
                    <a:lumMod val="85000"/>
                    <a:lumOff val="15000"/>
                  </a:schemeClr>
                </a:solidFill>
                <a:effectLst/>
                <a:uLnTx/>
                <a:uFillTx/>
                <a:latin typeface="+mj-ea"/>
                <a:ea typeface="+mj-ea"/>
              </a:rPr>
              <a:t>您的内容打在这里，或者通过复制您的文本后，在此框中选择粘贴</a:t>
            </a:r>
          </a:p>
        </p:txBody>
      </p:sp>
      <p:sp>
        <p:nvSpPr>
          <p:cNvPr id="29" name="TextBox 27"/>
          <p:cNvSpPr txBox="1"/>
          <p:nvPr/>
        </p:nvSpPr>
        <p:spPr>
          <a:xfrm>
            <a:off x="2120662" y="3658278"/>
            <a:ext cx="1915874" cy="678987"/>
          </a:xfrm>
          <a:prstGeom prst="rect">
            <a:avLst/>
          </a:prstGeom>
          <a:noFill/>
        </p:spPr>
        <p:txBody>
          <a:bodyPr wrap="square" lIns="68598" tIns="34299" rIns="68598" bIns="34299"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tx1">
                    <a:lumMod val="85000"/>
                    <a:lumOff val="15000"/>
                  </a:schemeClr>
                </a:solidFill>
                <a:effectLst/>
                <a:uLnTx/>
                <a:uFillTx/>
                <a:latin typeface="+mj-ea"/>
                <a:ea typeface="+mj-ea"/>
              </a:rPr>
              <a:t>您的内容打在这里，或者通过复制您的文本后，在此框中选择粘贴</a:t>
            </a:r>
          </a:p>
        </p:txBody>
      </p:sp>
      <p:sp>
        <p:nvSpPr>
          <p:cNvPr id="30" name="TextBox 28"/>
          <p:cNvSpPr txBox="1"/>
          <p:nvPr/>
        </p:nvSpPr>
        <p:spPr>
          <a:xfrm>
            <a:off x="4024278" y="4215127"/>
            <a:ext cx="1915874" cy="678987"/>
          </a:xfrm>
          <a:prstGeom prst="rect">
            <a:avLst/>
          </a:prstGeom>
          <a:noFill/>
        </p:spPr>
        <p:txBody>
          <a:bodyPr wrap="square" lIns="68598" tIns="34299" rIns="68598" bIns="34299"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tx1">
                    <a:lumMod val="85000"/>
                    <a:lumOff val="15000"/>
                  </a:schemeClr>
                </a:solidFill>
                <a:effectLst/>
                <a:uLnTx/>
                <a:uFillTx/>
                <a:latin typeface="+mj-ea"/>
                <a:ea typeface="+mj-ea"/>
              </a:rPr>
              <a:t>您的内容打在这里，或者通过复制您的文本后，在此框中选择粘贴</a:t>
            </a:r>
          </a:p>
        </p:txBody>
      </p:sp>
      <p:sp>
        <p:nvSpPr>
          <p:cNvPr id="31" name="TextBox 29"/>
          <p:cNvSpPr txBox="1"/>
          <p:nvPr/>
        </p:nvSpPr>
        <p:spPr>
          <a:xfrm>
            <a:off x="6688574" y="3639528"/>
            <a:ext cx="1915874" cy="678987"/>
          </a:xfrm>
          <a:prstGeom prst="rect">
            <a:avLst/>
          </a:prstGeom>
          <a:noFill/>
        </p:spPr>
        <p:txBody>
          <a:bodyPr wrap="square" lIns="68598" tIns="34299" rIns="68598" bIns="34299"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tx1">
                    <a:lumMod val="85000"/>
                    <a:lumOff val="15000"/>
                  </a:schemeClr>
                </a:solidFill>
                <a:effectLst/>
                <a:uLnTx/>
                <a:uFillTx/>
                <a:latin typeface="+mj-ea"/>
                <a:ea typeface="+mj-ea"/>
              </a:rPr>
              <a:t>您的内容打在这里，或者通过复制您的文本后，在此框中选择粘贴</a:t>
            </a:r>
          </a:p>
        </p:txBody>
      </p:sp>
      <p:grpSp>
        <p:nvGrpSpPr>
          <p:cNvPr id="32" name="组合 31"/>
          <p:cNvGrpSpPr/>
          <p:nvPr/>
        </p:nvGrpSpPr>
        <p:grpSpPr>
          <a:xfrm>
            <a:off x="4677858" y="2649672"/>
            <a:ext cx="809336" cy="809336"/>
            <a:chOff x="4677858" y="2649672"/>
            <a:chExt cx="809336" cy="809336"/>
          </a:xfrm>
          <a:solidFill>
            <a:schemeClr val="accent2"/>
          </a:solidFill>
        </p:grpSpPr>
        <p:sp>
          <p:nvSpPr>
            <p:cNvPr id="33" name="椭圆 32"/>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34" name="椭圆 33"/>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35" name="组合 34"/>
          <p:cNvGrpSpPr/>
          <p:nvPr/>
        </p:nvGrpSpPr>
        <p:grpSpPr>
          <a:xfrm>
            <a:off x="639258" y="1763208"/>
            <a:ext cx="809336" cy="809336"/>
            <a:chOff x="4677858" y="2649672"/>
            <a:chExt cx="809336" cy="809336"/>
          </a:xfrm>
          <a:solidFill>
            <a:schemeClr val="accent2"/>
          </a:solidFill>
        </p:grpSpPr>
        <p:sp>
          <p:nvSpPr>
            <p:cNvPr id="36" name="椭圆 35"/>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37" name="椭圆 36"/>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pic>
        <p:nvPicPr>
          <p:cNvPr id="38" name="Picture 2" descr="C:\Users\Administrator\Desktop\微立体创业计划\001.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a:ext>
            </a:extLst>
          </a:blip>
          <a:srcRect/>
          <a:stretch>
            <a:fillRect/>
          </a:stretch>
        </p:blipFill>
        <p:spPr bwMode="auto">
          <a:xfrm>
            <a:off x="6630194" y="1200944"/>
            <a:ext cx="1789484" cy="1789483"/>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39" name="Picture 3" descr="C:\Users\Administrator\Desktop\微立体创业计划\002.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752071" y="958036"/>
            <a:ext cx="2028983" cy="2028983"/>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40" name="矩形 39"/>
          <p:cNvSpPr/>
          <p:nvPr/>
        </p:nvSpPr>
        <p:spPr>
          <a:xfrm>
            <a:off x="7236296" y="1738043"/>
            <a:ext cx="1089477" cy="373510"/>
          </a:xfrm>
          <a:prstGeom prst="rect">
            <a:avLst/>
          </a:prstGeom>
        </p:spPr>
        <p:txBody>
          <a:bodyPr wrap="square" lIns="68589" tIns="34295" rIns="68589" bIns="34295">
            <a:spAutoFit/>
          </a:bodyPr>
          <a:lstStyle/>
          <a:p>
            <a:pPr>
              <a:lnSpc>
                <a:spcPct val="120000"/>
              </a:lnSpc>
            </a:pPr>
            <a:r>
              <a:rPr lang="zh-CN" altLang="en-US" b="0" dirty="0">
                <a:solidFill>
                  <a:schemeClr val="tx1">
                    <a:lumMod val="65000"/>
                    <a:lumOff val="35000"/>
                  </a:schemeClr>
                </a:solidFill>
                <a:latin typeface="+mj-ea"/>
                <a:ea typeface="+mj-ea"/>
              </a:rPr>
              <a:t>完成概述</a:t>
            </a:r>
          </a:p>
        </p:txBody>
      </p:sp>
    </p:spTree>
    <p:extLst>
      <p:ext uri="{BB962C8B-B14F-4D97-AF65-F5344CB8AC3E}">
        <p14:creationId xmlns:p14="http://schemas.microsoft.com/office/powerpoint/2010/main" val="4254887590"/>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5"/>
                                            </p:tgtEl>
                                            <p:attrNameLst>
                                              <p:attrName>ppt_x</p:attrName>
                                              <p:attrName>ppt_y</p:attrName>
                                            </p:attrNameLst>
                                          </p:cBhvr>
                                          <p:rCtr x="35556" y="11111"/>
                                        </p:animMotion>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par>
                                    <p:cTn id="18" presetID="42" presetClass="entr" presetSubtype="0" fill="hold" nodeType="withEffect">
                                      <p:stCondLst>
                                        <p:cond delay="160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anim calcmode="lin" valueType="num">
                                          <p:cBhvr>
                                            <p:cTn id="21" dur="500" fill="hold"/>
                                            <p:tgtEl>
                                              <p:spTgt spid="39"/>
                                            </p:tgtEl>
                                            <p:attrNameLst>
                                              <p:attrName>ppt_x</p:attrName>
                                            </p:attrNameLst>
                                          </p:cBhvr>
                                          <p:tavLst>
                                            <p:tav tm="0">
                                              <p:val>
                                                <p:strVal val="#ppt_x"/>
                                              </p:val>
                                            </p:tav>
                                            <p:tav tm="100000">
                                              <p:val>
                                                <p:strVal val="#ppt_x"/>
                                              </p:val>
                                            </p:tav>
                                          </p:tavLst>
                                        </p:anim>
                                        <p:anim calcmode="lin" valueType="num">
                                          <p:cBhvr>
                                            <p:cTn id="22" dur="500" fill="hold"/>
                                            <p:tgtEl>
                                              <p:spTgt spid="39"/>
                                            </p:tgtEl>
                                            <p:attrNameLst>
                                              <p:attrName>ppt_y</p:attrName>
                                            </p:attrNameLst>
                                          </p:cBhvr>
                                          <p:tavLst>
                                            <p:tav tm="0">
                                              <p:val>
                                                <p:strVal val="#ppt_y+.1"/>
                                              </p:val>
                                            </p:tav>
                                            <p:tav tm="100000">
                                              <p:val>
                                                <p:strVal val="#ppt_y"/>
                                              </p:val>
                                            </p:tav>
                                          </p:tavLst>
                                        </p:anim>
                                      </p:childTnLst>
                                    </p:cTn>
                                  </p:par>
                                </p:childTnLst>
                              </p:cTn>
                            </p:par>
                            <p:par>
                              <p:cTn id="23" fill="hold">
                                <p:stCondLst>
                                  <p:cond delay="21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par>
                              <p:cTn id="27" fill="hold">
                                <p:stCondLst>
                                  <p:cond delay="2600"/>
                                </p:stCondLst>
                                <p:childTnLst>
                                  <p:par>
                                    <p:cTn id="28" presetID="2" presetClass="entr" presetSubtype="12" accel="52000" fill="hold" nodeType="afterEffect" p14:presetBounceEnd="54000">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14:bounceEnd="54000">
                                          <p:cBhvr additive="base">
                                            <p:cTn id="30" dur="1200" fill="hold"/>
                                            <p:tgtEl>
                                              <p:spTgt spid="35"/>
                                            </p:tgtEl>
                                            <p:attrNameLst>
                                              <p:attrName>ppt_x</p:attrName>
                                            </p:attrNameLst>
                                          </p:cBhvr>
                                          <p:tavLst>
                                            <p:tav tm="0">
                                              <p:val>
                                                <p:strVal val="0-#ppt_w/2"/>
                                              </p:val>
                                            </p:tav>
                                            <p:tav tm="100000">
                                              <p:val>
                                                <p:strVal val="#ppt_x"/>
                                              </p:val>
                                            </p:tav>
                                          </p:tavLst>
                                        </p:anim>
                                        <p:anim calcmode="lin" valueType="num" p14:bounceEnd="54000">
                                          <p:cBhvr additive="base">
                                            <p:cTn id="31" dur="12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14:presetBounceEnd="54000">
                                      <p:stCondLst>
                                        <p:cond delay="400"/>
                                      </p:stCondLst>
                                      <p:childTnLst>
                                        <p:set>
                                          <p:cBhvr>
                                            <p:cTn id="33" dur="1" fill="hold">
                                              <p:stCondLst>
                                                <p:cond delay="0"/>
                                              </p:stCondLst>
                                            </p:cTn>
                                            <p:tgtEl>
                                              <p:spTgt spid="16"/>
                                            </p:tgtEl>
                                            <p:attrNameLst>
                                              <p:attrName>style.visibility</p:attrName>
                                            </p:attrNameLst>
                                          </p:cBhvr>
                                          <p:to>
                                            <p:strVal val="visible"/>
                                          </p:to>
                                        </p:set>
                                        <p:anim calcmode="lin" valueType="num" p14:bounceEnd="54000">
                                          <p:cBhvr additive="base">
                                            <p:cTn id="34" dur="1200" fill="hold"/>
                                            <p:tgtEl>
                                              <p:spTgt spid="16"/>
                                            </p:tgtEl>
                                            <p:attrNameLst>
                                              <p:attrName>ppt_x</p:attrName>
                                            </p:attrNameLst>
                                          </p:cBhvr>
                                          <p:tavLst>
                                            <p:tav tm="0">
                                              <p:val>
                                                <p:strVal val="1+#ppt_w/2"/>
                                              </p:val>
                                            </p:tav>
                                            <p:tav tm="100000">
                                              <p:val>
                                                <p:strVal val="#ppt_x"/>
                                              </p:val>
                                            </p:tav>
                                          </p:tavLst>
                                        </p:anim>
                                        <p:anim calcmode="lin" valueType="num" p14:bounceEnd="54000">
                                          <p:cBhvr additive="base">
                                            <p:cTn id="35" dur="12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14:presetBounceEnd="54000">
                                      <p:stCondLst>
                                        <p:cond delay="900"/>
                                      </p:stCondLst>
                                      <p:childTnLst>
                                        <p:set>
                                          <p:cBhvr>
                                            <p:cTn id="37" dur="1" fill="hold">
                                              <p:stCondLst>
                                                <p:cond delay="0"/>
                                              </p:stCondLst>
                                            </p:cTn>
                                            <p:tgtEl>
                                              <p:spTgt spid="32"/>
                                            </p:tgtEl>
                                            <p:attrNameLst>
                                              <p:attrName>style.visibility</p:attrName>
                                            </p:attrNameLst>
                                          </p:cBhvr>
                                          <p:to>
                                            <p:strVal val="visible"/>
                                          </p:to>
                                        </p:set>
                                        <p:anim calcmode="lin" valueType="num" p14:bounceEnd="54000">
                                          <p:cBhvr additive="base">
                                            <p:cTn id="38" dur="1200" fill="hold"/>
                                            <p:tgtEl>
                                              <p:spTgt spid="32"/>
                                            </p:tgtEl>
                                            <p:attrNameLst>
                                              <p:attrName>ppt_x</p:attrName>
                                            </p:attrNameLst>
                                          </p:cBhvr>
                                          <p:tavLst>
                                            <p:tav tm="0">
                                              <p:val>
                                                <p:strVal val="1+#ppt_w/2"/>
                                              </p:val>
                                            </p:tav>
                                            <p:tav tm="100000">
                                              <p:val>
                                                <p:strVal val="#ppt_x"/>
                                              </p:val>
                                            </p:tav>
                                          </p:tavLst>
                                        </p:anim>
                                        <p:anim calcmode="lin" valueType="num" p14:bounceEnd="54000">
                                          <p:cBhvr additive="base">
                                            <p:cTn id="39" dur="12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470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par>
                              <p:cTn id="61" fill="hold">
                                <p:stCondLst>
                                  <p:cond delay="5700"/>
                                </p:stCondLst>
                                <p:childTnLst>
                                  <p:par>
                                    <p:cTn id="62" presetID="14" presetClass="entr" presetSubtype="1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randombar(horizontal)">
                                          <p:cBhvr>
                                            <p:cTn id="64" dur="500"/>
                                            <p:tgtEl>
                                              <p:spTgt spid="28"/>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randombar(horizontal)">
                                          <p:cBhvr>
                                            <p:cTn id="67" dur="500"/>
                                            <p:tgtEl>
                                              <p:spTgt spid="2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randombar(horizontal)">
                                          <p:cBhvr>
                                            <p:cTn id="70" dur="500"/>
                                            <p:tgtEl>
                                              <p:spTgt spid="30"/>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randombar(horizontal)">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animBg="1"/>
          <p:bldP spid="23" grpId="0" animBg="1"/>
          <p:bldP spid="28" grpId="0"/>
          <p:bldP spid="29" grpId="0"/>
          <p:bldP spid="30" grpId="0"/>
          <p:bldP spid="31" grpId="0"/>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5"/>
                                            </p:tgtEl>
                                            <p:attrNameLst>
                                              <p:attrName>ppt_x</p:attrName>
                                              <p:attrName>ppt_y</p:attrName>
                                            </p:attrNameLst>
                                          </p:cBhvr>
                                          <p:rCtr x="35556" y="11111"/>
                                        </p:animMotion>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par>
                                    <p:cTn id="18" presetID="42" presetClass="entr" presetSubtype="0" fill="hold" nodeType="withEffect">
                                      <p:stCondLst>
                                        <p:cond delay="160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anim calcmode="lin" valueType="num">
                                          <p:cBhvr>
                                            <p:cTn id="21" dur="500" fill="hold"/>
                                            <p:tgtEl>
                                              <p:spTgt spid="39"/>
                                            </p:tgtEl>
                                            <p:attrNameLst>
                                              <p:attrName>ppt_x</p:attrName>
                                            </p:attrNameLst>
                                          </p:cBhvr>
                                          <p:tavLst>
                                            <p:tav tm="0">
                                              <p:val>
                                                <p:strVal val="#ppt_x"/>
                                              </p:val>
                                            </p:tav>
                                            <p:tav tm="100000">
                                              <p:val>
                                                <p:strVal val="#ppt_x"/>
                                              </p:val>
                                            </p:tav>
                                          </p:tavLst>
                                        </p:anim>
                                        <p:anim calcmode="lin" valueType="num">
                                          <p:cBhvr>
                                            <p:cTn id="22" dur="500" fill="hold"/>
                                            <p:tgtEl>
                                              <p:spTgt spid="39"/>
                                            </p:tgtEl>
                                            <p:attrNameLst>
                                              <p:attrName>ppt_y</p:attrName>
                                            </p:attrNameLst>
                                          </p:cBhvr>
                                          <p:tavLst>
                                            <p:tav tm="0">
                                              <p:val>
                                                <p:strVal val="#ppt_y+.1"/>
                                              </p:val>
                                            </p:tav>
                                            <p:tav tm="100000">
                                              <p:val>
                                                <p:strVal val="#ppt_y"/>
                                              </p:val>
                                            </p:tav>
                                          </p:tavLst>
                                        </p:anim>
                                      </p:childTnLst>
                                    </p:cTn>
                                  </p:par>
                                </p:childTnLst>
                              </p:cTn>
                            </p:par>
                            <p:par>
                              <p:cTn id="23" fill="hold">
                                <p:stCondLst>
                                  <p:cond delay="21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par>
                              <p:cTn id="27" fill="hold">
                                <p:stCondLst>
                                  <p:cond delay="2600"/>
                                </p:stCondLst>
                                <p:childTnLst>
                                  <p:par>
                                    <p:cTn id="28" presetID="2" presetClass="entr" presetSubtype="12" accel="52000"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1200" fill="hold"/>
                                            <p:tgtEl>
                                              <p:spTgt spid="35"/>
                                            </p:tgtEl>
                                            <p:attrNameLst>
                                              <p:attrName>ppt_x</p:attrName>
                                            </p:attrNameLst>
                                          </p:cBhvr>
                                          <p:tavLst>
                                            <p:tav tm="0">
                                              <p:val>
                                                <p:strVal val="0-#ppt_w/2"/>
                                              </p:val>
                                            </p:tav>
                                            <p:tav tm="100000">
                                              <p:val>
                                                <p:strVal val="#ppt_x"/>
                                              </p:val>
                                            </p:tav>
                                          </p:tavLst>
                                        </p:anim>
                                        <p:anim calcmode="lin" valueType="num">
                                          <p:cBhvr additive="base">
                                            <p:cTn id="31" dur="12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stCondLst>
                                        <p:cond delay="40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1200" fill="hold"/>
                                            <p:tgtEl>
                                              <p:spTgt spid="16"/>
                                            </p:tgtEl>
                                            <p:attrNameLst>
                                              <p:attrName>ppt_x</p:attrName>
                                            </p:attrNameLst>
                                          </p:cBhvr>
                                          <p:tavLst>
                                            <p:tav tm="0">
                                              <p:val>
                                                <p:strVal val="1+#ppt_w/2"/>
                                              </p:val>
                                            </p:tav>
                                            <p:tav tm="100000">
                                              <p:val>
                                                <p:strVal val="#ppt_x"/>
                                              </p:val>
                                            </p:tav>
                                          </p:tavLst>
                                        </p:anim>
                                        <p:anim calcmode="lin" valueType="num">
                                          <p:cBhvr additive="base">
                                            <p:cTn id="35" dur="12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stCondLst>
                                        <p:cond delay="90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1200" fill="hold"/>
                                            <p:tgtEl>
                                              <p:spTgt spid="32"/>
                                            </p:tgtEl>
                                            <p:attrNameLst>
                                              <p:attrName>ppt_x</p:attrName>
                                            </p:attrNameLst>
                                          </p:cBhvr>
                                          <p:tavLst>
                                            <p:tav tm="0">
                                              <p:val>
                                                <p:strVal val="1+#ppt_w/2"/>
                                              </p:val>
                                            </p:tav>
                                            <p:tav tm="100000">
                                              <p:val>
                                                <p:strVal val="#ppt_x"/>
                                              </p:val>
                                            </p:tav>
                                          </p:tavLst>
                                        </p:anim>
                                        <p:anim calcmode="lin" valueType="num">
                                          <p:cBhvr additive="base">
                                            <p:cTn id="39" dur="12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470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par>
                              <p:cTn id="61" fill="hold">
                                <p:stCondLst>
                                  <p:cond delay="5700"/>
                                </p:stCondLst>
                                <p:childTnLst>
                                  <p:par>
                                    <p:cTn id="62" presetID="14" presetClass="entr" presetSubtype="1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randombar(horizontal)">
                                          <p:cBhvr>
                                            <p:cTn id="64" dur="500"/>
                                            <p:tgtEl>
                                              <p:spTgt spid="28"/>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randombar(horizontal)">
                                          <p:cBhvr>
                                            <p:cTn id="67" dur="500"/>
                                            <p:tgtEl>
                                              <p:spTgt spid="2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randombar(horizontal)">
                                          <p:cBhvr>
                                            <p:cTn id="70" dur="500"/>
                                            <p:tgtEl>
                                              <p:spTgt spid="30"/>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randombar(horizontal)">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animBg="1"/>
          <p:bldP spid="23" grpId="0" animBg="1"/>
          <p:bldP spid="28" grpId="0"/>
          <p:bldP spid="29" grpId="0"/>
          <p:bldP spid="30" grpId="0"/>
          <p:bldP spid="31" grpId="0"/>
          <p:bldP spid="40"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5143501"/>
          </a:xfrm>
          <a:prstGeom prst="rect">
            <a:avLst/>
          </a:prstGeom>
        </p:spPr>
      </p:pic>
      <p:sp>
        <p:nvSpPr>
          <p:cNvPr id="2" name="矩形 1"/>
          <p:cNvSpPr/>
          <p:nvPr/>
        </p:nvSpPr>
        <p:spPr>
          <a:xfrm>
            <a:off x="0" y="1473200"/>
            <a:ext cx="9144000" cy="24511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0" name="组合 69"/>
          <p:cNvGrpSpPr/>
          <p:nvPr/>
        </p:nvGrpSpPr>
        <p:grpSpPr>
          <a:xfrm>
            <a:off x="3620988" y="793501"/>
            <a:ext cx="1602228" cy="1359398"/>
            <a:chOff x="1881842" y="2656049"/>
            <a:chExt cx="2397222" cy="2093640"/>
          </a:xfrm>
        </p:grpSpPr>
        <p:grpSp>
          <p:nvGrpSpPr>
            <p:cNvPr id="71" name="组合 70"/>
            <p:cNvGrpSpPr/>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7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7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7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73" name="TextBox 93"/>
            <p:cNvSpPr txBox="1"/>
            <p:nvPr/>
          </p:nvSpPr>
          <p:spPr>
            <a:xfrm>
              <a:off x="2384416" y="3192066"/>
              <a:ext cx="1392072" cy="1185034"/>
            </a:xfrm>
            <a:prstGeom prst="rect">
              <a:avLst/>
            </a:prstGeom>
            <a:noFill/>
          </p:spPr>
          <p:txBody>
            <a:bodyPr wrap="square" rtlCol="0">
              <a:spAutoFit/>
            </a:bodyPr>
            <a:lstStyle/>
            <a:p>
              <a:r>
                <a:rPr lang="en-US" altLang="zh-CN" sz="4400" b="1" dirty="0" smtClean="0">
                  <a:solidFill>
                    <a:schemeClr val="bg1"/>
                  </a:solidFill>
                  <a:latin typeface="微软雅黑" panose="020B0503020204020204" pitchFamily="34" charset="-122"/>
                  <a:ea typeface="微软雅黑" panose="020B0503020204020204" pitchFamily="34" charset="-122"/>
                </a:rPr>
                <a:t>03</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grpSp>
      <p:sp>
        <p:nvSpPr>
          <p:cNvPr id="3" name="文本框 2"/>
          <p:cNvSpPr txBox="1"/>
          <p:nvPr/>
        </p:nvSpPr>
        <p:spPr>
          <a:xfrm>
            <a:off x="1301277" y="2571749"/>
            <a:ext cx="6340197" cy="707886"/>
          </a:xfrm>
          <a:prstGeom prst="rect">
            <a:avLst/>
          </a:prstGeom>
          <a:noFill/>
        </p:spPr>
        <p:txBody>
          <a:bodyPr wrap="none" rtlCol="0">
            <a:spAutoFit/>
          </a:bodyPr>
          <a:lstStyle/>
          <a:p>
            <a:r>
              <a:rPr lang="zh-CN" altLang="en-US" sz="4000" b="1" dirty="0" smtClean="0">
                <a:solidFill>
                  <a:schemeClr val="bg1"/>
                </a:solidFill>
                <a:latin typeface="微软雅黑" panose="020B0503020204020204" pitchFamily="34" charset="-122"/>
                <a:ea typeface="微软雅黑" panose="020B0503020204020204" pitchFamily="34" charset="-122"/>
              </a:rPr>
              <a:t>单击此处添加第三部分内容</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57990715"/>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2000" fill="hold" nodeType="afterEffect" p14:presetBounceEnd="38000">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14:bounceEnd="38000">
                                          <p:cBhvr additive="base">
                                            <p:cTn id="7" dur="1000" fill="hold"/>
                                            <p:tgtEl>
                                              <p:spTgt spid="70"/>
                                            </p:tgtEl>
                                            <p:attrNameLst>
                                              <p:attrName>ppt_x</p:attrName>
                                            </p:attrNameLst>
                                          </p:cBhvr>
                                          <p:tavLst>
                                            <p:tav tm="0">
                                              <p:val>
                                                <p:strVal val="#ppt_x"/>
                                              </p:val>
                                            </p:tav>
                                            <p:tav tm="100000">
                                              <p:val>
                                                <p:strVal val="#ppt_x"/>
                                              </p:val>
                                            </p:tav>
                                          </p:tavLst>
                                        </p:anim>
                                        <p:anim calcmode="lin" valueType="num" p14:bounceEnd="38000">
                                          <p:cBhvr additive="base">
                                            <p:cTn id="8" dur="1000" fill="hold"/>
                                            <p:tgtEl>
                                              <p:spTgt spid="7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par>
                              <p:cTn id="13" fill="hold">
                                <p:stCondLst>
                                  <p:cond delay="150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by="(-#ppt_w*2)" calcmode="lin" valueType="num">
                                          <p:cBhvr rctx="PPT">
                                            <p:cTn id="16" dur="500" autoRev="1" fill="hold">
                                              <p:stCondLst>
                                                <p:cond delay="0"/>
                                              </p:stCondLst>
                                            </p:cTn>
                                            <p:tgtEl>
                                              <p:spTgt spid="3"/>
                                            </p:tgtEl>
                                            <p:attrNameLst>
                                              <p:attrName>ppt_w</p:attrName>
                                            </p:attrNameLst>
                                          </p:cBhvr>
                                        </p:anim>
                                        <p:anim by="(#ppt_w*0.50)" calcmode="lin" valueType="num">
                                          <p:cBhvr>
                                            <p:cTn id="17" dur="500" decel="50000" autoRev="1" fill="hold">
                                              <p:stCondLst>
                                                <p:cond delay="0"/>
                                              </p:stCondLst>
                                            </p:cTn>
                                            <p:tgtEl>
                                              <p:spTgt spid="3"/>
                                            </p:tgtEl>
                                            <p:attrNameLst>
                                              <p:attrName>ppt_x</p:attrName>
                                            </p:attrNameLst>
                                          </p:cBhvr>
                                        </p:anim>
                                        <p:anim from="(-#ppt_h/2)" to="(#ppt_y)" calcmode="lin" valueType="num">
                                          <p:cBhvr>
                                            <p:cTn id="18" dur="1000" fill="hold">
                                              <p:stCondLst>
                                                <p:cond delay="0"/>
                                              </p:stCondLst>
                                            </p:cTn>
                                            <p:tgtEl>
                                              <p:spTgt spid="3"/>
                                            </p:tgtEl>
                                            <p:attrNameLst>
                                              <p:attrName>ppt_y</p:attrName>
                                            </p:attrNameLst>
                                          </p:cBhvr>
                                        </p:anim>
                                        <p:animRot by="21600000">
                                          <p:cBhvr>
                                            <p:cTn id="19"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200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additive="base">
                                            <p:cTn id="7" dur="1000" fill="hold"/>
                                            <p:tgtEl>
                                              <p:spTgt spid="70"/>
                                            </p:tgtEl>
                                            <p:attrNameLst>
                                              <p:attrName>ppt_x</p:attrName>
                                            </p:attrNameLst>
                                          </p:cBhvr>
                                          <p:tavLst>
                                            <p:tav tm="0">
                                              <p:val>
                                                <p:strVal val="#ppt_x"/>
                                              </p:val>
                                            </p:tav>
                                            <p:tav tm="100000">
                                              <p:val>
                                                <p:strVal val="#ppt_x"/>
                                              </p:val>
                                            </p:tav>
                                          </p:tavLst>
                                        </p:anim>
                                        <p:anim calcmode="lin" valueType="num">
                                          <p:cBhvr additive="base">
                                            <p:cTn id="8" dur="1000" fill="hold"/>
                                            <p:tgtEl>
                                              <p:spTgt spid="7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par>
                              <p:cTn id="13" fill="hold">
                                <p:stCondLst>
                                  <p:cond delay="150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by="(-#ppt_w*2)" calcmode="lin" valueType="num">
                                          <p:cBhvr rctx="PPT">
                                            <p:cTn id="16" dur="500" autoRev="1" fill="hold">
                                              <p:stCondLst>
                                                <p:cond delay="0"/>
                                              </p:stCondLst>
                                            </p:cTn>
                                            <p:tgtEl>
                                              <p:spTgt spid="3"/>
                                            </p:tgtEl>
                                            <p:attrNameLst>
                                              <p:attrName>ppt_w</p:attrName>
                                            </p:attrNameLst>
                                          </p:cBhvr>
                                        </p:anim>
                                        <p:anim by="(#ppt_w*0.50)" calcmode="lin" valueType="num">
                                          <p:cBhvr>
                                            <p:cTn id="17" dur="500" decel="50000" autoRev="1" fill="hold">
                                              <p:stCondLst>
                                                <p:cond delay="0"/>
                                              </p:stCondLst>
                                            </p:cTn>
                                            <p:tgtEl>
                                              <p:spTgt spid="3"/>
                                            </p:tgtEl>
                                            <p:attrNameLst>
                                              <p:attrName>ppt_x</p:attrName>
                                            </p:attrNameLst>
                                          </p:cBhvr>
                                        </p:anim>
                                        <p:anim from="(-#ppt_h/2)" to="(#ppt_y)" calcmode="lin" valueType="num">
                                          <p:cBhvr>
                                            <p:cTn id="18" dur="1000" fill="hold">
                                              <p:stCondLst>
                                                <p:cond delay="0"/>
                                              </p:stCondLst>
                                            </p:cTn>
                                            <p:tgtEl>
                                              <p:spTgt spid="3"/>
                                            </p:tgtEl>
                                            <p:attrNameLst>
                                              <p:attrName>ppt_y</p:attrName>
                                            </p:attrNameLst>
                                          </p:cBhvr>
                                        </p:anim>
                                        <p:animRot by="21600000">
                                          <p:cBhvr>
                                            <p:cTn id="19"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54"/>
          <p:cNvSpPr/>
          <p:nvPr/>
        </p:nvSpPr>
        <p:spPr>
          <a:xfrm>
            <a:off x="2836047" y="1476711"/>
            <a:ext cx="3477652" cy="1802173"/>
          </a:xfrm>
          <a:custGeom>
            <a:avLst/>
            <a:gdLst>
              <a:gd name="connsiteX0" fmla="*/ 0 w 3439659"/>
              <a:gd name="connsiteY0" fmla="*/ 1719830 h 3439659"/>
              <a:gd name="connsiteX1" fmla="*/ 1719830 w 3439659"/>
              <a:gd name="connsiteY1" fmla="*/ 0 h 3439659"/>
              <a:gd name="connsiteX2" fmla="*/ 3439660 w 3439659"/>
              <a:gd name="connsiteY2" fmla="*/ 1719830 h 3439659"/>
              <a:gd name="connsiteX3" fmla="*/ 1719830 w 3439659"/>
              <a:gd name="connsiteY3" fmla="*/ 3439660 h 3439659"/>
              <a:gd name="connsiteX4" fmla="*/ 0 w 3439659"/>
              <a:gd name="connsiteY4" fmla="*/ 1719830 h 3439659"/>
              <a:gd name="connsiteX0" fmla="*/ 0 w 3487467"/>
              <a:gd name="connsiteY0" fmla="*/ 0 h 1719830"/>
              <a:gd name="connsiteX1" fmla="*/ 3439660 w 3487467"/>
              <a:gd name="connsiteY1" fmla="*/ 0 h 1719830"/>
              <a:gd name="connsiteX2" fmla="*/ 1719830 w 3487467"/>
              <a:gd name="connsiteY2" fmla="*/ 1719830 h 1719830"/>
              <a:gd name="connsiteX3" fmla="*/ 0 w 3487467"/>
              <a:gd name="connsiteY3" fmla="*/ 0 h 1719830"/>
              <a:gd name="connsiteX0" fmla="*/ 6132 w 3493599"/>
              <a:gd name="connsiteY0" fmla="*/ 130018 h 1849848"/>
              <a:gd name="connsiteX1" fmla="*/ 3445792 w 3493599"/>
              <a:gd name="connsiteY1" fmla="*/ 130018 h 1849848"/>
              <a:gd name="connsiteX2" fmla="*/ 1725962 w 3493599"/>
              <a:gd name="connsiteY2" fmla="*/ 1849848 h 1849848"/>
              <a:gd name="connsiteX3" fmla="*/ 6132 w 3493599"/>
              <a:gd name="connsiteY3" fmla="*/ 130018 h 1849848"/>
              <a:gd name="connsiteX0" fmla="*/ 6132 w 3493599"/>
              <a:gd name="connsiteY0" fmla="*/ 35412 h 1755242"/>
              <a:gd name="connsiteX1" fmla="*/ 3445792 w 3493599"/>
              <a:gd name="connsiteY1" fmla="*/ 35412 h 1755242"/>
              <a:gd name="connsiteX2" fmla="*/ 1725962 w 3493599"/>
              <a:gd name="connsiteY2" fmla="*/ 1755242 h 1755242"/>
              <a:gd name="connsiteX3" fmla="*/ 6132 w 3493599"/>
              <a:gd name="connsiteY3" fmla="*/ 35412 h 1755242"/>
              <a:gd name="connsiteX0" fmla="*/ 4377 w 3488420"/>
              <a:gd name="connsiteY0" fmla="*/ 11795 h 1772900"/>
              <a:gd name="connsiteX1" fmla="*/ 3450912 w 3488420"/>
              <a:gd name="connsiteY1" fmla="*/ 53046 h 1772900"/>
              <a:gd name="connsiteX2" fmla="*/ 1731082 w 3488420"/>
              <a:gd name="connsiteY2" fmla="*/ 1772876 h 1772900"/>
              <a:gd name="connsiteX3" fmla="*/ 4377 w 3488420"/>
              <a:gd name="connsiteY3" fmla="*/ 11795 h 1772900"/>
              <a:gd name="connsiteX0" fmla="*/ 39013 w 3522446"/>
              <a:gd name="connsiteY0" fmla="*/ 134148 h 1909003"/>
              <a:gd name="connsiteX1" fmla="*/ 3485548 w 3522446"/>
              <a:gd name="connsiteY1" fmla="*/ 175399 h 1909003"/>
              <a:gd name="connsiteX2" fmla="*/ 1738217 w 3522446"/>
              <a:gd name="connsiteY2" fmla="*/ 1908979 h 1909003"/>
              <a:gd name="connsiteX3" fmla="*/ 39013 w 3522446"/>
              <a:gd name="connsiteY3" fmla="*/ 134148 h 1909003"/>
              <a:gd name="connsiteX0" fmla="*/ 55067 w 3553265"/>
              <a:gd name="connsiteY0" fmla="*/ 134148 h 1909002"/>
              <a:gd name="connsiteX1" fmla="*/ 3501602 w 3553265"/>
              <a:gd name="connsiteY1" fmla="*/ 175399 h 1909002"/>
              <a:gd name="connsiteX2" fmla="*/ 1754271 w 3553265"/>
              <a:gd name="connsiteY2" fmla="*/ 1908979 h 1909002"/>
              <a:gd name="connsiteX3" fmla="*/ 55067 w 3553265"/>
              <a:gd name="connsiteY3" fmla="*/ 134148 h 1909002"/>
              <a:gd name="connsiteX0" fmla="*/ 39426 w 3502160"/>
              <a:gd name="connsiteY0" fmla="*/ 134148 h 1909003"/>
              <a:gd name="connsiteX1" fmla="*/ 3465335 w 3502160"/>
              <a:gd name="connsiteY1" fmla="*/ 175399 h 1909003"/>
              <a:gd name="connsiteX2" fmla="*/ 1718004 w 3502160"/>
              <a:gd name="connsiteY2" fmla="*/ 1908979 h 1909003"/>
              <a:gd name="connsiteX3" fmla="*/ 39426 w 3502160"/>
              <a:gd name="connsiteY3" fmla="*/ 134148 h 1909003"/>
              <a:gd name="connsiteX0" fmla="*/ 8999 w 3471733"/>
              <a:gd name="connsiteY0" fmla="*/ 21578 h 1796433"/>
              <a:gd name="connsiteX1" fmla="*/ 3434908 w 3471733"/>
              <a:gd name="connsiteY1" fmla="*/ 62829 h 1796433"/>
              <a:gd name="connsiteX2" fmla="*/ 1687577 w 3471733"/>
              <a:gd name="connsiteY2" fmla="*/ 1796409 h 1796433"/>
              <a:gd name="connsiteX3" fmla="*/ 8999 w 3471733"/>
              <a:gd name="connsiteY3" fmla="*/ 21578 h 1796433"/>
              <a:gd name="connsiteX0" fmla="*/ 39425 w 3502159"/>
              <a:gd name="connsiteY0" fmla="*/ 135675 h 1931154"/>
              <a:gd name="connsiteX1" fmla="*/ 3465334 w 3502159"/>
              <a:gd name="connsiteY1" fmla="*/ 176926 h 1931154"/>
              <a:gd name="connsiteX2" fmla="*/ 1718003 w 3502159"/>
              <a:gd name="connsiteY2" fmla="*/ 1931131 h 1931154"/>
              <a:gd name="connsiteX3" fmla="*/ 39425 w 3502159"/>
              <a:gd name="connsiteY3" fmla="*/ 135675 h 1931154"/>
              <a:gd name="connsiteX0" fmla="*/ 7276 w 3470010"/>
              <a:gd name="connsiteY0" fmla="*/ 26065 h 1821544"/>
              <a:gd name="connsiteX1" fmla="*/ 3433185 w 3470010"/>
              <a:gd name="connsiteY1" fmla="*/ 67316 h 1821544"/>
              <a:gd name="connsiteX2" fmla="*/ 1685854 w 3470010"/>
              <a:gd name="connsiteY2" fmla="*/ 1821521 h 1821544"/>
              <a:gd name="connsiteX3" fmla="*/ 7276 w 3470010"/>
              <a:gd name="connsiteY3" fmla="*/ 26065 h 1821544"/>
              <a:gd name="connsiteX0" fmla="*/ 12669 w 3492943"/>
              <a:gd name="connsiteY0" fmla="*/ 26065 h 1822469"/>
              <a:gd name="connsiteX1" fmla="*/ 3438578 w 3492943"/>
              <a:gd name="connsiteY1" fmla="*/ 67316 h 1822469"/>
              <a:gd name="connsiteX2" fmla="*/ 1691247 w 3492943"/>
              <a:gd name="connsiteY2" fmla="*/ 1821521 h 1822469"/>
              <a:gd name="connsiteX3" fmla="*/ 12669 w 3492943"/>
              <a:gd name="connsiteY3" fmla="*/ 26065 h 1822469"/>
              <a:gd name="connsiteX0" fmla="*/ 48756 w 3529030"/>
              <a:gd name="connsiteY0" fmla="*/ 3139 h 1799516"/>
              <a:gd name="connsiteX1" fmla="*/ 3474665 w 3529030"/>
              <a:gd name="connsiteY1" fmla="*/ 44390 h 1799516"/>
              <a:gd name="connsiteX2" fmla="*/ 1727334 w 3529030"/>
              <a:gd name="connsiteY2" fmla="*/ 1798595 h 1799516"/>
              <a:gd name="connsiteX3" fmla="*/ 48756 w 3529030"/>
              <a:gd name="connsiteY3" fmla="*/ 3139 h 1799516"/>
              <a:gd name="connsiteX0" fmla="*/ 48756 w 3529030"/>
              <a:gd name="connsiteY0" fmla="*/ 5796 h 1802173"/>
              <a:gd name="connsiteX1" fmla="*/ 3474665 w 3529030"/>
              <a:gd name="connsiteY1" fmla="*/ 47047 h 1802173"/>
              <a:gd name="connsiteX2" fmla="*/ 1727334 w 3529030"/>
              <a:gd name="connsiteY2" fmla="*/ 1801252 h 1802173"/>
              <a:gd name="connsiteX3" fmla="*/ 48756 w 3529030"/>
              <a:gd name="connsiteY3" fmla="*/ 5796 h 1802173"/>
              <a:gd name="connsiteX0" fmla="*/ 48756 w 3477652"/>
              <a:gd name="connsiteY0" fmla="*/ 5796 h 1802173"/>
              <a:gd name="connsiteX1" fmla="*/ 3474665 w 3477652"/>
              <a:gd name="connsiteY1" fmla="*/ 47047 h 1802173"/>
              <a:gd name="connsiteX2" fmla="*/ 1727334 w 3477652"/>
              <a:gd name="connsiteY2" fmla="*/ 1801252 h 1802173"/>
              <a:gd name="connsiteX3" fmla="*/ 48756 w 3477652"/>
              <a:gd name="connsiteY3" fmla="*/ 5796 h 1802173"/>
            </a:gdLst>
            <a:ahLst/>
            <a:cxnLst>
              <a:cxn ang="0">
                <a:pos x="connsiteX0" y="connsiteY0"/>
              </a:cxn>
              <a:cxn ang="0">
                <a:pos x="connsiteX1" y="connsiteY1"/>
              </a:cxn>
              <a:cxn ang="0">
                <a:pos x="connsiteX2" y="connsiteY2"/>
              </a:cxn>
              <a:cxn ang="0">
                <a:pos x="connsiteX3" y="connsiteY3"/>
              </a:cxn>
            </a:cxnLst>
            <a:rect l="l" t="t" r="r" b="b"/>
            <a:pathLst>
              <a:path w="3477652" h="1802173">
                <a:moveTo>
                  <a:pt x="48756" y="5796"/>
                </a:moveTo>
                <a:cubicBezTo>
                  <a:pt x="305602" y="15937"/>
                  <a:pt x="3181151" y="-33335"/>
                  <a:pt x="3474665" y="47047"/>
                </a:cubicBezTo>
                <a:cubicBezTo>
                  <a:pt x="3527547" y="271809"/>
                  <a:pt x="2875835" y="1753126"/>
                  <a:pt x="1727334" y="1801252"/>
                </a:cubicBezTo>
                <a:cubicBezTo>
                  <a:pt x="578833" y="1849378"/>
                  <a:pt x="-208090" y="-4345"/>
                  <a:pt x="48756" y="5796"/>
                </a:cubicBezTo>
                <a:close/>
              </a:path>
            </a:pathLst>
          </a:custGeom>
          <a:noFill/>
          <a:ln w="127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5" name="TextBox 3"/>
          <p:cNvSpPr txBox="1"/>
          <p:nvPr/>
        </p:nvSpPr>
        <p:spPr>
          <a:xfrm>
            <a:off x="1501304" y="1296443"/>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cxnSp>
        <p:nvCxnSpPr>
          <p:cNvPr id="6" name="直接连接符 5"/>
          <p:cNvCxnSpPr/>
          <p:nvPr/>
        </p:nvCxnSpPr>
        <p:spPr>
          <a:xfrm flipV="1">
            <a:off x="2639023" y="1472730"/>
            <a:ext cx="1913927" cy="21230"/>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3053802" y="1472730"/>
            <a:ext cx="1499148" cy="1054342"/>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926638" y="1472731"/>
            <a:ext cx="626312" cy="1779464"/>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552951" y="1472731"/>
            <a:ext cx="670571" cy="1717151"/>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flipV="1">
            <a:off x="4552950" y="1472730"/>
            <a:ext cx="1465240" cy="1054342"/>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552950" y="1472729"/>
            <a:ext cx="1861284" cy="13806"/>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2854407" y="2129256"/>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3" name="椭圆 12"/>
          <p:cNvSpPr/>
          <p:nvPr/>
        </p:nvSpPr>
        <p:spPr>
          <a:xfrm>
            <a:off x="3635896" y="2859816"/>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4" name="椭圆 13"/>
          <p:cNvSpPr/>
          <p:nvPr/>
        </p:nvSpPr>
        <p:spPr>
          <a:xfrm>
            <a:off x="4888236" y="2826077"/>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5" name="椭圆 14"/>
          <p:cNvSpPr/>
          <p:nvPr/>
        </p:nvSpPr>
        <p:spPr>
          <a:xfrm>
            <a:off x="5641678" y="2032397"/>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6" name="椭圆 15"/>
          <p:cNvSpPr/>
          <p:nvPr/>
        </p:nvSpPr>
        <p:spPr>
          <a:xfrm>
            <a:off x="5940152" y="1164682"/>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7" name="椭圆 16"/>
          <p:cNvSpPr/>
          <p:nvPr/>
        </p:nvSpPr>
        <p:spPr>
          <a:xfrm>
            <a:off x="2573690" y="1153279"/>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8" name="TextBox 16"/>
          <p:cNvSpPr txBox="1"/>
          <p:nvPr/>
        </p:nvSpPr>
        <p:spPr>
          <a:xfrm>
            <a:off x="35496" y="1575732"/>
            <a:ext cx="2556284" cy="532453"/>
          </a:xfrm>
          <a:prstGeom prst="rect">
            <a:avLst/>
          </a:prstGeom>
          <a:noFill/>
        </p:spPr>
        <p:txBody>
          <a:bodyPr wrap="square" rtlCol="0">
            <a:spAutoFit/>
          </a:bodyPr>
          <a:lstStyle/>
          <a:p>
            <a:pPr algn="r">
              <a:lnSpc>
                <a:spcPct val="130000"/>
              </a:lnSpc>
              <a:defRPr/>
            </a:pPr>
            <a:r>
              <a:rPr lang="zh-CN" altLang="en-US" sz="1100" dirty="0">
                <a:latin typeface="+mj-ea"/>
                <a:ea typeface="+mj-ea"/>
              </a:rPr>
              <a:t>点击输入简要文字内容，文字内容需概括精炼，不用多余的文字修饰。</a:t>
            </a:r>
          </a:p>
        </p:txBody>
      </p:sp>
      <p:sp>
        <p:nvSpPr>
          <p:cNvPr id="19" name="TextBox 17"/>
          <p:cNvSpPr txBox="1"/>
          <p:nvPr/>
        </p:nvSpPr>
        <p:spPr>
          <a:xfrm>
            <a:off x="2005360" y="2448571"/>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0" name="TextBox 18"/>
          <p:cNvSpPr txBox="1"/>
          <p:nvPr/>
        </p:nvSpPr>
        <p:spPr>
          <a:xfrm>
            <a:off x="539552" y="2727860"/>
            <a:ext cx="2556284" cy="532453"/>
          </a:xfrm>
          <a:prstGeom prst="rect">
            <a:avLst/>
          </a:prstGeom>
          <a:noFill/>
        </p:spPr>
        <p:txBody>
          <a:bodyPr wrap="square" rtlCol="0">
            <a:spAutoFit/>
          </a:bodyPr>
          <a:lstStyle/>
          <a:p>
            <a:pPr algn="r">
              <a:lnSpc>
                <a:spcPct val="130000"/>
              </a:lnSpc>
              <a:defRPr/>
            </a:pPr>
            <a:r>
              <a:rPr lang="zh-CN" altLang="en-US" sz="1100" dirty="0">
                <a:latin typeface="+mj-ea"/>
                <a:ea typeface="+mj-ea"/>
              </a:rPr>
              <a:t>点击输入简要文字内容，文字内容需概括精炼，不用多余的文字修饰。</a:t>
            </a:r>
          </a:p>
        </p:txBody>
      </p:sp>
      <p:sp>
        <p:nvSpPr>
          <p:cNvPr id="21" name="TextBox 19"/>
          <p:cNvSpPr txBox="1"/>
          <p:nvPr/>
        </p:nvSpPr>
        <p:spPr>
          <a:xfrm>
            <a:off x="2918116" y="3384675"/>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2" name="TextBox 20"/>
          <p:cNvSpPr txBox="1"/>
          <p:nvPr/>
        </p:nvSpPr>
        <p:spPr>
          <a:xfrm>
            <a:off x="1452308" y="3663964"/>
            <a:ext cx="2556284" cy="532453"/>
          </a:xfrm>
          <a:prstGeom prst="rect">
            <a:avLst/>
          </a:prstGeom>
          <a:noFill/>
        </p:spPr>
        <p:txBody>
          <a:bodyPr wrap="square" rtlCol="0">
            <a:spAutoFit/>
          </a:bodyPr>
          <a:lstStyle/>
          <a:p>
            <a:pPr algn="r">
              <a:lnSpc>
                <a:spcPct val="130000"/>
              </a:lnSpc>
              <a:defRPr/>
            </a:pPr>
            <a:r>
              <a:rPr lang="zh-CN" altLang="en-US" sz="1100" dirty="0">
                <a:latin typeface="+mj-ea"/>
                <a:ea typeface="+mj-ea"/>
              </a:rPr>
              <a:t>点击输入简要文字内容，文字内容需概括精炼，不用多余的文字修饰。</a:t>
            </a:r>
          </a:p>
        </p:txBody>
      </p:sp>
      <p:sp>
        <p:nvSpPr>
          <p:cNvPr id="23" name="TextBox 21"/>
          <p:cNvSpPr txBox="1"/>
          <p:nvPr/>
        </p:nvSpPr>
        <p:spPr>
          <a:xfrm>
            <a:off x="5346328" y="3404329"/>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4" name="TextBox 22"/>
          <p:cNvSpPr txBox="1"/>
          <p:nvPr/>
        </p:nvSpPr>
        <p:spPr>
          <a:xfrm>
            <a:off x="5184068" y="3684243"/>
            <a:ext cx="2556284" cy="532453"/>
          </a:xfrm>
          <a:prstGeom prst="rect">
            <a:avLst/>
          </a:prstGeom>
          <a:noFill/>
        </p:spPr>
        <p:txBody>
          <a:bodyPr wrap="square" rtlCol="0">
            <a:spAutoFit/>
          </a:bodyPr>
          <a:lstStyle/>
          <a:p>
            <a:pPr>
              <a:lnSpc>
                <a:spcPct val="130000"/>
              </a:lnSpc>
              <a:defRPr/>
            </a:pPr>
            <a:r>
              <a:rPr lang="zh-CN" altLang="en-US" sz="1100" dirty="0">
                <a:latin typeface="+mj-ea"/>
                <a:ea typeface="+mj-ea"/>
              </a:rPr>
              <a:t>点击输入简要文字内容，文字内容需概括精炼，不用多余的文字修饰。</a:t>
            </a:r>
          </a:p>
        </p:txBody>
      </p:sp>
      <p:sp>
        <p:nvSpPr>
          <p:cNvPr id="25" name="TextBox 23"/>
          <p:cNvSpPr txBox="1"/>
          <p:nvPr/>
        </p:nvSpPr>
        <p:spPr>
          <a:xfrm>
            <a:off x="6174420" y="2469362"/>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6" name="TextBox 24"/>
          <p:cNvSpPr txBox="1"/>
          <p:nvPr/>
        </p:nvSpPr>
        <p:spPr>
          <a:xfrm>
            <a:off x="6012160" y="2749276"/>
            <a:ext cx="2556284" cy="532453"/>
          </a:xfrm>
          <a:prstGeom prst="rect">
            <a:avLst/>
          </a:prstGeom>
          <a:noFill/>
        </p:spPr>
        <p:txBody>
          <a:bodyPr wrap="square" rtlCol="0">
            <a:spAutoFit/>
          </a:bodyPr>
          <a:lstStyle/>
          <a:p>
            <a:pPr>
              <a:lnSpc>
                <a:spcPct val="130000"/>
              </a:lnSpc>
              <a:defRPr/>
            </a:pPr>
            <a:r>
              <a:rPr lang="zh-CN" altLang="en-US" sz="1100" dirty="0">
                <a:latin typeface="+mj-ea"/>
                <a:ea typeface="+mj-ea"/>
              </a:rPr>
              <a:t>点击输入简要文字内容，文字内容需概括精炼，不用多余的文字修饰。</a:t>
            </a:r>
          </a:p>
        </p:txBody>
      </p:sp>
      <p:sp>
        <p:nvSpPr>
          <p:cNvPr id="27" name="TextBox 25"/>
          <p:cNvSpPr txBox="1"/>
          <p:nvPr/>
        </p:nvSpPr>
        <p:spPr>
          <a:xfrm>
            <a:off x="6642472" y="1446112"/>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8" name="TextBox 26"/>
          <p:cNvSpPr txBox="1"/>
          <p:nvPr/>
        </p:nvSpPr>
        <p:spPr>
          <a:xfrm>
            <a:off x="6480212" y="1726026"/>
            <a:ext cx="2556284" cy="532453"/>
          </a:xfrm>
          <a:prstGeom prst="rect">
            <a:avLst/>
          </a:prstGeom>
          <a:noFill/>
        </p:spPr>
        <p:txBody>
          <a:bodyPr wrap="square" rtlCol="0">
            <a:spAutoFit/>
          </a:bodyPr>
          <a:lstStyle/>
          <a:p>
            <a:pPr>
              <a:lnSpc>
                <a:spcPct val="130000"/>
              </a:lnSpc>
              <a:defRPr/>
            </a:pPr>
            <a:r>
              <a:rPr lang="zh-CN" altLang="en-US" sz="1100" dirty="0">
                <a:latin typeface="+mj-ea"/>
                <a:ea typeface="+mj-ea"/>
              </a:rPr>
              <a:t>点击输入简要文字内容，文字内容需概括精炼，不用多余的文字修饰。</a:t>
            </a:r>
          </a:p>
        </p:txBody>
      </p:sp>
      <p:grpSp>
        <p:nvGrpSpPr>
          <p:cNvPr id="29" name="组合 28"/>
          <p:cNvGrpSpPr/>
          <p:nvPr/>
        </p:nvGrpSpPr>
        <p:grpSpPr>
          <a:xfrm>
            <a:off x="3851771" y="771550"/>
            <a:ext cx="1402358" cy="1402358"/>
            <a:chOff x="3851771" y="1163107"/>
            <a:chExt cx="1402358" cy="1402358"/>
          </a:xfrm>
        </p:grpSpPr>
        <p:grpSp>
          <p:nvGrpSpPr>
            <p:cNvPr id="30" name="组合 29"/>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33" name="椭圆 3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1" name="TextBox 29"/>
            <p:cNvSpPr txBox="1"/>
            <p:nvPr/>
          </p:nvSpPr>
          <p:spPr>
            <a:xfrm>
              <a:off x="4306155" y="1616482"/>
              <a:ext cx="543739" cy="523220"/>
            </a:xfrm>
            <a:prstGeom prst="rect">
              <a:avLst/>
            </a:prstGeom>
            <a:noFill/>
          </p:spPr>
          <p:txBody>
            <a:bodyPr wrap="none" rtlCol="0">
              <a:spAutoFit/>
            </a:bodyPr>
            <a:lstStyle/>
            <a:p>
              <a:pPr algn="ctr" fontAlgn="auto">
                <a:spcBef>
                  <a:spcPts val="0"/>
                </a:spcBef>
                <a:spcAft>
                  <a:spcPts val="0"/>
                </a:spcAft>
                <a:defRPr/>
              </a:pPr>
              <a:r>
                <a:rPr lang="zh-CN" altLang="en-US" sz="1400" b="1" dirty="0">
                  <a:solidFill>
                    <a:schemeClr val="tx1">
                      <a:lumMod val="85000"/>
                      <a:lumOff val="15000"/>
                    </a:schemeClr>
                  </a:solidFill>
                  <a:latin typeface="+mj-ea"/>
                  <a:ea typeface="+mj-ea"/>
                </a:rPr>
                <a:t>标题</a:t>
              </a:r>
              <a:endParaRPr lang="en-US" altLang="zh-CN" sz="1400" b="1" dirty="0">
                <a:solidFill>
                  <a:schemeClr val="tx1">
                    <a:lumMod val="85000"/>
                    <a:lumOff val="15000"/>
                  </a:schemeClr>
                </a:solidFill>
                <a:latin typeface="+mj-ea"/>
                <a:ea typeface="+mj-ea"/>
              </a:endParaRPr>
            </a:p>
            <a:p>
              <a:pPr algn="ctr" fontAlgn="auto">
                <a:spcBef>
                  <a:spcPts val="0"/>
                </a:spcBef>
                <a:spcAft>
                  <a:spcPts val="0"/>
                </a:spcAft>
                <a:defRPr/>
              </a:pPr>
              <a:r>
                <a:rPr lang="zh-CN" altLang="en-US" sz="1400" b="1" dirty="0">
                  <a:solidFill>
                    <a:schemeClr val="tx1">
                      <a:lumMod val="85000"/>
                      <a:lumOff val="15000"/>
                    </a:schemeClr>
                  </a:solidFill>
                  <a:latin typeface="+mj-ea"/>
                  <a:ea typeface="+mj-ea"/>
                </a:rPr>
                <a:t>内容</a:t>
              </a:r>
            </a:p>
          </p:txBody>
        </p:sp>
      </p:grpSp>
    </p:spTree>
    <p:extLst>
      <p:ext uri="{BB962C8B-B14F-4D97-AF65-F5344CB8AC3E}">
        <p14:creationId xmlns:p14="http://schemas.microsoft.com/office/powerpoint/2010/main" val="1639414299"/>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14:bounceEnd="44000">
                                          <p:cBhvr additive="base">
                                            <p:cTn id="7" dur="500" fill="hold"/>
                                            <p:tgtEl>
                                              <p:spTgt spid="29"/>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downLeft)">
                                          <p:cBhvr>
                                            <p:cTn id="12" dur="500"/>
                                            <p:tgtEl>
                                              <p:spTgt spid="6"/>
                                            </p:tgtEl>
                                          </p:cBhvr>
                                        </p:animEffect>
                                      </p:childTnLst>
                                    </p:cTn>
                                  </p:par>
                                  <p:par>
                                    <p:cTn id="13" presetID="18"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strips(downLeft)">
                                          <p:cBhvr>
                                            <p:cTn id="15" dur="500"/>
                                            <p:tgtEl>
                                              <p:spTgt spid="7"/>
                                            </p:tgtEl>
                                          </p:cBhvr>
                                        </p:animEffect>
                                      </p:childTnLst>
                                    </p:cTn>
                                  </p:par>
                                  <p:par>
                                    <p:cTn id="16" presetID="18" presetClass="entr" presetSubtype="1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trips(downLeft)">
                                          <p:cBhvr>
                                            <p:cTn id="18" dur="500"/>
                                            <p:tgtEl>
                                              <p:spTgt spid="8"/>
                                            </p:tgtEl>
                                          </p:cBhvr>
                                        </p:animEffect>
                                      </p:childTnLst>
                                    </p:cTn>
                                  </p:par>
                                  <p:par>
                                    <p:cTn id="19" presetID="18"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strips(downRight)">
                                          <p:cBhvr>
                                            <p:cTn id="21" dur="500"/>
                                            <p:tgtEl>
                                              <p:spTgt spid="9"/>
                                            </p:tgtEl>
                                          </p:cBhvr>
                                        </p:animEffect>
                                      </p:childTnLst>
                                    </p:cTn>
                                  </p:par>
                                  <p:par>
                                    <p:cTn id="22" presetID="18" presetClass="entr" presetSubtype="6"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strips(downRight)">
                                          <p:cBhvr>
                                            <p:cTn id="24" dur="500"/>
                                            <p:tgtEl>
                                              <p:spTgt spid="10"/>
                                            </p:tgtEl>
                                          </p:cBhvr>
                                        </p:animEffect>
                                      </p:childTnLst>
                                    </p:cTn>
                                  </p:par>
                                  <p:par>
                                    <p:cTn id="25" presetID="18" presetClass="entr" presetSubtype="6"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strips(downRight)">
                                          <p:cBhvr>
                                            <p:cTn id="27" dur="500"/>
                                            <p:tgtEl>
                                              <p:spTgt spid="11"/>
                                            </p:tgtEl>
                                          </p:cBhvr>
                                        </p:animEffect>
                                      </p:childTnLst>
                                    </p:cTn>
                                  </p:par>
                                </p:childTnLst>
                              </p:cTn>
                            </p:par>
                            <p:par>
                              <p:cTn id="28" fill="hold">
                                <p:stCondLst>
                                  <p:cond delay="1000"/>
                                </p:stCondLst>
                                <p:childTnLst>
                                  <p:par>
                                    <p:cTn id="29" presetID="2" presetClass="entr" presetSubtype="4" accel="55000" fill="hold" grpId="0" nodeType="afterEffect" p14:presetBounceEnd="58000">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14:bounceEnd="58000">
                                          <p:cBhvr additive="base">
                                            <p:cTn id="31" dur="1500" fill="hold"/>
                                            <p:tgtEl>
                                              <p:spTgt spid="17"/>
                                            </p:tgtEl>
                                            <p:attrNameLst>
                                              <p:attrName>ppt_x</p:attrName>
                                            </p:attrNameLst>
                                          </p:cBhvr>
                                          <p:tavLst>
                                            <p:tav tm="0">
                                              <p:val>
                                                <p:strVal val="#ppt_x"/>
                                              </p:val>
                                            </p:tav>
                                            <p:tav tm="100000">
                                              <p:val>
                                                <p:strVal val="#ppt_x"/>
                                              </p:val>
                                            </p:tav>
                                          </p:tavLst>
                                        </p:anim>
                                        <p:anim calcmode="lin" valueType="num" p14:bounceEnd="58000">
                                          <p:cBhvr additive="base">
                                            <p:cTn id="32" dur="1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accel="55000" fill="hold" grpId="0" nodeType="withEffect" p14:presetBounceEnd="58000">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14:bounceEnd="58000">
                                          <p:cBhvr additive="base">
                                            <p:cTn id="35" dur="1500" fill="hold"/>
                                            <p:tgtEl>
                                              <p:spTgt spid="12"/>
                                            </p:tgtEl>
                                            <p:attrNameLst>
                                              <p:attrName>ppt_x</p:attrName>
                                            </p:attrNameLst>
                                          </p:cBhvr>
                                          <p:tavLst>
                                            <p:tav tm="0">
                                              <p:val>
                                                <p:strVal val="#ppt_x"/>
                                              </p:val>
                                            </p:tav>
                                            <p:tav tm="100000">
                                              <p:val>
                                                <p:strVal val="#ppt_x"/>
                                              </p:val>
                                            </p:tav>
                                          </p:tavLst>
                                        </p:anim>
                                        <p:anim calcmode="lin" valueType="num" p14:bounceEnd="58000">
                                          <p:cBhvr additive="base">
                                            <p:cTn id="36" dur="1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accel="55000" fill="hold" grpId="0" nodeType="withEffect" p14:presetBounceEnd="58000">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14:bounceEnd="58000">
                                          <p:cBhvr additive="base">
                                            <p:cTn id="39" dur="1500" fill="hold"/>
                                            <p:tgtEl>
                                              <p:spTgt spid="13"/>
                                            </p:tgtEl>
                                            <p:attrNameLst>
                                              <p:attrName>ppt_x</p:attrName>
                                            </p:attrNameLst>
                                          </p:cBhvr>
                                          <p:tavLst>
                                            <p:tav tm="0">
                                              <p:val>
                                                <p:strVal val="#ppt_x"/>
                                              </p:val>
                                            </p:tav>
                                            <p:tav tm="100000">
                                              <p:val>
                                                <p:strVal val="#ppt_x"/>
                                              </p:val>
                                            </p:tav>
                                          </p:tavLst>
                                        </p:anim>
                                        <p:anim calcmode="lin" valueType="num" p14:bounceEnd="58000">
                                          <p:cBhvr additive="base">
                                            <p:cTn id="40" dur="15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accel="55000" fill="hold" grpId="0" nodeType="withEffect" p14:presetBounceEnd="58000">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14:bounceEnd="58000">
                                          <p:cBhvr additive="base">
                                            <p:cTn id="43" dur="1500" fill="hold"/>
                                            <p:tgtEl>
                                              <p:spTgt spid="14"/>
                                            </p:tgtEl>
                                            <p:attrNameLst>
                                              <p:attrName>ppt_x</p:attrName>
                                            </p:attrNameLst>
                                          </p:cBhvr>
                                          <p:tavLst>
                                            <p:tav tm="0">
                                              <p:val>
                                                <p:strVal val="#ppt_x"/>
                                              </p:val>
                                            </p:tav>
                                            <p:tav tm="100000">
                                              <p:val>
                                                <p:strVal val="#ppt_x"/>
                                              </p:val>
                                            </p:tav>
                                          </p:tavLst>
                                        </p:anim>
                                        <p:anim calcmode="lin" valueType="num" p14:bounceEnd="58000">
                                          <p:cBhvr additive="base">
                                            <p:cTn id="44" dur="15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accel="55000" fill="hold" grpId="0" nodeType="withEffect" p14:presetBounceEnd="58000">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14:bounceEnd="58000">
                                          <p:cBhvr additive="base">
                                            <p:cTn id="47" dur="1500" fill="hold"/>
                                            <p:tgtEl>
                                              <p:spTgt spid="15"/>
                                            </p:tgtEl>
                                            <p:attrNameLst>
                                              <p:attrName>ppt_x</p:attrName>
                                            </p:attrNameLst>
                                          </p:cBhvr>
                                          <p:tavLst>
                                            <p:tav tm="0">
                                              <p:val>
                                                <p:strVal val="#ppt_x"/>
                                              </p:val>
                                            </p:tav>
                                            <p:tav tm="100000">
                                              <p:val>
                                                <p:strVal val="#ppt_x"/>
                                              </p:val>
                                            </p:tav>
                                          </p:tavLst>
                                        </p:anim>
                                        <p:anim calcmode="lin" valueType="num" p14:bounceEnd="58000">
                                          <p:cBhvr additive="base">
                                            <p:cTn id="48" dur="15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accel="55000" fill="hold" grpId="0" nodeType="withEffect" p14:presetBounceEnd="58000">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14:bounceEnd="58000">
                                          <p:cBhvr additive="base">
                                            <p:cTn id="51" dur="1500" fill="hold"/>
                                            <p:tgtEl>
                                              <p:spTgt spid="16"/>
                                            </p:tgtEl>
                                            <p:attrNameLst>
                                              <p:attrName>ppt_x</p:attrName>
                                            </p:attrNameLst>
                                          </p:cBhvr>
                                          <p:tavLst>
                                            <p:tav tm="0">
                                              <p:val>
                                                <p:strVal val="#ppt_x"/>
                                              </p:val>
                                            </p:tav>
                                            <p:tav tm="100000">
                                              <p:val>
                                                <p:strVal val="#ppt_x"/>
                                              </p:val>
                                            </p:tav>
                                          </p:tavLst>
                                        </p:anim>
                                        <p:anim calcmode="lin" valueType="num" p14:bounceEnd="58000">
                                          <p:cBhvr additive="base">
                                            <p:cTn id="52" dur="1500" fill="hold"/>
                                            <p:tgtEl>
                                              <p:spTgt spid="16"/>
                                            </p:tgtEl>
                                            <p:attrNameLst>
                                              <p:attrName>ppt_y</p:attrName>
                                            </p:attrNameLst>
                                          </p:cBhvr>
                                          <p:tavLst>
                                            <p:tav tm="0">
                                              <p:val>
                                                <p:strVal val="1+#ppt_h/2"/>
                                              </p:val>
                                            </p:tav>
                                            <p:tav tm="100000">
                                              <p:val>
                                                <p:strVal val="#ppt_y"/>
                                              </p:val>
                                            </p:tav>
                                          </p:tavLst>
                                        </p:anim>
                                      </p:childTnLst>
                                    </p:cTn>
                                  </p:par>
                                </p:childTnLst>
                              </p:cTn>
                            </p:par>
                            <p:par>
                              <p:cTn id="53" fill="hold">
                                <p:stCondLst>
                                  <p:cond delay="2500"/>
                                </p:stCondLst>
                                <p:childTnLst>
                                  <p:par>
                                    <p:cTn id="54" presetID="12" presetClass="entr" presetSubtype="2"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
                                            <p:tgtEl>
                                              <p:spTgt spid="5"/>
                                            </p:tgtEl>
                                            <p:attrNameLst>
                                              <p:attrName>ppt_x</p:attrName>
                                            </p:attrNameLst>
                                          </p:cBhvr>
                                          <p:tavLst>
                                            <p:tav tm="0">
                                              <p:val>
                                                <p:strVal val="#ppt_x+#ppt_w*1.125000"/>
                                              </p:val>
                                            </p:tav>
                                            <p:tav tm="100000">
                                              <p:val>
                                                <p:strVal val="#ppt_x"/>
                                              </p:val>
                                            </p:tav>
                                          </p:tavLst>
                                        </p:anim>
                                        <p:animEffect transition="in" filter="wipe(left)">
                                          <p:cBhvr>
                                            <p:cTn id="57" dur="500"/>
                                            <p:tgtEl>
                                              <p:spTgt spid="5"/>
                                            </p:tgtEl>
                                          </p:cBhvr>
                                        </p:animEffect>
                                      </p:childTnLst>
                                    </p:cTn>
                                  </p:par>
                                  <p:par>
                                    <p:cTn id="58" presetID="18" presetClass="entr" presetSubtype="3"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strips(upRight)">
                                          <p:cBhvr>
                                            <p:cTn id="60" dur="500"/>
                                            <p:tgtEl>
                                              <p:spTgt spid="18"/>
                                            </p:tgtEl>
                                          </p:cBhvr>
                                        </p:animEffect>
                                      </p:childTnLst>
                                    </p:cTn>
                                  </p:par>
                                </p:childTnLst>
                              </p:cTn>
                            </p:par>
                            <p:par>
                              <p:cTn id="61" fill="hold">
                                <p:stCondLst>
                                  <p:cond delay="3000"/>
                                </p:stCondLst>
                                <p:childTnLst>
                                  <p:par>
                                    <p:cTn id="62" presetID="12" presetClass="entr" presetSubtype="2"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p:tgtEl>
                                              <p:spTgt spid="19"/>
                                            </p:tgtEl>
                                            <p:attrNameLst>
                                              <p:attrName>ppt_x</p:attrName>
                                            </p:attrNameLst>
                                          </p:cBhvr>
                                          <p:tavLst>
                                            <p:tav tm="0">
                                              <p:val>
                                                <p:strVal val="#ppt_x+#ppt_w*1.125000"/>
                                              </p:val>
                                            </p:tav>
                                            <p:tav tm="100000">
                                              <p:val>
                                                <p:strVal val="#ppt_x"/>
                                              </p:val>
                                            </p:tav>
                                          </p:tavLst>
                                        </p:anim>
                                        <p:animEffect transition="in" filter="wipe(left)">
                                          <p:cBhvr>
                                            <p:cTn id="65" dur="500"/>
                                            <p:tgtEl>
                                              <p:spTgt spid="19"/>
                                            </p:tgtEl>
                                          </p:cBhvr>
                                        </p:animEffect>
                                      </p:childTnLst>
                                    </p:cTn>
                                  </p:par>
                                  <p:par>
                                    <p:cTn id="66" presetID="18" presetClass="entr" presetSubtype="3"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strips(upRight)">
                                          <p:cBhvr>
                                            <p:cTn id="68" dur="500"/>
                                            <p:tgtEl>
                                              <p:spTgt spid="20"/>
                                            </p:tgtEl>
                                          </p:cBhvr>
                                        </p:animEffect>
                                      </p:childTnLst>
                                    </p:cTn>
                                  </p:par>
                                </p:childTnLst>
                              </p:cTn>
                            </p:par>
                            <p:par>
                              <p:cTn id="69" fill="hold">
                                <p:stCondLst>
                                  <p:cond delay="3500"/>
                                </p:stCondLst>
                                <p:childTnLst>
                                  <p:par>
                                    <p:cTn id="70" presetID="12" presetClass="entr" presetSubtype="2"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p:tgtEl>
                                              <p:spTgt spid="21"/>
                                            </p:tgtEl>
                                            <p:attrNameLst>
                                              <p:attrName>ppt_x</p:attrName>
                                            </p:attrNameLst>
                                          </p:cBhvr>
                                          <p:tavLst>
                                            <p:tav tm="0">
                                              <p:val>
                                                <p:strVal val="#ppt_x+#ppt_w*1.125000"/>
                                              </p:val>
                                            </p:tav>
                                            <p:tav tm="100000">
                                              <p:val>
                                                <p:strVal val="#ppt_x"/>
                                              </p:val>
                                            </p:tav>
                                          </p:tavLst>
                                        </p:anim>
                                        <p:animEffect transition="in" filter="wipe(left)">
                                          <p:cBhvr>
                                            <p:cTn id="73" dur="500"/>
                                            <p:tgtEl>
                                              <p:spTgt spid="21"/>
                                            </p:tgtEl>
                                          </p:cBhvr>
                                        </p:animEffect>
                                      </p:childTnLst>
                                    </p:cTn>
                                  </p:par>
                                  <p:par>
                                    <p:cTn id="74" presetID="18" presetClass="entr" presetSubtype="3"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strips(upRight)">
                                          <p:cBhvr>
                                            <p:cTn id="76" dur="500"/>
                                            <p:tgtEl>
                                              <p:spTgt spid="22"/>
                                            </p:tgtEl>
                                          </p:cBhvr>
                                        </p:animEffect>
                                      </p:childTnLst>
                                    </p:cTn>
                                  </p:par>
                                </p:childTnLst>
                              </p:cTn>
                            </p:par>
                            <p:par>
                              <p:cTn id="77" fill="hold">
                                <p:stCondLst>
                                  <p:cond delay="4000"/>
                                </p:stCondLst>
                                <p:childTnLst>
                                  <p:par>
                                    <p:cTn id="78" presetID="12" presetClass="entr" presetSubtype="2"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p:tgtEl>
                                              <p:spTgt spid="23"/>
                                            </p:tgtEl>
                                            <p:attrNameLst>
                                              <p:attrName>ppt_x</p:attrName>
                                            </p:attrNameLst>
                                          </p:cBhvr>
                                          <p:tavLst>
                                            <p:tav tm="0">
                                              <p:val>
                                                <p:strVal val="#ppt_x+#ppt_w*1.125000"/>
                                              </p:val>
                                            </p:tav>
                                            <p:tav tm="100000">
                                              <p:val>
                                                <p:strVal val="#ppt_x"/>
                                              </p:val>
                                            </p:tav>
                                          </p:tavLst>
                                        </p:anim>
                                        <p:animEffect transition="in" filter="wipe(left)">
                                          <p:cBhvr>
                                            <p:cTn id="81" dur="500"/>
                                            <p:tgtEl>
                                              <p:spTgt spid="23"/>
                                            </p:tgtEl>
                                          </p:cBhvr>
                                        </p:animEffect>
                                      </p:childTnLst>
                                    </p:cTn>
                                  </p:par>
                                  <p:par>
                                    <p:cTn id="82" presetID="18" presetClass="entr" presetSubtype="3"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strips(upRight)">
                                          <p:cBhvr>
                                            <p:cTn id="84" dur="500"/>
                                            <p:tgtEl>
                                              <p:spTgt spid="24"/>
                                            </p:tgtEl>
                                          </p:cBhvr>
                                        </p:animEffect>
                                      </p:childTnLst>
                                    </p:cTn>
                                  </p:par>
                                </p:childTnLst>
                              </p:cTn>
                            </p:par>
                            <p:par>
                              <p:cTn id="85" fill="hold">
                                <p:stCondLst>
                                  <p:cond delay="4500"/>
                                </p:stCondLst>
                                <p:childTnLst>
                                  <p:par>
                                    <p:cTn id="86" presetID="12" presetClass="entr" presetSubtype="2" fill="hold" grpId="0" nodeType="after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left)">
                                          <p:cBhvr>
                                            <p:cTn id="89" dur="500"/>
                                            <p:tgtEl>
                                              <p:spTgt spid="25"/>
                                            </p:tgtEl>
                                          </p:cBhvr>
                                        </p:animEffect>
                                      </p:childTnLst>
                                    </p:cTn>
                                  </p:par>
                                  <p:par>
                                    <p:cTn id="90" presetID="18" presetClass="entr" presetSubtype="3"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strips(upRight)">
                                          <p:cBhvr>
                                            <p:cTn id="92" dur="500"/>
                                            <p:tgtEl>
                                              <p:spTgt spid="26"/>
                                            </p:tgtEl>
                                          </p:cBhvr>
                                        </p:animEffect>
                                      </p:childTnLst>
                                    </p:cTn>
                                  </p:par>
                                </p:childTnLst>
                              </p:cTn>
                            </p:par>
                            <p:par>
                              <p:cTn id="93" fill="hold">
                                <p:stCondLst>
                                  <p:cond delay="5000"/>
                                </p:stCondLst>
                                <p:childTnLst>
                                  <p:par>
                                    <p:cTn id="94" presetID="12" presetClass="entr" presetSubtype="2" fill="hold" grpId="0" nodeType="afterEffect">
                                      <p:stCondLst>
                                        <p:cond delay="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p:tgtEl>
                                              <p:spTgt spid="27"/>
                                            </p:tgtEl>
                                            <p:attrNameLst>
                                              <p:attrName>ppt_x</p:attrName>
                                            </p:attrNameLst>
                                          </p:cBhvr>
                                          <p:tavLst>
                                            <p:tav tm="0">
                                              <p:val>
                                                <p:strVal val="#ppt_x+#ppt_w*1.125000"/>
                                              </p:val>
                                            </p:tav>
                                            <p:tav tm="100000">
                                              <p:val>
                                                <p:strVal val="#ppt_x"/>
                                              </p:val>
                                            </p:tav>
                                          </p:tavLst>
                                        </p:anim>
                                        <p:animEffect transition="in" filter="wipe(left)">
                                          <p:cBhvr>
                                            <p:cTn id="97" dur="500"/>
                                            <p:tgtEl>
                                              <p:spTgt spid="27"/>
                                            </p:tgtEl>
                                          </p:cBhvr>
                                        </p:animEffect>
                                      </p:childTnLst>
                                    </p:cTn>
                                  </p:par>
                                  <p:par>
                                    <p:cTn id="98" presetID="18" presetClass="entr" presetSubtype="3" fill="hold" grpId="0" nodeType="with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strips(upRight)">
                                          <p:cBhvr>
                                            <p:cTn id="100" dur="500"/>
                                            <p:tgtEl>
                                              <p:spTgt spid="28"/>
                                            </p:tgtEl>
                                          </p:cBhvr>
                                        </p:animEffect>
                                      </p:childTnLst>
                                    </p:cTn>
                                  </p:par>
                                </p:childTnLst>
                              </p:cTn>
                            </p:par>
                            <p:par>
                              <p:cTn id="101" fill="hold">
                                <p:stCondLst>
                                  <p:cond delay="5500"/>
                                </p:stCondLst>
                                <p:childTnLst>
                                  <p:par>
                                    <p:cTn id="102" presetID="21" presetClass="entr" presetSubtype="1" fill="hold" grpId="0" nodeType="after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wheel(1)">
                                          <p:cBhvr>
                                            <p:cTn id="10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downLeft)">
                                          <p:cBhvr>
                                            <p:cTn id="12" dur="500"/>
                                            <p:tgtEl>
                                              <p:spTgt spid="6"/>
                                            </p:tgtEl>
                                          </p:cBhvr>
                                        </p:animEffect>
                                      </p:childTnLst>
                                    </p:cTn>
                                  </p:par>
                                  <p:par>
                                    <p:cTn id="13" presetID="18"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strips(downLeft)">
                                          <p:cBhvr>
                                            <p:cTn id="15" dur="500"/>
                                            <p:tgtEl>
                                              <p:spTgt spid="7"/>
                                            </p:tgtEl>
                                          </p:cBhvr>
                                        </p:animEffect>
                                      </p:childTnLst>
                                    </p:cTn>
                                  </p:par>
                                  <p:par>
                                    <p:cTn id="16" presetID="18" presetClass="entr" presetSubtype="1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trips(downLeft)">
                                          <p:cBhvr>
                                            <p:cTn id="18" dur="500"/>
                                            <p:tgtEl>
                                              <p:spTgt spid="8"/>
                                            </p:tgtEl>
                                          </p:cBhvr>
                                        </p:animEffect>
                                      </p:childTnLst>
                                    </p:cTn>
                                  </p:par>
                                  <p:par>
                                    <p:cTn id="19" presetID="18"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strips(downRight)">
                                          <p:cBhvr>
                                            <p:cTn id="21" dur="500"/>
                                            <p:tgtEl>
                                              <p:spTgt spid="9"/>
                                            </p:tgtEl>
                                          </p:cBhvr>
                                        </p:animEffect>
                                      </p:childTnLst>
                                    </p:cTn>
                                  </p:par>
                                  <p:par>
                                    <p:cTn id="22" presetID="18" presetClass="entr" presetSubtype="6"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strips(downRight)">
                                          <p:cBhvr>
                                            <p:cTn id="24" dur="500"/>
                                            <p:tgtEl>
                                              <p:spTgt spid="10"/>
                                            </p:tgtEl>
                                          </p:cBhvr>
                                        </p:animEffect>
                                      </p:childTnLst>
                                    </p:cTn>
                                  </p:par>
                                  <p:par>
                                    <p:cTn id="25" presetID="18" presetClass="entr" presetSubtype="6"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strips(downRight)">
                                          <p:cBhvr>
                                            <p:cTn id="27" dur="500"/>
                                            <p:tgtEl>
                                              <p:spTgt spid="11"/>
                                            </p:tgtEl>
                                          </p:cBhvr>
                                        </p:animEffect>
                                      </p:childTnLst>
                                    </p:cTn>
                                  </p:par>
                                </p:childTnLst>
                              </p:cTn>
                            </p:par>
                            <p:par>
                              <p:cTn id="28" fill="hold">
                                <p:stCondLst>
                                  <p:cond delay="1000"/>
                                </p:stCondLst>
                                <p:childTnLst>
                                  <p:par>
                                    <p:cTn id="29" presetID="2" presetClass="entr" presetSubtype="4" accel="5500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1500" fill="hold"/>
                                            <p:tgtEl>
                                              <p:spTgt spid="17"/>
                                            </p:tgtEl>
                                            <p:attrNameLst>
                                              <p:attrName>ppt_x</p:attrName>
                                            </p:attrNameLst>
                                          </p:cBhvr>
                                          <p:tavLst>
                                            <p:tav tm="0">
                                              <p:val>
                                                <p:strVal val="#ppt_x"/>
                                              </p:val>
                                            </p:tav>
                                            <p:tav tm="100000">
                                              <p:val>
                                                <p:strVal val="#ppt_x"/>
                                              </p:val>
                                            </p:tav>
                                          </p:tavLst>
                                        </p:anim>
                                        <p:anim calcmode="lin" valueType="num">
                                          <p:cBhvr additive="base">
                                            <p:cTn id="32" dur="1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accel="5500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1500" fill="hold"/>
                                            <p:tgtEl>
                                              <p:spTgt spid="12"/>
                                            </p:tgtEl>
                                            <p:attrNameLst>
                                              <p:attrName>ppt_x</p:attrName>
                                            </p:attrNameLst>
                                          </p:cBhvr>
                                          <p:tavLst>
                                            <p:tav tm="0">
                                              <p:val>
                                                <p:strVal val="#ppt_x"/>
                                              </p:val>
                                            </p:tav>
                                            <p:tav tm="100000">
                                              <p:val>
                                                <p:strVal val="#ppt_x"/>
                                              </p:val>
                                            </p:tav>
                                          </p:tavLst>
                                        </p:anim>
                                        <p:anim calcmode="lin" valueType="num">
                                          <p:cBhvr additive="base">
                                            <p:cTn id="36" dur="1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accel="5500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1500" fill="hold"/>
                                            <p:tgtEl>
                                              <p:spTgt spid="13"/>
                                            </p:tgtEl>
                                            <p:attrNameLst>
                                              <p:attrName>ppt_x</p:attrName>
                                            </p:attrNameLst>
                                          </p:cBhvr>
                                          <p:tavLst>
                                            <p:tav tm="0">
                                              <p:val>
                                                <p:strVal val="#ppt_x"/>
                                              </p:val>
                                            </p:tav>
                                            <p:tav tm="100000">
                                              <p:val>
                                                <p:strVal val="#ppt_x"/>
                                              </p:val>
                                            </p:tav>
                                          </p:tavLst>
                                        </p:anim>
                                        <p:anim calcmode="lin" valueType="num">
                                          <p:cBhvr additive="base">
                                            <p:cTn id="40" dur="15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accel="5500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500" fill="hold"/>
                                            <p:tgtEl>
                                              <p:spTgt spid="14"/>
                                            </p:tgtEl>
                                            <p:attrNameLst>
                                              <p:attrName>ppt_x</p:attrName>
                                            </p:attrNameLst>
                                          </p:cBhvr>
                                          <p:tavLst>
                                            <p:tav tm="0">
                                              <p:val>
                                                <p:strVal val="#ppt_x"/>
                                              </p:val>
                                            </p:tav>
                                            <p:tav tm="100000">
                                              <p:val>
                                                <p:strVal val="#ppt_x"/>
                                              </p:val>
                                            </p:tav>
                                          </p:tavLst>
                                        </p:anim>
                                        <p:anim calcmode="lin" valueType="num">
                                          <p:cBhvr additive="base">
                                            <p:cTn id="44" dur="15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accel="5500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1500" fill="hold"/>
                                            <p:tgtEl>
                                              <p:spTgt spid="15"/>
                                            </p:tgtEl>
                                            <p:attrNameLst>
                                              <p:attrName>ppt_x</p:attrName>
                                            </p:attrNameLst>
                                          </p:cBhvr>
                                          <p:tavLst>
                                            <p:tav tm="0">
                                              <p:val>
                                                <p:strVal val="#ppt_x"/>
                                              </p:val>
                                            </p:tav>
                                            <p:tav tm="100000">
                                              <p:val>
                                                <p:strVal val="#ppt_x"/>
                                              </p:val>
                                            </p:tav>
                                          </p:tavLst>
                                        </p:anim>
                                        <p:anim calcmode="lin" valueType="num">
                                          <p:cBhvr additive="base">
                                            <p:cTn id="48" dur="15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accel="5500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500" fill="hold"/>
                                            <p:tgtEl>
                                              <p:spTgt spid="16"/>
                                            </p:tgtEl>
                                            <p:attrNameLst>
                                              <p:attrName>ppt_x</p:attrName>
                                            </p:attrNameLst>
                                          </p:cBhvr>
                                          <p:tavLst>
                                            <p:tav tm="0">
                                              <p:val>
                                                <p:strVal val="#ppt_x"/>
                                              </p:val>
                                            </p:tav>
                                            <p:tav tm="100000">
                                              <p:val>
                                                <p:strVal val="#ppt_x"/>
                                              </p:val>
                                            </p:tav>
                                          </p:tavLst>
                                        </p:anim>
                                        <p:anim calcmode="lin" valueType="num">
                                          <p:cBhvr additive="base">
                                            <p:cTn id="52" dur="1500" fill="hold"/>
                                            <p:tgtEl>
                                              <p:spTgt spid="16"/>
                                            </p:tgtEl>
                                            <p:attrNameLst>
                                              <p:attrName>ppt_y</p:attrName>
                                            </p:attrNameLst>
                                          </p:cBhvr>
                                          <p:tavLst>
                                            <p:tav tm="0">
                                              <p:val>
                                                <p:strVal val="1+#ppt_h/2"/>
                                              </p:val>
                                            </p:tav>
                                            <p:tav tm="100000">
                                              <p:val>
                                                <p:strVal val="#ppt_y"/>
                                              </p:val>
                                            </p:tav>
                                          </p:tavLst>
                                        </p:anim>
                                      </p:childTnLst>
                                    </p:cTn>
                                  </p:par>
                                </p:childTnLst>
                              </p:cTn>
                            </p:par>
                            <p:par>
                              <p:cTn id="53" fill="hold">
                                <p:stCondLst>
                                  <p:cond delay="2500"/>
                                </p:stCondLst>
                                <p:childTnLst>
                                  <p:par>
                                    <p:cTn id="54" presetID="12" presetClass="entr" presetSubtype="2"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
                                            <p:tgtEl>
                                              <p:spTgt spid="5"/>
                                            </p:tgtEl>
                                            <p:attrNameLst>
                                              <p:attrName>ppt_x</p:attrName>
                                            </p:attrNameLst>
                                          </p:cBhvr>
                                          <p:tavLst>
                                            <p:tav tm="0">
                                              <p:val>
                                                <p:strVal val="#ppt_x+#ppt_w*1.125000"/>
                                              </p:val>
                                            </p:tav>
                                            <p:tav tm="100000">
                                              <p:val>
                                                <p:strVal val="#ppt_x"/>
                                              </p:val>
                                            </p:tav>
                                          </p:tavLst>
                                        </p:anim>
                                        <p:animEffect transition="in" filter="wipe(left)">
                                          <p:cBhvr>
                                            <p:cTn id="57" dur="500"/>
                                            <p:tgtEl>
                                              <p:spTgt spid="5"/>
                                            </p:tgtEl>
                                          </p:cBhvr>
                                        </p:animEffect>
                                      </p:childTnLst>
                                    </p:cTn>
                                  </p:par>
                                  <p:par>
                                    <p:cTn id="58" presetID="18" presetClass="entr" presetSubtype="3"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strips(upRight)">
                                          <p:cBhvr>
                                            <p:cTn id="60" dur="500"/>
                                            <p:tgtEl>
                                              <p:spTgt spid="18"/>
                                            </p:tgtEl>
                                          </p:cBhvr>
                                        </p:animEffect>
                                      </p:childTnLst>
                                    </p:cTn>
                                  </p:par>
                                </p:childTnLst>
                              </p:cTn>
                            </p:par>
                            <p:par>
                              <p:cTn id="61" fill="hold">
                                <p:stCondLst>
                                  <p:cond delay="3000"/>
                                </p:stCondLst>
                                <p:childTnLst>
                                  <p:par>
                                    <p:cTn id="62" presetID="12" presetClass="entr" presetSubtype="2"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p:tgtEl>
                                              <p:spTgt spid="19"/>
                                            </p:tgtEl>
                                            <p:attrNameLst>
                                              <p:attrName>ppt_x</p:attrName>
                                            </p:attrNameLst>
                                          </p:cBhvr>
                                          <p:tavLst>
                                            <p:tav tm="0">
                                              <p:val>
                                                <p:strVal val="#ppt_x+#ppt_w*1.125000"/>
                                              </p:val>
                                            </p:tav>
                                            <p:tav tm="100000">
                                              <p:val>
                                                <p:strVal val="#ppt_x"/>
                                              </p:val>
                                            </p:tav>
                                          </p:tavLst>
                                        </p:anim>
                                        <p:animEffect transition="in" filter="wipe(left)">
                                          <p:cBhvr>
                                            <p:cTn id="65" dur="500"/>
                                            <p:tgtEl>
                                              <p:spTgt spid="19"/>
                                            </p:tgtEl>
                                          </p:cBhvr>
                                        </p:animEffect>
                                      </p:childTnLst>
                                    </p:cTn>
                                  </p:par>
                                  <p:par>
                                    <p:cTn id="66" presetID="18" presetClass="entr" presetSubtype="3"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strips(upRight)">
                                          <p:cBhvr>
                                            <p:cTn id="68" dur="500"/>
                                            <p:tgtEl>
                                              <p:spTgt spid="20"/>
                                            </p:tgtEl>
                                          </p:cBhvr>
                                        </p:animEffect>
                                      </p:childTnLst>
                                    </p:cTn>
                                  </p:par>
                                </p:childTnLst>
                              </p:cTn>
                            </p:par>
                            <p:par>
                              <p:cTn id="69" fill="hold">
                                <p:stCondLst>
                                  <p:cond delay="3500"/>
                                </p:stCondLst>
                                <p:childTnLst>
                                  <p:par>
                                    <p:cTn id="70" presetID="12" presetClass="entr" presetSubtype="2"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p:tgtEl>
                                              <p:spTgt spid="21"/>
                                            </p:tgtEl>
                                            <p:attrNameLst>
                                              <p:attrName>ppt_x</p:attrName>
                                            </p:attrNameLst>
                                          </p:cBhvr>
                                          <p:tavLst>
                                            <p:tav tm="0">
                                              <p:val>
                                                <p:strVal val="#ppt_x+#ppt_w*1.125000"/>
                                              </p:val>
                                            </p:tav>
                                            <p:tav tm="100000">
                                              <p:val>
                                                <p:strVal val="#ppt_x"/>
                                              </p:val>
                                            </p:tav>
                                          </p:tavLst>
                                        </p:anim>
                                        <p:animEffect transition="in" filter="wipe(left)">
                                          <p:cBhvr>
                                            <p:cTn id="73" dur="500"/>
                                            <p:tgtEl>
                                              <p:spTgt spid="21"/>
                                            </p:tgtEl>
                                          </p:cBhvr>
                                        </p:animEffect>
                                      </p:childTnLst>
                                    </p:cTn>
                                  </p:par>
                                  <p:par>
                                    <p:cTn id="74" presetID="18" presetClass="entr" presetSubtype="3"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strips(upRight)">
                                          <p:cBhvr>
                                            <p:cTn id="76" dur="500"/>
                                            <p:tgtEl>
                                              <p:spTgt spid="22"/>
                                            </p:tgtEl>
                                          </p:cBhvr>
                                        </p:animEffect>
                                      </p:childTnLst>
                                    </p:cTn>
                                  </p:par>
                                </p:childTnLst>
                              </p:cTn>
                            </p:par>
                            <p:par>
                              <p:cTn id="77" fill="hold">
                                <p:stCondLst>
                                  <p:cond delay="4000"/>
                                </p:stCondLst>
                                <p:childTnLst>
                                  <p:par>
                                    <p:cTn id="78" presetID="12" presetClass="entr" presetSubtype="2"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p:tgtEl>
                                              <p:spTgt spid="23"/>
                                            </p:tgtEl>
                                            <p:attrNameLst>
                                              <p:attrName>ppt_x</p:attrName>
                                            </p:attrNameLst>
                                          </p:cBhvr>
                                          <p:tavLst>
                                            <p:tav tm="0">
                                              <p:val>
                                                <p:strVal val="#ppt_x+#ppt_w*1.125000"/>
                                              </p:val>
                                            </p:tav>
                                            <p:tav tm="100000">
                                              <p:val>
                                                <p:strVal val="#ppt_x"/>
                                              </p:val>
                                            </p:tav>
                                          </p:tavLst>
                                        </p:anim>
                                        <p:animEffect transition="in" filter="wipe(left)">
                                          <p:cBhvr>
                                            <p:cTn id="81" dur="500"/>
                                            <p:tgtEl>
                                              <p:spTgt spid="23"/>
                                            </p:tgtEl>
                                          </p:cBhvr>
                                        </p:animEffect>
                                      </p:childTnLst>
                                    </p:cTn>
                                  </p:par>
                                  <p:par>
                                    <p:cTn id="82" presetID="18" presetClass="entr" presetSubtype="3"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strips(upRight)">
                                          <p:cBhvr>
                                            <p:cTn id="84" dur="500"/>
                                            <p:tgtEl>
                                              <p:spTgt spid="24"/>
                                            </p:tgtEl>
                                          </p:cBhvr>
                                        </p:animEffect>
                                      </p:childTnLst>
                                    </p:cTn>
                                  </p:par>
                                </p:childTnLst>
                              </p:cTn>
                            </p:par>
                            <p:par>
                              <p:cTn id="85" fill="hold">
                                <p:stCondLst>
                                  <p:cond delay="4500"/>
                                </p:stCondLst>
                                <p:childTnLst>
                                  <p:par>
                                    <p:cTn id="86" presetID="12" presetClass="entr" presetSubtype="2" fill="hold" grpId="0" nodeType="after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left)">
                                          <p:cBhvr>
                                            <p:cTn id="89" dur="500"/>
                                            <p:tgtEl>
                                              <p:spTgt spid="25"/>
                                            </p:tgtEl>
                                          </p:cBhvr>
                                        </p:animEffect>
                                      </p:childTnLst>
                                    </p:cTn>
                                  </p:par>
                                  <p:par>
                                    <p:cTn id="90" presetID="18" presetClass="entr" presetSubtype="3"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strips(upRight)">
                                          <p:cBhvr>
                                            <p:cTn id="92" dur="500"/>
                                            <p:tgtEl>
                                              <p:spTgt spid="26"/>
                                            </p:tgtEl>
                                          </p:cBhvr>
                                        </p:animEffect>
                                      </p:childTnLst>
                                    </p:cTn>
                                  </p:par>
                                </p:childTnLst>
                              </p:cTn>
                            </p:par>
                            <p:par>
                              <p:cTn id="93" fill="hold">
                                <p:stCondLst>
                                  <p:cond delay="5000"/>
                                </p:stCondLst>
                                <p:childTnLst>
                                  <p:par>
                                    <p:cTn id="94" presetID="12" presetClass="entr" presetSubtype="2" fill="hold" grpId="0" nodeType="afterEffect">
                                      <p:stCondLst>
                                        <p:cond delay="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p:tgtEl>
                                              <p:spTgt spid="27"/>
                                            </p:tgtEl>
                                            <p:attrNameLst>
                                              <p:attrName>ppt_x</p:attrName>
                                            </p:attrNameLst>
                                          </p:cBhvr>
                                          <p:tavLst>
                                            <p:tav tm="0">
                                              <p:val>
                                                <p:strVal val="#ppt_x+#ppt_w*1.125000"/>
                                              </p:val>
                                            </p:tav>
                                            <p:tav tm="100000">
                                              <p:val>
                                                <p:strVal val="#ppt_x"/>
                                              </p:val>
                                            </p:tav>
                                          </p:tavLst>
                                        </p:anim>
                                        <p:animEffect transition="in" filter="wipe(left)">
                                          <p:cBhvr>
                                            <p:cTn id="97" dur="500"/>
                                            <p:tgtEl>
                                              <p:spTgt spid="27"/>
                                            </p:tgtEl>
                                          </p:cBhvr>
                                        </p:animEffect>
                                      </p:childTnLst>
                                    </p:cTn>
                                  </p:par>
                                  <p:par>
                                    <p:cTn id="98" presetID="18" presetClass="entr" presetSubtype="3" fill="hold" grpId="0" nodeType="with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strips(upRight)">
                                          <p:cBhvr>
                                            <p:cTn id="100" dur="500"/>
                                            <p:tgtEl>
                                              <p:spTgt spid="28"/>
                                            </p:tgtEl>
                                          </p:cBhvr>
                                        </p:animEffect>
                                      </p:childTnLst>
                                    </p:cTn>
                                  </p:par>
                                </p:childTnLst>
                              </p:cTn>
                            </p:par>
                            <p:par>
                              <p:cTn id="101" fill="hold">
                                <p:stCondLst>
                                  <p:cond delay="5500"/>
                                </p:stCondLst>
                                <p:childTnLst>
                                  <p:par>
                                    <p:cTn id="102" presetID="21" presetClass="entr" presetSubtype="1" fill="hold" grpId="0" nodeType="after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wheel(1)">
                                          <p:cBhvr>
                                            <p:cTn id="10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P spid="28"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1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894113" y="3603511"/>
            <a:ext cx="2360658" cy="521107"/>
          </a:xfrm>
          <a:prstGeom prst="rect">
            <a:avLst/>
          </a:prstGeom>
          <a:noFill/>
          <a:ln w="9525">
            <a:noFill/>
            <a:miter lim="800000"/>
            <a:headEnd/>
            <a:tailEnd/>
          </a:ln>
        </p:spPr>
      </p:pic>
      <p:pic>
        <p:nvPicPr>
          <p:cNvPr id="41" name="Picture 1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205371" y="3605005"/>
            <a:ext cx="2359164" cy="518120"/>
          </a:xfrm>
          <a:prstGeom prst="rect">
            <a:avLst/>
          </a:prstGeom>
          <a:noFill/>
          <a:ln w="9525">
            <a:noFill/>
            <a:miter lim="800000"/>
            <a:headEnd/>
            <a:tailEnd/>
          </a:ln>
        </p:spPr>
      </p:pic>
      <p:sp>
        <p:nvSpPr>
          <p:cNvPr id="42" name="Freeform 104"/>
          <p:cNvSpPr>
            <a:spLocks noChangeArrowheads="1"/>
          </p:cNvSpPr>
          <p:nvPr/>
        </p:nvSpPr>
        <p:spPr bwMode="auto">
          <a:xfrm>
            <a:off x="4325633" y="2951009"/>
            <a:ext cx="815255" cy="885433"/>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chemeClr val="accent5">
              <a:lumMod val="60000"/>
              <a:lumOff val="40000"/>
            </a:schemeClr>
          </a:solidFill>
          <a:ln w="9525">
            <a:noFill/>
            <a:miter lim="800000"/>
            <a:headEnd/>
            <a:tailEnd/>
          </a:ln>
        </p:spPr>
        <p:txBody>
          <a:bodyPr lIns="64495" tIns="32247" rIns="64495" bIns="32247"/>
          <a:lstStyle/>
          <a:p>
            <a:endParaRPr lang="zh-CN" altLang="en-US" sz="1270"/>
          </a:p>
        </p:txBody>
      </p:sp>
      <p:sp>
        <p:nvSpPr>
          <p:cNvPr id="20485" name="Freeform 105"/>
          <p:cNvSpPr>
            <a:spLocks noChangeArrowheads="1"/>
          </p:cNvSpPr>
          <p:nvPr/>
        </p:nvSpPr>
        <p:spPr bwMode="auto">
          <a:xfrm>
            <a:off x="4325633" y="2951009"/>
            <a:ext cx="815255" cy="885433"/>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w="9525">
            <a:noFill/>
            <a:miter lim="800000"/>
            <a:headEnd/>
            <a:tailEnd/>
          </a:ln>
        </p:spPr>
        <p:txBody>
          <a:bodyPr lIns="64495" tIns="32247" rIns="64495" bIns="32247"/>
          <a:lstStyle/>
          <a:p>
            <a:endParaRPr lang="zh-CN" altLang="en-US" sz="1270"/>
          </a:p>
        </p:txBody>
      </p:sp>
      <p:sp>
        <p:nvSpPr>
          <p:cNvPr id="44" name="Freeform 106"/>
          <p:cNvSpPr>
            <a:spLocks noChangeArrowheads="1"/>
          </p:cNvSpPr>
          <p:nvPr/>
        </p:nvSpPr>
        <p:spPr bwMode="auto">
          <a:xfrm>
            <a:off x="3375994" y="2951009"/>
            <a:ext cx="818242" cy="885433"/>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chemeClr val="accent4"/>
          </a:solidFill>
          <a:ln w="9525">
            <a:noFill/>
            <a:miter lim="800000"/>
            <a:headEnd/>
            <a:tailEnd/>
          </a:ln>
        </p:spPr>
        <p:txBody>
          <a:bodyPr lIns="64495" tIns="32247" rIns="64495" bIns="32247"/>
          <a:lstStyle/>
          <a:p>
            <a:endParaRPr lang="zh-CN" altLang="en-US" sz="1270"/>
          </a:p>
        </p:txBody>
      </p:sp>
      <p:sp>
        <p:nvSpPr>
          <p:cNvPr id="20487" name="Freeform 107"/>
          <p:cNvSpPr>
            <a:spLocks noChangeArrowheads="1"/>
          </p:cNvSpPr>
          <p:nvPr/>
        </p:nvSpPr>
        <p:spPr bwMode="auto">
          <a:xfrm>
            <a:off x="3375994" y="2951009"/>
            <a:ext cx="818242" cy="885433"/>
          </a:xfrm>
          <a:custGeom>
            <a:avLst/>
            <a:gdLst>
              <a:gd name="T0" fmla="*/ 862026321 w 878"/>
              <a:gd name="T1" fmla="*/ 29327369 h 952"/>
              <a:gd name="T2" fmla="*/ 447704211 w 878"/>
              <a:gd name="T3" fmla="*/ 246351683 h 952"/>
              <a:gd name="T4" fmla="*/ 488939643 w 878"/>
              <a:gd name="T5" fmla="*/ 0 h 952"/>
              <a:gd name="T6" fmla="*/ 161016053 w 878"/>
              <a:gd name="T7" fmla="*/ 0 h 952"/>
              <a:gd name="T8" fmla="*/ 0 w 878"/>
              <a:gd name="T9" fmla="*/ 930662901 h 952"/>
              <a:gd name="T10" fmla="*/ 862026321 w 878"/>
              <a:gd name="T11" fmla="*/ 480972615 h 952"/>
              <a:gd name="T12" fmla="*/ 862026321 w 878"/>
              <a:gd name="T13" fmla="*/ 29327369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w="9525">
            <a:noFill/>
            <a:miter lim="800000"/>
            <a:headEnd/>
            <a:tailEnd/>
          </a:ln>
        </p:spPr>
        <p:txBody>
          <a:bodyPr lIns="64495" tIns="32247" rIns="64495" bIns="32247"/>
          <a:lstStyle/>
          <a:p>
            <a:endParaRPr lang="zh-CN" altLang="en-US" sz="1270"/>
          </a:p>
        </p:txBody>
      </p:sp>
      <p:sp>
        <p:nvSpPr>
          <p:cNvPr id="46" name="Freeform 108"/>
          <p:cNvSpPr>
            <a:spLocks noChangeArrowheads="1"/>
          </p:cNvSpPr>
          <p:nvPr/>
        </p:nvSpPr>
        <p:spPr bwMode="auto">
          <a:xfrm>
            <a:off x="4258440" y="1123404"/>
            <a:ext cx="1427444" cy="1678291"/>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3"/>
          </a:solidFill>
          <a:ln w="9525">
            <a:noFill/>
            <a:miter lim="800000"/>
            <a:headEnd/>
            <a:tailEnd/>
          </a:ln>
        </p:spPr>
        <p:txBody>
          <a:bodyPr lIns="64495" tIns="32247" rIns="64495" bIns="32247"/>
          <a:lstStyle/>
          <a:p>
            <a:endParaRPr lang="zh-CN" altLang="en-US" sz="1270"/>
          </a:p>
        </p:txBody>
      </p:sp>
      <p:sp>
        <p:nvSpPr>
          <p:cNvPr id="47" name="Freeform 109"/>
          <p:cNvSpPr>
            <a:spLocks noChangeArrowheads="1"/>
          </p:cNvSpPr>
          <p:nvPr/>
        </p:nvSpPr>
        <p:spPr bwMode="auto">
          <a:xfrm>
            <a:off x="2832490" y="1123404"/>
            <a:ext cx="1425950" cy="1678291"/>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2"/>
          </a:solidFill>
          <a:ln w="9525">
            <a:noFill/>
            <a:miter lim="800000"/>
            <a:headEnd/>
            <a:tailEnd/>
          </a:ln>
        </p:spPr>
        <p:txBody>
          <a:bodyPr lIns="64495" tIns="32247" rIns="64495" bIns="32247"/>
          <a:lstStyle/>
          <a:p>
            <a:endParaRPr lang="zh-CN" altLang="en-US" sz="1270"/>
          </a:p>
        </p:txBody>
      </p:sp>
      <p:sp>
        <p:nvSpPr>
          <p:cNvPr id="48" name="矩形 1"/>
          <p:cNvSpPr>
            <a:spLocks noChangeArrowheads="1"/>
          </p:cNvSpPr>
          <p:nvPr/>
        </p:nvSpPr>
        <p:spPr bwMode="auto">
          <a:xfrm>
            <a:off x="6020348" y="1245842"/>
            <a:ext cx="1627524" cy="934080"/>
          </a:xfrm>
          <a:prstGeom prst="rect">
            <a:avLst/>
          </a:prstGeom>
          <a:noFill/>
          <a:ln w="9525">
            <a:noFill/>
            <a:miter lim="800000"/>
            <a:headEnd/>
            <a:tailEnd/>
          </a:ln>
        </p:spPr>
        <p:txBody>
          <a:bodyPr lIns="64495" tIns="32247" rIns="64495" bIns="32247">
            <a:spAutoFit/>
          </a:bodyPr>
          <a:lstStyle/>
          <a:p>
            <a:pPr algn="just">
              <a:lnSpc>
                <a:spcPct val="150000"/>
              </a:lnSpc>
            </a:pPr>
            <a:r>
              <a:rPr lang="zh-CN" altLang="en-US" sz="1035" b="1">
                <a:solidFill>
                  <a:srgbClr val="595959"/>
                </a:solidFill>
                <a:latin typeface="微软雅黑" pitchFamily="34" charset="-122"/>
                <a:ea typeface="微软雅黑" pitchFamily="34" charset="-122"/>
                <a:sym typeface="微软雅黑" pitchFamily="34" charset="-122"/>
              </a:rPr>
              <a:t>此处添加标题内容</a:t>
            </a:r>
            <a:endParaRPr lang="en-US" altLang="zh-CN" sz="1035" b="1">
              <a:solidFill>
                <a:srgbClr val="595959"/>
              </a:solidFill>
              <a:latin typeface="微软雅黑" pitchFamily="34" charset="-122"/>
              <a:ea typeface="微软雅黑" pitchFamily="34" charset="-122"/>
              <a:sym typeface="微软雅黑" pitchFamily="34" charset="-122"/>
            </a:endParaRPr>
          </a:p>
          <a:p>
            <a:pPr algn="just">
              <a:lnSpc>
                <a:spcPct val="150000"/>
              </a:lnSpc>
            </a:pPr>
            <a:r>
              <a:rPr lang="zh-CN" altLang="en-US" sz="847">
                <a:solidFill>
                  <a:srgbClr val="595959"/>
                </a:solidFill>
                <a:latin typeface="微软雅黑" pitchFamily="34" charset="-122"/>
                <a:ea typeface="微软雅黑" pitchFamily="34" charset="-122"/>
                <a:sym typeface="微软雅黑" pitchFamily="34" charset="-122"/>
              </a:rPr>
              <a:t>点击此处添加内容</a:t>
            </a:r>
            <a:endParaRPr lang="en-US" altLang="zh-CN" sz="847">
              <a:solidFill>
                <a:srgbClr val="595959"/>
              </a:solidFill>
              <a:latin typeface="微软雅黑" pitchFamily="34" charset="-122"/>
              <a:ea typeface="微软雅黑" pitchFamily="34" charset="-122"/>
              <a:sym typeface="微软雅黑" pitchFamily="34" charset="-122"/>
            </a:endParaRPr>
          </a:p>
          <a:p>
            <a:pPr algn="just">
              <a:lnSpc>
                <a:spcPct val="150000"/>
              </a:lnSpc>
            </a:pPr>
            <a:r>
              <a:rPr lang="zh-CN" altLang="en-US" sz="847">
                <a:solidFill>
                  <a:srgbClr val="595959"/>
                </a:solidFill>
                <a:latin typeface="微软雅黑" pitchFamily="34" charset="-122"/>
                <a:ea typeface="微软雅黑" pitchFamily="34" charset="-122"/>
                <a:sym typeface="微软雅黑" pitchFamily="34" charset="-122"/>
              </a:rPr>
              <a:t>点击此处添加内容</a:t>
            </a:r>
          </a:p>
          <a:p>
            <a:pPr algn="just">
              <a:lnSpc>
                <a:spcPct val="150000"/>
              </a:lnSpc>
            </a:pPr>
            <a:endParaRPr lang="zh-CN" altLang="en-US" sz="1035" b="1">
              <a:solidFill>
                <a:srgbClr val="595959"/>
              </a:solidFill>
              <a:latin typeface="微软雅黑" pitchFamily="34" charset="-122"/>
              <a:ea typeface="微软雅黑" pitchFamily="34" charset="-122"/>
              <a:sym typeface="微软雅黑" pitchFamily="34" charset="-122"/>
            </a:endParaRPr>
          </a:p>
        </p:txBody>
      </p:sp>
      <p:sp>
        <p:nvSpPr>
          <p:cNvPr id="49" name="任意多边形 22"/>
          <p:cNvSpPr>
            <a:spLocks/>
          </p:cNvSpPr>
          <p:nvPr/>
        </p:nvSpPr>
        <p:spPr bwMode="auto">
          <a:xfrm flipH="1">
            <a:off x="1236322" y="1505648"/>
            <a:ext cx="2583135" cy="580832"/>
          </a:xfrm>
          <a:custGeom>
            <a:avLst/>
            <a:gdLst>
              <a:gd name="T0" fmla="*/ 0 w 2896333"/>
              <a:gd name="T1" fmla="*/ 656710 h 581025"/>
              <a:gd name="T2" fmla="*/ 299820 w 2896333"/>
              <a:gd name="T3" fmla="*/ 0 h 581025"/>
              <a:gd name="T4" fmla="*/ 260481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tailEnd/>
          </a:ln>
        </p:spPr>
        <p:txBody>
          <a:bodyPr lIns="64495" tIns="32247" rIns="64495" bIns="32247" anchor="ctr"/>
          <a:lstStyle/>
          <a:p>
            <a:endParaRPr lang="zh-CN" altLang="en-US" sz="1270"/>
          </a:p>
        </p:txBody>
      </p:sp>
      <p:sp>
        <p:nvSpPr>
          <p:cNvPr id="50" name="矩形 1"/>
          <p:cNvSpPr>
            <a:spLocks noChangeArrowheads="1"/>
          </p:cNvSpPr>
          <p:nvPr/>
        </p:nvSpPr>
        <p:spPr bwMode="auto">
          <a:xfrm>
            <a:off x="1549882" y="1248828"/>
            <a:ext cx="1627524" cy="934080"/>
          </a:xfrm>
          <a:prstGeom prst="rect">
            <a:avLst/>
          </a:prstGeom>
          <a:noFill/>
          <a:ln w="9525">
            <a:noFill/>
            <a:miter lim="800000"/>
            <a:headEnd/>
            <a:tailEnd/>
          </a:ln>
        </p:spPr>
        <p:txBody>
          <a:bodyPr lIns="64495" tIns="32247" rIns="64495" bIns="32247">
            <a:spAutoFit/>
          </a:bodyPr>
          <a:lstStyle/>
          <a:p>
            <a:pPr algn="just">
              <a:lnSpc>
                <a:spcPct val="150000"/>
              </a:lnSpc>
            </a:pPr>
            <a:r>
              <a:rPr lang="zh-CN" altLang="en-US" sz="1035" b="1">
                <a:solidFill>
                  <a:srgbClr val="595959"/>
                </a:solidFill>
                <a:latin typeface="微软雅黑" pitchFamily="34" charset="-122"/>
                <a:ea typeface="微软雅黑" pitchFamily="34" charset="-122"/>
                <a:sym typeface="微软雅黑" pitchFamily="34" charset="-122"/>
              </a:rPr>
              <a:t>此处添加标题内容</a:t>
            </a:r>
            <a:endParaRPr lang="en-US" altLang="zh-CN" sz="1035" b="1">
              <a:solidFill>
                <a:srgbClr val="595959"/>
              </a:solidFill>
              <a:latin typeface="微软雅黑" pitchFamily="34" charset="-122"/>
              <a:ea typeface="微软雅黑" pitchFamily="34" charset="-122"/>
              <a:sym typeface="微软雅黑" pitchFamily="34" charset="-122"/>
            </a:endParaRPr>
          </a:p>
          <a:p>
            <a:pPr algn="just">
              <a:lnSpc>
                <a:spcPct val="150000"/>
              </a:lnSpc>
            </a:pPr>
            <a:r>
              <a:rPr lang="zh-CN" altLang="en-US" sz="847">
                <a:solidFill>
                  <a:srgbClr val="595959"/>
                </a:solidFill>
                <a:latin typeface="微软雅黑" pitchFamily="34" charset="-122"/>
                <a:ea typeface="微软雅黑" pitchFamily="34" charset="-122"/>
                <a:sym typeface="微软雅黑" pitchFamily="34" charset="-122"/>
              </a:rPr>
              <a:t>点击此处添加内容</a:t>
            </a:r>
            <a:endParaRPr lang="en-US" altLang="zh-CN" sz="847">
              <a:solidFill>
                <a:srgbClr val="595959"/>
              </a:solidFill>
              <a:latin typeface="微软雅黑" pitchFamily="34" charset="-122"/>
              <a:ea typeface="微软雅黑" pitchFamily="34" charset="-122"/>
              <a:sym typeface="微软雅黑" pitchFamily="34" charset="-122"/>
            </a:endParaRPr>
          </a:p>
          <a:p>
            <a:pPr algn="just">
              <a:lnSpc>
                <a:spcPct val="150000"/>
              </a:lnSpc>
            </a:pPr>
            <a:r>
              <a:rPr lang="zh-CN" altLang="en-US" sz="847">
                <a:solidFill>
                  <a:srgbClr val="595959"/>
                </a:solidFill>
                <a:latin typeface="微软雅黑" pitchFamily="34" charset="-122"/>
                <a:ea typeface="微软雅黑" pitchFamily="34" charset="-122"/>
                <a:sym typeface="微软雅黑" pitchFamily="34" charset="-122"/>
              </a:rPr>
              <a:t>点击此处添加内容</a:t>
            </a:r>
          </a:p>
          <a:p>
            <a:pPr algn="just">
              <a:lnSpc>
                <a:spcPct val="150000"/>
              </a:lnSpc>
            </a:pPr>
            <a:endParaRPr lang="zh-CN" altLang="en-US" sz="1035" b="1">
              <a:solidFill>
                <a:srgbClr val="595959"/>
              </a:solidFill>
              <a:latin typeface="微软雅黑" pitchFamily="34" charset="-122"/>
              <a:ea typeface="微软雅黑" pitchFamily="34" charset="-122"/>
              <a:sym typeface="微软雅黑" pitchFamily="34" charset="-122"/>
            </a:endParaRPr>
          </a:p>
        </p:txBody>
      </p:sp>
      <p:sp>
        <p:nvSpPr>
          <p:cNvPr id="51" name="任意多边形 24"/>
          <p:cNvSpPr>
            <a:spLocks/>
          </p:cNvSpPr>
          <p:nvPr/>
        </p:nvSpPr>
        <p:spPr bwMode="auto">
          <a:xfrm flipH="1">
            <a:off x="1245281" y="2945036"/>
            <a:ext cx="2296452" cy="585312"/>
          </a:xfrm>
          <a:custGeom>
            <a:avLst/>
            <a:gdLst>
              <a:gd name="T0" fmla="*/ 0 w 2528430"/>
              <a:gd name="T1" fmla="*/ 660074 h 587027"/>
              <a:gd name="T2" fmla="*/ 311007 w 2528430"/>
              <a:gd name="T3" fmla="*/ 6749 h 587027"/>
              <a:gd name="T4" fmla="*/ 235879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tailEnd/>
          </a:ln>
        </p:spPr>
        <p:txBody>
          <a:bodyPr lIns="64495" tIns="32247" rIns="64495" bIns="32247" anchor="ctr"/>
          <a:lstStyle/>
          <a:p>
            <a:endParaRPr lang="zh-CN" altLang="en-US" sz="1270"/>
          </a:p>
        </p:txBody>
      </p:sp>
      <p:sp>
        <p:nvSpPr>
          <p:cNvPr id="89" name="矩形 1"/>
          <p:cNvSpPr>
            <a:spLocks noChangeArrowheads="1"/>
          </p:cNvSpPr>
          <p:nvPr/>
        </p:nvSpPr>
        <p:spPr bwMode="auto">
          <a:xfrm>
            <a:off x="1539430" y="2673284"/>
            <a:ext cx="1627524" cy="695168"/>
          </a:xfrm>
          <a:prstGeom prst="rect">
            <a:avLst/>
          </a:prstGeom>
          <a:noFill/>
          <a:ln w="9525">
            <a:noFill/>
            <a:miter lim="800000"/>
            <a:headEnd/>
            <a:tailEnd/>
          </a:ln>
        </p:spPr>
        <p:txBody>
          <a:bodyPr lIns="64495" tIns="32247" rIns="64495" bIns="32247">
            <a:spAutoFit/>
          </a:bodyPr>
          <a:lstStyle/>
          <a:p>
            <a:pPr algn="just">
              <a:lnSpc>
                <a:spcPct val="150000"/>
              </a:lnSpc>
            </a:pPr>
            <a:r>
              <a:rPr lang="zh-CN" altLang="en-US" sz="1035" b="1">
                <a:solidFill>
                  <a:srgbClr val="595959"/>
                </a:solidFill>
                <a:latin typeface="微软雅黑" pitchFamily="34" charset="-122"/>
                <a:ea typeface="微软雅黑" pitchFamily="34" charset="-122"/>
                <a:sym typeface="微软雅黑" pitchFamily="34" charset="-122"/>
              </a:rPr>
              <a:t>此处添加标题内容</a:t>
            </a:r>
            <a:endParaRPr lang="en-US" altLang="zh-CN" sz="1035" b="1">
              <a:solidFill>
                <a:srgbClr val="595959"/>
              </a:solidFill>
              <a:latin typeface="微软雅黑" pitchFamily="34" charset="-122"/>
              <a:ea typeface="微软雅黑" pitchFamily="34" charset="-122"/>
              <a:sym typeface="微软雅黑" pitchFamily="34" charset="-122"/>
            </a:endParaRPr>
          </a:p>
          <a:p>
            <a:pPr algn="just">
              <a:lnSpc>
                <a:spcPct val="150000"/>
              </a:lnSpc>
            </a:pPr>
            <a:r>
              <a:rPr lang="zh-CN" altLang="en-US" sz="847">
                <a:solidFill>
                  <a:srgbClr val="595959"/>
                </a:solidFill>
                <a:latin typeface="微软雅黑" pitchFamily="34" charset="-122"/>
                <a:ea typeface="微软雅黑" pitchFamily="34" charset="-122"/>
                <a:sym typeface="微软雅黑" pitchFamily="34" charset="-122"/>
              </a:rPr>
              <a:t>点击此处添加内容</a:t>
            </a:r>
            <a:endParaRPr lang="en-US" altLang="zh-CN" sz="847">
              <a:solidFill>
                <a:srgbClr val="595959"/>
              </a:solidFill>
              <a:latin typeface="微软雅黑" pitchFamily="34" charset="-122"/>
              <a:ea typeface="微软雅黑" pitchFamily="34" charset="-122"/>
              <a:sym typeface="微软雅黑" pitchFamily="34" charset="-122"/>
            </a:endParaRPr>
          </a:p>
          <a:p>
            <a:pPr algn="just">
              <a:lnSpc>
                <a:spcPct val="150000"/>
              </a:lnSpc>
            </a:pPr>
            <a:r>
              <a:rPr lang="zh-CN" altLang="en-US" sz="847">
                <a:solidFill>
                  <a:srgbClr val="595959"/>
                </a:solidFill>
                <a:latin typeface="微软雅黑" pitchFamily="34" charset="-122"/>
                <a:ea typeface="微软雅黑" pitchFamily="34" charset="-122"/>
                <a:sym typeface="微软雅黑" pitchFamily="34" charset="-122"/>
              </a:rPr>
              <a:t>点击此处添加内容</a:t>
            </a:r>
          </a:p>
        </p:txBody>
      </p:sp>
      <p:sp>
        <p:nvSpPr>
          <p:cNvPr id="90" name="矩形 1"/>
          <p:cNvSpPr>
            <a:spLocks noChangeArrowheads="1"/>
          </p:cNvSpPr>
          <p:nvPr/>
        </p:nvSpPr>
        <p:spPr bwMode="auto">
          <a:xfrm>
            <a:off x="6039760" y="2667312"/>
            <a:ext cx="1627524" cy="988325"/>
          </a:xfrm>
          <a:prstGeom prst="rect">
            <a:avLst/>
          </a:prstGeom>
          <a:noFill/>
          <a:ln w="9525">
            <a:noFill/>
            <a:miter lim="800000"/>
            <a:headEnd/>
            <a:tailEnd/>
          </a:ln>
        </p:spPr>
        <p:txBody>
          <a:bodyPr lIns="64495" tIns="32247" rIns="64495" bIns="32247">
            <a:spAutoFit/>
          </a:bodyPr>
          <a:lstStyle/>
          <a:p>
            <a:pPr algn="just">
              <a:lnSpc>
                <a:spcPct val="150000"/>
              </a:lnSpc>
            </a:pPr>
            <a:r>
              <a:rPr lang="zh-CN" altLang="en-US" sz="1035" b="1">
                <a:solidFill>
                  <a:srgbClr val="595959"/>
                </a:solidFill>
                <a:latin typeface="微软雅黑" pitchFamily="34" charset="-122"/>
                <a:ea typeface="微软雅黑" pitchFamily="34" charset="-122"/>
                <a:sym typeface="微软雅黑" pitchFamily="34" charset="-122"/>
              </a:rPr>
              <a:t>此处添加标题内容</a:t>
            </a:r>
            <a:endParaRPr lang="en-US" altLang="zh-CN" sz="1035" b="1">
              <a:solidFill>
                <a:srgbClr val="595959"/>
              </a:solidFill>
              <a:latin typeface="微软雅黑" pitchFamily="34" charset="-122"/>
              <a:ea typeface="微软雅黑" pitchFamily="34" charset="-122"/>
              <a:sym typeface="微软雅黑" pitchFamily="34" charset="-122"/>
            </a:endParaRPr>
          </a:p>
          <a:p>
            <a:pPr algn="just">
              <a:lnSpc>
                <a:spcPct val="150000"/>
              </a:lnSpc>
            </a:pPr>
            <a:r>
              <a:rPr lang="zh-CN" altLang="en-US" sz="847">
                <a:solidFill>
                  <a:srgbClr val="595959"/>
                </a:solidFill>
                <a:latin typeface="微软雅黑" pitchFamily="34" charset="-122"/>
                <a:ea typeface="微软雅黑" pitchFamily="34" charset="-122"/>
                <a:sym typeface="微软雅黑" pitchFamily="34" charset="-122"/>
              </a:rPr>
              <a:t>点击此处添加内容</a:t>
            </a:r>
            <a:endParaRPr lang="en-US" altLang="zh-CN" sz="847">
              <a:solidFill>
                <a:srgbClr val="595959"/>
              </a:solidFill>
              <a:latin typeface="微软雅黑" pitchFamily="34" charset="-122"/>
              <a:ea typeface="微软雅黑" pitchFamily="34" charset="-122"/>
              <a:sym typeface="微软雅黑" pitchFamily="34" charset="-122"/>
            </a:endParaRPr>
          </a:p>
          <a:p>
            <a:pPr algn="just">
              <a:lnSpc>
                <a:spcPct val="150000"/>
              </a:lnSpc>
            </a:pPr>
            <a:r>
              <a:rPr lang="zh-CN" altLang="en-US" sz="847">
                <a:solidFill>
                  <a:srgbClr val="595959"/>
                </a:solidFill>
                <a:latin typeface="微软雅黑" pitchFamily="34" charset="-122"/>
                <a:ea typeface="微软雅黑" pitchFamily="34" charset="-122"/>
                <a:sym typeface="微软雅黑" pitchFamily="34" charset="-122"/>
              </a:rPr>
              <a:t>点击此处添加内容</a:t>
            </a:r>
          </a:p>
          <a:p>
            <a:pPr algn="just">
              <a:lnSpc>
                <a:spcPct val="150000"/>
              </a:lnSpc>
            </a:pPr>
            <a:endParaRPr lang="zh-CN" altLang="en-US" sz="1270">
              <a:solidFill>
                <a:srgbClr val="000000"/>
              </a:solidFill>
              <a:latin typeface="Calibri" pitchFamily="34" charset="0"/>
              <a:ea typeface="微软雅黑" pitchFamily="34" charset="-122"/>
            </a:endParaRPr>
          </a:p>
        </p:txBody>
      </p:sp>
      <p:sp>
        <p:nvSpPr>
          <p:cNvPr id="91" name="任意多边形 27"/>
          <p:cNvSpPr>
            <a:spLocks/>
          </p:cNvSpPr>
          <p:nvPr/>
        </p:nvSpPr>
        <p:spPr bwMode="auto">
          <a:xfrm>
            <a:off x="4870629" y="1514607"/>
            <a:ext cx="2583135" cy="580832"/>
          </a:xfrm>
          <a:custGeom>
            <a:avLst/>
            <a:gdLst>
              <a:gd name="T0" fmla="*/ 0 w 2896333"/>
              <a:gd name="T1" fmla="*/ 656710 h 581025"/>
              <a:gd name="T2" fmla="*/ 299820 w 2896333"/>
              <a:gd name="T3" fmla="*/ 0 h 581025"/>
              <a:gd name="T4" fmla="*/ 260481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tailEnd/>
          </a:ln>
        </p:spPr>
        <p:txBody>
          <a:bodyPr lIns="64495" tIns="32247" rIns="64495" bIns="32247" anchor="ctr"/>
          <a:lstStyle/>
          <a:p>
            <a:endParaRPr lang="zh-CN" altLang="en-US" sz="1270"/>
          </a:p>
        </p:txBody>
      </p:sp>
      <p:sp>
        <p:nvSpPr>
          <p:cNvPr id="92" name="任意多边形 28"/>
          <p:cNvSpPr>
            <a:spLocks/>
          </p:cNvSpPr>
          <p:nvPr/>
        </p:nvSpPr>
        <p:spPr bwMode="auto">
          <a:xfrm>
            <a:off x="4912437" y="2945036"/>
            <a:ext cx="2560739" cy="585312"/>
          </a:xfrm>
          <a:custGeom>
            <a:avLst/>
            <a:gdLst>
              <a:gd name="T0" fmla="*/ 0 w 2528430"/>
              <a:gd name="T1" fmla="*/ 660074 h 587027"/>
              <a:gd name="T2" fmla="*/ 386616 w 2528430"/>
              <a:gd name="T3" fmla="*/ 6749 h 587027"/>
              <a:gd name="T4" fmla="*/ 2932224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tailEnd/>
          </a:ln>
        </p:spPr>
        <p:txBody>
          <a:bodyPr lIns="64495" tIns="32247" rIns="64495" bIns="32247" anchor="ctr"/>
          <a:lstStyle/>
          <a:p>
            <a:endParaRPr lang="zh-CN" altLang="en-US" sz="1270"/>
          </a:p>
        </p:txBody>
      </p:sp>
      <p:sp>
        <p:nvSpPr>
          <p:cNvPr id="93" name="Oval 54"/>
          <p:cNvSpPr>
            <a:spLocks noChangeArrowheads="1"/>
          </p:cNvSpPr>
          <p:nvPr/>
        </p:nvSpPr>
        <p:spPr bwMode="auto">
          <a:xfrm>
            <a:off x="3779142" y="2052138"/>
            <a:ext cx="77643" cy="77643"/>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64495" tIns="32247" rIns="64495" bIns="32247"/>
          <a:lstStyle/>
          <a:p>
            <a:endParaRPr lang="zh-CN" altLang="zh-CN" sz="1270">
              <a:solidFill>
                <a:srgbClr val="000000"/>
              </a:solidFill>
              <a:latin typeface="宋体" pitchFamily="2" charset="-122"/>
              <a:ea typeface="微软雅黑" pitchFamily="34" charset="-122"/>
              <a:sym typeface="宋体" pitchFamily="2" charset="-122"/>
            </a:endParaRPr>
          </a:p>
        </p:txBody>
      </p:sp>
      <p:sp>
        <p:nvSpPr>
          <p:cNvPr id="94" name="Oval 54"/>
          <p:cNvSpPr>
            <a:spLocks noChangeArrowheads="1"/>
          </p:cNvSpPr>
          <p:nvPr/>
        </p:nvSpPr>
        <p:spPr bwMode="auto">
          <a:xfrm>
            <a:off x="4825834" y="2058110"/>
            <a:ext cx="77643" cy="77643"/>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64495" tIns="32247" rIns="64495" bIns="32247"/>
          <a:lstStyle/>
          <a:p>
            <a:endParaRPr lang="zh-CN" altLang="zh-CN" sz="1270">
              <a:solidFill>
                <a:srgbClr val="000000"/>
              </a:solidFill>
              <a:latin typeface="宋体" pitchFamily="2" charset="-122"/>
              <a:ea typeface="微软雅黑" pitchFamily="34" charset="-122"/>
              <a:sym typeface="宋体" pitchFamily="2" charset="-122"/>
            </a:endParaRPr>
          </a:p>
        </p:txBody>
      </p:sp>
      <p:sp>
        <p:nvSpPr>
          <p:cNvPr id="95" name="Oval 54"/>
          <p:cNvSpPr>
            <a:spLocks noChangeArrowheads="1"/>
          </p:cNvSpPr>
          <p:nvPr/>
        </p:nvSpPr>
        <p:spPr bwMode="auto">
          <a:xfrm>
            <a:off x="4870629" y="3491526"/>
            <a:ext cx="77643" cy="77643"/>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64495" tIns="32247" rIns="64495" bIns="32247"/>
          <a:lstStyle/>
          <a:p>
            <a:endParaRPr lang="zh-CN" altLang="zh-CN" sz="1270">
              <a:solidFill>
                <a:srgbClr val="000000"/>
              </a:solidFill>
              <a:latin typeface="宋体" pitchFamily="2" charset="-122"/>
              <a:ea typeface="微软雅黑" pitchFamily="34" charset="-122"/>
              <a:sym typeface="宋体" pitchFamily="2" charset="-122"/>
            </a:endParaRPr>
          </a:p>
        </p:txBody>
      </p:sp>
      <p:sp>
        <p:nvSpPr>
          <p:cNvPr id="96" name="Oval 54"/>
          <p:cNvSpPr>
            <a:spLocks noChangeArrowheads="1"/>
          </p:cNvSpPr>
          <p:nvPr/>
        </p:nvSpPr>
        <p:spPr bwMode="auto">
          <a:xfrm>
            <a:off x="3510377" y="3491526"/>
            <a:ext cx="77643" cy="77643"/>
          </a:xfrm>
          <a:prstGeom prst="ellipse">
            <a:avLst/>
          </a:prstGeom>
          <a:gradFill rotWithShape="1">
            <a:gsLst>
              <a:gs pos="0">
                <a:srgbClr val="BBBBBB"/>
              </a:gs>
              <a:gs pos="34999">
                <a:srgbClr val="CFCFCF"/>
              </a:gs>
              <a:gs pos="100000">
                <a:srgbClr val="EDEDED"/>
              </a:gs>
            </a:gsLst>
            <a:lin ang="5400000" scaled="1"/>
          </a:gradFill>
          <a:ln w="9525">
            <a:noFill/>
            <a:round/>
            <a:headEnd/>
            <a:tailEnd/>
          </a:ln>
        </p:spPr>
        <p:txBody>
          <a:bodyPr lIns="64495" tIns="32247" rIns="64495" bIns="32247"/>
          <a:lstStyle/>
          <a:p>
            <a:endParaRPr lang="zh-CN" altLang="zh-CN" sz="1270">
              <a:solidFill>
                <a:srgbClr val="000000"/>
              </a:solidFill>
              <a:latin typeface="宋体" pitchFamily="2" charset="-122"/>
              <a:ea typeface="微软雅黑" pitchFamily="34" charset="-122"/>
              <a:sym typeface="宋体" pitchFamily="2" charset="-122"/>
            </a:endParaRPr>
          </a:p>
        </p:txBody>
      </p:sp>
    </p:spTree>
    <p:extLst>
      <p:ext uri="{BB962C8B-B14F-4D97-AF65-F5344CB8AC3E}">
        <p14:creationId xmlns:p14="http://schemas.microsoft.com/office/powerpoint/2010/main" val="67662727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animEffect transition="in" filter="fade">
                                      <p:cBhvr>
                                        <p:cTn id="14" dur="500"/>
                                        <p:tgtEl>
                                          <p:spTgt spid="4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p:cTn id="17" dur="500" fill="hold"/>
                                        <p:tgtEl>
                                          <p:spTgt spid="44"/>
                                        </p:tgtEl>
                                        <p:attrNameLst>
                                          <p:attrName>ppt_w</p:attrName>
                                        </p:attrNameLst>
                                      </p:cBhvr>
                                      <p:tavLst>
                                        <p:tav tm="0">
                                          <p:val>
                                            <p:fltVal val="0"/>
                                          </p:val>
                                        </p:tav>
                                        <p:tav tm="100000">
                                          <p:val>
                                            <p:strVal val="#ppt_w"/>
                                          </p:val>
                                        </p:tav>
                                      </p:tavLst>
                                    </p:anim>
                                    <p:anim calcmode="lin" valueType="num">
                                      <p:cBhvr>
                                        <p:cTn id="18" dur="500" fill="hold"/>
                                        <p:tgtEl>
                                          <p:spTgt spid="44"/>
                                        </p:tgtEl>
                                        <p:attrNameLst>
                                          <p:attrName>ppt_h</p:attrName>
                                        </p:attrNameLst>
                                      </p:cBhvr>
                                      <p:tavLst>
                                        <p:tav tm="0">
                                          <p:val>
                                            <p:fltVal val="0"/>
                                          </p:val>
                                        </p:tav>
                                        <p:tav tm="100000">
                                          <p:val>
                                            <p:strVal val="#ppt_h"/>
                                          </p:val>
                                        </p:tav>
                                      </p:tavLst>
                                    </p:anim>
                                    <p:animEffect transition="in" filter="fade">
                                      <p:cBhvr>
                                        <p:cTn id="19" dur="500"/>
                                        <p:tgtEl>
                                          <p:spTgt spid="4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par>
                                <p:cTn id="25" presetID="22" presetClass="entr" presetSubtype="4"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wipe(down)">
                                      <p:cBhvr>
                                        <p:cTn id="27" dur="500"/>
                                        <p:tgtEl>
                                          <p:spTgt spid="40"/>
                                        </p:tgtEl>
                                      </p:cBhvr>
                                    </p:animEffect>
                                  </p:childTnLst>
                                </p:cTn>
                              </p:par>
                              <p:par>
                                <p:cTn id="28" presetID="22" presetClass="entr" presetSubtype="4" fill="hold"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down)">
                                      <p:cBhvr>
                                        <p:cTn id="30" dur="500"/>
                                        <p:tgtEl>
                                          <p:spTgt spid="41"/>
                                        </p:tgtEl>
                                      </p:cBhvr>
                                    </p:animEffect>
                                  </p:childTnLst>
                                </p:cTn>
                              </p:par>
                            </p:childTnLst>
                          </p:cTn>
                        </p:par>
                        <p:par>
                          <p:cTn id="31" fill="hold" nodeType="afterGroup">
                            <p:stCondLst>
                              <p:cond delay="500"/>
                            </p:stCondLst>
                            <p:childTnLst>
                              <p:par>
                                <p:cTn id="32" presetID="31" presetClass="entr" presetSubtype="0" fill="hold" grpId="0" nodeType="afterEffect">
                                  <p:stCondLst>
                                    <p:cond delay="0"/>
                                  </p:stCondLst>
                                  <p:childTnLst>
                                    <p:set>
                                      <p:cBhvr>
                                        <p:cTn id="33" dur="1" fill="hold">
                                          <p:stCondLst>
                                            <p:cond delay="0"/>
                                          </p:stCondLst>
                                        </p:cTn>
                                        <p:tgtEl>
                                          <p:spTgt spid="93"/>
                                        </p:tgtEl>
                                        <p:attrNameLst>
                                          <p:attrName>style.visibility</p:attrName>
                                        </p:attrNameLst>
                                      </p:cBhvr>
                                      <p:to>
                                        <p:strVal val="visible"/>
                                      </p:to>
                                    </p:set>
                                    <p:anim calcmode="lin" valueType="num">
                                      <p:cBhvr>
                                        <p:cTn id="34" dur="500" fill="hold"/>
                                        <p:tgtEl>
                                          <p:spTgt spid="93"/>
                                        </p:tgtEl>
                                        <p:attrNameLst>
                                          <p:attrName>ppt_w</p:attrName>
                                        </p:attrNameLst>
                                      </p:cBhvr>
                                      <p:tavLst>
                                        <p:tav tm="0">
                                          <p:val>
                                            <p:fltVal val="0"/>
                                          </p:val>
                                        </p:tav>
                                        <p:tav tm="100000">
                                          <p:val>
                                            <p:strVal val="#ppt_w"/>
                                          </p:val>
                                        </p:tav>
                                      </p:tavLst>
                                    </p:anim>
                                    <p:anim calcmode="lin" valueType="num">
                                      <p:cBhvr>
                                        <p:cTn id="35" dur="500" fill="hold"/>
                                        <p:tgtEl>
                                          <p:spTgt spid="93"/>
                                        </p:tgtEl>
                                        <p:attrNameLst>
                                          <p:attrName>ppt_h</p:attrName>
                                        </p:attrNameLst>
                                      </p:cBhvr>
                                      <p:tavLst>
                                        <p:tav tm="0">
                                          <p:val>
                                            <p:fltVal val="0"/>
                                          </p:val>
                                        </p:tav>
                                        <p:tav tm="100000">
                                          <p:val>
                                            <p:strVal val="#ppt_h"/>
                                          </p:val>
                                        </p:tav>
                                      </p:tavLst>
                                    </p:anim>
                                    <p:anim calcmode="lin" valueType="num">
                                      <p:cBhvr>
                                        <p:cTn id="36" dur="500" fill="hold"/>
                                        <p:tgtEl>
                                          <p:spTgt spid="93"/>
                                        </p:tgtEl>
                                        <p:attrNameLst>
                                          <p:attrName>style.rotation</p:attrName>
                                        </p:attrNameLst>
                                      </p:cBhvr>
                                      <p:tavLst>
                                        <p:tav tm="0">
                                          <p:val>
                                            <p:fltVal val="90"/>
                                          </p:val>
                                        </p:tav>
                                        <p:tav tm="100000">
                                          <p:val>
                                            <p:fltVal val="0"/>
                                          </p:val>
                                        </p:tav>
                                      </p:tavLst>
                                    </p:anim>
                                    <p:animEffect transition="in" filter="fade">
                                      <p:cBhvr>
                                        <p:cTn id="37" dur="500"/>
                                        <p:tgtEl>
                                          <p:spTgt spid="93"/>
                                        </p:tgtEl>
                                      </p:cBhvr>
                                    </p:animEffect>
                                  </p:childTnLst>
                                </p:cTn>
                              </p:par>
                            </p:childTnLst>
                          </p:cTn>
                        </p:par>
                        <p:par>
                          <p:cTn id="38" fill="hold" nodeType="afterGroup">
                            <p:stCondLst>
                              <p:cond delay="1000"/>
                            </p:stCondLst>
                            <p:childTnLst>
                              <p:par>
                                <p:cTn id="39" presetID="22" presetClass="entr" presetSubtype="4" fill="hold" grpId="0" nodeType="after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wipe(down)">
                                      <p:cBhvr>
                                        <p:cTn id="41" dur="500"/>
                                        <p:tgtEl>
                                          <p:spTgt spid="49"/>
                                        </p:tgtEl>
                                      </p:cBhvr>
                                    </p:animEffect>
                                  </p:childTnLst>
                                </p:cTn>
                              </p:par>
                            </p:childTnLst>
                          </p:cTn>
                        </p:par>
                        <p:par>
                          <p:cTn id="42" fill="hold" nodeType="afterGroup">
                            <p:stCondLst>
                              <p:cond delay="1500"/>
                            </p:stCondLst>
                            <p:childTnLst>
                              <p:par>
                                <p:cTn id="43" presetID="22" presetClass="entr" presetSubtype="8" fill="hold" grpId="0" nodeType="afterEffect">
                                  <p:stCondLst>
                                    <p:cond delay="0"/>
                                  </p:stCondLst>
                                  <p:childTnLst>
                                    <p:set>
                                      <p:cBhvr>
                                        <p:cTn id="44" dur="1" fill="hold">
                                          <p:stCondLst>
                                            <p:cond delay="0"/>
                                          </p:stCondLst>
                                        </p:cTn>
                                        <p:tgtEl>
                                          <p:spTgt spid="50"/>
                                        </p:tgtEl>
                                        <p:attrNameLst>
                                          <p:attrName>style.visibility</p:attrName>
                                        </p:attrNameLst>
                                      </p:cBhvr>
                                      <p:to>
                                        <p:strVal val="visible"/>
                                      </p:to>
                                    </p:set>
                                    <p:animEffect transition="in" filter="wipe(left)">
                                      <p:cBhvr>
                                        <p:cTn id="45" dur="500"/>
                                        <p:tgtEl>
                                          <p:spTgt spid="50"/>
                                        </p:tgtEl>
                                      </p:cBhvr>
                                    </p:animEffect>
                                  </p:childTnLst>
                                </p:cTn>
                              </p:par>
                            </p:childTnLst>
                          </p:cTn>
                        </p:par>
                        <p:par>
                          <p:cTn id="46" fill="hold" nodeType="afterGroup">
                            <p:stCondLst>
                              <p:cond delay="2000"/>
                            </p:stCondLst>
                            <p:childTnLst>
                              <p:par>
                                <p:cTn id="47" presetID="31" presetClass="entr" presetSubtype="0" fill="hold" grpId="0" nodeType="afterEffect">
                                  <p:stCondLst>
                                    <p:cond delay="0"/>
                                  </p:stCondLst>
                                  <p:childTnLst>
                                    <p:set>
                                      <p:cBhvr>
                                        <p:cTn id="48" dur="1" fill="hold">
                                          <p:stCondLst>
                                            <p:cond delay="0"/>
                                          </p:stCondLst>
                                        </p:cTn>
                                        <p:tgtEl>
                                          <p:spTgt spid="94"/>
                                        </p:tgtEl>
                                        <p:attrNameLst>
                                          <p:attrName>style.visibility</p:attrName>
                                        </p:attrNameLst>
                                      </p:cBhvr>
                                      <p:to>
                                        <p:strVal val="visible"/>
                                      </p:to>
                                    </p:set>
                                    <p:anim calcmode="lin" valueType="num">
                                      <p:cBhvr>
                                        <p:cTn id="49" dur="500" fill="hold"/>
                                        <p:tgtEl>
                                          <p:spTgt spid="94"/>
                                        </p:tgtEl>
                                        <p:attrNameLst>
                                          <p:attrName>ppt_w</p:attrName>
                                        </p:attrNameLst>
                                      </p:cBhvr>
                                      <p:tavLst>
                                        <p:tav tm="0">
                                          <p:val>
                                            <p:fltVal val="0"/>
                                          </p:val>
                                        </p:tav>
                                        <p:tav tm="100000">
                                          <p:val>
                                            <p:strVal val="#ppt_w"/>
                                          </p:val>
                                        </p:tav>
                                      </p:tavLst>
                                    </p:anim>
                                    <p:anim calcmode="lin" valueType="num">
                                      <p:cBhvr>
                                        <p:cTn id="50" dur="500" fill="hold"/>
                                        <p:tgtEl>
                                          <p:spTgt spid="94"/>
                                        </p:tgtEl>
                                        <p:attrNameLst>
                                          <p:attrName>ppt_h</p:attrName>
                                        </p:attrNameLst>
                                      </p:cBhvr>
                                      <p:tavLst>
                                        <p:tav tm="0">
                                          <p:val>
                                            <p:fltVal val="0"/>
                                          </p:val>
                                        </p:tav>
                                        <p:tav tm="100000">
                                          <p:val>
                                            <p:strVal val="#ppt_h"/>
                                          </p:val>
                                        </p:tav>
                                      </p:tavLst>
                                    </p:anim>
                                    <p:anim calcmode="lin" valueType="num">
                                      <p:cBhvr>
                                        <p:cTn id="51" dur="500" fill="hold"/>
                                        <p:tgtEl>
                                          <p:spTgt spid="94"/>
                                        </p:tgtEl>
                                        <p:attrNameLst>
                                          <p:attrName>style.rotation</p:attrName>
                                        </p:attrNameLst>
                                      </p:cBhvr>
                                      <p:tavLst>
                                        <p:tav tm="0">
                                          <p:val>
                                            <p:fltVal val="90"/>
                                          </p:val>
                                        </p:tav>
                                        <p:tav tm="100000">
                                          <p:val>
                                            <p:fltVal val="0"/>
                                          </p:val>
                                        </p:tav>
                                      </p:tavLst>
                                    </p:anim>
                                    <p:animEffect transition="in" filter="fade">
                                      <p:cBhvr>
                                        <p:cTn id="52" dur="500"/>
                                        <p:tgtEl>
                                          <p:spTgt spid="94"/>
                                        </p:tgtEl>
                                      </p:cBhvr>
                                    </p:animEffect>
                                  </p:childTnLst>
                                </p:cTn>
                              </p:par>
                            </p:childTnLst>
                          </p:cTn>
                        </p:par>
                        <p:par>
                          <p:cTn id="53" fill="hold" nodeType="afterGroup">
                            <p:stCondLst>
                              <p:cond delay="2500"/>
                            </p:stCondLst>
                            <p:childTnLst>
                              <p:par>
                                <p:cTn id="54" presetID="22" presetClass="entr" presetSubtype="4" fill="hold" grpId="0" nodeType="afterEffect">
                                  <p:stCondLst>
                                    <p:cond delay="0"/>
                                  </p:stCondLst>
                                  <p:childTnLst>
                                    <p:set>
                                      <p:cBhvr>
                                        <p:cTn id="55" dur="1" fill="hold">
                                          <p:stCondLst>
                                            <p:cond delay="0"/>
                                          </p:stCondLst>
                                        </p:cTn>
                                        <p:tgtEl>
                                          <p:spTgt spid="91"/>
                                        </p:tgtEl>
                                        <p:attrNameLst>
                                          <p:attrName>style.visibility</p:attrName>
                                        </p:attrNameLst>
                                      </p:cBhvr>
                                      <p:to>
                                        <p:strVal val="visible"/>
                                      </p:to>
                                    </p:set>
                                    <p:animEffect transition="in" filter="wipe(down)">
                                      <p:cBhvr>
                                        <p:cTn id="56" dur="500"/>
                                        <p:tgtEl>
                                          <p:spTgt spid="91"/>
                                        </p:tgtEl>
                                      </p:cBhvr>
                                    </p:animEffect>
                                  </p:childTnLst>
                                </p:cTn>
                              </p:par>
                            </p:childTnLst>
                          </p:cTn>
                        </p:par>
                        <p:par>
                          <p:cTn id="57" fill="hold" nodeType="afterGroup">
                            <p:stCondLst>
                              <p:cond delay="3000"/>
                            </p:stCondLst>
                            <p:childTnLst>
                              <p:par>
                                <p:cTn id="58" presetID="22" presetClass="entr" presetSubtype="8" fill="hold" grpId="0" nodeType="after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wipe(left)">
                                      <p:cBhvr>
                                        <p:cTn id="60" dur="500"/>
                                        <p:tgtEl>
                                          <p:spTgt spid="48"/>
                                        </p:tgtEl>
                                      </p:cBhvr>
                                    </p:animEffect>
                                  </p:childTnLst>
                                </p:cTn>
                              </p:par>
                            </p:childTnLst>
                          </p:cTn>
                        </p:par>
                        <p:par>
                          <p:cTn id="61" fill="hold" nodeType="afterGroup">
                            <p:stCondLst>
                              <p:cond delay="3500"/>
                            </p:stCondLst>
                            <p:childTnLst>
                              <p:par>
                                <p:cTn id="62" presetID="31" presetClass="entr" presetSubtype="0" fill="hold" grpId="0" nodeType="afterEffect">
                                  <p:stCondLst>
                                    <p:cond delay="0"/>
                                  </p:stCondLst>
                                  <p:childTnLst>
                                    <p:set>
                                      <p:cBhvr>
                                        <p:cTn id="63" dur="1" fill="hold">
                                          <p:stCondLst>
                                            <p:cond delay="0"/>
                                          </p:stCondLst>
                                        </p:cTn>
                                        <p:tgtEl>
                                          <p:spTgt spid="96"/>
                                        </p:tgtEl>
                                        <p:attrNameLst>
                                          <p:attrName>style.visibility</p:attrName>
                                        </p:attrNameLst>
                                      </p:cBhvr>
                                      <p:to>
                                        <p:strVal val="visible"/>
                                      </p:to>
                                    </p:set>
                                    <p:anim calcmode="lin" valueType="num">
                                      <p:cBhvr>
                                        <p:cTn id="64" dur="500" fill="hold"/>
                                        <p:tgtEl>
                                          <p:spTgt spid="96"/>
                                        </p:tgtEl>
                                        <p:attrNameLst>
                                          <p:attrName>ppt_w</p:attrName>
                                        </p:attrNameLst>
                                      </p:cBhvr>
                                      <p:tavLst>
                                        <p:tav tm="0">
                                          <p:val>
                                            <p:fltVal val="0"/>
                                          </p:val>
                                        </p:tav>
                                        <p:tav tm="100000">
                                          <p:val>
                                            <p:strVal val="#ppt_w"/>
                                          </p:val>
                                        </p:tav>
                                      </p:tavLst>
                                    </p:anim>
                                    <p:anim calcmode="lin" valueType="num">
                                      <p:cBhvr>
                                        <p:cTn id="65" dur="500" fill="hold"/>
                                        <p:tgtEl>
                                          <p:spTgt spid="96"/>
                                        </p:tgtEl>
                                        <p:attrNameLst>
                                          <p:attrName>ppt_h</p:attrName>
                                        </p:attrNameLst>
                                      </p:cBhvr>
                                      <p:tavLst>
                                        <p:tav tm="0">
                                          <p:val>
                                            <p:fltVal val="0"/>
                                          </p:val>
                                        </p:tav>
                                        <p:tav tm="100000">
                                          <p:val>
                                            <p:strVal val="#ppt_h"/>
                                          </p:val>
                                        </p:tav>
                                      </p:tavLst>
                                    </p:anim>
                                    <p:anim calcmode="lin" valueType="num">
                                      <p:cBhvr>
                                        <p:cTn id="66" dur="500" fill="hold"/>
                                        <p:tgtEl>
                                          <p:spTgt spid="96"/>
                                        </p:tgtEl>
                                        <p:attrNameLst>
                                          <p:attrName>style.rotation</p:attrName>
                                        </p:attrNameLst>
                                      </p:cBhvr>
                                      <p:tavLst>
                                        <p:tav tm="0">
                                          <p:val>
                                            <p:fltVal val="90"/>
                                          </p:val>
                                        </p:tav>
                                        <p:tav tm="100000">
                                          <p:val>
                                            <p:fltVal val="0"/>
                                          </p:val>
                                        </p:tav>
                                      </p:tavLst>
                                    </p:anim>
                                    <p:animEffect transition="in" filter="fade">
                                      <p:cBhvr>
                                        <p:cTn id="67" dur="500"/>
                                        <p:tgtEl>
                                          <p:spTgt spid="96"/>
                                        </p:tgtEl>
                                      </p:cBhvr>
                                    </p:animEffect>
                                  </p:childTnLst>
                                </p:cTn>
                              </p:par>
                            </p:childTnLst>
                          </p:cTn>
                        </p:par>
                        <p:par>
                          <p:cTn id="68" fill="hold" nodeType="afterGroup">
                            <p:stCondLst>
                              <p:cond delay="4000"/>
                            </p:stCondLst>
                            <p:childTnLst>
                              <p:par>
                                <p:cTn id="69" presetID="22" presetClass="entr" presetSubtype="4" fill="hold" grpId="0" nodeType="after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wipe(down)">
                                      <p:cBhvr>
                                        <p:cTn id="71" dur="500"/>
                                        <p:tgtEl>
                                          <p:spTgt spid="51"/>
                                        </p:tgtEl>
                                      </p:cBhvr>
                                    </p:animEffect>
                                  </p:childTnLst>
                                </p:cTn>
                              </p:par>
                            </p:childTnLst>
                          </p:cTn>
                        </p:par>
                        <p:par>
                          <p:cTn id="72" fill="hold" nodeType="afterGroup">
                            <p:stCondLst>
                              <p:cond delay="4500"/>
                            </p:stCondLst>
                            <p:childTnLst>
                              <p:par>
                                <p:cTn id="73" presetID="22" presetClass="entr" presetSubtype="8" fill="hold" grpId="0"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wipe(left)">
                                      <p:cBhvr>
                                        <p:cTn id="75" dur="500"/>
                                        <p:tgtEl>
                                          <p:spTgt spid="89"/>
                                        </p:tgtEl>
                                      </p:cBhvr>
                                    </p:animEffect>
                                  </p:childTnLst>
                                </p:cTn>
                              </p:par>
                            </p:childTnLst>
                          </p:cTn>
                        </p:par>
                        <p:par>
                          <p:cTn id="76" fill="hold" nodeType="afterGroup">
                            <p:stCondLst>
                              <p:cond delay="5000"/>
                            </p:stCondLst>
                            <p:childTnLst>
                              <p:par>
                                <p:cTn id="77" presetID="31" presetClass="entr" presetSubtype="0" fill="hold" grpId="0" nodeType="afterEffect">
                                  <p:stCondLst>
                                    <p:cond delay="0"/>
                                  </p:stCondLst>
                                  <p:childTnLst>
                                    <p:set>
                                      <p:cBhvr>
                                        <p:cTn id="78" dur="1" fill="hold">
                                          <p:stCondLst>
                                            <p:cond delay="0"/>
                                          </p:stCondLst>
                                        </p:cTn>
                                        <p:tgtEl>
                                          <p:spTgt spid="95"/>
                                        </p:tgtEl>
                                        <p:attrNameLst>
                                          <p:attrName>style.visibility</p:attrName>
                                        </p:attrNameLst>
                                      </p:cBhvr>
                                      <p:to>
                                        <p:strVal val="visible"/>
                                      </p:to>
                                    </p:set>
                                    <p:anim calcmode="lin" valueType="num">
                                      <p:cBhvr>
                                        <p:cTn id="79" dur="500" fill="hold"/>
                                        <p:tgtEl>
                                          <p:spTgt spid="95"/>
                                        </p:tgtEl>
                                        <p:attrNameLst>
                                          <p:attrName>ppt_w</p:attrName>
                                        </p:attrNameLst>
                                      </p:cBhvr>
                                      <p:tavLst>
                                        <p:tav tm="0">
                                          <p:val>
                                            <p:fltVal val="0"/>
                                          </p:val>
                                        </p:tav>
                                        <p:tav tm="100000">
                                          <p:val>
                                            <p:strVal val="#ppt_w"/>
                                          </p:val>
                                        </p:tav>
                                      </p:tavLst>
                                    </p:anim>
                                    <p:anim calcmode="lin" valueType="num">
                                      <p:cBhvr>
                                        <p:cTn id="80" dur="500" fill="hold"/>
                                        <p:tgtEl>
                                          <p:spTgt spid="95"/>
                                        </p:tgtEl>
                                        <p:attrNameLst>
                                          <p:attrName>ppt_h</p:attrName>
                                        </p:attrNameLst>
                                      </p:cBhvr>
                                      <p:tavLst>
                                        <p:tav tm="0">
                                          <p:val>
                                            <p:fltVal val="0"/>
                                          </p:val>
                                        </p:tav>
                                        <p:tav tm="100000">
                                          <p:val>
                                            <p:strVal val="#ppt_h"/>
                                          </p:val>
                                        </p:tav>
                                      </p:tavLst>
                                    </p:anim>
                                    <p:anim calcmode="lin" valueType="num">
                                      <p:cBhvr>
                                        <p:cTn id="81" dur="500" fill="hold"/>
                                        <p:tgtEl>
                                          <p:spTgt spid="95"/>
                                        </p:tgtEl>
                                        <p:attrNameLst>
                                          <p:attrName>style.rotation</p:attrName>
                                        </p:attrNameLst>
                                      </p:cBhvr>
                                      <p:tavLst>
                                        <p:tav tm="0">
                                          <p:val>
                                            <p:fltVal val="90"/>
                                          </p:val>
                                        </p:tav>
                                        <p:tav tm="100000">
                                          <p:val>
                                            <p:fltVal val="0"/>
                                          </p:val>
                                        </p:tav>
                                      </p:tavLst>
                                    </p:anim>
                                    <p:animEffect transition="in" filter="fade">
                                      <p:cBhvr>
                                        <p:cTn id="82" dur="500"/>
                                        <p:tgtEl>
                                          <p:spTgt spid="95"/>
                                        </p:tgtEl>
                                      </p:cBhvr>
                                    </p:animEffect>
                                  </p:childTnLst>
                                </p:cTn>
                              </p:par>
                            </p:childTnLst>
                          </p:cTn>
                        </p:par>
                        <p:par>
                          <p:cTn id="83" fill="hold" nodeType="afterGroup">
                            <p:stCondLst>
                              <p:cond delay="5500"/>
                            </p:stCondLst>
                            <p:childTnLst>
                              <p:par>
                                <p:cTn id="84" presetID="22" presetClass="entr" presetSubtype="4" fill="hold" grpId="0" nodeType="afterEffect">
                                  <p:stCondLst>
                                    <p:cond delay="0"/>
                                  </p:stCondLst>
                                  <p:childTnLst>
                                    <p:set>
                                      <p:cBhvr>
                                        <p:cTn id="85" dur="1" fill="hold">
                                          <p:stCondLst>
                                            <p:cond delay="0"/>
                                          </p:stCondLst>
                                        </p:cTn>
                                        <p:tgtEl>
                                          <p:spTgt spid="92"/>
                                        </p:tgtEl>
                                        <p:attrNameLst>
                                          <p:attrName>style.visibility</p:attrName>
                                        </p:attrNameLst>
                                      </p:cBhvr>
                                      <p:to>
                                        <p:strVal val="visible"/>
                                      </p:to>
                                    </p:set>
                                    <p:animEffect transition="in" filter="wipe(down)">
                                      <p:cBhvr>
                                        <p:cTn id="86" dur="500"/>
                                        <p:tgtEl>
                                          <p:spTgt spid="92"/>
                                        </p:tgtEl>
                                      </p:cBhvr>
                                    </p:animEffect>
                                  </p:childTnLst>
                                </p:cTn>
                              </p:par>
                            </p:childTnLst>
                          </p:cTn>
                        </p:par>
                        <p:par>
                          <p:cTn id="87" fill="hold" nodeType="afterGroup">
                            <p:stCondLst>
                              <p:cond delay="6000"/>
                            </p:stCondLst>
                            <p:childTnLst>
                              <p:par>
                                <p:cTn id="88" presetID="22" presetClass="entr" presetSubtype="8" fill="hold" grpId="0" nodeType="afterEffect">
                                  <p:stCondLst>
                                    <p:cond delay="0"/>
                                  </p:stCondLst>
                                  <p:childTnLst>
                                    <p:set>
                                      <p:cBhvr>
                                        <p:cTn id="89" dur="1" fill="hold">
                                          <p:stCondLst>
                                            <p:cond delay="0"/>
                                          </p:stCondLst>
                                        </p:cTn>
                                        <p:tgtEl>
                                          <p:spTgt spid="90"/>
                                        </p:tgtEl>
                                        <p:attrNameLst>
                                          <p:attrName>style.visibility</p:attrName>
                                        </p:attrNameLst>
                                      </p:cBhvr>
                                      <p:to>
                                        <p:strVal val="visible"/>
                                      </p:to>
                                    </p:set>
                                    <p:animEffect transition="in" filter="wipe(left)">
                                      <p:cBhvr>
                                        <p:cTn id="9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4" grpId="0" animBg="1"/>
      <p:bldP spid="46" grpId="0" animBg="1"/>
      <p:bldP spid="47" grpId="0" animBg="1"/>
      <p:bldP spid="48" grpId="0"/>
      <p:bldP spid="49" grpId="0" animBg="1"/>
      <p:bldP spid="50" grpId="0"/>
      <p:bldP spid="51" grpId="0" animBg="1"/>
      <p:bldP spid="89" grpId="0"/>
      <p:bldP spid="90" grpId="0"/>
      <p:bldP spid="91" grpId="0" animBg="1"/>
      <p:bldP spid="92" grpId="0" animBg="1"/>
      <p:bldP spid="93" grpId="0" animBg="1"/>
      <p:bldP spid="94" grpId="0" animBg="1"/>
      <p:bldP spid="95" grpId="0" animBg="1"/>
      <p:bldP spid="9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0" name="组合 79"/>
          <p:cNvGrpSpPr>
            <a:grpSpLocks/>
          </p:cNvGrpSpPr>
          <p:nvPr/>
        </p:nvGrpSpPr>
        <p:grpSpPr bwMode="auto">
          <a:xfrm>
            <a:off x="588298" y="1081596"/>
            <a:ext cx="8001747" cy="397176"/>
            <a:chOff x="439196" y="420756"/>
            <a:chExt cx="8612670" cy="422802"/>
          </a:xfrm>
        </p:grpSpPr>
        <p:sp>
          <p:nvSpPr>
            <p:cNvPr id="81" name="矩形 80"/>
            <p:cNvSpPr/>
            <p:nvPr/>
          </p:nvSpPr>
          <p:spPr>
            <a:xfrm>
              <a:off x="439196" y="420756"/>
              <a:ext cx="8612670" cy="42280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2257" dirty="0"/>
            </a:p>
          </p:txBody>
        </p:sp>
        <p:sp>
          <p:nvSpPr>
            <p:cNvPr id="19476" name="TextBox 81"/>
            <p:cNvSpPr txBox="1">
              <a:spLocks noChangeArrowheads="1"/>
            </p:cNvSpPr>
            <p:nvPr/>
          </p:nvSpPr>
          <p:spPr bwMode="auto">
            <a:xfrm>
              <a:off x="3275856" y="428218"/>
              <a:ext cx="2664296" cy="406403"/>
            </a:xfrm>
            <a:prstGeom prst="rect">
              <a:avLst/>
            </a:prstGeom>
            <a:noFill/>
            <a:ln w="9525">
              <a:noFill/>
              <a:miter lim="800000"/>
              <a:headEnd/>
              <a:tailEnd/>
            </a:ln>
          </p:spPr>
          <p:txBody>
            <a:bodyPr>
              <a:spAutoFit/>
            </a:bodyPr>
            <a:lstStyle/>
            <a:p>
              <a:pPr algn="ctr"/>
              <a:r>
                <a:rPr lang="zh-CN" altLang="en-US" sz="1881" b="1">
                  <a:solidFill>
                    <a:schemeClr val="bg1"/>
                  </a:solidFill>
                  <a:ea typeface="微软雅黑" pitchFamily="34" charset="-122"/>
                </a:rPr>
                <a:t>工作计划</a:t>
              </a:r>
            </a:p>
          </p:txBody>
        </p:sp>
      </p:grpSp>
      <p:sp>
        <p:nvSpPr>
          <p:cNvPr id="83" name="Rectangle 2"/>
          <p:cNvSpPr>
            <a:spLocks noChangeArrowheads="1"/>
          </p:cNvSpPr>
          <p:nvPr/>
        </p:nvSpPr>
        <p:spPr bwMode="auto">
          <a:xfrm>
            <a:off x="588298" y="3055529"/>
            <a:ext cx="1884345" cy="1548844"/>
          </a:xfrm>
          <a:prstGeom prst="rect">
            <a:avLst/>
          </a:prstGeom>
          <a:noFill/>
          <a:ln w="9525">
            <a:noFill/>
            <a:miter lim="800000"/>
            <a:headEnd/>
            <a:tailEnd/>
          </a:ln>
        </p:spPr>
        <p:txBody>
          <a:bodyPr lIns="0" tIns="42937" rIns="85874" bIns="42937">
            <a:spAutoFit/>
          </a:bodyPr>
          <a:lstStyle/>
          <a:p>
            <a:pPr indent="-2986" algn="ctr"/>
            <a:r>
              <a:rPr lang="zh-CN" altLang="en-US" sz="1881" b="1">
                <a:solidFill>
                  <a:schemeClr val="accent1"/>
                </a:solidFill>
                <a:latin typeface="微软雅黑" pitchFamily="34" charset="-122"/>
                <a:ea typeface="Segoe"/>
                <a:cs typeface="Segoe"/>
              </a:rPr>
              <a:t>单击添加标题</a:t>
            </a:r>
            <a:endParaRPr lang="en-US" altLang="zh-CN" sz="1881" b="1">
              <a:solidFill>
                <a:schemeClr val="accent1"/>
              </a:solidFill>
              <a:latin typeface="微软雅黑" pitchFamily="34" charset="-122"/>
              <a:ea typeface="Segoe"/>
              <a:cs typeface="Segoe"/>
            </a:endParaRPr>
          </a:p>
          <a:p>
            <a:pPr indent="-2986" algn="ctr"/>
            <a:endParaRPr lang="en-US" altLang="zh-CN" sz="1035">
              <a:solidFill>
                <a:srgbClr val="573A1E"/>
              </a:solidFill>
              <a:latin typeface="微软雅黑" pitchFamily="34" charset="-122"/>
              <a:ea typeface="Segoe"/>
              <a:cs typeface="Segoe"/>
            </a:endParaRPr>
          </a:p>
          <a:p>
            <a:pPr indent="-2986" algn="ctr"/>
            <a:r>
              <a:rPr lang="zh-CN" altLang="en-US" sz="1317">
                <a:solidFill>
                  <a:srgbClr val="5A5959"/>
                </a:solidFill>
                <a:latin typeface="微软雅黑" pitchFamily="34" charset="-122"/>
                <a:ea typeface="微软雅黑" pitchFamily="34" charset="-122"/>
                <a:cs typeface="Arial" charset="0"/>
              </a:rPr>
              <a:t>单击此处添加文本</a:t>
            </a:r>
            <a:endParaRPr lang="en-US" altLang="zh-CN" sz="1317">
              <a:solidFill>
                <a:srgbClr val="5A5959"/>
              </a:solidFill>
              <a:latin typeface="微软雅黑" pitchFamily="34" charset="-122"/>
              <a:ea typeface="微软雅黑" pitchFamily="34" charset="-122"/>
              <a:cs typeface="Arial" charset="0"/>
            </a:endParaRPr>
          </a:p>
          <a:p>
            <a:pPr indent="-2986" algn="ctr"/>
            <a:r>
              <a:rPr lang="zh-CN" altLang="en-US" sz="1317">
                <a:solidFill>
                  <a:srgbClr val="5A5959"/>
                </a:solidFill>
                <a:latin typeface="微软雅黑" pitchFamily="34" charset="-122"/>
                <a:ea typeface="微软雅黑" pitchFamily="34" charset="-122"/>
                <a:cs typeface="Arial" charset="0"/>
              </a:rPr>
              <a:t>单击此处添加文本</a:t>
            </a:r>
          </a:p>
          <a:p>
            <a:pPr indent="-2986" algn="ctr"/>
            <a:r>
              <a:rPr lang="zh-CN" altLang="en-US" sz="1317">
                <a:solidFill>
                  <a:srgbClr val="5A5959"/>
                </a:solidFill>
                <a:latin typeface="微软雅黑" pitchFamily="34" charset="-122"/>
                <a:ea typeface="微软雅黑" pitchFamily="34" charset="-122"/>
                <a:cs typeface="Arial" charset="0"/>
              </a:rPr>
              <a:t>单击此处添加文本</a:t>
            </a:r>
          </a:p>
          <a:p>
            <a:pPr indent="-2986" algn="ctr"/>
            <a:r>
              <a:rPr lang="zh-CN" altLang="en-US" sz="1317">
                <a:solidFill>
                  <a:srgbClr val="5A5959"/>
                </a:solidFill>
                <a:latin typeface="微软雅黑" pitchFamily="34" charset="-122"/>
                <a:ea typeface="微软雅黑" pitchFamily="34" charset="-122"/>
                <a:cs typeface="Arial" charset="0"/>
              </a:rPr>
              <a:t>单击此处添加文本</a:t>
            </a:r>
          </a:p>
          <a:p>
            <a:pPr indent="-2986" algn="ctr"/>
            <a:r>
              <a:rPr lang="zh-CN" altLang="en-US" sz="1317">
                <a:solidFill>
                  <a:srgbClr val="5A5959"/>
                </a:solidFill>
                <a:latin typeface="微软雅黑" pitchFamily="34" charset="-122"/>
                <a:ea typeface="微软雅黑" pitchFamily="34" charset="-122"/>
                <a:cs typeface="Arial" charset="0"/>
              </a:rPr>
              <a:t>单击此处添加文本</a:t>
            </a:r>
          </a:p>
        </p:txBody>
      </p:sp>
      <p:sp>
        <p:nvSpPr>
          <p:cNvPr id="84" name="Rectangle 3"/>
          <p:cNvSpPr>
            <a:spLocks noChangeArrowheads="1"/>
          </p:cNvSpPr>
          <p:nvPr/>
        </p:nvSpPr>
        <p:spPr bwMode="auto">
          <a:xfrm>
            <a:off x="6637016" y="3055529"/>
            <a:ext cx="2066508" cy="1548844"/>
          </a:xfrm>
          <a:prstGeom prst="rect">
            <a:avLst/>
          </a:prstGeom>
          <a:noFill/>
          <a:ln w="9525">
            <a:noFill/>
            <a:miter lim="800000"/>
            <a:headEnd/>
            <a:tailEnd/>
          </a:ln>
        </p:spPr>
        <p:txBody>
          <a:bodyPr lIns="0" tIns="42937" rIns="85874" bIns="42937">
            <a:spAutoFit/>
          </a:bodyPr>
          <a:lstStyle/>
          <a:p>
            <a:pPr indent="-2986" algn="ctr"/>
            <a:r>
              <a:rPr lang="zh-CN" altLang="en-US" sz="1881" b="1">
                <a:solidFill>
                  <a:srgbClr val="00B0F0"/>
                </a:solidFill>
                <a:latin typeface="微软雅黑" pitchFamily="34" charset="-122"/>
                <a:ea typeface="Segoe"/>
                <a:cs typeface="Segoe"/>
              </a:rPr>
              <a:t>单击添加标题</a:t>
            </a:r>
            <a:endParaRPr lang="en-US" altLang="zh-CN" sz="1881" b="1">
              <a:solidFill>
                <a:srgbClr val="00B0F0"/>
              </a:solidFill>
              <a:latin typeface="微软雅黑" pitchFamily="34" charset="-122"/>
              <a:ea typeface="Segoe"/>
              <a:cs typeface="Segoe"/>
            </a:endParaRPr>
          </a:p>
          <a:p>
            <a:pPr indent="-2986" algn="ctr"/>
            <a:endParaRPr lang="en-US" altLang="zh-CN" sz="1035">
              <a:solidFill>
                <a:srgbClr val="573A1E"/>
              </a:solidFill>
              <a:latin typeface="微软雅黑" pitchFamily="34" charset="-122"/>
              <a:ea typeface="Segoe"/>
              <a:cs typeface="Segoe"/>
            </a:endParaRPr>
          </a:p>
          <a:p>
            <a:pPr indent="-2986" algn="ctr"/>
            <a:r>
              <a:rPr lang="zh-CN" altLang="en-US" sz="1317">
                <a:solidFill>
                  <a:srgbClr val="5A5959"/>
                </a:solidFill>
                <a:latin typeface="微软雅黑" pitchFamily="34" charset="-122"/>
                <a:ea typeface="微软雅黑" pitchFamily="34" charset="-122"/>
                <a:cs typeface="Arial" charset="0"/>
              </a:rPr>
              <a:t>单击此处添加文本</a:t>
            </a:r>
            <a:endParaRPr lang="en-US" altLang="zh-CN" sz="1317">
              <a:solidFill>
                <a:srgbClr val="5A5959"/>
              </a:solidFill>
              <a:latin typeface="微软雅黑" pitchFamily="34" charset="-122"/>
              <a:ea typeface="微软雅黑" pitchFamily="34" charset="-122"/>
              <a:cs typeface="Arial" charset="0"/>
            </a:endParaRPr>
          </a:p>
          <a:p>
            <a:pPr indent="-2986" algn="ctr"/>
            <a:r>
              <a:rPr lang="zh-CN" altLang="en-US" sz="1317">
                <a:solidFill>
                  <a:srgbClr val="5A5959"/>
                </a:solidFill>
                <a:latin typeface="微软雅黑" pitchFamily="34" charset="-122"/>
                <a:ea typeface="微软雅黑" pitchFamily="34" charset="-122"/>
                <a:cs typeface="Arial" charset="0"/>
              </a:rPr>
              <a:t>单击此处添加文本</a:t>
            </a:r>
          </a:p>
          <a:p>
            <a:pPr indent="-2986" algn="ctr"/>
            <a:r>
              <a:rPr lang="zh-CN" altLang="en-US" sz="1317">
                <a:solidFill>
                  <a:srgbClr val="5A5959"/>
                </a:solidFill>
                <a:latin typeface="微软雅黑" pitchFamily="34" charset="-122"/>
                <a:ea typeface="微软雅黑" pitchFamily="34" charset="-122"/>
                <a:cs typeface="Arial" charset="0"/>
              </a:rPr>
              <a:t>单击此处添加文本</a:t>
            </a:r>
          </a:p>
          <a:p>
            <a:pPr indent="-2986" algn="ctr"/>
            <a:r>
              <a:rPr lang="zh-CN" altLang="en-US" sz="1317">
                <a:solidFill>
                  <a:srgbClr val="5A5959"/>
                </a:solidFill>
                <a:latin typeface="微软雅黑" pitchFamily="34" charset="-122"/>
                <a:ea typeface="微软雅黑" pitchFamily="34" charset="-122"/>
                <a:cs typeface="Arial" charset="0"/>
              </a:rPr>
              <a:t>单击此处添加文本</a:t>
            </a:r>
          </a:p>
          <a:p>
            <a:pPr indent="-2986" algn="ctr"/>
            <a:r>
              <a:rPr lang="zh-CN" altLang="en-US" sz="1317">
                <a:solidFill>
                  <a:srgbClr val="5A5959"/>
                </a:solidFill>
                <a:latin typeface="微软雅黑" pitchFamily="34" charset="-122"/>
                <a:ea typeface="微软雅黑" pitchFamily="34" charset="-122"/>
                <a:cs typeface="Arial" charset="0"/>
              </a:rPr>
              <a:t>单击此处添加文本</a:t>
            </a:r>
          </a:p>
        </p:txBody>
      </p:sp>
      <p:sp>
        <p:nvSpPr>
          <p:cNvPr id="85" name="Rectangle 7"/>
          <p:cNvSpPr>
            <a:spLocks noChangeArrowheads="1"/>
          </p:cNvSpPr>
          <p:nvPr/>
        </p:nvSpPr>
        <p:spPr bwMode="auto">
          <a:xfrm>
            <a:off x="2653313" y="3055529"/>
            <a:ext cx="1779825" cy="1548844"/>
          </a:xfrm>
          <a:prstGeom prst="rect">
            <a:avLst/>
          </a:prstGeom>
          <a:noFill/>
          <a:ln w="9525">
            <a:noFill/>
            <a:miter lim="800000"/>
            <a:headEnd/>
            <a:tailEnd/>
          </a:ln>
        </p:spPr>
        <p:txBody>
          <a:bodyPr lIns="0" tIns="42937" rIns="85874" bIns="42937">
            <a:spAutoFit/>
          </a:bodyPr>
          <a:lstStyle/>
          <a:p>
            <a:pPr indent="-2986" algn="ctr"/>
            <a:r>
              <a:rPr lang="zh-CN" altLang="en-US" sz="1881" b="1">
                <a:solidFill>
                  <a:schemeClr val="accent2"/>
                </a:solidFill>
                <a:latin typeface="微软雅黑" pitchFamily="34" charset="-122"/>
                <a:ea typeface="Segoe"/>
                <a:cs typeface="Segoe"/>
              </a:rPr>
              <a:t>单击添加标题</a:t>
            </a:r>
            <a:endParaRPr lang="en-US" altLang="zh-CN" sz="1881" b="1">
              <a:solidFill>
                <a:schemeClr val="accent2"/>
              </a:solidFill>
              <a:latin typeface="微软雅黑" pitchFamily="34" charset="-122"/>
              <a:ea typeface="Segoe"/>
              <a:cs typeface="Segoe"/>
            </a:endParaRPr>
          </a:p>
          <a:p>
            <a:pPr indent="-2986" algn="ctr"/>
            <a:endParaRPr lang="en-US" altLang="zh-CN" sz="1035">
              <a:solidFill>
                <a:srgbClr val="573A1E"/>
              </a:solidFill>
              <a:latin typeface="微软雅黑" pitchFamily="34" charset="-122"/>
              <a:ea typeface="Segoe"/>
              <a:cs typeface="Segoe"/>
            </a:endParaRPr>
          </a:p>
          <a:p>
            <a:pPr indent="-2986" algn="ctr"/>
            <a:r>
              <a:rPr lang="zh-CN" altLang="en-US" sz="1317">
                <a:solidFill>
                  <a:srgbClr val="5A5959"/>
                </a:solidFill>
                <a:latin typeface="微软雅黑" pitchFamily="34" charset="-122"/>
                <a:ea typeface="微软雅黑" pitchFamily="34" charset="-122"/>
                <a:cs typeface="Arial" charset="0"/>
              </a:rPr>
              <a:t>单击此处添加文本</a:t>
            </a:r>
            <a:endParaRPr lang="en-US" altLang="zh-CN" sz="1317">
              <a:solidFill>
                <a:srgbClr val="5A5959"/>
              </a:solidFill>
              <a:latin typeface="微软雅黑" pitchFamily="34" charset="-122"/>
              <a:ea typeface="微软雅黑" pitchFamily="34" charset="-122"/>
              <a:cs typeface="Arial" charset="0"/>
            </a:endParaRPr>
          </a:p>
          <a:p>
            <a:pPr indent="-2986" algn="ctr"/>
            <a:r>
              <a:rPr lang="zh-CN" altLang="en-US" sz="1317">
                <a:solidFill>
                  <a:srgbClr val="5A5959"/>
                </a:solidFill>
                <a:latin typeface="微软雅黑" pitchFamily="34" charset="-122"/>
                <a:ea typeface="微软雅黑" pitchFamily="34" charset="-122"/>
                <a:cs typeface="Arial" charset="0"/>
              </a:rPr>
              <a:t>单击此处添加文本</a:t>
            </a:r>
          </a:p>
          <a:p>
            <a:pPr indent="-2986" algn="ctr"/>
            <a:r>
              <a:rPr lang="zh-CN" altLang="en-US" sz="1317">
                <a:solidFill>
                  <a:srgbClr val="5A5959"/>
                </a:solidFill>
                <a:latin typeface="微软雅黑" pitchFamily="34" charset="-122"/>
                <a:ea typeface="微软雅黑" pitchFamily="34" charset="-122"/>
                <a:cs typeface="Arial" charset="0"/>
              </a:rPr>
              <a:t>单击此处添加文本</a:t>
            </a:r>
          </a:p>
          <a:p>
            <a:pPr indent="-2986" algn="ctr"/>
            <a:r>
              <a:rPr lang="zh-CN" altLang="en-US" sz="1317">
                <a:solidFill>
                  <a:srgbClr val="5A5959"/>
                </a:solidFill>
                <a:latin typeface="微软雅黑" pitchFamily="34" charset="-122"/>
                <a:ea typeface="微软雅黑" pitchFamily="34" charset="-122"/>
                <a:cs typeface="Arial" charset="0"/>
              </a:rPr>
              <a:t>单击此处添加文本</a:t>
            </a:r>
          </a:p>
          <a:p>
            <a:pPr indent="-2986" algn="ctr"/>
            <a:r>
              <a:rPr lang="zh-CN" altLang="en-US" sz="1317">
                <a:solidFill>
                  <a:srgbClr val="5A5959"/>
                </a:solidFill>
                <a:latin typeface="微软雅黑" pitchFamily="34" charset="-122"/>
                <a:ea typeface="微软雅黑" pitchFamily="34" charset="-122"/>
                <a:cs typeface="Arial" charset="0"/>
              </a:rPr>
              <a:t>单击此处添加文本</a:t>
            </a:r>
          </a:p>
        </p:txBody>
      </p:sp>
      <p:grpSp>
        <p:nvGrpSpPr>
          <p:cNvPr id="86" name="组合 85"/>
          <p:cNvGrpSpPr>
            <a:grpSpLocks/>
          </p:cNvGrpSpPr>
          <p:nvPr/>
        </p:nvGrpSpPr>
        <p:grpSpPr bwMode="auto">
          <a:xfrm>
            <a:off x="588298" y="1671386"/>
            <a:ext cx="1884345" cy="1322924"/>
            <a:chOff x="383983" y="1134458"/>
            <a:chExt cx="2003232" cy="1405904"/>
          </a:xfrm>
        </p:grpSpPr>
        <p:sp>
          <p:nvSpPr>
            <p:cNvPr id="87" name="Rectangle 5"/>
            <p:cNvSpPr/>
            <p:nvPr/>
          </p:nvSpPr>
          <p:spPr>
            <a:xfrm>
              <a:off x="383983" y="1134458"/>
              <a:ext cx="2003232" cy="1405904"/>
            </a:xfrm>
            <a:prstGeom prst="rect">
              <a:avLst/>
            </a:prstGeom>
            <a:solidFill>
              <a:schemeClr val="accent1"/>
            </a:solidFill>
            <a:ln w="9525" cap="flat" cmpd="sng" algn="ctr">
              <a:noFill/>
              <a:prstDash val="solid"/>
            </a:ln>
            <a:effectLst/>
          </p:spPr>
          <p:txBody>
            <a:bodyPr lIns="257993" tIns="257993" rIns="85997" bIns="42999"/>
            <a:lstStyle/>
            <a:p>
              <a:pPr defTabSz="860085">
                <a:defRPr/>
              </a:pPr>
              <a:endParaRPr lang="en-US" sz="1693" b="1" kern="0" dirty="0">
                <a:solidFill>
                  <a:srgbClr val="FFFFFF"/>
                </a:solidFill>
                <a:latin typeface="Segoe" pitchFamily="34" charset="0"/>
              </a:endParaRPr>
            </a:p>
          </p:txBody>
        </p:sp>
        <p:pic>
          <p:nvPicPr>
            <p:cNvPr id="19474" name="Picture 4" descr="\\MAGNUM\Projects\Microsoft\Journey to the Cloud Campaign\Design\Assets\PrivateCloud.png"/>
            <p:cNvPicPr>
              <a:picLocks noChangeAspect="1" noChangeArrowheads="1"/>
            </p:cNvPicPr>
            <p:nvPr/>
          </p:nvPicPr>
          <p:blipFill>
            <a:blip r:embed="rId3" cstate="screen">
              <a:lum bright="100000"/>
              <a:extLst>
                <a:ext uri="{28A0092B-C50C-407E-A947-70E740481C1C}">
                  <a14:useLocalDpi xmlns:a14="http://schemas.microsoft.com/office/drawing/2010/main"/>
                </a:ext>
              </a:extLst>
            </a:blip>
            <a:srcRect/>
            <a:stretch>
              <a:fillRect/>
            </a:stretch>
          </p:blipFill>
          <p:spPr bwMode="auto">
            <a:xfrm>
              <a:off x="578350" y="1498147"/>
              <a:ext cx="1565973" cy="785218"/>
            </a:xfrm>
            <a:prstGeom prst="rect">
              <a:avLst/>
            </a:prstGeom>
            <a:noFill/>
            <a:ln w="9525">
              <a:noFill/>
              <a:miter lim="800000"/>
              <a:headEnd/>
              <a:tailEnd/>
            </a:ln>
          </p:spPr>
        </p:pic>
      </p:grpSp>
      <p:sp>
        <p:nvSpPr>
          <p:cNvPr id="89" name="Rectangle 11"/>
          <p:cNvSpPr>
            <a:spLocks noChangeArrowheads="1"/>
          </p:cNvSpPr>
          <p:nvPr/>
        </p:nvSpPr>
        <p:spPr bwMode="auto">
          <a:xfrm>
            <a:off x="4615301" y="3055529"/>
            <a:ext cx="1988865" cy="1548844"/>
          </a:xfrm>
          <a:prstGeom prst="rect">
            <a:avLst/>
          </a:prstGeom>
          <a:noFill/>
          <a:ln w="9525">
            <a:noFill/>
            <a:miter lim="800000"/>
            <a:headEnd/>
            <a:tailEnd/>
          </a:ln>
        </p:spPr>
        <p:txBody>
          <a:bodyPr lIns="0" tIns="42937" rIns="85874" bIns="42937">
            <a:spAutoFit/>
          </a:bodyPr>
          <a:lstStyle/>
          <a:p>
            <a:pPr indent="-2986" algn="ctr"/>
            <a:r>
              <a:rPr lang="zh-CN" altLang="en-US" sz="1881" b="1">
                <a:solidFill>
                  <a:srgbClr val="92D050"/>
                </a:solidFill>
                <a:latin typeface="微软雅黑" pitchFamily="34" charset="-122"/>
                <a:ea typeface="Segoe"/>
                <a:cs typeface="Segoe"/>
              </a:rPr>
              <a:t>单击添加标题</a:t>
            </a:r>
            <a:endParaRPr lang="en-US" altLang="zh-CN" sz="1881" b="1">
              <a:solidFill>
                <a:srgbClr val="92D050"/>
              </a:solidFill>
              <a:latin typeface="微软雅黑" pitchFamily="34" charset="-122"/>
              <a:ea typeface="Segoe"/>
              <a:cs typeface="Segoe"/>
            </a:endParaRPr>
          </a:p>
          <a:p>
            <a:pPr indent="-2986" algn="ctr"/>
            <a:endParaRPr lang="en-US" altLang="zh-CN" sz="1035">
              <a:solidFill>
                <a:srgbClr val="573A1E"/>
              </a:solidFill>
              <a:latin typeface="微软雅黑" pitchFamily="34" charset="-122"/>
              <a:ea typeface="Segoe"/>
              <a:cs typeface="Segoe"/>
            </a:endParaRPr>
          </a:p>
          <a:p>
            <a:pPr indent="-2986" algn="ctr"/>
            <a:r>
              <a:rPr lang="zh-CN" altLang="en-US" sz="1317">
                <a:solidFill>
                  <a:srgbClr val="5A5959"/>
                </a:solidFill>
                <a:latin typeface="微软雅黑" pitchFamily="34" charset="-122"/>
                <a:ea typeface="微软雅黑" pitchFamily="34" charset="-122"/>
                <a:cs typeface="Arial" charset="0"/>
              </a:rPr>
              <a:t>单击此处添加文本</a:t>
            </a:r>
            <a:endParaRPr lang="en-US" altLang="zh-CN" sz="1317">
              <a:solidFill>
                <a:srgbClr val="5A5959"/>
              </a:solidFill>
              <a:latin typeface="微软雅黑" pitchFamily="34" charset="-122"/>
              <a:ea typeface="微软雅黑" pitchFamily="34" charset="-122"/>
              <a:cs typeface="Arial" charset="0"/>
            </a:endParaRPr>
          </a:p>
          <a:p>
            <a:pPr indent="-2986" algn="ctr"/>
            <a:r>
              <a:rPr lang="zh-CN" altLang="en-US" sz="1317">
                <a:solidFill>
                  <a:srgbClr val="5A5959"/>
                </a:solidFill>
                <a:latin typeface="微软雅黑" pitchFamily="34" charset="-122"/>
                <a:ea typeface="微软雅黑" pitchFamily="34" charset="-122"/>
                <a:cs typeface="Arial" charset="0"/>
              </a:rPr>
              <a:t>单击此处添加文本</a:t>
            </a:r>
          </a:p>
          <a:p>
            <a:pPr indent="-2986" algn="ctr"/>
            <a:r>
              <a:rPr lang="zh-CN" altLang="en-US" sz="1317">
                <a:solidFill>
                  <a:srgbClr val="5A5959"/>
                </a:solidFill>
                <a:latin typeface="微软雅黑" pitchFamily="34" charset="-122"/>
                <a:ea typeface="微软雅黑" pitchFamily="34" charset="-122"/>
                <a:cs typeface="Arial" charset="0"/>
              </a:rPr>
              <a:t>单击此处添加文本</a:t>
            </a:r>
          </a:p>
          <a:p>
            <a:pPr indent="-2986" algn="ctr"/>
            <a:r>
              <a:rPr lang="zh-CN" altLang="en-US" sz="1317">
                <a:solidFill>
                  <a:srgbClr val="5A5959"/>
                </a:solidFill>
                <a:latin typeface="微软雅黑" pitchFamily="34" charset="-122"/>
                <a:ea typeface="微软雅黑" pitchFamily="34" charset="-122"/>
                <a:cs typeface="Arial" charset="0"/>
              </a:rPr>
              <a:t>单击此处添加文本</a:t>
            </a:r>
          </a:p>
          <a:p>
            <a:pPr indent="-2986" algn="ctr"/>
            <a:r>
              <a:rPr lang="zh-CN" altLang="en-US" sz="1317">
                <a:solidFill>
                  <a:srgbClr val="5A5959"/>
                </a:solidFill>
                <a:latin typeface="微软雅黑" pitchFamily="34" charset="-122"/>
                <a:ea typeface="微软雅黑" pitchFamily="34" charset="-122"/>
                <a:cs typeface="Arial" charset="0"/>
              </a:rPr>
              <a:t>单击此处添加文本</a:t>
            </a:r>
          </a:p>
        </p:txBody>
      </p:sp>
      <p:grpSp>
        <p:nvGrpSpPr>
          <p:cNvPr id="90" name="组合 89"/>
          <p:cNvGrpSpPr>
            <a:grpSpLocks/>
          </p:cNvGrpSpPr>
          <p:nvPr/>
        </p:nvGrpSpPr>
        <p:grpSpPr bwMode="auto">
          <a:xfrm>
            <a:off x="6617604" y="1671386"/>
            <a:ext cx="1972441" cy="1322924"/>
            <a:chOff x="6727550" y="1134458"/>
            <a:chExt cx="2097273" cy="1405904"/>
          </a:xfrm>
        </p:grpSpPr>
        <p:sp>
          <p:nvSpPr>
            <p:cNvPr id="91" name="Rectangle 6"/>
            <p:cNvSpPr/>
            <p:nvPr/>
          </p:nvSpPr>
          <p:spPr>
            <a:xfrm>
              <a:off x="6727550" y="1134458"/>
              <a:ext cx="2097273" cy="1405904"/>
            </a:xfrm>
            <a:prstGeom prst="rect">
              <a:avLst/>
            </a:prstGeom>
            <a:solidFill>
              <a:schemeClr val="accent4"/>
            </a:solidFill>
            <a:ln w="9525" cap="flat" cmpd="sng" algn="ctr">
              <a:noFill/>
              <a:prstDash val="solid"/>
            </a:ln>
            <a:effectLst/>
          </p:spPr>
          <p:txBody>
            <a:bodyPr lIns="257993" tIns="257993" rIns="85997" bIns="42999"/>
            <a:lstStyle/>
            <a:p>
              <a:pPr defTabSz="860085">
                <a:defRPr/>
              </a:pPr>
              <a:endParaRPr lang="en-US" sz="1693" b="1" kern="0" dirty="0">
                <a:solidFill>
                  <a:srgbClr val="FFFFFF"/>
                </a:solidFill>
                <a:latin typeface="Segoe" pitchFamily="34" charset="0"/>
              </a:endParaRPr>
            </a:p>
          </p:txBody>
        </p:sp>
        <p:pic>
          <p:nvPicPr>
            <p:cNvPr id="19472" name="Picture 2" descr="\\MAGNUM\Projects\Microsoft\Journey to the Cloud Campaign\Design\Assets\Flexible.png"/>
            <p:cNvPicPr>
              <a:picLocks noChangeAspect="1" noChangeArrowheads="1"/>
            </p:cNvPicPr>
            <p:nvPr/>
          </p:nvPicPr>
          <p:blipFill>
            <a:blip r:embed="rId4" cstate="screen">
              <a:lum bright="100000"/>
              <a:extLst>
                <a:ext uri="{28A0092B-C50C-407E-A947-70E740481C1C}">
                  <a14:useLocalDpi xmlns:a14="http://schemas.microsoft.com/office/drawing/2010/main"/>
                </a:ext>
              </a:extLst>
            </a:blip>
            <a:srcRect/>
            <a:stretch>
              <a:fillRect/>
            </a:stretch>
          </p:blipFill>
          <p:spPr bwMode="auto">
            <a:xfrm>
              <a:off x="7142947" y="1273376"/>
              <a:ext cx="1252371" cy="1184912"/>
            </a:xfrm>
            <a:prstGeom prst="rect">
              <a:avLst/>
            </a:prstGeom>
            <a:noFill/>
            <a:ln w="9525">
              <a:noFill/>
              <a:miter lim="800000"/>
              <a:headEnd/>
              <a:tailEnd/>
            </a:ln>
          </p:spPr>
        </p:pic>
      </p:grpSp>
      <p:grpSp>
        <p:nvGrpSpPr>
          <p:cNvPr id="93" name="组合 92"/>
          <p:cNvGrpSpPr>
            <a:grpSpLocks/>
          </p:cNvGrpSpPr>
          <p:nvPr/>
        </p:nvGrpSpPr>
        <p:grpSpPr bwMode="auto">
          <a:xfrm>
            <a:off x="2608520" y="1668400"/>
            <a:ext cx="1882851" cy="1322924"/>
            <a:chOff x="2505416" y="1131590"/>
            <a:chExt cx="2003232" cy="1405904"/>
          </a:xfrm>
        </p:grpSpPr>
        <p:sp>
          <p:nvSpPr>
            <p:cNvPr id="94" name="Rectangle 15"/>
            <p:cNvSpPr/>
            <p:nvPr/>
          </p:nvSpPr>
          <p:spPr>
            <a:xfrm>
              <a:off x="2505416" y="1131590"/>
              <a:ext cx="2003232" cy="1405904"/>
            </a:xfrm>
            <a:prstGeom prst="rect">
              <a:avLst/>
            </a:prstGeom>
            <a:solidFill>
              <a:schemeClr val="accent2"/>
            </a:solidFill>
            <a:ln w="9525" cap="flat" cmpd="sng" algn="ctr">
              <a:noFill/>
              <a:prstDash val="solid"/>
            </a:ln>
            <a:effectLst/>
          </p:spPr>
          <p:txBody>
            <a:bodyPr lIns="257993" tIns="257993" rIns="85997" bIns="42999"/>
            <a:lstStyle/>
            <a:p>
              <a:pPr defTabSz="860085">
                <a:defRPr/>
              </a:pPr>
              <a:endParaRPr lang="en-US" sz="1693" b="1" kern="0" dirty="0">
                <a:solidFill>
                  <a:srgbClr val="FFFFFF"/>
                </a:solidFill>
                <a:latin typeface="Segoe" pitchFamily="34" charset="0"/>
              </a:endParaRPr>
            </a:p>
          </p:txBody>
        </p:sp>
        <p:pic>
          <p:nvPicPr>
            <p:cNvPr id="19470" name="Picture 34" descr="Efficiency.pn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856838" y="1246598"/>
              <a:ext cx="1311028" cy="1226804"/>
            </a:xfrm>
            <a:prstGeom prst="rect">
              <a:avLst/>
            </a:prstGeom>
            <a:noFill/>
            <a:ln w="9525">
              <a:noFill/>
              <a:miter lim="800000"/>
              <a:headEnd/>
              <a:tailEnd/>
            </a:ln>
          </p:spPr>
        </p:pic>
      </p:grpSp>
      <p:grpSp>
        <p:nvGrpSpPr>
          <p:cNvPr id="96" name="组合 95"/>
          <p:cNvGrpSpPr>
            <a:grpSpLocks/>
          </p:cNvGrpSpPr>
          <p:nvPr/>
        </p:nvGrpSpPr>
        <p:grpSpPr bwMode="auto">
          <a:xfrm>
            <a:off x="4613808" y="1671386"/>
            <a:ext cx="1884345" cy="1322924"/>
            <a:chOff x="4611875" y="1134458"/>
            <a:chExt cx="2003232" cy="1405904"/>
          </a:xfrm>
        </p:grpSpPr>
        <p:sp>
          <p:nvSpPr>
            <p:cNvPr id="97" name="Rectangle 16"/>
            <p:cNvSpPr/>
            <p:nvPr/>
          </p:nvSpPr>
          <p:spPr>
            <a:xfrm>
              <a:off x="4611875" y="1134458"/>
              <a:ext cx="2003232" cy="1405904"/>
            </a:xfrm>
            <a:prstGeom prst="rect">
              <a:avLst/>
            </a:prstGeom>
            <a:solidFill>
              <a:schemeClr val="accent3"/>
            </a:solidFill>
            <a:ln w="9525" cap="flat" cmpd="sng" algn="ctr">
              <a:noFill/>
              <a:prstDash val="solid"/>
            </a:ln>
            <a:effectLst/>
          </p:spPr>
          <p:txBody>
            <a:bodyPr lIns="257993" tIns="257993" rIns="85997" bIns="42999"/>
            <a:lstStyle/>
            <a:p>
              <a:pPr defTabSz="860085">
                <a:defRPr/>
              </a:pPr>
              <a:endParaRPr lang="en-US" sz="1693" b="1" kern="0" dirty="0">
                <a:solidFill>
                  <a:srgbClr val="FFFFFF"/>
                </a:solidFill>
                <a:latin typeface="Segoe" pitchFamily="34" charset="0"/>
              </a:endParaRPr>
            </a:p>
          </p:txBody>
        </p:sp>
        <p:pic>
          <p:nvPicPr>
            <p:cNvPr id="19468" name="Picture 2" descr="\\MAGNUM\Projects\Microsoft\Journey to the Cloud Campaign\Design\Assets\App_web.png"/>
            <p:cNvPicPr>
              <a:picLocks noChangeAspect="1" noChangeArrowheads="1"/>
            </p:cNvPicPr>
            <p:nvPr/>
          </p:nvPicPr>
          <p:blipFill>
            <a:blip r:embed="rId6" cstate="screen">
              <a:lum bright="100000"/>
              <a:extLst>
                <a:ext uri="{28A0092B-C50C-407E-A947-70E740481C1C}">
                  <a14:useLocalDpi xmlns:a14="http://schemas.microsoft.com/office/drawing/2010/main"/>
                </a:ext>
              </a:extLst>
            </a:blip>
            <a:srcRect/>
            <a:stretch>
              <a:fillRect/>
            </a:stretch>
          </p:blipFill>
          <p:spPr bwMode="auto">
            <a:xfrm>
              <a:off x="5075912" y="1472020"/>
              <a:ext cx="1095185" cy="807805"/>
            </a:xfrm>
            <a:prstGeom prst="rect">
              <a:avLst/>
            </a:prstGeom>
            <a:noFill/>
            <a:ln w="9525">
              <a:noFill/>
              <a:miter lim="800000"/>
              <a:headEnd/>
              <a:tailEnd/>
            </a:ln>
          </p:spPr>
        </p:pic>
      </p:grpSp>
    </p:spTree>
    <p:extLst>
      <p:ext uri="{BB962C8B-B14F-4D97-AF65-F5344CB8AC3E}">
        <p14:creationId xmlns:p14="http://schemas.microsoft.com/office/powerpoint/2010/main" val="893574791"/>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ipe(left)">
                                      <p:cBhvr>
                                        <p:cTn id="7" dur="500"/>
                                        <p:tgtEl>
                                          <p:spTgt spid="80"/>
                                        </p:tgtEl>
                                      </p:cBhvr>
                                    </p:animEffect>
                                  </p:childTnLst>
                                </p:cTn>
                              </p:par>
                            </p:childTnLst>
                          </p:cTn>
                        </p:par>
                        <p:par>
                          <p:cTn id="8" fill="hold" nodeType="afterGroup">
                            <p:stCondLst>
                              <p:cond delay="500"/>
                            </p:stCondLst>
                            <p:childTnLst>
                              <p:par>
                                <p:cTn id="9" presetID="47" presetClass="entr" presetSubtype="0" fill="hold" nodeType="afterEffect">
                                  <p:stCondLst>
                                    <p:cond delay="0"/>
                                  </p:stCondLst>
                                  <p:childTnLst>
                                    <p:set>
                                      <p:cBhvr>
                                        <p:cTn id="10" dur="1" fill="hold">
                                          <p:stCondLst>
                                            <p:cond delay="0"/>
                                          </p:stCondLst>
                                        </p:cTn>
                                        <p:tgtEl>
                                          <p:spTgt spid="86"/>
                                        </p:tgtEl>
                                        <p:attrNameLst>
                                          <p:attrName>style.visibility</p:attrName>
                                        </p:attrNameLst>
                                      </p:cBhvr>
                                      <p:to>
                                        <p:strVal val="visible"/>
                                      </p:to>
                                    </p:set>
                                    <p:animEffect transition="in" filter="fade">
                                      <p:cBhvr>
                                        <p:cTn id="11" dur="500"/>
                                        <p:tgtEl>
                                          <p:spTgt spid="86"/>
                                        </p:tgtEl>
                                      </p:cBhvr>
                                    </p:animEffect>
                                    <p:anim calcmode="lin" valueType="num">
                                      <p:cBhvr>
                                        <p:cTn id="12" dur="500" fill="hold"/>
                                        <p:tgtEl>
                                          <p:spTgt spid="86"/>
                                        </p:tgtEl>
                                        <p:attrNameLst>
                                          <p:attrName>ppt_x</p:attrName>
                                        </p:attrNameLst>
                                      </p:cBhvr>
                                      <p:tavLst>
                                        <p:tav tm="0">
                                          <p:val>
                                            <p:strVal val="#ppt_x"/>
                                          </p:val>
                                        </p:tav>
                                        <p:tav tm="100000">
                                          <p:val>
                                            <p:strVal val="#ppt_x"/>
                                          </p:val>
                                        </p:tav>
                                      </p:tavLst>
                                    </p:anim>
                                    <p:anim calcmode="lin" valueType="num">
                                      <p:cBhvr>
                                        <p:cTn id="13" dur="500" fill="hold"/>
                                        <p:tgtEl>
                                          <p:spTgt spid="86"/>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83"/>
                                        </p:tgtEl>
                                        <p:attrNameLst>
                                          <p:attrName>style.visibility</p:attrName>
                                        </p:attrNameLst>
                                      </p:cBhvr>
                                      <p:to>
                                        <p:strVal val="visible"/>
                                      </p:to>
                                    </p:set>
                                    <p:animEffect transition="in" filter="fade">
                                      <p:cBhvr>
                                        <p:cTn id="16" dur="500"/>
                                        <p:tgtEl>
                                          <p:spTgt spid="83"/>
                                        </p:tgtEl>
                                      </p:cBhvr>
                                    </p:animEffect>
                                    <p:anim calcmode="lin" valueType="num">
                                      <p:cBhvr>
                                        <p:cTn id="17" dur="500" fill="hold"/>
                                        <p:tgtEl>
                                          <p:spTgt spid="83"/>
                                        </p:tgtEl>
                                        <p:attrNameLst>
                                          <p:attrName>ppt_x</p:attrName>
                                        </p:attrNameLst>
                                      </p:cBhvr>
                                      <p:tavLst>
                                        <p:tav tm="0">
                                          <p:val>
                                            <p:strVal val="#ppt_x"/>
                                          </p:val>
                                        </p:tav>
                                        <p:tav tm="100000">
                                          <p:val>
                                            <p:strVal val="#ppt_x"/>
                                          </p:val>
                                        </p:tav>
                                      </p:tavLst>
                                    </p:anim>
                                    <p:anim calcmode="lin" valueType="num">
                                      <p:cBhvr>
                                        <p:cTn id="18" dur="500" fill="hold"/>
                                        <p:tgtEl>
                                          <p:spTgt spid="83"/>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300"/>
                                  </p:stCondLst>
                                  <p:childTnLst>
                                    <p:set>
                                      <p:cBhvr>
                                        <p:cTn id="20" dur="1" fill="hold">
                                          <p:stCondLst>
                                            <p:cond delay="0"/>
                                          </p:stCondLst>
                                        </p:cTn>
                                        <p:tgtEl>
                                          <p:spTgt spid="93"/>
                                        </p:tgtEl>
                                        <p:attrNameLst>
                                          <p:attrName>style.visibility</p:attrName>
                                        </p:attrNameLst>
                                      </p:cBhvr>
                                      <p:to>
                                        <p:strVal val="visible"/>
                                      </p:to>
                                    </p:set>
                                    <p:animEffect transition="in" filter="fade">
                                      <p:cBhvr>
                                        <p:cTn id="21" dur="500"/>
                                        <p:tgtEl>
                                          <p:spTgt spid="93"/>
                                        </p:tgtEl>
                                      </p:cBhvr>
                                    </p:animEffect>
                                    <p:anim calcmode="lin" valueType="num">
                                      <p:cBhvr>
                                        <p:cTn id="22" dur="500" fill="hold"/>
                                        <p:tgtEl>
                                          <p:spTgt spid="93"/>
                                        </p:tgtEl>
                                        <p:attrNameLst>
                                          <p:attrName>ppt_x</p:attrName>
                                        </p:attrNameLst>
                                      </p:cBhvr>
                                      <p:tavLst>
                                        <p:tav tm="0">
                                          <p:val>
                                            <p:strVal val="#ppt_x"/>
                                          </p:val>
                                        </p:tav>
                                        <p:tav tm="100000">
                                          <p:val>
                                            <p:strVal val="#ppt_x"/>
                                          </p:val>
                                        </p:tav>
                                      </p:tavLst>
                                    </p:anim>
                                    <p:anim calcmode="lin" valueType="num">
                                      <p:cBhvr>
                                        <p:cTn id="23" dur="500" fill="hold"/>
                                        <p:tgtEl>
                                          <p:spTgt spid="93"/>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300"/>
                                  </p:stCondLst>
                                  <p:childTnLst>
                                    <p:set>
                                      <p:cBhvr>
                                        <p:cTn id="25" dur="1" fill="hold">
                                          <p:stCondLst>
                                            <p:cond delay="0"/>
                                          </p:stCondLst>
                                        </p:cTn>
                                        <p:tgtEl>
                                          <p:spTgt spid="85"/>
                                        </p:tgtEl>
                                        <p:attrNameLst>
                                          <p:attrName>style.visibility</p:attrName>
                                        </p:attrNameLst>
                                      </p:cBhvr>
                                      <p:to>
                                        <p:strVal val="visible"/>
                                      </p:to>
                                    </p:set>
                                    <p:animEffect transition="in" filter="fade">
                                      <p:cBhvr>
                                        <p:cTn id="26" dur="500"/>
                                        <p:tgtEl>
                                          <p:spTgt spid="85"/>
                                        </p:tgtEl>
                                      </p:cBhvr>
                                    </p:animEffect>
                                    <p:anim calcmode="lin" valueType="num">
                                      <p:cBhvr>
                                        <p:cTn id="27" dur="500" fill="hold"/>
                                        <p:tgtEl>
                                          <p:spTgt spid="85"/>
                                        </p:tgtEl>
                                        <p:attrNameLst>
                                          <p:attrName>ppt_x</p:attrName>
                                        </p:attrNameLst>
                                      </p:cBhvr>
                                      <p:tavLst>
                                        <p:tav tm="0">
                                          <p:val>
                                            <p:strVal val="#ppt_x"/>
                                          </p:val>
                                        </p:tav>
                                        <p:tav tm="100000">
                                          <p:val>
                                            <p:strVal val="#ppt_x"/>
                                          </p:val>
                                        </p:tav>
                                      </p:tavLst>
                                    </p:anim>
                                    <p:anim calcmode="lin" valueType="num">
                                      <p:cBhvr>
                                        <p:cTn id="28" dur="500" fill="hold"/>
                                        <p:tgtEl>
                                          <p:spTgt spid="85"/>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500"/>
                                  </p:stCondLst>
                                  <p:childTnLst>
                                    <p:set>
                                      <p:cBhvr>
                                        <p:cTn id="30" dur="1" fill="hold">
                                          <p:stCondLst>
                                            <p:cond delay="0"/>
                                          </p:stCondLst>
                                        </p:cTn>
                                        <p:tgtEl>
                                          <p:spTgt spid="96"/>
                                        </p:tgtEl>
                                        <p:attrNameLst>
                                          <p:attrName>style.visibility</p:attrName>
                                        </p:attrNameLst>
                                      </p:cBhvr>
                                      <p:to>
                                        <p:strVal val="visible"/>
                                      </p:to>
                                    </p:set>
                                    <p:animEffect transition="in" filter="fade">
                                      <p:cBhvr>
                                        <p:cTn id="31" dur="500"/>
                                        <p:tgtEl>
                                          <p:spTgt spid="96"/>
                                        </p:tgtEl>
                                      </p:cBhvr>
                                    </p:animEffect>
                                    <p:anim calcmode="lin" valueType="num">
                                      <p:cBhvr>
                                        <p:cTn id="32" dur="500" fill="hold"/>
                                        <p:tgtEl>
                                          <p:spTgt spid="96"/>
                                        </p:tgtEl>
                                        <p:attrNameLst>
                                          <p:attrName>ppt_x</p:attrName>
                                        </p:attrNameLst>
                                      </p:cBhvr>
                                      <p:tavLst>
                                        <p:tav tm="0">
                                          <p:val>
                                            <p:strVal val="#ppt_x"/>
                                          </p:val>
                                        </p:tav>
                                        <p:tav tm="100000">
                                          <p:val>
                                            <p:strVal val="#ppt_x"/>
                                          </p:val>
                                        </p:tav>
                                      </p:tavLst>
                                    </p:anim>
                                    <p:anim calcmode="lin" valueType="num">
                                      <p:cBhvr>
                                        <p:cTn id="33" dur="500" fill="hold"/>
                                        <p:tgtEl>
                                          <p:spTgt spid="9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500"/>
                                  </p:stCondLst>
                                  <p:childTnLst>
                                    <p:set>
                                      <p:cBhvr>
                                        <p:cTn id="35" dur="1" fill="hold">
                                          <p:stCondLst>
                                            <p:cond delay="0"/>
                                          </p:stCondLst>
                                        </p:cTn>
                                        <p:tgtEl>
                                          <p:spTgt spid="89"/>
                                        </p:tgtEl>
                                        <p:attrNameLst>
                                          <p:attrName>style.visibility</p:attrName>
                                        </p:attrNameLst>
                                      </p:cBhvr>
                                      <p:to>
                                        <p:strVal val="visible"/>
                                      </p:to>
                                    </p:set>
                                    <p:animEffect transition="in" filter="fade">
                                      <p:cBhvr>
                                        <p:cTn id="36" dur="500"/>
                                        <p:tgtEl>
                                          <p:spTgt spid="89"/>
                                        </p:tgtEl>
                                      </p:cBhvr>
                                    </p:animEffect>
                                    <p:anim calcmode="lin" valueType="num">
                                      <p:cBhvr>
                                        <p:cTn id="37" dur="500" fill="hold"/>
                                        <p:tgtEl>
                                          <p:spTgt spid="89"/>
                                        </p:tgtEl>
                                        <p:attrNameLst>
                                          <p:attrName>ppt_x</p:attrName>
                                        </p:attrNameLst>
                                      </p:cBhvr>
                                      <p:tavLst>
                                        <p:tav tm="0">
                                          <p:val>
                                            <p:strVal val="#ppt_x"/>
                                          </p:val>
                                        </p:tav>
                                        <p:tav tm="100000">
                                          <p:val>
                                            <p:strVal val="#ppt_x"/>
                                          </p:val>
                                        </p:tav>
                                      </p:tavLst>
                                    </p:anim>
                                    <p:anim calcmode="lin" valueType="num">
                                      <p:cBhvr>
                                        <p:cTn id="38" dur="500" fill="hold"/>
                                        <p:tgtEl>
                                          <p:spTgt spid="89"/>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800"/>
                                  </p:stCondLst>
                                  <p:childTnLst>
                                    <p:set>
                                      <p:cBhvr>
                                        <p:cTn id="40" dur="1" fill="hold">
                                          <p:stCondLst>
                                            <p:cond delay="0"/>
                                          </p:stCondLst>
                                        </p:cTn>
                                        <p:tgtEl>
                                          <p:spTgt spid="90"/>
                                        </p:tgtEl>
                                        <p:attrNameLst>
                                          <p:attrName>style.visibility</p:attrName>
                                        </p:attrNameLst>
                                      </p:cBhvr>
                                      <p:to>
                                        <p:strVal val="visible"/>
                                      </p:to>
                                    </p:set>
                                    <p:animEffect transition="in" filter="fade">
                                      <p:cBhvr>
                                        <p:cTn id="41" dur="500"/>
                                        <p:tgtEl>
                                          <p:spTgt spid="90"/>
                                        </p:tgtEl>
                                      </p:cBhvr>
                                    </p:animEffect>
                                    <p:anim calcmode="lin" valueType="num">
                                      <p:cBhvr>
                                        <p:cTn id="42" dur="500" fill="hold"/>
                                        <p:tgtEl>
                                          <p:spTgt spid="90"/>
                                        </p:tgtEl>
                                        <p:attrNameLst>
                                          <p:attrName>ppt_x</p:attrName>
                                        </p:attrNameLst>
                                      </p:cBhvr>
                                      <p:tavLst>
                                        <p:tav tm="0">
                                          <p:val>
                                            <p:strVal val="#ppt_x"/>
                                          </p:val>
                                        </p:tav>
                                        <p:tav tm="100000">
                                          <p:val>
                                            <p:strVal val="#ppt_x"/>
                                          </p:val>
                                        </p:tav>
                                      </p:tavLst>
                                    </p:anim>
                                    <p:anim calcmode="lin" valueType="num">
                                      <p:cBhvr>
                                        <p:cTn id="43" dur="500" fill="hold"/>
                                        <p:tgtEl>
                                          <p:spTgt spid="9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800"/>
                                  </p:stCondLst>
                                  <p:childTnLst>
                                    <p:set>
                                      <p:cBhvr>
                                        <p:cTn id="45" dur="1" fill="hold">
                                          <p:stCondLst>
                                            <p:cond delay="0"/>
                                          </p:stCondLst>
                                        </p:cTn>
                                        <p:tgtEl>
                                          <p:spTgt spid="84"/>
                                        </p:tgtEl>
                                        <p:attrNameLst>
                                          <p:attrName>style.visibility</p:attrName>
                                        </p:attrNameLst>
                                      </p:cBhvr>
                                      <p:to>
                                        <p:strVal val="visible"/>
                                      </p:to>
                                    </p:set>
                                    <p:animEffect transition="in" filter="fade">
                                      <p:cBhvr>
                                        <p:cTn id="46" dur="500"/>
                                        <p:tgtEl>
                                          <p:spTgt spid="84"/>
                                        </p:tgtEl>
                                      </p:cBhvr>
                                    </p:animEffect>
                                    <p:anim calcmode="lin" valueType="num">
                                      <p:cBhvr>
                                        <p:cTn id="47" dur="500" fill="hold"/>
                                        <p:tgtEl>
                                          <p:spTgt spid="84"/>
                                        </p:tgtEl>
                                        <p:attrNameLst>
                                          <p:attrName>ppt_x</p:attrName>
                                        </p:attrNameLst>
                                      </p:cBhvr>
                                      <p:tavLst>
                                        <p:tav tm="0">
                                          <p:val>
                                            <p:strVal val="#ppt_x"/>
                                          </p:val>
                                        </p:tav>
                                        <p:tav tm="100000">
                                          <p:val>
                                            <p:strVal val="#ppt_x"/>
                                          </p:val>
                                        </p:tav>
                                      </p:tavLst>
                                    </p:anim>
                                    <p:anim calcmode="lin" valueType="num">
                                      <p:cBhvr>
                                        <p:cTn id="48"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218791" y="1623047"/>
            <a:ext cx="6961374" cy="1799366"/>
            <a:chOff x="1260022" y="2163164"/>
            <a:chExt cx="6960165" cy="1748634"/>
          </a:xfrm>
          <a:noFill/>
          <a:effectLst>
            <a:outerShdw blurRad="76200" dist="38100" dir="5400000" algn="t" rotWithShape="0">
              <a:prstClr val="black">
                <a:alpha val="28000"/>
              </a:prstClr>
            </a:outerShdw>
          </a:effectLst>
        </p:grpSpPr>
        <p:sp>
          <p:nvSpPr>
            <p:cNvPr id="5"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mj-ea"/>
                <a:ea typeface="+mj-ea"/>
              </a:endParaRPr>
            </a:p>
          </p:txBody>
        </p:sp>
        <p:sp>
          <p:nvSpPr>
            <p:cNvPr id="6"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mj-ea"/>
                <a:ea typeface="+mj-ea"/>
              </a:endParaRPr>
            </a:p>
          </p:txBody>
        </p:sp>
        <p:sp>
          <p:nvSpPr>
            <p:cNvPr id="7"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mj-ea"/>
                <a:ea typeface="+mj-ea"/>
              </a:endParaRPr>
            </a:p>
          </p:txBody>
        </p:sp>
        <p:sp>
          <p:nvSpPr>
            <p:cNvPr id="8"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mj-ea"/>
                <a:ea typeface="+mj-ea"/>
              </a:endParaRPr>
            </a:p>
          </p:txBody>
        </p:sp>
      </p:grpSp>
      <p:grpSp>
        <p:nvGrpSpPr>
          <p:cNvPr id="9" name="组合 8"/>
          <p:cNvGrpSpPr/>
          <p:nvPr/>
        </p:nvGrpSpPr>
        <p:grpSpPr>
          <a:xfrm>
            <a:off x="1266937" y="1023017"/>
            <a:ext cx="1669828" cy="819528"/>
            <a:chOff x="6084168" y="1274556"/>
            <a:chExt cx="1669538" cy="796423"/>
          </a:xfrm>
        </p:grpSpPr>
        <p:sp>
          <p:nvSpPr>
            <p:cNvPr id="10" name="TextBox 8"/>
            <p:cNvSpPr txBox="1"/>
            <p:nvPr/>
          </p:nvSpPr>
          <p:spPr>
            <a:xfrm>
              <a:off x="6084168" y="1514664"/>
              <a:ext cx="1669538" cy="556315"/>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a:t>
              </a:r>
            </a:p>
          </p:txBody>
        </p:sp>
        <p:sp>
          <p:nvSpPr>
            <p:cNvPr id="11" name="TextBox 9"/>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j-ea"/>
                  <a:ea typeface="+mj-ea"/>
                  <a:cs typeface="华文黑体" pitchFamily="2" charset="-122"/>
                </a:rPr>
                <a:t>添加标题</a:t>
              </a:r>
            </a:p>
          </p:txBody>
        </p:sp>
      </p:grpSp>
      <p:grpSp>
        <p:nvGrpSpPr>
          <p:cNvPr id="12" name="组合 11"/>
          <p:cNvGrpSpPr/>
          <p:nvPr/>
        </p:nvGrpSpPr>
        <p:grpSpPr>
          <a:xfrm>
            <a:off x="3015320" y="3408405"/>
            <a:ext cx="1669828" cy="819528"/>
            <a:chOff x="6084168" y="1274556"/>
            <a:chExt cx="1669538" cy="796423"/>
          </a:xfrm>
        </p:grpSpPr>
        <p:sp>
          <p:nvSpPr>
            <p:cNvPr id="13" name="TextBox 11"/>
            <p:cNvSpPr txBox="1"/>
            <p:nvPr/>
          </p:nvSpPr>
          <p:spPr>
            <a:xfrm>
              <a:off x="6084168" y="1514664"/>
              <a:ext cx="1669538" cy="556315"/>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a:t>
              </a:r>
            </a:p>
          </p:txBody>
        </p:sp>
        <p:sp>
          <p:nvSpPr>
            <p:cNvPr id="14" name="TextBox 12"/>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j-ea"/>
                  <a:ea typeface="+mj-ea"/>
                  <a:cs typeface="华文黑体" pitchFamily="2" charset="-122"/>
                </a:rPr>
                <a:t>添加标题</a:t>
              </a:r>
            </a:p>
          </p:txBody>
        </p:sp>
      </p:grpSp>
      <p:grpSp>
        <p:nvGrpSpPr>
          <p:cNvPr id="15" name="组合 14"/>
          <p:cNvGrpSpPr/>
          <p:nvPr/>
        </p:nvGrpSpPr>
        <p:grpSpPr>
          <a:xfrm>
            <a:off x="4699476" y="1023017"/>
            <a:ext cx="1669828" cy="819528"/>
            <a:chOff x="6084168" y="1274556"/>
            <a:chExt cx="1669538" cy="796423"/>
          </a:xfrm>
        </p:grpSpPr>
        <p:sp>
          <p:nvSpPr>
            <p:cNvPr id="16" name="TextBox 14"/>
            <p:cNvSpPr txBox="1"/>
            <p:nvPr/>
          </p:nvSpPr>
          <p:spPr>
            <a:xfrm>
              <a:off x="6084168" y="1514664"/>
              <a:ext cx="1669538" cy="556315"/>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a:t>
              </a:r>
            </a:p>
          </p:txBody>
        </p:sp>
        <p:sp>
          <p:nvSpPr>
            <p:cNvPr id="17" name="TextBox 15"/>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j-ea"/>
                  <a:ea typeface="+mj-ea"/>
                  <a:cs typeface="华文黑体" pitchFamily="2" charset="-122"/>
                </a:rPr>
                <a:t>添加标题</a:t>
              </a:r>
            </a:p>
          </p:txBody>
        </p:sp>
      </p:grpSp>
      <p:grpSp>
        <p:nvGrpSpPr>
          <p:cNvPr id="18" name="组合 17"/>
          <p:cNvGrpSpPr/>
          <p:nvPr/>
        </p:nvGrpSpPr>
        <p:grpSpPr>
          <a:xfrm>
            <a:off x="6513184" y="3408406"/>
            <a:ext cx="1669828" cy="819528"/>
            <a:chOff x="6084168" y="1274556"/>
            <a:chExt cx="1669538" cy="796422"/>
          </a:xfrm>
        </p:grpSpPr>
        <p:sp>
          <p:nvSpPr>
            <p:cNvPr id="19" name="TextBox 17"/>
            <p:cNvSpPr txBox="1"/>
            <p:nvPr/>
          </p:nvSpPr>
          <p:spPr>
            <a:xfrm>
              <a:off x="6084168" y="1514664"/>
              <a:ext cx="1669538" cy="556314"/>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a:t>
              </a:r>
            </a:p>
          </p:txBody>
        </p:sp>
        <p:sp>
          <p:nvSpPr>
            <p:cNvPr id="20" name="TextBox 18"/>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j-ea"/>
                  <a:ea typeface="+mj-ea"/>
                  <a:cs typeface="华文黑体" pitchFamily="2" charset="-122"/>
                </a:rPr>
                <a:t>添加标题</a:t>
              </a:r>
            </a:p>
          </p:txBody>
        </p:sp>
      </p:grpSp>
      <p:grpSp>
        <p:nvGrpSpPr>
          <p:cNvPr id="21" name="组合 20"/>
          <p:cNvGrpSpPr/>
          <p:nvPr/>
        </p:nvGrpSpPr>
        <p:grpSpPr>
          <a:xfrm>
            <a:off x="1516672" y="1923844"/>
            <a:ext cx="1206806" cy="1206613"/>
            <a:chOff x="2201071" y="3406041"/>
            <a:chExt cx="1805286" cy="1805938"/>
          </a:xfrm>
        </p:grpSpPr>
        <p:grpSp>
          <p:nvGrpSpPr>
            <p:cNvPr id="22" name="组合 21"/>
            <p:cNvGrpSpPr/>
            <p:nvPr/>
          </p:nvGrpSpPr>
          <p:grpSpPr>
            <a:xfrm>
              <a:off x="2201071" y="3406041"/>
              <a:ext cx="1805286" cy="1805938"/>
              <a:chOff x="4345444" y="2542859"/>
              <a:chExt cx="1810550" cy="1811205"/>
            </a:xfrm>
          </p:grpSpPr>
          <p:grpSp>
            <p:nvGrpSpPr>
              <p:cNvPr id="24" name="组合 2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6" name="同心圆 2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27" name="椭圆 2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25" name="椭圆 24"/>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23" name="TextBox 21"/>
            <p:cNvSpPr txBox="1"/>
            <p:nvPr/>
          </p:nvSpPr>
          <p:spPr>
            <a:xfrm>
              <a:off x="2694008" y="3876616"/>
              <a:ext cx="1023614" cy="967364"/>
            </a:xfrm>
            <a:prstGeom prst="rect">
              <a:avLst/>
            </a:prstGeom>
            <a:noFill/>
          </p:spPr>
          <p:txBody>
            <a:bodyPr wrap="square" rtlCol="0">
              <a:spAutoFit/>
            </a:bodyPr>
            <a:lstStyle/>
            <a:p>
              <a:r>
                <a:rPr lang="zh-CN" altLang="en-US" dirty="0">
                  <a:solidFill>
                    <a:schemeClr val="bg1"/>
                  </a:solidFill>
                  <a:latin typeface="+mj-ea"/>
                  <a:ea typeface="+mj-ea"/>
                </a:rPr>
                <a:t>添加</a:t>
              </a:r>
              <a:endParaRPr lang="en-US" altLang="zh-CN" dirty="0">
                <a:solidFill>
                  <a:schemeClr val="bg1"/>
                </a:solidFill>
                <a:latin typeface="+mj-ea"/>
                <a:ea typeface="+mj-ea"/>
              </a:endParaRPr>
            </a:p>
            <a:p>
              <a:r>
                <a:rPr lang="zh-CN" altLang="en-US" dirty="0">
                  <a:solidFill>
                    <a:schemeClr val="bg1"/>
                  </a:solidFill>
                  <a:latin typeface="+mj-ea"/>
                  <a:ea typeface="+mj-ea"/>
                </a:rPr>
                <a:t>内容</a:t>
              </a:r>
            </a:p>
          </p:txBody>
        </p:sp>
      </p:grpSp>
      <p:grpSp>
        <p:nvGrpSpPr>
          <p:cNvPr id="28" name="组合 27"/>
          <p:cNvGrpSpPr/>
          <p:nvPr/>
        </p:nvGrpSpPr>
        <p:grpSpPr>
          <a:xfrm>
            <a:off x="4980217" y="1923844"/>
            <a:ext cx="1206806" cy="1206613"/>
            <a:chOff x="7382260" y="3406041"/>
            <a:chExt cx="1805286" cy="1805938"/>
          </a:xfrm>
        </p:grpSpPr>
        <p:grpSp>
          <p:nvGrpSpPr>
            <p:cNvPr id="29" name="组合 28"/>
            <p:cNvGrpSpPr/>
            <p:nvPr/>
          </p:nvGrpSpPr>
          <p:grpSpPr>
            <a:xfrm>
              <a:off x="7382260" y="3406041"/>
              <a:ext cx="1805286" cy="1805938"/>
              <a:chOff x="4345444" y="2542859"/>
              <a:chExt cx="1810550" cy="1811205"/>
            </a:xfrm>
          </p:grpSpPr>
          <p:grpSp>
            <p:nvGrpSpPr>
              <p:cNvPr id="31" name="组合 3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3" name="同心圆 3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34" name="椭圆 3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2" name="椭圆 31"/>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0" name="TextBox 28"/>
            <p:cNvSpPr txBox="1"/>
            <p:nvPr/>
          </p:nvSpPr>
          <p:spPr>
            <a:xfrm>
              <a:off x="7875197" y="3876616"/>
              <a:ext cx="1023614" cy="967364"/>
            </a:xfrm>
            <a:prstGeom prst="rect">
              <a:avLst/>
            </a:prstGeom>
            <a:noFill/>
          </p:spPr>
          <p:txBody>
            <a:bodyPr wrap="square" rtlCol="0">
              <a:spAutoFit/>
            </a:bodyPr>
            <a:lstStyle/>
            <a:p>
              <a:r>
                <a:rPr lang="zh-CN" altLang="en-US" dirty="0">
                  <a:solidFill>
                    <a:schemeClr val="bg1"/>
                  </a:solidFill>
                  <a:latin typeface="+mj-ea"/>
                  <a:ea typeface="+mj-ea"/>
                </a:rPr>
                <a:t>添加</a:t>
              </a:r>
              <a:endParaRPr lang="en-US" altLang="zh-CN" dirty="0">
                <a:solidFill>
                  <a:schemeClr val="bg1"/>
                </a:solidFill>
                <a:latin typeface="+mj-ea"/>
                <a:ea typeface="+mj-ea"/>
              </a:endParaRPr>
            </a:p>
            <a:p>
              <a:r>
                <a:rPr lang="zh-CN" altLang="en-US" dirty="0">
                  <a:solidFill>
                    <a:schemeClr val="bg1"/>
                  </a:solidFill>
                  <a:latin typeface="+mj-ea"/>
                  <a:ea typeface="+mj-ea"/>
                </a:rPr>
                <a:t>内容</a:t>
              </a:r>
            </a:p>
          </p:txBody>
        </p:sp>
      </p:grpSp>
      <p:grpSp>
        <p:nvGrpSpPr>
          <p:cNvPr id="35" name="组合 34"/>
          <p:cNvGrpSpPr/>
          <p:nvPr/>
        </p:nvGrpSpPr>
        <p:grpSpPr>
          <a:xfrm>
            <a:off x="3261429" y="1923844"/>
            <a:ext cx="1206806" cy="1206613"/>
            <a:chOff x="4811090" y="3406041"/>
            <a:chExt cx="1805286" cy="1805938"/>
          </a:xfrm>
        </p:grpSpPr>
        <p:grpSp>
          <p:nvGrpSpPr>
            <p:cNvPr id="36" name="组合 35"/>
            <p:cNvGrpSpPr/>
            <p:nvPr/>
          </p:nvGrpSpPr>
          <p:grpSpPr>
            <a:xfrm>
              <a:off x="4811090" y="3406041"/>
              <a:ext cx="1805286" cy="1805938"/>
              <a:chOff x="4345444" y="2542859"/>
              <a:chExt cx="1810550" cy="1811205"/>
            </a:xfrm>
          </p:grpSpPr>
          <p:grpSp>
            <p:nvGrpSpPr>
              <p:cNvPr id="38" name="组合 3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0" name="同心圆 3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41" name="椭圆 4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9" name="椭圆 38"/>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7" name="TextBox 35"/>
            <p:cNvSpPr txBox="1"/>
            <p:nvPr/>
          </p:nvSpPr>
          <p:spPr>
            <a:xfrm>
              <a:off x="5304027" y="3876616"/>
              <a:ext cx="1023614" cy="967364"/>
            </a:xfrm>
            <a:prstGeom prst="rect">
              <a:avLst/>
            </a:prstGeom>
            <a:noFill/>
          </p:spPr>
          <p:txBody>
            <a:bodyPr wrap="square" rtlCol="0">
              <a:spAutoFit/>
            </a:bodyPr>
            <a:lstStyle/>
            <a:p>
              <a:r>
                <a:rPr lang="zh-CN" altLang="en-US" dirty="0">
                  <a:solidFill>
                    <a:schemeClr val="bg1"/>
                  </a:solidFill>
                  <a:latin typeface="+mj-ea"/>
                  <a:ea typeface="+mj-ea"/>
                </a:rPr>
                <a:t>添加</a:t>
              </a:r>
              <a:endParaRPr lang="en-US" altLang="zh-CN" dirty="0">
                <a:solidFill>
                  <a:schemeClr val="bg1"/>
                </a:solidFill>
                <a:latin typeface="+mj-ea"/>
                <a:ea typeface="+mj-ea"/>
              </a:endParaRPr>
            </a:p>
            <a:p>
              <a:r>
                <a:rPr lang="zh-CN" altLang="en-US" dirty="0">
                  <a:solidFill>
                    <a:schemeClr val="bg1"/>
                  </a:solidFill>
                  <a:latin typeface="+mj-ea"/>
                  <a:ea typeface="+mj-ea"/>
                </a:rPr>
                <a:t>内容</a:t>
              </a:r>
            </a:p>
          </p:txBody>
        </p:sp>
      </p:grpSp>
      <p:grpSp>
        <p:nvGrpSpPr>
          <p:cNvPr id="42" name="组合 41"/>
          <p:cNvGrpSpPr/>
          <p:nvPr/>
        </p:nvGrpSpPr>
        <p:grpSpPr>
          <a:xfrm>
            <a:off x="6706590" y="1923844"/>
            <a:ext cx="1206806" cy="1206613"/>
            <a:chOff x="9964778" y="3406041"/>
            <a:chExt cx="1805286" cy="1805938"/>
          </a:xfrm>
        </p:grpSpPr>
        <p:grpSp>
          <p:nvGrpSpPr>
            <p:cNvPr id="43" name="组合 42"/>
            <p:cNvGrpSpPr/>
            <p:nvPr/>
          </p:nvGrpSpPr>
          <p:grpSpPr>
            <a:xfrm>
              <a:off x="9964778" y="3406041"/>
              <a:ext cx="1805286" cy="1805938"/>
              <a:chOff x="4345444" y="2542859"/>
              <a:chExt cx="1810550" cy="1811205"/>
            </a:xfrm>
          </p:grpSpPr>
          <p:grpSp>
            <p:nvGrpSpPr>
              <p:cNvPr id="45" name="组合 4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7" name="同心圆 4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48" name="椭圆 4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6" name="椭圆 45"/>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4" name="TextBox 42"/>
            <p:cNvSpPr txBox="1"/>
            <p:nvPr/>
          </p:nvSpPr>
          <p:spPr>
            <a:xfrm>
              <a:off x="10457715" y="3876616"/>
              <a:ext cx="1023614" cy="967364"/>
            </a:xfrm>
            <a:prstGeom prst="rect">
              <a:avLst/>
            </a:prstGeom>
            <a:noFill/>
          </p:spPr>
          <p:txBody>
            <a:bodyPr wrap="square" rtlCol="0">
              <a:spAutoFit/>
            </a:bodyPr>
            <a:lstStyle/>
            <a:p>
              <a:r>
                <a:rPr lang="zh-CN" altLang="en-US" dirty="0">
                  <a:solidFill>
                    <a:schemeClr val="bg1"/>
                  </a:solidFill>
                  <a:latin typeface="+mj-ea"/>
                  <a:ea typeface="+mj-ea"/>
                </a:rPr>
                <a:t>添加</a:t>
              </a:r>
              <a:endParaRPr lang="en-US" altLang="zh-CN" dirty="0">
                <a:solidFill>
                  <a:schemeClr val="bg1"/>
                </a:solidFill>
                <a:latin typeface="+mj-ea"/>
                <a:ea typeface="+mj-ea"/>
              </a:endParaRPr>
            </a:p>
            <a:p>
              <a:r>
                <a:rPr lang="zh-CN" altLang="en-US" dirty="0">
                  <a:solidFill>
                    <a:schemeClr val="bg1"/>
                  </a:solidFill>
                  <a:latin typeface="+mj-ea"/>
                  <a:ea typeface="+mj-ea"/>
                </a:rPr>
                <a:t>内容</a:t>
              </a:r>
            </a:p>
          </p:txBody>
        </p:sp>
      </p:grpSp>
    </p:spTree>
    <p:extLst>
      <p:ext uri="{BB962C8B-B14F-4D97-AF65-F5344CB8AC3E}">
        <p14:creationId xmlns:p14="http://schemas.microsoft.com/office/powerpoint/2010/main" val="1265149676"/>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58000">
                                          <p:cBhvr additive="base">
                                            <p:cTn id="11" dur="2000" fill="hold"/>
                                            <p:tgtEl>
                                              <p:spTgt spid="21"/>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14:bounceEnd="58000">
                                          <p:cBhvr additive="base">
                                            <p:cTn id="15" dur="2000" fill="hold"/>
                                            <p:tgtEl>
                                              <p:spTgt spid="35"/>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14:bounceEnd="58000">
                                          <p:cBhvr additive="base">
                                            <p:cTn id="19" dur="2000" fill="hold"/>
                                            <p:tgtEl>
                                              <p:spTgt spid="28"/>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28"/>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14:bounceEnd="58000">
                                          <p:cBhvr additive="base">
                                            <p:cTn id="23" dur="2000" fill="hold"/>
                                            <p:tgtEl>
                                              <p:spTgt spid="42"/>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4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
                                              </p:val>
                                            </p:tav>
                                            <p:tav tm="100000">
                                              <p:val>
                                                <p:strVal val="#ppt_x"/>
                                              </p:val>
                                            </p:tav>
                                          </p:tavLst>
                                        </p:anim>
                                        <p:anim calcmode="lin" valueType="num">
                                          <p:cBhvr>
                                            <p:cTn id="35" dur="1000" fill="hold"/>
                                            <p:tgtEl>
                                              <p:spTgt spid="15"/>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2000" fill="hold"/>
                                            <p:tgtEl>
                                              <p:spTgt spid="21"/>
                                            </p:tgtEl>
                                            <p:attrNameLst>
                                              <p:attrName>ppt_x</p:attrName>
                                            </p:attrNameLst>
                                          </p:cBhvr>
                                          <p:tavLst>
                                            <p:tav tm="0">
                                              <p:val>
                                                <p:strVal val="0-#ppt_w/2"/>
                                              </p:val>
                                            </p:tav>
                                            <p:tav tm="100000">
                                              <p:val>
                                                <p:strVal val="#ppt_x"/>
                                              </p:val>
                                            </p:tav>
                                          </p:tavLst>
                                        </p:anim>
                                        <p:anim calcmode="lin" valueType="num">
                                          <p:cBhvr additive="base">
                                            <p:cTn id="12" dur="20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2000" fill="hold"/>
                                            <p:tgtEl>
                                              <p:spTgt spid="35"/>
                                            </p:tgtEl>
                                            <p:attrNameLst>
                                              <p:attrName>ppt_x</p:attrName>
                                            </p:attrNameLst>
                                          </p:cBhvr>
                                          <p:tavLst>
                                            <p:tav tm="0">
                                              <p:val>
                                                <p:strVal val="1+#ppt_w/2"/>
                                              </p:val>
                                            </p:tav>
                                            <p:tav tm="100000">
                                              <p:val>
                                                <p:strVal val="#ppt_x"/>
                                              </p:val>
                                            </p:tav>
                                          </p:tavLst>
                                        </p:anim>
                                        <p:anim calcmode="lin" valueType="num">
                                          <p:cBhvr additive="base">
                                            <p:cTn id="16" dur="20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2000" fill="hold"/>
                                            <p:tgtEl>
                                              <p:spTgt spid="28"/>
                                            </p:tgtEl>
                                            <p:attrNameLst>
                                              <p:attrName>ppt_x</p:attrName>
                                            </p:attrNameLst>
                                          </p:cBhvr>
                                          <p:tavLst>
                                            <p:tav tm="0">
                                              <p:val>
                                                <p:strVal val="0-#ppt_w/2"/>
                                              </p:val>
                                            </p:tav>
                                            <p:tav tm="100000">
                                              <p:val>
                                                <p:strVal val="#ppt_x"/>
                                              </p:val>
                                            </p:tav>
                                          </p:tavLst>
                                        </p:anim>
                                        <p:anim calcmode="lin" valueType="num">
                                          <p:cBhvr additive="base">
                                            <p:cTn id="20" dur="2000" fill="hold"/>
                                            <p:tgtEl>
                                              <p:spTgt spid="28"/>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2000" fill="hold"/>
                                            <p:tgtEl>
                                              <p:spTgt spid="42"/>
                                            </p:tgtEl>
                                            <p:attrNameLst>
                                              <p:attrName>ppt_x</p:attrName>
                                            </p:attrNameLst>
                                          </p:cBhvr>
                                          <p:tavLst>
                                            <p:tav tm="0">
                                              <p:val>
                                                <p:strVal val="1+#ppt_w/2"/>
                                              </p:val>
                                            </p:tav>
                                            <p:tav tm="100000">
                                              <p:val>
                                                <p:strVal val="#ppt_x"/>
                                              </p:val>
                                            </p:tav>
                                          </p:tavLst>
                                        </p:anim>
                                        <p:anim calcmode="lin" valueType="num">
                                          <p:cBhvr additive="base">
                                            <p:cTn id="24" dur="2000" fill="hold"/>
                                            <p:tgtEl>
                                              <p:spTgt spid="4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
                                              </p:val>
                                            </p:tav>
                                            <p:tav tm="100000">
                                              <p:val>
                                                <p:strVal val="#ppt_x"/>
                                              </p:val>
                                            </p:tav>
                                          </p:tavLst>
                                        </p:anim>
                                        <p:anim calcmode="lin" valueType="num">
                                          <p:cBhvr>
                                            <p:cTn id="35" dur="1000" fill="hold"/>
                                            <p:tgtEl>
                                              <p:spTgt spid="15"/>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空心弧 3"/>
          <p:cNvSpPr/>
          <p:nvPr/>
        </p:nvSpPr>
        <p:spPr>
          <a:xfrm rot="5400000">
            <a:off x="386026" y="1406854"/>
            <a:ext cx="3142978" cy="2924714"/>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332" fontAlgn="auto">
              <a:spcBef>
                <a:spcPts val="0"/>
              </a:spcBef>
              <a:spcAft>
                <a:spcPts val="0"/>
              </a:spcAft>
              <a:defRPr/>
            </a:pPr>
            <a:endParaRPr lang="zh-CN" altLang="en-US" sz="2489">
              <a:solidFill>
                <a:prstClr val="black"/>
              </a:solidFill>
              <a:latin typeface="+mj-ea"/>
              <a:ea typeface="+mj-ea"/>
              <a:cs typeface="Arial" panose="020B0604020202020204" pitchFamily="34" charset="0"/>
            </a:endParaRPr>
          </a:p>
        </p:txBody>
      </p:sp>
      <p:cxnSp>
        <p:nvCxnSpPr>
          <p:cNvPr id="5" name="直接连接符 4"/>
          <p:cNvCxnSpPr/>
          <p:nvPr/>
        </p:nvCxnSpPr>
        <p:spPr bwMode="auto">
          <a:xfrm>
            <a:off x="2566927" y="1492084"/>
            <a:ext cx="144145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bwMode="auto">
          <a:xfrm>
            <a:off x="2616574" y="4282724"/>
            <a:ext cx="143986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bwMode="auto">
          <a:xfrm>
            <a:off x="3438546" y="2438436"/>
            <a:ext cx="133413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34" idx="2"/>
          </p:cNvCxnSpPr>
          <p:nvPr/>
        </p:nvCxnSpPr>
        <p:spPr bwMode="auto">
          <a:xfrm>
            <a:off x="3294063" y="3423431"/>
            <a:ext cx="14407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961382" y="1136730"/>
            <a:ext cx="954089" cy="323157"/>
          </a:xfrm>
          <a:prstGeom prst="rect">
            <a:avLst/>
          </a:prstGeom>
        </p:spPr>
        <p:txBody>
          <a:bodyPr wrap="none" lIns="91431" tIns="45716" rIns="91431" bIns="45716">
            <a:spAutoFit/>
          </a:bodyPr>
          <a:lstStyle/>
          <a:p>
            <a:r>
              <a:rPr lang="zh-CN" altLang="en-US" sz="1500" dirty="0">
                <a:solidFill>
                  <a:schemeClr val="accent2"/>
                </a:solidFill>
                <a:latin typeface="+mj-ea"/>
                <a:ea typeface="+mj-ea"/>
              </a:rPr>
              <a:t>标题内容</a:t>
            </a:r>
          </a:p>
        </p:txBody>
      </p:sp>
      <p:sp>
        <p:nvSpPr>
          <p:cNvPr id="10" name="矩形 47"/>
          <p:cNvSpPr>
            <a:spLocks noChangeArrowheads="1"/>
          </p:cNvSpPr>
          <p:nvPr/>
        </p:nvSpPr>
        <p:spPr bwMode="auto">
          <a:xfrm>
            <a:off x="4932040" y="1369458"/>
            <a:ext cx="3043238" cy="553990"/>
          </a:xfrm>
          <a:prstGeom prst="rect">
            <a:avLst/>
          </a:prstGeom>
          <a:noFill/>
          <a:ln>
            <a:noFill/>
          </a:ln>
          <a:extLst/>
        </p:spPr>
        <p:txBody>
          <a:bodyPr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Font typeface="Arial" charset="0"/>
              <a:buNone/>
            </a:pPr>
            <a:r>
              <a:rPr lang="zh-CN" altLang="en-US" sz="1000" dirty="0">
                <a:solidFill>
                  <a:prstClr val="black"/>
                </a:solidFill>
                <a:latin typeface="+mj-ea"/>
                <a:ea typeface="+mj-ea"/>
              </a:rPr>
              <a:t>点击输入简要文字内容，文字内容需概括精炼，不用多余的文字修饰，言简意赅的说明该项内容。</a:t>
            </a:r>
            <a:endParaRPr lang="en-US" altLang="zh-CN" sz="1000" dirty="0">
              <a:solidFill>
                <a:prstClr val="black"/>
              </a:solidFill>
              <a:latin typeface="+mj-ea"/>
              <a:ea typeface="+mj-ea"/>
            </a:endParaRPr>
          </a:p>
        </p:txBody>
      </p:sp>
      <p:grpSp>
        <p:nvGrpSpPr>
          <p:cNvPr id="11" name="组合 10"/>
          <p:cNvGrpSpPr>
            <a:grpSpLocks/>
          </p:cNvGrpSpPr>
          <p:nvPr/>
        </p:nvGrpSpPr>
        <p:grpSpPr bwMode="auto">
          <a:xfrm>
            <a:off x="600323" y="1737476"/>
            <a:ext cx="2259643" cy="2259643"/>
            <a:chOff x="1103084" y="2155824"/>
            <a:chExt cx="3176815" cy="3176815"/>
          </a:xfrm>
        </p:grpSpPr>
        <p:sp>
          <p:nvSpPr>
            <p:cNvPr id="12" name="椭圆 11"/>
            <p:cNvSpPr/>
            <p:nvPr/>
          </p:nvSpPr>
          <p:spPr>
            <a:xfrm>
              <a:off x="1103084" y="2155824"/>
              <a:ext cx="3176815" cy="3176815"/>
            </a:xfrm>
            <a:prstGeom prst="ellipse">
              <a:avLst/>
            </a:prstGeom>
            <a:solidFill>
              <a:srgbClr val="CCD0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zh-CN" altLang="en-US">
                <a:solidFill>
                  <a:prstClr val="white"/>
                </a:solidFill>
                <a:latin typeface="+mj-ea"/>
                <a:ea typeface="+mj-ea"/>
                <a:cs typeface="Arial" panose="020B0604020202020204" pitchFamily="34" charset="0"/>
              </a:endParaRPr>
            </a:p>
          </p:txBody>
        </p:sp>
        <p:sp>
          <p:nvSpPr>
            <p:cNvPr id="13" name="椭圆 12"/>
            <p:cNvSpPr/>
            <p:nvPr/>
          </p:nvSpPr>
          <p:spPr>
            <a:xfrm>
              <a:off x="1281790" y="2334530"/>
              <a:ext cx="2819403" cy="281940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zh-CN" altLang="en-US">
                <a:solidFill>
                  <a:prstClr val="white"/>
                </a:solidFill>
                <a:latin typeface="+mj-ea"/>
                <a:ea typeface="+mj-ea"/>
                <a:cs typeface="Arial" panose="020B0604020202020204" pitchFamily="34" charset="0"/>
              </a:endParaRPr>
            </a:p>
          </p:txBody>
        </p:sp>
      </p:grpSp>
      <p:sp>
        <p:nvSpPr>
          <p:cNvPr id="14" name="椭圆 13"/>
          <p:cNvSpPr/>
          <p:nvPr/>
        </p:nvSpPr>
        <p:spPr>
          <a:xfrm>
            <a:off x="2339752" y="1275606"/>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1</a:t>
            </a:r>
            <a:endParaRPr lang="zh-CN" altLang="en-US" dirty="0">
              <a:solidFill>
                <a:prstClr val="white"/>
              </a:solidFill>
              <a:latin typeface="+mj-ea"/>
              <a:ea typeface="+mj-ea"/>
            </a:endParaRPr>
          </a:p>
        </p:txBody>
      </p:sp>
      <p:sp>
        <p:nvSpPr>
          <p:cNvPr id="15" name="椭圆 14"/>
          <p:cNvSpPr/>
          <p:nvPr/>
        </p:nvSpPr>
        <p:spPr>
          <a:xfrm>
            <a:off x="3131840" y="2236528"/>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2</a:t>
            </a:r>
            <a:endParaRPr lang="zh-CN" altLang="en-US" dirty="0">
              <a:solidFill>
                <a:prstClr val="white"/>
              </a:solidFill>
              <a:latin typeface="+mj-ea"/>
              <a:ea typeface="+mj-ea"/>
            </a:endParaRPr>
          </a:p>
        </p:txBody>
      </p:sp>
      <p:sp>
        <p:nvSpPr>
          <p:cNvPr id="16" name="椭圆 15"/>
          <p:cNvSpPr/>
          <p:nvPr/>
        </p:nvSpPr>
        <p:spPr>
          <a:xfrm>
            <a:off x="3110900" y="3218921"/>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3</a:t>
            </a:r>
            <a:endParaRPr lang="zh-CN" altLang="en-US" dirty="0">
              <a:solidFill>
                <a:prstClr val="white"/>
              </a:solidFill>
              <a:latin typeface="+mj-ea"/>
              <a:ea typeface="+mj-ea"/>
            </a:endParaRPr>
          </a:p>
        </p:txBody>
      </p:sp>
      <p:sp>
        <p:nvSpPr>
          <p:cNvPr id="17" name="椭圆 16"/>
          <p:cNvSpPr/>
          <p:nvPr/>
        </p:nvSpPr>
        <p:spPr>
          <a:xfrm>
            <a:off x="2339752" y="4069127"/>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4</a:t>
            </a:r>
            <a:endParaRPr lang="zh-CN" altLang="en-US" dirty="0">
              <a:solidFill>
                <a:prstClr val="white"/>
              </a:solidFill>
              <a:latin typeface="+mj-ea"/>
              <a:ea typeface="+mj-ea"/>
            </a:endParaRPr>
          </a:p>
        </p:txBody>
      </p:sp>
      <p:grpSp>
        <p:nvGrpSpPr>
          <p:cNvPr id="18" name="组合 17"/>
          <p:cNvGrpSpPr/>
          <p:nvPr/>
        </p:nvGrpSpPr>
        <p:grpSpPr>
          <a:xfrm>
            <a:off x="3989630" y="1064722"/>
            <a:ext cx="858956" cy="858956"/>
            <a:chOff x="3989630" y="984316"/>
            <a:chExt cx="858956" cy="858956"/>
          </a:xfrm>
        </p:grpSpPr>
        <p:grpSp>
          <p:nvGrpSpPr>
            <p:cNvPr id="19" name="组合 18"/>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24" name="椭圆 23"/>
              <p:cNvSpPr/>
              <p:nvPr/>
            </p:nvSpPr>
            <p:spPr>
              <a:xfrm>
                <a:off x="392112" y="760412"/>
                <a:ext cx="3825876"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20" name="组合 54"/>
            <p:cNvGrpSpPr>
              <a:grpSpLocks noChangeAspect="1"/>
            </p:cNvGrpSpPr>
            <p:nvPr/>
          </p:nvGrpSpPr>
          <p:grpSpPr bwMode="auto">
            <a:xfrm>
              <a:off x="4230408" y="1145668"/>
              <a:ext cx="389996" cy="469766"/>
              <a:chOff x="3452849" y="2667439"/>
              <a:chExt cx="239345" cy="288607"/>
            </a:xfrm>
          </p:grpSpPr>
          <p:sp>
            <p:nvSpPr>
              <p:cNvPr id="21" name="Freeform 846"/>
              <p:cNvSpPr>
                <a:spLocks/>
              </p:cNvSpPr>
              <p:nvPr/>
            </p:nvSpPr>
            <p:spPr bwMode="auto">
              <a:xfrm>
                <a:off x="3452849" y="2721892"/>
                <a:ext cx="239345" cy="234154"/>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accent2"/>
              </a:solidFill>
              <a:ln>
                <a:noFill/>
              </a:ln>
              <a:extLst/>
            </p:spPr>
            <p:txBody>
              <a:bodyPr lIns="121920" tIns="60960" rIns="121920" bIns="60960"/>
              <a:lstStyle/>
              <a:p>
                <a:pPr defTabSz="914332" fontAlgn="auto">
                  <a:spcBef>
                    <a:spcPts val="0"/>
                  </a:spcBef>
                  <a:spcAft>
                    <a:spcPts val="0"/>
                  </a:spcAft>
                  <a:defRPr/>
                </a:pPr>
                <a:endParaRPr lang="zh-CN" altLang="en-US" sz="2489">
                  <a:solidFill>
                    <a:prstClr val="black"/>
                  </a:solidFill>
                  <a:latin typeface="+mj-ea"/>
                  <a:ea typeface="+mj-ea"/>
                  <a:cs typeface="Arial" panose="020B0604020202020204" pitchFamily="34" charset="0"/>
                </a:endParaRPr>
              </a:p>
            </p:txBody>
          </p:sp>
          <p:sp>
            <p:nvSpPr>
              <p:cNvPr id="22" name="Freeform 847"/>
              <p:cNvSpPr>
                <a:spLocks/>
              </p:cNvSpPr>
              <p:nvPr/>
            </p:nvSpPr>
            <p:spPr bwMode="auto">
              <a:xfrm>
                <a:off x="3547138" y="2667439"/>
                <a:ext cx="44424" cy="138859"/>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accent2"/>
              </a:solidFill>
              <a:ln>
                <a:noFill/>
              </a:ln>
              <a:extLst/>
            </p:spPr>
            <p:txBody>
              <a:bodyPr lIns="121920" tIns="60960" rIns="121920" bIns="60960"/>
              <a:lstStyle/>
              <a:p>
                <a:pPr defTabSz="914332" fontAlgn="auto">
                  <a:spcBef>
                    <a:spcPts val="0"/>
                  </a:spcBef>
                  <a:spcAft>
                    <a:spcPts val="0"/>
                  </a:spcAft>
                  <a:defRPr/>
                </a:pPr>
                <a:endParaRPr lang="zh-CN" altLang="en-US" sz="2489">
                  <a:solidFill>
                    <a:prstClr val="black"/>
                  </a:solidFill>
                  <a:latin typeface="+mj-ea"/>
                  <a:ea typeface="+mj-ea"/>
                  <a:cs typeface="Arial" panose="020B0604020202020204" pitchFamily="34" charset="0"/>
                </a:endParaRPr>
              </a:p>
            </p:txBody>
          </p:sp>
        </p:grpSp>
      </p:grpSp>
      <p:grpSp>
        <p:nvGrpSpPr>
          <p:cNvPr id="25" name="组合 24"/>
          <p:cNvGrpSpPr/>
          <p:nvPr/>
        </p:nvGrpSpPr>
        <p:grpSpPr>
          <a:xfrm>
            <a:off x="4684712" y="1948340"/>
            <a:ext cx="858956" cy="858956"/>
            <a:chOff x="4684712" y="1948340"/>
            <a:chExt cx="858956" cy="858956"/>
          </a:xfrm>
        </p:grpSpPr>
        <p:grpSp>
          <p:nvGrpSpPr>
            <p:cNvPr id="26" name="组合 25"/>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29" name="椭圆 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7" name="Freeform 168"/>
            <p:cNvSpPr>
              <a:spLocks noChangeAspect="1" noEditPoints="1"/>
            </p:cNvSpPr>
            <p:nvPr/>
          </p:nvSpPr>
          <p:spPr bwMode="auto">
            <a:xfrm>
              <a:off x="4918327" y="2222412"/>
              <a:ext cx="425533" cy="364326"/>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accent2"/>
            </a:solidFill>
            <a:ln>
              <a:noFill/>
            </a:ln>
            <a:extLst/>
          </p:spPr>
          <p:txBody>
            <a:bodyPr lIns="121920" tIns="60960" rIns="121920" bIns="60960"/>
            <a:lstStyle/>
            <a:p>
              <a:pPr defTabSz="914332" fontAlgn="auto">
                <a:spcBef>
                  <a:spcPts val="0"/>
                </a:spcBef>
                <a:spcAft>
                  <a:spcPts val="0"/>
                </a:spcAft>
                <a:defRPr/>
              </a:pPr>
              <a:endParaRPr lang="zh-CN" altLang="en-US" sz="2489">
                <a:solidFill>
                  <a:prstClr val="black"/>
                </a:solidFill>
                <a:latin typeface="+mj-ea"/>
                <a:ea typeface="+mj-ea"/>
                <a:cs typeface="Arial" panose="020B0604020202020204" pitchFamily="34" charset="0"/>
              </a:endParaRPr>
            </a:p>
          </p:txBody>
        </p:sp>
      </p:grpSp>
      <p:grpSp>
        <p:nvGrpSpPr>
          <p:cNvPr id="30" name="组合 29"/>
          <p:cNvGrpSpPr/>
          <p:nvPr/>
        </p:nvGrpSpPr>
        <p:grpSpPr>
          <a:xfrm>
            <a:off x="4716016" y="2993953"/>
            <a:ext cx="858956" cy="858956"/>
            <a:chOff x="4716016" y="2993953"/>
            <a:chExt cx="858956" cy="858956"/>
          </a:xfrm>
        </p:grpSpPr>
        <p:grpSp>
          <p:nvGrpSpPr>
            <p:cNvPr id="31" name="组合 30"/>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32" name="Freeform 203"/>
            <p:cNvSpPr>
              <a:spLocks noChangeAspect="1" noEditPoints="1"/>
            </p:cNvSpPr>
            <p:nvPr/>
          </p:nvSpPr>
          <p:spPr bwMode="auto">
            <a:xfrm>
              <a:off x="4972990" y="3242045"/>
              <a:ext cx="370870" cy="356606"/>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accent2"/>
            </a:solidFill>
            <a:ln>
              <a:noFill/>
            </a:ln>
            <a:extLst/>
          </p:spPr>
          <p:txBody>
            <a:bodyPr lIns="121920" tIns="60960" rIns="121920" bIns="60960"/>
            <a:lstStyle/>
            <a:p>
              <a:pPr defTabSz="914332" fontAlgn="auto">
                <a:spcBef>
                  <a:spcPts val="0"/>
                </a:spcBef>
                <a:spcAft>
                  <a:spcPts val="0"/>
                </a:spcAft>
                <a:defRPr/>
              </a:pPr>
              <a:endParaRPr lang="zh-CN" altLang="en-US" sz="2489">
                <a:solidFill>
                  <a:prstClr val="black"/>
                </a:solidFill>
                <a:latin typeface="+mj-ea"/>
                <a:ea typeface="+mj-ea"/>
                <a:cs typeface="Arial" panose="020B0604020202020204" pitchFamily="34" charset="0"/>
              </a:endParaRPr>
            </a:p>
          </p:txBody>
        </p:sp>
      </p:grpSp>
      <p:grpSp>
        <p:nvGrpSpPr>
          <p:cNvPr id="35" name="组合 34"/>
          <p:cNvGrpSpPr/>
          <p:nvPr/>
        </p:nvGrpSpPr>
        <p:grpSpPr>
          <a:xfrm>
            <a:off x="3996846" y="3864636"/>
            <a:ext cx="858956" cy="858956"/>
            <a:chOff x="3996846" y="3864636"/>
            <a:chExt cx="858956" cy="858956"/>
          </a:xfrm>
        </p:grpSpPr>
        <p:grpSp>
          <p:nvGrpSpPr>
            <p:cNvPr id="36" name="组合 35"/>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37" name="Freeform 110"/>
            <p:cNvSpPr>
              <a:spLocks noChangeAspect="1" noEditPoints="1"/>
            </p:cNvSpPr>
            <p:nvPr/>
          </p:nvSpPr>
          <p:spPr bwMode="auto">
            <a:xfrm>
              <a:off x="4211960" y="4064356"/>
              <a:ext cx="424516" cy="37634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accent2"/>
            </a:solidFill>
            <a:ln>
              <a:noFill/>
            </a:ln>
            <a:extLst/>
          </p:spPr>
          <p:txBody>
            <a:bodyPr lIns="121920" tIns="60960" rIns="121920" bIns="60960"/>
            <a:lstStyle/>
            <a:p>
              <a:pPr defTabSz="914332" fontAlgn="auto">
                <a:spcBef>
                  <a:spcPts val="0"/>
                </a:spcBef>
                <a:spcAft>
                  <a:spcPts val="0"/>
                </a:spcAft>
                <a:defRPr/>
              </a:pPr>
              <a:endParaRPr lang="zh-CN" altLang="en-US" sz="2489">
                <a:solidFill>
                  <a:prstClr val="black"/>
                </a:solidFill>
                <a:latin typeface="+mj-ea"/>
                <a:ea typeface="+mj-ea"/>
                <a:cs typeface="Arial" panose="020B0604020202020204" pitchFamily="34" charset="0"/>
              </a:endParaRPr>
            </a:p>
          </p:txBody>
        </p:sp>
      </p:grpSp>
      <p:sp>
        <p:nvSpPr>
          <p:cNvPr id="40" name="矩形 39"/>
          <p:cNvSpPr/>
          <p:nvPr/>
        </p:nvSpPr>
        <p:spPr>
          <a:xfrm>
            <a:off x="5609454" y="1997065"/>
            <a:ext cx="954089" cy="323157"/>
          </a:xfrm>
          <a:prstGeom prst="rect">
            <a:avLst/>
          </a:prstGeom>
        </p:spPr>
        <p:txBody>
          <a:bodyPr wrap="none" lIns="91431" tIns="45716" rIns="91431" bIns="45716">
            <a:spAutoFit/>
          </a:bodyPr>
          <a:lstStyle/>
          <a:p>
            <a:r>
              <a:rPr lang="zh-CN" altLang="en-US" sz="1500" dirty="0">
                <a:solidFill>
                  <a:schemeClr val="accent2"/>
                </a:solidFill>
                <a:latin typeface="+mj-ea"/>
                <a:ea typeface="+mj-ea"/>
              </a:rPr>
              <a:t>标题内容</a:t>
            </a:r>
          </a:p>
        </p:txBody>
      </p:sp>
      <p:sp>
        <p:nvSpPr>
          <p:cNvPr id="41" name="矩形 47"/>
          <p:cNvSpPr>
            <a:spLocks noChangeArrowheads="1"/>
          </p:cNvSpPr>
          <p:nvPr/>
        </p:nvSpPr>
        <p:spPr bwMode="auto">
          <a:xfrm>
            <a:off x="5580112" y="2229793"/>
            <a:ext cx="3043238" cy="553990"/>
          </a:xfrm>
          <a:prstGeom prst="rect">
            <a:avLst/>
          </a:prstGeom>
          <a:noFill/>
          <a:ln>
            <a:noFill/>
          </a:ln>
          <a:extLst/>
        </p:spPr>
        <p:txBody>
          <a:bodyPr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Font typeface="Arial" charset="0"/>
              <a:buNone/>
            </a:pPr>
            <a:r>
              <a:rPr lang="zh-CN" altLang="en-US" sz="1000" dirty="0">
                <a:solidFill>
                  <a:prstClr val="black"/>
                </a:solidFill>
                <a:latin typeface="+mj-ea"/>
                <a:ea typeface="+mj-ea"/>
              </a:rPr>
              <a:t>点击输入简要文字内容，文字内容需概括精炼，不用多余的文字修饰，言简意赅的说明该项内容。</a:t>
            </a:r>
            <a:endParaRPr lang="en-US" altLang="zh-CN" sz="1000" dirty="0">
              <a:solidFill>
                <a:prstClr val="black"/>
              </a:solidFill>
              <a:latin typeface="+mj-ea"/>
              <a:ea typeface="+mj-ea"/>
            </a:endParaRPr>
          </a:p>
        </p:txBody>
      </p:sp>
      <p:sp>
        <p:nvSpPr>
          <p:cNvPr id="42" name="矩形 41"/>
          <p:cNvSpPr/>
          <p:nvPr/>
        </p:nvSpPr>
        <p:spPr>
          <a:xfrm>
            <a:off x="5684012" y="3028040"/>
            <a:ext cx="954089" cy="323157"/>
          </a:xfrm>
          <a:prstGeom prst="rect">
            <a:avLst/>
          </a:prstGeom>
        </p:spPr>
        <p:txBody>
          <a:bodyPr wrap="none" lIns="91431" tIns="45716" rIns="91431" bIns="45716">
            <a:spAutoFit/>
          </a:bodyPr>
          <a:lstStyle/>
          <a:p>
            <a:r>
              <a:rPr lang="zh-CN" altLang="en-US" sz="1500" dirty="0">
                <a:solidFill>
                  <a:schemeClr val="accent2"/>
                </a:solidFill>
                <a:latin typeface="+mj-ea"/>
                <a:ea typeface="+mj-ea"/>
              </a:rPr>
              <a:t>标题内容</a:t>
            </a:r>
          </a:p>
        </p:txBody>
      </p:sp>
      <p:sp>
        <p:nvSpPr>
          <p:cNvPr id="43" name="矩形 47"/>
          <p:cNvSpPr>
            <a:spLocks noChangeArrowheads="1"/>
          </p:cNvSpPr>
          <p:nvPr/>
        </p:nvSpPr>
        <p:spPr bwMode="auto">
          <a:xfrm>
            <a:off x="5654670" y="3260768"/>
            <a:ext cx="3043238" cy="553990"/>
          </a:xfrm>
          <a:prstGeom prst="rect">
            <a:avLst/>
          </a:prstGeom>
          <a:noFill/>
          <a:ln>
            <a:noFill/>
          </a:ln>
          <a:extLst/>
        </p:spPr>
        <p:txBody>
          <a:bodyPr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Font typeface="Arial" charset="0"/>
              <a:buNone/>
            </a:pPr>
            <a:r>
              <a:rPr lang="zh-CN" altLang="en-US" sz="1000" dirty="0">
                <a:solidFill>
                  <a:prstClr val="black"/>
                </a:solidFill>
                <a:latin typeface="+mj-ea"/>
                <a:ea typeface="+mj-ea"/>
              </a:rPr>
              <a:t>点击输入简要文字内容，文字内容需概括精炼，不用多余的文字修饰，言简意赅的说明该项内容。</a:t>
            </a:r>
            <a:endParaRPr lang="en-US" altLang="zh-CN" sz="1000" dirty="0">
              <a:solidFill>
                <a:prstClr val="black"/>
              </a:solidFill>
              <a:latin typeface="+mj-ea"/>
              <a:ea typeface="+mj-ea"/>
            </a:endParaRPr>
          </a:p>
        </p:txBody>
      </p:sp>
      <p:sp>
        <p:nvSpPr>
          <p:cNvPr id="44" name="矩形 43"/>
          <p:cNvSpPr/>
          <p:nvPr/>
        </p:nvSpPr>
        <p:spPr>
          <a:xfrm>
            <a:off x="5009017" y="3972459"/>
            <a:ext cx="954089" cy="323157"/>
          </a:xfrm>
          <a:prstGeom prst="rect">
            <a:avLst/>
          </a:prstGeom>
        </p:spPr>
        <p:txBody>
          <a:bodyPr wrap="none" lIns="91431" tIns="45716" rIns="91431" bIns="45716">
            <a:spAutoFit/>
          </a:bodyPr>
          <a:lstStyle/>
          <a:p>
            <a:r>
              <a:rPr lang="zh-CN" altLang="en-US" sz="1500" dirty="0">
                <a:solidFill>
                  <a:schemeClr val="accent2"/>
                </a:solidFill>
                <a:latin typeface="+mj-ea"/>
                <a:ea typeface="+mj-ea"/>
              </a:rPr>
              <a:t>标题内容</a:t>
            </a:r>
          </a:p>
        </p:txBody>
      </p:sp>
      <p:sp>
        <p:nvSpPr>
          <p:cNvPr id="45" name="矩形 47"/>
          <p:cNvSpPr>
            <a:spLocks noChangeArrowheads="1"/>
          </p:cNvSpPr>
          <p:nvPr/>
        </p:nvSpPr>
        <p:spPr bwMode="auto">
          <a:xfrm>
            <a:off x="4979675" y="4205187"/>
            <a:ext cx="3043238" cy="553990"/>
          </a:xfrm>
          <a:prstGeom prst="rect">
            <a:avLst/>
          </a:prstGeom>
          <a:noFill/>
          <a:ln>
            <a:noFill/>
          </a:ln>
          <a:extLst/>
        </p:spPr>
        <p:txBody>
          <a:bodyPr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Font typeface="Arial" charset="0"/>
              <a:buNone/>
            </a:pPr>
            <a:r>
              <a:rPr lang="zh-CN" altLang="en-US" sz="1000" dirty="0">
                <a:solidFill>
                  <a:prstClr val="black"/>
                </a:solidFill>
                <a:latin typeface="+mj-ea"/>
                <a:ea typeface="+mj-ea"/>
              </a:rPr>
              <a:t>点击输入简要文字内容，文字内容需概括精炼，不用多余的文字修饰，言简意赅的说明该项内容。</a:t>
            </a:r>
            <a:endParaRPr lang="en-US" altLang="zh-CN" sz="1000" dirty="0">
              <a:solidFill>
                <a:prstClr val="black"/>
              </a:solidFill>
              <a:latin typeface="+mj-ea"/>
              <a:ea typeface="+mj-ea"/>
            </a:endParaRPr>
          </a:p>
        </p:txBody>
      </p:sp>
    </p:spTree>
    <p:extLst>
      <p:ext uri="{BB962C8B-B14F-4D97-AF65-F5344CB8AC3E}">
        <p14:creationId xmlns:p14="http://schemas.microsoft.com/office/powerpoint/2010/main" val="1146337400"/>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p:cTn id="7" dur="400" fill="hold"/>
                                            <p:tgtEl>
                                              <p:spTgt spid="11"/>
                                            </p:tgtEl>
                                            <p:attrNameLst>
                                              <p:attrName>ppt_w</p:attrName>
                                            </p:attrNameLst>
                                          </p:cBhvr>
                                          <p:tavLst>
                                            <p:tav tm="0">
                                              <p:val>
                                                <p:fltVal val="0"/>
                                              </p:val>
                                            </p:tav>
                                            <p:tav tm="100000">
                                              <p:val>
                                                <p:strVal val="#ppt_w"/>
                                              </p:val>
                                            </p:tav>
                                          </p:tavLst>
                                        </p:anim>
                                        <p:anim calcmode="lin" valueType="num">
                                          <p:cBhvr>
                                            <p:cTn id="8" dur="400" fill="hold"/>
                                            <p:tgtEl>
                                              <p:spTgt spid="11"/>
                                            </p:tgtEl>
                                            <p:attrNameLst>
                                              <p:attrName>ppt_h</p:attrName>
                                            </p:attrNameLst>
                                          </p:cBhvr>
                                          <p:tavLst>
                                            <p:tav tm="0">
                                              <p:val>
                                                <p:fltVal val="0"/>
                                              </p:val>
                                            </p:tav>
                                            <p:tav tm="100000">
                                              <p:val>
                                                <p:strVal val="#ppt_h"/>
                                              </p:val>
                                            </p:tav>
                                          </p:tavLst>
                                        </p:anim>
                                        <p:animEffect transition="in" filter="fade">
                                          <p:cBhvr>
                                            <p:cTn id="9" dur="400"/>
                                            <p:tgtEl>
                                              <p:spTgt spid="11"/>
                                            </p:tgtEl>
                                          </p:cBhvr>
                                        </p:animEffect>
                                      </p:childTnLst>
                                    </p:cTn>
                                  </p:par>
                                </p:childTnLst>
                              </p:cTn>
                            </p:par>
                            <p:par>
                              <p:cTn id="10" fill="hold">
                                <p:stCondLst>
                                  <p:cond delay="650"/>
                                </p:stCondLst>
                                <p:childTnLst>
                                  <p:par>
                                    <p:cTn id="11" presetID="22"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35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p:stCondLst>
                                  <p:cond delay="2000"/>
                                </p:stCondLst>
                                <p:childTnLst>
                                  <p:par>
                                    <p:cTn id="25" presetID="2" presetClass="entr" presetSubtype="2" fill="hold" nodeType="afterEffect" p14:presetBounceEnd="40000">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14:bounceEnd="40000">
                                          <p:cBhvr additive="base">
                                            <p:cTn id="27" dur="500" fill="hold"/>
                                            <p:tgtEl>
                                              <p:spTgt spid="18"/>
                                            </p:tgtEl>
                                            <p:attrNameLst>
                                              <p:attrName>ppt_x</p:attrName>
                                            </p:attrNameLst>
                                          </p:cBhvr>
                                          <p:tavLst>
                                            <p:tav tm="0">
                                              <p:val>
                                                <p:strVal val="1+#ppt_w/2"/>
                                              </p:val>
                                            </p:tav>
                                            <p:tav tm="100000">
                                              <p:val>
                                                <p:strVal val="#ppt_x"/>
                                              </p:val>
                                            </p:tav>
                                          </p:tavLst>
                                        </p:anim>
                                        <p:anim calcmode="lin" valueType="num" p14:bounceEnd="40000">
                                          <p:cBhvr additive="base">
                                            <p:cTn id="28" dur="500" fill="hold"/>
                                            <p:tgtEl>
                                              <p:spTgt spid="18"/>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53" presetClass="entr" presetSubtype="16" fill="hold" grpId="0" nodeType="withEffect">
                                      <p:stCondLst>
                                        <p:cond delay="75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childTnLst>
                              </p:cTn>
                            </p:par>
                            <p:par>
                              <p:cTn id="41" fill="hold">
                                <p:stCondLst>
                                  <p:cond delay="3750"/>
                                </p:stCondLst>
                                <p:childTnLst>
                                  <p:par>
                                    <p:cTn id="42" presetID="2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childTnLst>
                              </p:cTn>
                            </p:par>
                            <p:par>
                              <p:cTn id="45" fill="hold">
                                <p:stCondLst>
                                  <p:cond delay="4250"/>
                                </p:stCondLst>
                                <p:childTnLst>
                                  <p:par>
                                    <p:cTn id="46" presetID="2" presetClass="entr" presetSubtype="2" fill="hold" nodeType="afterEffect" p14:presetBounceEnd="40000">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14:bounceEnd="40000">
                                          <p:cBhvr additive="base">
                                            <p:cTn id="48" dur="500" fill="hold"/>
                                            <p:tgtEl>
                                              <p:spTgt spid="25"/>
                                            </p:tgtEl>
                                            <p:attrNameLst>
                                              <p:attrName>ppt_x</p:attrName>
                                            </p:attrNameLst>
                                          </p:cBhvr>
                                          <p:tavLst>
                                            <p:tav tm="0">
                                              <p:val>
                                                <p:strVal val="1+#ppt_w/2"/>
                                              </p:val>
                                            </p:tav>
                                            <p:tav tm="100000">
                                              <p:val>
                                                <p:strVal val="#ppt_x"/>
                                              </p:val>
                                            </p:tav>
                                          </p:tavLst>
                                        </p:anim>
                                        <p:anim calcmode="lin" valueType="num" p14:bounceEnd="40000">
                                          <p:cBhvr additive="base">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p:stCondLst>
                                  <p:cond delay="4750"/>
                                </p:stCondLst>
                                <p:childTnLst>
                                  <p:par>
                                    <p:cTn id="51" presetID="22" presetClass="entr" presetSubtype="8"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left)">
                                          <p:cBhvr>
                                            <p:cTn id="53" dur="500"/>
                                            <p:tgtEl>
                                              <p:spTgt spid="40"/>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left)">
                                          <p:cBhvr>
                                            <p:cTn id="56" dur="500"/>
                                            <p:tgtEl>
                                              <p:spTgt spid="41"/>
                                            </p:tgtEl>
                                          </p:cBhvr>
                                        </p:animEffect>
                                      </p:childTnLst>
                                    </p:cTn>
                                  </p:par>
                                  <p:par>
                                    <p:cTn id="57" presetID="53" presetClass="entr" presetSubtype="16" fill="hold" grpId="0" nodeType="withEffect">
                                      <p:stCondLst>
                                        <p:cond delay="75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fill="hold"/>
                                            <p:tgtEl>
                                              <p:spTgt spid="16"/>
                                            </p:tgtEl>
                                            <p:attrNameLst>
                                              <p:attrName>ppt_w</p:attrName>
                                            </p:attrNameLst>
                                          </p:cBhvr>
                                          <p:tavLst>
                                            <p:tav tm="0">
                                              <p:val>
                                                <p:fltVal val="0"/>
                                              </p:val>
                                            </p:tav>
                                            <p:tav tm="100000">
                                              <p:val>
                                                <p:strVal val="#ppt_w"/>
                                              </p:val>
                                            </p:tav>
                                          </p:tavLst>
                                        </p:anim>
                                        <p:anim calcmode="lin" valueType="num">
                                          <p:cBhvr>
                                            <p:cTn id="60" dur="500" fill="hold"/>
                                            <p:tgtEl>
                                              <p:spTgt spid="16"/>
                                            </p:tgtEl>
                                            <p:attrNameLst>
                                              <p:attrName>ppt_h</p:attrName>
                                            </p:attrNameLst>
                                          </p:cBhvr>
                                          <p:tavLst>
                                            <p:tav tm="0">
                                              <p:val>
                                                <p:fltVal val="0"/>
                                              </p:val>
                                            </p:tav>
                                            <p:tav tm="100000">
                                              <p:val>
                                                <p:strVal val="#ppt_h"/>
                                              </p:val>
                                            </p:tav>
                                          </p:tavLst>
                                        </p:anim>
                                        <p:animEffect transition="in" filter="fade">
                                          <p:cBhvr>
                                            <p:cTn id="61" dur="500"/>
                                            <p:tgtEl>
                                              <p:spTgt spid="16"/>
                                            </p:tgtEl>
                                          </p:cBhvr>
                                        </p:animEffect>
                                      </p:childTnLst>
                                    </p:cTn>
                                  </p:par>
                                </p:childTnLst>
                              </p:cTn>
                            </p:par>
                            <p:par>
                              <p:cTn id="62" fill="hold">
                                <p:stCondLst>
                                  <p:cond delay="6000"/>
                                </p:stCondLst>
                                <p:childTnLst>
                                  <p:par>
                                    <p:cTn id="63" presetID="22" presetClass="entr" presetSubtype="8" fill="hold"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wipe(left)">
                                          <p:cBhvr>
                                            <p:cTn id="65" dur="500"/>
                                            <p:tgtEl>
                                              <p:spTgt spid="8"/>
                                            </p:tgtEl>
                                          </p:cBhvr>
                                        </p:animEffect>
                                      </p:childTnLst>
                                    </p:cTn>
                                  </p:par>
                                </p:childTnLst>
                              </p:cTn>
                            </p:par>
                            <p:par>
                              <p:cTn id="66" fill="hold">
                                <p:stCondLst>
                                  <p:cond delay="6500"/>
                                </p:stCondLst>
                                <p:childTnLst>
                                  <p:par>
                                    <p:cTn id="67" presetID="2" presetClass="entr" presetSubtype="2" fill="hold" nodeType="afterEffect" p14:presetBounceEnd="40000">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14:bounceEnd="40000">
                                          <p:cBhvr additive="base">
                                            <p:cTn id="69" dur="500" fill="hold"/>
                                            <p:tgtEl>
                                              <p:spTgt spid="30"/>
                                            </p:tgtEl>
                                            <p:attrNameLst>
                                              <p:attrName>ppt_x</p:attrName>
                                            </p:attrNameLst>
                                          </p:cBhvr>
                                          <p:tavLst>
                                            <p:tav tm="0">
                                              <p:val>
                                                <p:strVal val="1+#ppt_w/2"/>
                                              </p:val>
                                            </p:tav>
                                            <p:tav tm="100000">
                                              <p:val>
                                                <p:strVal val="#ppt_x"/>
                                              </p:val>
                                            </p:tav>
                                          </p:tavLst>
                                        </p:anim>
                                        <p:anim calcmode="lin" valueType="num" p14:bounceEnd="40000">
                                          <p:cBhvr additive="base">
                                            <p:cTn id="70" dur="500" fill="hold"/>
                                            <p:tgtEl>
                                              <p:spTgt spid="30"/>
                                            </p:tgtEl>
                                            <p:attrNameLst>
                                              <p:attrName>ppt_y</p:attrName>
                                            </p:attrNameLst>
                                          </p:cBhvr>
                                          <p:tavLst>
                                            <p:tav tm="0">
                                              <p:val>
                                                <p:strVal val="#ppt_y"/>
                                              </p:val>
                                            </p:tav>
                                            <p:tav tm="100000">
                                              <p:val>
                                                <p:strVal val="#ppt_y"/>
                                              </p:val>
                                            </p:tav>
                                          </p:tavLst>
                                        </p:anim>
                                      </p:childTnLst>
                                    </p:cTn>
                                  </p:par>
                                </p:childTnLst>
                              </p:cTn>
                            </p:par>
                            <p:par>
                              <p:cTn id="71" fill="hold">
                                <p:stCondLst>
                                  <p:cond delay="7000"/>
                                </p:stCondLst>
                                <p:childTnLst>
                                  <p:par>
                                    <p:cTn id="72" presetID="22" presetClass="entr" presetSubtype="8" fill="hold" grpId="0"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wipe(left)">
                                          <p:cBhvr>
                                            <p:cTn id="77" dur="500"/>
                                            <p:tgtEl>
                                              <p:spTgt spid="43"/>
                                            </p:tgtEl>
                                          </p:cBhvr>
                                        </p:animEffect>
                                      </p:childTnLst>
                                    </p:cTn>
                                  </p:par>
                                  <p:par>
                                    <p:cTn id="78" presetID="53" presetClass="entr" presetSubtype="16" fill="hold" grpId="0" nodeType="withEffect">
                                      <p:stCondLst>
                                        <p:cond delay="75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childTnLst>
                              </p:cTn>
                            </p:par>
                            <p:par>
                              <p:cTn id="83" fill="hold">
                                <p:stCondLst>
                                  <p:cond delay="8250"/>
                                </p:stCondLst>
                                <p:childTnLst>
                                  <p:par>
                                    <p:cTn id="84" presetID="22" presetClass="entr" presetSubtype="8" fill="hold" nodeType="after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wipe(left)">
                                          <p:cBhvr>
                                            <p:cTn id="86" dur="500"/>
                                            <p:tgtEl>
                                              <p:spTgt spid="6"/>
                                            </p:tgtEl>
                                          </p:cBhvr>
                                        </p:animEffect>
                                      </p:childTnLst>
                                    </p:cTn>
                                  </p:par>
                                </p:childTnLst>
                              </p:cTn>
                            </p:par>
                            <p:par>
                              <p:cTn id="87" fill="hold">
                                <p:stCondLst>
                                  <p:cond delay="8750"/>
                                </p:stCondLst>
                                <p:childTnLst>
                                  <p:par>
                                    <p:cTn id="88" presetID="2" presetClass="entr" presetSubtype="2" fill="hold" nodeType="afterEffect" p14:presetBounceEnd="40000">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14:bounceEnd="40000">
                                          <p:cBhvr additive="base">
                                            <p:cTn id="90" dur="500" fill="hold"/>
                                            <p:tgtEl>
                                              <p:spTgt spid="35"/>
                                            </p:tgtEl>
                                            <p:attrNameLst>
                                              <p:attrName>ppt_x</p:attrName>
                                            </p:attrNameLst>
                                          </p:cBhvr>
                                          <p:tavLst>
                                            <p:tav tm="0">
                                              <p:val>
                                                <p:strVal val="1+#ppt_w/2"/>
                                              </p:val>
                                            </p:tav>
                                            <p:tav tm="100000">
                                              <p:val>
                                                <p:strVal val="#ppt_x"/>
                                              </p:val>
                                            </p:tav>
                                          </p:tavLst>
                                        </p:anim>
                                        <p:anim calcmode="lin" valueType="num" p14:bounceEnd="40000">
                                          <p:cBhvr additive="base">
                                            <p:cTn id="91" dur="500" fill="hold"/>
                                            <p:tgtEl>
                                              <p:spTgt spid="35"/>
                                            </p:tgtEl>
                                            <p:attrNameLst>
                                              <p:attrName>ppt_y</p:attrName>
                                            </p:attrNameLst>
                                          </p:cBhvr>
                                          <p:tavLst>
                                            <p:tav tm="0">
                                              <p:val>
                                                <p:strVal val="#ppt_y"/>
                                              </p:val>
                                            </p:tav>
                                            <p:tav tm="100000">
                                              <p:val>
                                                <p:strVal val="#ppt_y"/>
                                              </p:val>
                                            </p:tav>
                                          </p:tavLst>
                                        </p:anim>
                                      </p:childTnLst>
                                    </p:cTn>
                                  </p:par>
                                </p:childTnLst>
                              </p:cTn>
                            </p:par>
                            <p:par>
                              <p:cTn id="92" fill="hold">
                                <p:stCondLst>
                                  <p:cond delay="9250"/>
                                </p:stCondLst>
                                <p:childTnLst>
                                  <p:par>
                                    <p:cTn id="93" presetID="22" presetClass="entr" presetSubtype="8"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left)">
                                          <p:cBhvr>
                                            <p:cTn id="95" dur="500"/>
                                            <p:tgtEl>
                                              <p:spTgt spid="4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left)">
                                          <p:cBhvr>
                                            <p:cTn id="9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animBg="1"/>
          <p:bldP spid="15" grpId="0" animBg="1"/>
          <p:bldP spid="16" grpId="0" animBg="1"/>
          <p:bldP spid="17" grpId="0" animBg="1"/>
          <p:bldP spid="40" grpId="0"/>
          <p:bldP spid="41" grpId="0"/>
          <p:bldP spid="42" grpId="0"/>
          <p:bldP spid="43" grpId="0"/>
          <p:bldP spid="44" grpId="0"/>
          <p:bldP spid="4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p:cTn id="7" dur="400" fill="hold"/>
                                            <p:tgtEl>
                                              <p:spTgt spid="11"/>
                                            </p:tgtEl>
                                            <p:attrNameLst>
                                              <p:attrName>ppt_w</p:attrName>
                                            </p:attrNameLst>
                                          </p:cBhvr>
                                          <p:tavLst>
                                            <p:tav tm="0">
                                              <p:val>
                                                <p:fltVal val="0"/>
                                              </p:val>
                                            </p:tav>
                                            <p:tav tm="100000">
                                              <p:val>
                                                <p:strVal val="#ppt_w"/>
                                              </p:val>
                                            </p:tav>
                                          </p:tavLst>
                                        </p:anim>
                                        <p:anim calcmode="lin" valueType="num">
                                          <p:cBhvr>
                                            <p:cTn id="8" dur="400" fill="hold"/>
                                            <p:tgtEl>
                                              <p:spTgt spid="11"/>
                                            </p:tgtEl>
                                            <p:attrNameLst>
                                              <p:attrName>ppt_h</p:attrName>
                                            </p:attrNameLst>
                                          </p:cBhvr>
                                          <p:tavLst>
                                            <p:tav tm="0">
                                              <p:val>
                                                <p:fltVal val="0"/>
                                              </p:val>
                                            </p:tav>
                                            <p:tav tm="100000">
                                              <p:val>
                                                <p:strVal val="#ppt_h"/>
                                              </p:val>
                                            </p:tav>
                                          </p:tavLst>
                                        </p:anim>
                                        <p:animEffect transition="in" filter="fade">
                                          <p:cBhvr>
                                            <p:cTn id="9" dur="400"/>
                                            <p:tgtEl>
                                              <p:spTgt spid="11"/>
                                            </p:tgtEl>
                                          </p:cBhvr>
                                        </p:animEffect>
                                      </p:childTnLst>
                                    </p:cTn>
                                  </p:par>
                                </p:childTnLst>
                              </p:cTn>
                            </p:par>
                            <p:par>
                              <p:cTn id="10" fill="hold">
                                <p:stCondLst>
                                  <p:cond delay="650"/>
                                </p:stCondLst>
                                <p:childTnLst>
                                  <p:par>
                                    <p:cTn id="11" presetID="22"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35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1+#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53" presetClass="entr" presetSubtype="16" fill="hold" grpId="0" nodeType="withEffect">
                                      <p:stCondLst>
                                        <p:cond delay="75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childTnLst>
                              </p:cTn>
                            </p:par>
                            <p:par>
                              <p:cTn id="41" fill="hold">
                                <p:stCondLst>
                                  <p:cond delay="3750"/>
                                </p:stCondLst>
                                <p:childTnLst>
                                  <p:par>
                                    <p:cTn id="42" presetID="2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childTnLst>
                              </p:cTn>
                            </p:par>
                            <p:par>
                              <p:cTn id="45" fill="hold">
                                <p:stCondLst>
                                  <p:cond delay="4250"/>
                                </p:stCondLst>
                                <p:childTnLst>
                                  <p:par>
                                    <p:cTn id="46" presetID="2" presetClass="entr" presetSubtype="2"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1+#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p:stCondLst>
                                  <p:cond delay="4750"/>
                                </p:stCondLst>
                                <p:childTnLst>
                                  <p:par>
                                    <p:cTn id="51" presetID="22" presetClass="entr" presetSubtype="8"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left)">
                                          <p:cBhvr>
                                            <p:cTn id="53" dur="500"/>
                                            <p:tgtEl>
                                              <p:spTgt spid="40"/>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left)">
                                          <p:cBhvr>
                                            <p:cTn id="56" dur="500"/>
                                            <p:tgtEl>
                                              <p:spTgt spid="41"/>
                                            </p:tgtEl>
                                          </p:cBhvr>
                                        </p:animEffect>
                                      </p:childTnLst>
                                    </p:cTn>
                                  </p:par>
                                  <p:par>
                                    <p:cTn id="57" presetID="53" presetClass="entr" presetSubtype="16" fill="hold" grpId="0" nodeType="withEffect">
                                      <p:stCondLst>
                                        <p:cond delay="75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fill="hold"/>
                                            <p:tgtEl>
                                              <p:spTgt spid="16"/>
                                            </p:tgtEl>
                                            <p:attrNameLst>
                                              <p:attrName>ppt_w</p:attrName>
                                            </p:attrNameLst>
                                          </p:cBhvr>
                                          <p:tavLst>
                                            <p:tav tm="0">
                                              <p:val>
                                                <p:fltVal val="0"/>
                                              </p:val>
                                            </p:tav>
                                            <p:tav tm="100000">
                                              <p:val>
                                                <p:strVal val="#ppt_w"/>
                                              </p:val>
                                            </p:tav>
                                          </p:tavLst>
                                        </p:anim>
                                        <p:anim calcmode="lin" valueType="num">
                                          <p:cBhvr>
                                            <p:cTn id="60" dur="500" fill="hold"/>
                                            <p:tgtEl>
                                              <p:spTgt spid="16"/>
                                            </p:tgtEl>
                                            <p:attrNameLst>
                                              <p:attrName>ppt_h</p:attrName>
                                            </p:attrNameLst>
                                          </p:cBhvr>
                                          <p:tavLst>
                                            <p:tav tm="0">
                                              <p:val>
                                                <p:fltVal val="0"/>
                                              </p:val>
                                            </p:tav>
                                            <p:tav tm="100000">
                                              <p:val>
                                                <p:strVal val="#ppt_h"/>
                                              </p:val>
                                            </p:tav>
                                          </p:tavLst>
                                        </p:anim>
                                        <p:animEffect transition="in" filter="fade">
                                          <p:cBhvr>
                                            <p:cTn id="61" dur="500"/>
                                            <p:tgtEl>
                                              <p:spTgt spid="16"/>
                                            </p:tgtEl>
                                          </p:cBhvr>
                                        </p:animEffect>
                                      </p:childTnLst>
                                    </p:cTn>
                                  </p:par>
                                </p:childTnLst>
                              </p:cTn>
                            </p:par>
                            <p:par>
                              <p:cTn id="62" fill="hold">
                                <p:stCondLst>
                                  <p:cond delay="6000"/>
                                </p:stCondLst>
                                <p:childTnLst>
                                  <p:par>
                                    <p:cTn id="63" presetID="22" presetClass="entr" presetSubtype="8" fill="hold"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wipe(left)">
                                          <p:cBhvr>
                                            <p:cTn id="65" dur="500"/>
                                            <p:tgtEl>
                                              <p:spTgt spid="8"/>
                                            </p:tgtEl>
                                          </p:cBhvr>
                                        </p:animEffect>
                                      </p:childTnLst>
                                    </p:cTn>
                                  </p:par>
                                </p:childTnLst>
                              </p:cTn>
                            </p:par>
                            <p:par>
                              <p:cTn id="66" fill="hold">
                                <p:stCondLst>
                                  <p:cond delay="6500"/>
                                </p:stCondLst>
                                <p:childTnLst>
                                  <p:par>
                                    <p:cTn id="67" presetID="2" presetClass="entr" presetSubtype="2"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500" fill="hold"/>
                                            <p:tgtEl>
                                              <p:spTgt spid="30"/>
                                            </p:tgtEl>
                                            <p:attrNameLst>
                                              <p:attrName>ppt_x</p:attrName>
                                            </p:attrNameLst>
                                          </p:cBhvr>
                                          <p:tavLst>
                                            <p:tav tm="0">
                                              <p:val>
                                                <p:strVal val="1+#ppt_w/2"/>
                                              </p:val>
                                            </p:tav>
                                            <p:tav tm="100000">
                                              <p:val>
                                                <p:strVal val="#ppt_x"/>
                                              </p:val>
                                            </p:tav>
                                          </p:tavLst>
                                        </p:anim>
                                        <p:anim calcmode="lin" valueType="num">
                                          <p:cBhvr additive="base">
                                            <p:cTn id="70" dur="500" fill="hold"/>
                                            <p:tgtEl>
                                              <p:spTgt spid="30"/>
                                            </p:tgtEl>
                                            <p:attrNameLst>
                                              <p:attrName>ppt_y</p:attrName>
                                            </p:attrNameLst>
                                          </p:cBhvr>
                                          <p:tavLst>
                                            <p:tav tm="0">
                                              <p:val>
                                                <p:strVal val="#ppt_y"/>
                                              </p:val>
                                            </p:tav>
                                            <p:tav tm="100000">
                                              <p:val>
                                                <p:strVal val="#ppt_y"/>
                                              </p:val>
                                            </p:tav>
                                          </p:tavLst>
                                        </p:anim>
                                      </p:childTnLst>
                                    </p:cTn>
                                  </p:par>
                                </p:childTnLst>
                              </p:cTn>
                            </p:par>
                            <p:par>
                              <p:cTn id="71" fill="hold">
                                <p:stCondLst>
                                  <p:cond delay="7000"/>
                                </p:stCondLst>
                                <p:childTnLst>
                                  <p:par>
                                    <p:cTn id="72" presetID="22" presetClass="entr" presetSubtype="8" fill="hold" grpId="0"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wipe(left)">
                                          <p:cBhvr>
                                            <p:cTn id="77" dur="500"/>
                                            <p:tgtEl>
                                              <p:spTgt spid="43"/>
                                            </p:tgtEl>
                                          </p:cBhvr>
                                        </p:animEffect>
                                      </p:childTnLst>
                                    </p:cTn>
                                  </p:par>
                                  <p:par>
                                    <p:cTn id="78" presetID="53" presetClass="entr" presetSubtype="16" fill="hold" grpId="0" nodeType="withEffect">
                                      <p:stCondLst>
                                        <p:cond delay="75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childTnLst>
                              </p:cTn>
                            </p:par>
                            <p:par>
                              <p:cTn id="83" fill="hold">
                                <p:stCondLst>
                                  <p:cond delay="8250"/>
                                </p:stCondLst>
                                <p:childTnLst>
                                  <p:par>
                                    <p:cTn id="84" presetID="22" presetClass="entr" presetSubtype="8" fill="hold" nodeType="after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wipe(left)">
                                          <p:cBhvr>
                                            <p:cTn id="86" dur="500"/>
                                            <p:tgtEl>
                                              <p:spTgt spid="6"/>
                                            </p:tgtEl>
                                          </p:cBhvr>
                                        </p:animEffect>
                                      </p:childTnLst>
                                    </p:cTn>
                                  </p:par>
                                </p:childTnLst>
                              </p:cTn>
                            </p:par>
                            <p:par>
                              <p:cTn id="87" fill="hold">
                                <p:stCondLst>
                                  <p:cond delay="8750"/>
                                </p:stCondLst>
                                <p:childTnLst>
                                  <p:par>
                                    <p:cTn id="88" presetID="2" presetClass="entr" presetSubtype="2" fill="hold" nodeType="after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additive="base">
                                            <p:cTn id="90" dur="500" fill="hold"/>
                                            <p:tgtEl>
                                              <p:spTgt spid="35"/>
                                            </p:tgtEl>
                                            <p:attrNameLst>
                                              <p:attrName>ppt_x</p:attrName>
                                            </p:attrNameLst>
                                          </p:cBhvr>
                                          <p:tavLst>
                                            <p:tav tm="0">
                                              <p:val>
                                                <p:strVal val="1+#ppt_w/2"/>
                                              </p:val>
                                            </p:tav>
                                            <p:tav tm="100000">
                                              <p:val>
                                                <p:strVal val="#ppt_x"/>
                                              </p:val>
                                            </p:tav>
                                          </p:tavLst>
                                        </p:anim>
                                        <p:anim calcmode="lin" valueType="num">
                                          <p:cBhvr additive="base">
                                            <p:cTn id="91" dur="500" fill="hold"/>
                                            <p:tgtEl>
                                              <p:spTgt spid="35"/>
                                            </p:tgtEl>
                                            <p:attrNameLst>
                                              <p:attrName>ppt_y</p:attrName>
                                            </p:attrNameLst>
                                          </p:cBhvr>
                                          <p:tavLst>
                                            <p:tav tm="0">
                                              <p:val>
                                                <p:strVal val="#ppt_y"/>
                                              </p:val>
                                            </p:tav>
                                            <p:tav tm="100000">
                                              <p:val>
                                                <p:strVal val="#ppt_y"/>
                                              </p:val>
                                            </p:tav>
                                          </p:tavLst>
                                        </p:anim>
                                      </p:childTnLst>
                                    </p:cTn>
                                  </p:par>
                                </p:childTnLst>
                              </p:cTn>
                            </p:par>
                            <p:par>
                              <p:cTn id="92" fill="hold">
                                <p:stCondLst>
                                  <p:cond delay="9250"/>
                                </p:stCondLst>
                                <p:childTnLst>
                                  <p:par>
                                    <p:cTn id="93" presetID="22" presetClass="entr" presetSubtype="8"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left)">
                                          <p:cBhvr>
                                            <p:cTn id="95" dur="500"/>
                                            <p:tgtEl>
                                              <p:spTgt spid="4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left)">
                                          <p:cBhvr>
                                            <p:cTn id="9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animBg="1"/>
          <p:bldP spid="15" grpId="0" animBg="1"/>
          <p:bldP spid="16" grpId="0" animBg="1"/>
          <p:bldP spid="17" grpId="0" animBg="1"/>
          <p:bldP spid="40" grpId="0"/>
          <p:bldP spid="41" grpId="0"/>
          <p:bldP spid="42" grpId="0"/>
          <p:bldP spid="43" grpId="0"/>
          <p:bldP spid="44" grpId="0"/>
          <p:bldP spid="45"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5143501"/>
          </a:xfrm>
          <a:prstGeom prst="rect">
            <a:avLst/>
          </a:prstGeom>
        </p:spPr>
      </p:pic>
      <p:sp>
        <p:nvSpPr>
          <p:cNvPr id="2" name="矩形 1"/>
          <p:cNvSpPr/>
          <p:nvPr/>
        </p:nvSpPr>
        <p:spPr>
          <a:xfrm>
            <a:off x="0" y="1473200"/>
            <a:ext cx="9144000" cy="24511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0" name="组合 69"/>
          <p:cNvGrpSpPr/>
          <p:nvPr/>
        </p:nvGrpSpPr>
        <p:grpSpPr>
          <a:xfrm>
            <a:off x="3620988" y="793501"/>
            <a:ext cx="1602228" cy="1359398"/>
            <a:chOff x="1881842" y="2656049"/>
            <a:chExt cx="2397222" cy="2093640"/>
          </a:xfrm>
        </p:grpSpPr>
        <p:grpSp>
          <p:nvGrpSpPr>
            <p:cNvPr id="71" name="组合 70"/>
            <p:cNvGrpSpPr/>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7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7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grpSp>
        <p:sp>
          <p:nvSpPr>
            <p:cNvPr id="7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latin typeface="+mj-ea"/>
                <a:ea typeface="+mj-ea"/>
              </a:endParaRPr>
            </a:p>
          </p:txBody>
        </p:sp>
        <p:sp>
          <p:nvSpPr>
            <p:cNvPr id="73" name="TextBox 93"/>
            <p:cNvSpPr txBox="1"/>
            <p:nvPr/>
          </p:nvSpPr>
          <p:spPr>
            <a:xfrm>
              <a:off x="2384416" y="3192066"/>
              <a:ext cx="1392072" cy="1185034"/>
            </a:xfrm>
            <a:prstGeom prst="rect">
              <a:avLst/>
            </a:prstGeom>
            <a:noFill/>
          </p:spPr>
          <p:txBody>
            <a:bodyPr wrap="square" rtlCol="0">
              <a:spAutoFit/>
            </a:bodyPr>
            <a:lstStyle/>
            <a:p>
              <a:r>
                <a:rPr lang="en-US" altLang="zh-CN" sz="4400" b="1" dirty="0" smtClean="0">
                  <a:solidFill>
                    <a:schemeClr val="bg1"/>
                  </a:solidFill>
                  <a:latin typeface="微软雅黑" panose="020B0503020204020204" pitchFamily="34" charset="-122"/>
                  <a:ea typeface="微软雅黑" panose="020B0503020204020204" pitchFamily="34" charset="-122"/>
                </a:rPr>
                <a:t>04</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grpSp>
      <p:sp>
        <p:nvSpPr>
          <p:cNvPr id="3" name="文本框 2"/>
          <p:cNvSpPr txBox="1"/>
          <p:nvPr/>
        </p:nvSpPr>
        <p:spPr>
          <a:xfrm>
            <a:off x="1301277" y="2571749"/>
            <a:ext cx="6340197" cy="707886"/>
          </a:xfrm>
          <a:prstGeom prst="rect">
            <a:avLst/>
          </a:prstGeom>
          <a:noFill/>
        </p:spPr>
        <p:txBody>
          <a:bodyPr wrap="none" rtlCol="0">
            <a:spAutoFit/>
          </a:bodyPr>
          <a:lstStyle/>
          <a:p>
            <a:r>
              <a:rPr lang="zh-CN" altLang="en-US" sz="4000" b="1" dirty="0" smtClean="0">
                <a:solidFill>
                  <a:schemeClr val="bg1"/>
                </a:solidFill>
                <a:latin typeface="微软雅黑" panose="020B0503020204020204" pitchFamily="34" charset="-122"/>
                <a:ea typeface="微软雅黑" panose="020B0503020204020204" pitchFamily="34" charset="-122"/>
              </a:rPr>
              <a:t>单击此处添加第四部分内容</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35487579"/>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2000" fill="hold" nodeType="afterEffect" p14:presetBounceEnd="38000">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14:bounceEnd="38000">
                                          <p:cBhvr additive="base">
                                            <p:cTn id="7" dur="1000" fill="hold"/>
                                            <p:tgtEl>
                                              <p:spTgt spid="70"/>
                                            </p:tgtEl>
                                            <p:attrNameLst>
                                              <p:attrName>ppt_x</p:attrName>
                                            </p:attrNameLst>
                                          </p:cBhvr>
                                          <p:tavLst>
                                            <p:tav tm="0">
                                              <p:val>
                                                <p:strVal val="#ppt_x"/>
                                              </p:val>
                                            </p:tav>
                                            <p:tav tm="100000">
                                              <p:val>
                                                <p:strVal val="#ppt_x"/>
                                              </p:val>
                                            </p:tav>
                                          </p:tavLst>
                                        </p:anim>
                                        <p:anim calcmode="lin" valueType="num" p14:bounceEnd="38000">
                                          <p:cBhvr additive="base">
                                            <p:cTn id="8" dur="1000" fill="hold"/>
                                            <p:tgtEl>
                                              <p:spTgt spid="7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par>
                              <p:cTn id="13" fill="hold">
                                <p:stCondLst>
                                  <p:cond delay="150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by="(-#ppt_w*2)" calcmode="lin" valueType="num">
                                          <p:cBhvr rctx="PPT">
                                            <p:cTn id="16" dur="500" autoRev="1" fill="hold">
                                              <p:stCondLst>
                                                <p:cond delay="0"/>
                                              </p:stCondLst>
                                            </p:cTn>
                                            <p:tgtEl>
                                              <p:spTgt spid="3"/>
                                            </p:tgtEl>
                                            <p:attrNameLst>
                                              <p:attrName>ppt_w</p:attrName>
                                            </p:attrNameLst>
                                          </p:cBhvr>
                                        </p:anim>
                                        <p:anim by="(#ppt_w*0.50)" calcmode="lin" valueType="num">
                                          <p:cBhvr>
                                            <p:cTn id="17" dur="500" decel="50000" autoRev="1" fill="hold">
                                              <p:stCondLst>
                                                <p:cond delay="0"/>
                                              </p:stCondLst>
                                            </p:cTn>
                                            <p:tgtEl>
                                              <p:spTgt spid="3"/>
                                            </p:tgtEl>
                                            <p:attrNameLst>
                                              <p:attrName>ppt_x</p:attrName>
                                            </p:attrNameLst>
                                          </p:cBhvr>
                                        </p:anim>
                                        <p:anim from="(-#ppt_h/2)" to="(#ppt_y)" calcmode="lin" valueType="num">
                                          <p:cBhvr>
                                            <p:cTn id="18" dur="1000" fill="hold">
                                              <p:stCondLst>
                                                <p:cond delay="0"/>
                                              </p:stCondLst>
                                            </p:cTn>
                                            <p:tgtEl>
                                              <p:spTgt spid="3"/>
                                            </p:tgtEl>
                                            <p:attrNameLst>
                                              <p:attrName>ppt_y</p:attrName>
                                            </p:attrNameLst>
                                          </p:cBhvr>
                                        </p:anim>
                                        <p:animRot by="21600000">
                                          <p:cBhvr>
                                            <p:cTn id="19"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200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 calcmode="lin" valueType="num">
                                          <p:cBhvr additive="base">
                                            <p:cTn id="7" dur="1000" fill="hold"/>
                                            <p:tgtEl>
                                              <p:spTgt spid="70"/>
                                            </p:tgtEl>
                                            <p:attrNameLst>
                                              <p:attrName>ppt_x</p:attrName>
                                            </p:attrNameLst>
                                          </p:cBhvr>
                                          <p:tavLst>
                                            <p:tav tm="0">
                                              <p:val>
                                                <p:strVal val="#ppt_x"/>
                                              </p:val>
                                            </p:tav>
                                            <p:tav tm="100000">
                                              <p:val>
                                                <p:strVal val="#ppt_x"/>
                                              </p:val>
                                            </p:tav>
                                          </p:tavLst>
                                        </p:anim>
                                        <p:anim calcmode="lin" valueType="num">
                                          <p:cBhvr additive="base">
                                            <p:cTn id="8" dur="1000" fill="hold"/>
                                            <p:tgtEl>
                                              <p:spTgt spid="70"/>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par>
                              <p:cTn id="13" fill="hold">
                                <p:stCondLst>
                                  <p:cond delay="1500"/>
                                </p:stCondLst>
                                <p:childTnLst>
                                  <p:par>
                                    <p:cTn id="14" presetID="56"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by="(-#ppt_w*2)" calcmode="lin" valueType="num">
                                          <p:cBhvr rctx="PPT">
                                            <p:cTn id="16" dur="500" autoRev="1" fill="hold">
                                              <p:stCondLst>
                                                <p:cond delay="0"/>
                                              </p:stCondLst>
                                            </p:cTn>
                                            <p:tgtEl>
                                              <p:spTgt spid="3"/>
                                            </p:tgtEl>
                                            <p:attrNameLst>
                                              <p:attrName>ppt_w</p:attrName>
                                            </p:attrNameLst>
                                          </p:cBhvr>
                                        </p:anim>
                                        <p:anim by="(#ppt_w*0.50)" calcmode="lin" valueType="num">
                                          <p:cBhvr>
                                            <p:cTn id="17" dur="500" decel="50000" autoRev="1" fill="hold">
                                              <p:stCondLst>
                                                <p:cond delay="0"/>
                                              </p:stCondLst>
                                            </p:cTn>
                                            <p:tgtEl>
                                              <p:spTgt spid="3"/>
                                            </p:tgtEl>
                                            <p:attrNameLst>
                                              <p:attrName>ppt_x</p:attrName>
                                            </p:attrNameLst>
                                          </p:cBhvr>
                                        </p:anim>
                                        <p:anim from="(-#ppt_h/2)" to="(#ppt_y)" calcmode="lin" valueType="num">
                                          <p:cBhvr>
                                            <p:cTn id="18" dur="1000" fill="hold">
                                              <p:stCondLst>
                                                <p:cond delay="0"/>
                                              </p:stCondLst>
                                            </p:cTn>
                                            <p:tgtEl>
                                              <p:spTgt spid="3"/>
                                            </p:tgtEl>
                                            <p:attrNameLst>
                                              <p:attrName>ppt_y</p:attrName>
                                            </p:attrNameLst>
                                          </p:cBhvr>
                                        </p:anim>
                                        <p:animRot by="21600000">
                                          <p:cBhvr>
                                            <p:cTn id="19"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 y="2861421"/>
            <a:ext cx="9145588" cy="6539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rtlCol="0" anchor="ctr"/>
          <a:lstStyle/>
          <a:p>
            <a:pPr algn="ctr"/>
            <a:endParaRPr lang="zh-CN" altLang="en-US">
              <a:latin typeface="+mj-ea"/>
              <a:ea typeface="+mj-ea"/>
            </a:endParaRPr>
          </a:p>
        </p:txBody>
      </p:sp>
      <p:grpSp>
        <p:nvGrpSpPr>
          <p:cNvPr id="5" name="组合 4"/>
          <p:cNvGrpSpPr/>
          <p:nvPr/>
        </p:nvGrpSpPr>
        <p:grpSpPr>
          <a:xfrm>
            <a:off x="980451" y="2438266"/>
            <a:ext cx="869960" cy="869821"/>
            <a:chOff x="1466675" y="3784103"/>
            <a:chExt cx="1301392" cy="1301862"/>
          </a:xfrm>
        </p:grpSpPr>
        <p:grpSp>
          <p:nvGrpSpPr>
            <p:cNvPr id="6" name="组合 5"/>
            <p:cNvGrpSpPr/>
            <p:nvPr/>
          </p:nvGrpSpPr>
          <p:grpSpPr>
            <a:xfrm>
              <a:off x="1466675" y="3784103"/>
              <a:ext cx="1301392" cy="1301862"/>
              <a:chOff x="4345444" y="2542859"/>
              <a:chExt cx="1810550" cy="1811205"/>
            </a:xfrm>
          </p:grpSpPr>
          <p:grpSp>
            <p:nvGrpSpPr>
              <p:cNvPr id="8" name="组合 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 name="同心圆 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11" name="椭圆 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9" name="椭圆 8"/>
              <p:cNvSpPr/>
              <p:nvPr/>
            </p:nvSpPr>
            <p:spPr>
              <a:xfrm>
                <a:off x="4565570" y="2763062"/>
                <a:ext cx="1370298" cy="1370793"/>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7" name="TextBox 97"/>
            <p:cNvSpPr txBox="1"/>
            <p:nvPr/>
          </p:nvSpPr>
          <p:spPr>
            <a:xfrm>
              <a:off x="1692270" y="4180596"/>
              <a:ext cx="850204" cy="531307"/>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6</a:t>
              </a:r>
              <a:r>
                <a:rPr lang="zh-CN" altLang="en-US" sz="1400" dirty="0">
                  <a:solidFill>
                    <a:schemeClr val="bg1"/>
                  </a:solidFill>
                  <a:latin typeface="+mj-ea"/>
                  <a:ea typeface="+mj-ea"/>
                </a:rPr>
                <a:t>月</a:t>
              </a:r>
            </a:p>
          </p:txBody>
        </p:sp>
      </p:grpSp>
      <p:grpSp>
        <p:nvGrpSpPr>
          <p:cNvPr id="12" name="组合 11"/>
          <p:cNvGrpSpPr/>
          <p:nvPr/>
        </p:nvGrpSpPr>
        <p:grpSpPr>
          <a:xfrm>
            <a:off x="2083683" y="2555249"/>
            <a:ext cx="658425" cy="658319"/>
            <a:chOff x="3117025" y="3959191"/>
            <a:chExt cx="984950" cy="985306"/>
          </a:xfrm>
        </p:grpSpPr>
        <p:grpSp>
          <p:nvGrpSpPr>
            <p:cNvPr id="13" name="组合 12"/>
            <p:cNvGrpSpPr/>
            <p:nvPr/>
          </p:nvGrpSpPr>
          <p:grpSpPr>
            <a:xfrm>
              <a:off x="3117025" y="3959191"/>
              <a:ext cx="984950" cy="985306"/>
              <a:chOff x="4345444" y="2542859"/>
              <a:chExt cx="1810550" cy="1811205"/>
            </a:xfrm>
          </p:grpSpPr>
          <p:grpSp>
            <p:nvGrpSpPr>
              <p:cNvPr id="15" name="组合 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18" name="椭圆 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16" name="椭圆 15"/>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14" name="TextBox 104"/>
            <p:cNvSpPr txBox="1"/>
            <p:nvPr/>
          </p:nvSpPr>
          <p:spPr>
            <a:xfrm>
              <a:off x="3188495" y="4196695"/>
              <a:ext cx="850204" cy="531306"/>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7</a:t>
              </a:r>
              <a:r>
                <a:rPr lang="zh-CN" altLang="en-US" sz="1400" dirty="0">
                  <a:solidFill>
                    <a:schemeClr val="bg1"/>
                  </a:solidFill>
                  <a:latin typeface="+mj-ea"/>
                  <a:ea typeface="+mj-ea"/>
                </a:rPr>
                <a:t>月</a:t>
              </a:r>
            </a:p>
          </p:txBody>
        </p:sp>
      </p:grpSp>
      <p:grpSp>
        <p:nvGrpSpPr>
          <p:cNvPr id="19" name="组合 18"/>
          <p:cNvGrpSpPr/>
          <p:nvPr/>
        </p:nvGrpSpPr>
        <p:grpSpPr>
          <a:xfrm>
            <a:off x="2975381" y="2443509"/>
            <a:ext cx="881936" cy="881795"/>
            <a:chOff x="4450933" y="3791953"/>
            <a:chExt cx="1319306" cy="1319782"/>
          </a:xfrm>
        </p:grpSpPr>
        <p:grpSp>
          <p:nvGrpSpPr>
            <p:cNvPr id="20" name="组合 19"/>
            <p:cNvGrpSpPr/>
            <p:nvPr/>
          </p:nvGrpSpPr>
          <p:grpSpPr>
            <a:xfrm>
              <a:off x="4450933" y="3791953"/>
              <a:ext cx="1319306" cy="1319782"/>
              <a:chOff x="4345444" y="2542859"/>
              <a:chExt cx="1810550" cy="1811205"/>
            </a:xfrm>
          </p:grpSpPr>
          <p:grpSp>
            <p:nvGrpSpPr>
              <p:cNvPr id="22" name="组合 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4" name="同心圆 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25" name="椭圆 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23" name="椭圆 22"/>
              <p:cNvSpPr/>
              <p:nvPr/>
            </p:nvSpPr>
            <p:spPr>
              <a:xfrm>
                <a:off x="4565570" y="2763062"/>
                <a:ext cx="1370298" cy="137079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21" name="TextBox 111"/>
            <p:cNvSpPr txBox="1"/>
            <p:nvPr/>
          </p:nvSpPr>
          <p:spPr>
            <a:xfrm>
              <a:off x="4685484" y="4180595"/>
              <a:ext cx="850203" cy="531306"/>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8</a:t>
              </a:r>
              <a:r>
                <a:rPr lang="zh-CN" altLang="en-US" sz="1400" dirty="0">
                  <a:solidFill>
                    <a:schemeClr val="bg1"/>
                  </a:solidFill>
                  <a:latin typeface="+mj-ea"/>
                  <a:ea typeface="+mj-ea"/>
                </a:rPr>
                <a:t>月</a:t>
              </a:r>
            </a:p>
          </p:txBody>
        </p:sp>
      </p:grpSp>
      <p:grpSp>
        <p:nvGrpSpPr>
          <p:cNvPr id="26" name="组合 25"/>
          <p:cNvGrpSpPr/>
          <p:nvPr/>
        </p:nvGrpSpPr>
        <p:grpSpPr>
          <a:xfrm>
            <a:off x="4090589" y="2544015"/>
            <a:ext cx="680890" cy="680781"/>
            <a:chOff x="6119197" y="3942381"/>
            <a:chExt cx="1018558" cy="1018926"/>
          </a:xfrm>
        </p:grpSpPr>
        <p:grpSp>
          <p:nvGrpSpPr>
            <p:cNvPr id="27" name="组合 26"/>
            <p:cNvGrpSpPr/>
            <p:nvPr/>
          </p:nvGrpSpPr>
          <p:grpSpPr>
            <a:xfrm>
              <a:off x="6119197" y="3942381"/>
              <a:ext cx="1018558" cy="1018926"/>
              <a:chOff x="4345444" y="2542859"/>
              <a:chExt cx="1810550" cy="1811205"/>
            </a:xfrm>
          </p:grpSpPr>
          <p:grpSp>
            <p:nvGrpSpPr>
              <p:cNvPr id="29" name="组合 2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1" name="同心圆 3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32" name="椭圆 3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30" name="椭圆 29"/>
              <p:cNvSpPr/>
              <p:nvPr/>
            </p:nvSpPr>
            <p:spPr>
              <a:xfrm>
                <a:off x="4565570" y="2763062"/>
                <a:ext cx="1370298" cy="1370793"/>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28" name="TextBox 118"/>
            <p:cNvSpPr txBox="1"/>
            <p:nvPr/>
          </p:nvSpPr>
          <p:spPr>
            <a:xfrm>
              <a:off x="6209133" y="4196696"/>
              <a:ext cx="850205" cy="531307"/>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9</a:t>
              </a:r>
              <a:r>
                <a:rPr lang="zh-CN" altLang="en-US" sz="1400" dirty="0">
                  <a:solidFill>
                    <a:schemeClr val="bg1"/>
                  </a:solidFill>
                  <a:latin typeface="+mj-ea"/>
                  <a:ea typeface="+mj-ea"/>
                </a:rPr>
                <a:t>月</a:t>
              </a:r>
            </a:p>
          </p:txBody>
        </p:sp>
      </p:grpSp>
      <p:grpSp>
        <p:nvGrpSpPr>
          <p:cNvPr id="33" name="组合 32"/>
          <p:cNvGrpSpPr/>
          <p:nvPr/>
        </p:nvGrpSpPr>
        <p:grpSpPr>
          <a:xfrm>
            <a:off x="5004754" y="2544016"/>
            <a:ext cx="708615" cy="680781"/>
            <a:chOff x="7486713" y="3942381"/>
            <a:chExt cx="1060031" cy="1018926"/>
          </a:xfrm>
        </p:grpSpPr>
        <p:grpSp>
          <p:nvGrpSpPr>
            <p:cNvPr id="34" name="组合 33"/>
            <p:cNvGrpSpPr/>
            <p:nvPr/>
          </p:nvGrpSpPr>
          <p:grpSpPr>
            <a:xfrm>
              <a:off x="7486713" y="3942381"/>
              <a:ext cx="1018558" cy="1018926"/>
              <a:chOff x="4345444" y="2542859"/>
              <a:chExt cx="1810550" cy="1811205"/>
            </a:xfrm>
          </p:grpSpPr>
          <p:grpSp>
            <p:nvGrpSpPr>
              <p:cNvPr id="36" name="组合 3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39" name="椭圆 3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37" name="椭圆 36"/>
              <p:cNvSpPr/>
              <p:nvPr/>
            </p:nvSpPr>
            <p:spPr>
              <a:xfrm>
                <a:off x="4565570" y="2763062"/>
                <a:ext cx="1370298" cy="1370793"/>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35" name="TextBox 125"/>
            <p:cNvSpPr txBox="1"/>
            <p:nvPr/>
          </p:nvSpPr>
          <p:spPr>
            <a:xfrm>
              <a:off x="7555666" y="4199439"/>
              <a:ext cx="991078" cy="485241"/>
            </a:xfrm>
            <a:prstGeom prst="rect">
              <a:avLst/>
            </a:prstGeom>
            <a:noFill/>
          </p:spPr>
          <p:txBody>
            <a:bodyPr wrap="square" lIns="138192" tIns="69096" rIns="138192" bIns="69096" rtlCol="0">
              <a:spAutoFit/>
            </a:bodyPr>
            <a:lstStyle/>
            <a:p>
              <a:r>
                <a:rPr lang="en-US" altLang="zh-CN" sz="1200" dirty="0">
                  <a:solidFill>
                    <a:schemeClr val="bg1"/>
                  </a:solidFill>
                  <a:latin typeface="+mj-ea"/>
                  <a:ea typeface="+mj-ea"/>
                </a:rPr>
                <a:t>10</a:t>
              </a:r>
              <a:r>
                <a:rPr lang="zh-CN" altLang="en-US" sz="1200" dirty="0">
                  <a:solidFill>
                    <a:schemeClr val="bg1"/>
                  </a:solidFill>
                  <a:latin typeface="+mj-ea"/>
                  <a:ea typeface="+mj-ea"/>
                </a:rPr>
                <a:t>月</a:t>
              </a:r>
            </a:p>
          </p:txBody>
        </p:sp>
      </p:grpSp>
      <p:grpSp>
        <p:nvGrpSpPr>
          <p:cNvPr id="40" name="组合 39"/>
          <p:cNvGrpSpPr/>
          <p:nvPr/>
        </p:nvGrpSpPr>
        <p:grpSpPr>
          <a:xfrm>
            <a:off x="5918916" y="2431103"/>
            <a:ext cx="906755" cy="906611"/>
            <a:chOff x="8854229" y="3773382"/>
            <a:chExt cx="1356434" cy="1356924"/>
          </a:xfrm>
        </p:grpSpPr>
        <p:grpSp>
          <p:nvGrpSpPr>
            <p:cNvPr id="41" name="组合 40"/>
            <p:cNvGrpSpPr/>
            <p:nvPr/>
          </p:nvGrpSpPr>
          <p:grpSpPr>
            <a:xfrm>
              <a:off x="8854229" y="3773382"/>
              <a:ext cx="1356434" cy="1356924"/>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4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44" name="椭圆 43"/>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42" name="TextBox 132"/>
            <p:cNvSpPr txBox="1"/>
            <p:nvPr/>
          </p:nvSpPr>
          <p:spPr>
            <a:xfrm>
              <a:off x="9068720" y="4180595"/>
              <a:ext cx="1015119" cy="531306"/>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11</a:t>
              </a:r>
              <a:r>
                <a:rPr lang="zh-CN" altLang="en-US" sz="1400" dirty="0">
                  <a:solidFill>
                    <a:schemeClr val="bg1"/>
                  </a:solidFill>
                  <a:latin typeface="+mj-ea"/>
                  <a:ea typeface="+mj-ea"/>
                </a:rPr>
                <a:t>月</a:t>
              </a:r>
            </a:p>
          </p:txBody>
        </p:sp>
      </p:grpSp>
      <p:grpSp>
        <p:nvGrpSpPr>
          <p:cNvPr id="47" name="组合 46"/>
          <p:cNvGrpSpPr/>
          <p:nvPr/>
        </p:nvGrpSpPr>
        <p:grpSpPr>
          <a:xfrm>
            <a:off x="7058945" y="2267888"/>
            <a:ext cx="1233232" cy="1233035"/>
            <a:chOff x="10559621" y="3529102"/>
            <a:chExt cx="1844818" cy="1845484"/>
          </a:xfrm>
        </p:grpSpPr>
        <p:grpSp>
          <p:nvGrpSpPr>
            <p:cNvPr id="48" name="组合 47"/>
            <p:cNvGrpSpPr/>
            <p:nvPr/>
          </p:nvGrpSpPr>
          <p:grpSpPr>
            <a:xfrm>
              <a:off x="10559621" y="3529102"/>
              <a:ext cx="1844818" cy="1845484"/>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5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51" name="椭圆 50"/>
              <p:cNvSpPr/>
              <p:nvPr/>
            </p:nvSpPr>
            <p:spPr>
              <a:xfrm>
                <a:off x="4565570" y="2763062"/>
                <a:ext cx="1370298" cy="137079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49" name="TextBox 139"/>
            <p:cNvSpPr txBox="1"/>
            <p:nvPr/>
          </p:nvSpPr>
          <p:spPr>
            <a:xfrm>
              <a:off x="10948736" y="4180595"/>
              <a:ext cx="1097152" cy="531306"/>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12</a:t>
              </a:r>
              <a:r>
                <a:rPr lang="zh-CN" altLang="en-US" sz="1400" dirty="0">
                  <a:solidFill>
                    <a:schemeClr val="bg1"/>
                  </a:solidFill>
                  <a:latin typeface="+mj-ea"/>
                  <a:ea typeface="+mj-ea"/>
                </a:rPr>
                <a:t>月</a:t>
              </a:r>
            </a:p>
          </p:txBody>
        </p:sp>
      </p:grpSp>
      <p:grpSp>
        <p:nvGrpSpPr>
          <p:cNvPr id="54" name="组合 53"/>
          <p:cNvGrpSpPr/>
          <p:nvPr/>
        </p:nvGrpSpPr>
        <p:grpSpPr>
          <a:xfrm>
            <a:off x="520654" y="1275606"/>
            <a:ext cx="1941598" cy="1092290"/>
            <a:chOff x="689131" y="1318791"/>
            <a:chExt cx="1631535" cy="1036935"/>
          </a:xfrm>
        </p:grpSpPr>
        <p:sp>
          <p:nvSpPr>
            <p:cNvPr id="55" name="TextBox 145"/>
            <p:cNvSpPr txBox="1"/>
            <p:nvPr/>
          </p:nvSpPr>
          <p:spPr>
            <a:xfrm>
              <a:off x="800766" y="1667530"/>
              <a:ext cx="1363987" cy="429493"/>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56" name="组合 55"/>
            <p:cNvGrpSpPr/>
            <p:nvPr/>
          </p:nvGrpSpPr>
          <p:grpSpPr>
            <a:xfrm>
              <a:off x="689131" y="1318791"/>
              <a:ext cx="1631535" cy="1036935"/>
              <a:chOff x="689131" y="1318791"/>
              <a:chExt cx="1631535" cy="1036935"/>
            </a:xfrm>
          </p:grpSpPr>
          <p:cxnSp>
            <p:nvCxnSpPr>
              <p:cNvPr id="57" name="直接连接符 56"/>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8" name="TextBox 148"/>
              <p:cNvSpPr txBox="1"/>
              <p:nvPr/>
            </p:nvSpPr>
            <p:spPr>
              <a:xfrm>
                <a:off x="689131" y="1318791"/>
                <a:ext cx="1631535" cy="350615"/>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59" name="组合 58"/>
          <p:cNvGrpSpPr/>
          <p:nvPr/>
        </p:nvGrpSpPr>
        <p:grpSpPr>
          <a:xfrm>
            <a:off x="2555776" y="1366748"/>
            <a:ext cx="1575314" cy="965418"/>
            <a:chOff x="873900" y="1541325"/>
            <a:chExt cx="1166203" cy="814401"/>
          </a:xfrm>
        </p:grpSpPr>
        <p:sp>
          <p:nvSpPr>
            <p:cNvPr id="60" name="TextBox 150"/>
            <p:cNvSpPr txBox="1"/>
            <p:nvPr/>
          </p:nvSpPr>
          <p:spPr>
            <a:xfrm>
              <a:off x="873900" y="1767302"/>
              <a:ext cx="1166203" cy="381650"/>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61" name="组合 60"/>
            <p:cNvGrpSpPr/>
            <p:nvPr/>
          </p:nvGrpSpPr>
          <p:grpSpPr>
            <a:xfrm>
              <a:off x="947384" y="1541325"/>
              <a:ext cx="1008112" cy="814401"/>
              <a:chOff x="947384" y="1541325"/>
              <a:chExt cx="1008112" cy="814401"/>
            </a:xfrm>
          </p:grpSpPr>
          <p:cxnSp>
            <p:nvCxnSpPr>
              <p:cNvPr id="62" name="直接连接符 61"/>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3" name="TextBox 153"/>
              <p:cNvSpPr txBox="1"/>
              <p:nvPr/>
            </p:nvSpPr>
            <p:spPr>
              <a:xfrm>
                <a:off x="947384" y="1541325"/>
                <a:ext cx="1008112" cy="311559"/>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64" name="组合 63"/>
          <p:cNvGrpSpPr/>
          <p:nvPr/>
        </p:nvGrpSpPr>
        <p:grpSpPr>
          <a:xfrm>
            <a:off x="4499992" y="1275606"/>
            <a:ext cx="1639315" cy="1051144"/>
            <a:chOff x="873900" y="1541325"/>
            <a:chExt cx="1166203" cy="814401"/>
          </a:xfrm>
        </p:grpSpPr>
        <p:sp>
          <p:nvSpPr>
            <p:cNvPr id="65" name="TextBox 155"/>
            <p:cNvSpPr txBox="1"/>
            <p:nvPr/>
          </p:nvSpPr>
          <p:spPr>
            <a:xfrm>
              <a:off x="873900" y="1767302"/>
              <a:ext cx="1166203" cy="350525"/>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66" name="组合 65"/>
            <p:cNvGrpSpPr/>
            <p:nvPr/>
          </p:nvGrpSpPr>
          <p:grpSpPr>
            <a:xfrm>
              <a:off x="947384" y="1541325"/>
              <a:ext cx="1008112" cy="814401"/>
              <a:chOff x="947384" y="1541325"/>
              <a:chExt cx="1008112" cy="814401"/>
            </a:xfrm>
          </p:grpSpPr>
          <p:cxnSp>
            <p:nvCxnSpPr>
              <p:cNvPr id="67" name="直接连接符 66"/>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8" name="TextBox 158"/>
              <p:cNvSpPr txBox="1"/>
              <p:nvPr/>
            </p:nvSpPr>
            <p:spPr>
              <a:xfrm>
                <a:off x="947384" y="1541325"/>
                <a:ext cx="1008112" cy="286150"/>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69" name="组合 68"/>
          <p:cNvGrpSpPr/>
          <p:nvPr/>
        </p:nvGrpSpPr>
        <p:grpSpPr>
          <a:xfrm>
            <a:off x="6837777" y="1326099"/>
            <a:ext cx="1550647" cy="817312"/>
            <a:chOff x="873900" y="1541325"/>
            <a:chExt cx="1166203" cy="652383"/>
          </a:xfrm>
        </p:grpSpPr>
        <p:sp>
          <p:nvSpPr>
            <p:cNvPr id="70" name="TextBox 160"/>
            <p:cNvSpPr txBox="1"/>
            <p:nvPr/>
          </p:nvSpPr>
          <p:spPr>
            <a:xfrm>
              <a:off x="873900" y="1767302"/>
              <a:ext cx="1166203" cy="361125"/>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71" name="组合 70"/>
            <p:cNvGrpSpPr/>
            <p:nvPr/>
          </p:nvGrpSpPr>
          <p:grpSpPr>
            <a:xfrm>
              <a:off x="947384" y="1541325"/>
              <a:ext cx="1008112" cy="652383"/>
              <a:chOff x="947384" y="1541325"/>
              <a:chExt cx="1008112" cy="652383"/>
            </a:xfrm>
          </p:grpSpPr>
          <p:cxnSp>
            <p:nvCxnSpPr>
              <p:cNvPr id="72" name="直接连接符 71"/>
              <p:cNvCxnSpPr/>
              <p:nvPr/>
            </p:nvCxnSpPr>
            <p:spPr>
              <a:xfrm flipV="1">
                <a:off x="1481601" y="2085697"/>
                <a:ext cx="0" cy="10801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3" name="TextBox 163"/>
              <p:cNvSpPr txBox="1"/>
              <p:nvPr/>
            </p:nvSpPr>
            <p:spPr>
              <a:xfrm>
                <a:off x="947384" y="1541325"/>
                <a:ext cx="1008112" cy="294803"/>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74" name="组合 73"/>
          <p:cNvGrpSpPr/>
          <p:nvPr/>
        </p:nvGrpSpPr>
        <p:grpSpPr>
          <a:xfrm>
            <a:off x="1559925" y="3422333"/>
            <a:ext cx="1624546" cy="915011"/>
            <a:chOff x="873900" y="1340833"/>
            <a:chExt cx="1166203" cy="843560"/>
          </a:xfrm>
        </p:grpSpPr>
        <p:sp>
          <p:nvSpPr>
            <p:cNvPr id="75" name="TextBox 165"/>
            <p:cNvSpPr txBox="1"/>
            <p:nvPr/>
          </p:nvSpPr>
          <p:spPr>
            <a:xfrm>
              <a:off x="873900" y="1767301"/>
              <a:ext cx="1166203" cy="417092"/>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76" name="组合 75"/>
            <p:cNvGrpSpPr/>
            <p:nvPr/>
          </p:nvGrpSpPr>
          <p:grpSpPr>
            <a:xfrm>
              <a:off x="947384" y="1340833"/>
              <a:ext cx="1008112" cy="540984"/>
              <a:chOff x="947384" y="1340833"/>
              <a:chExt cx="1008112" cy="540984"/>
            </a:xfrm>
          </p:grpSpPr>
          <p:cxnSp>
            <p:nvCxnSpPr>
              <p:cNvPr id="77" name="直接连接符 76"/>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8" name="TextBox 168"/>
              <p:cNvSpPr txBox="1"/>
              <p:nvPr/>
            </p:nvSpPr>
            <p:spPr>
              <a:xfrm>
                <a:off x="947384" y="1541325"/>
                <a:ext cx="1008112" cy="340492"/>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79" name="组合 78"/>
          <p:cNvGrpSpPr/>
          <p:nvPr/>
        </p:nvGrpSpPr>
        <p:grpSpPr>
          <a:xfrm>
            <a:off x="3553012" y="3422333"/>
            <a:ext cx="1624546" cy="915011"/>
            <a:chOff x="873900" y="1340833"/>
            <a:chExt cx="1166203" cy="843560"/>
          </a:xfrm>
        </p:grpSpPr>
        <p:sp>
          <p:nvSpPr>
            <p:cNvPr id="80" name="TextBox 170"/>
            <p:cNvSpPr txBox="1"/>
            <p:nvPr/>
          </p:nvSpPr>
          <p:spPr>
            <a:xfrm>
              <a:off x="873900" y="1767301"/>
              <a:ext cx="1166203" cy="417092"/>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81" name="组合 80"/>
            <p:cNvGrpSpPr/>
            <p:nvPr/>
          </p:nvGrpSpPr>
          <p:grpSpPr>
            <a:xfrm>
              <a:off x="947384" y="1340833"/>
              <a:ext cx="1008112" cy="540984"/>
              <a:chOff x="947384" y="1340833"/>
              <a:chExt cx="1008112" cy="540984"/>
            </a:xfrm>
          </p:grpSpPr>
          <p:cxnSp>
            <p:nvCxnSpPr>
              <p:cNvPr id="82" name="直接连接符 81"/>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3" name="TextBox 173"/>
              <p:cNvSpPr txBox="1"/>
              <p:nvPr/>
            </p:nvSpPr>
            <p:spPr>
              <a:xfrm>
                <a:off x="947384" y="1541325"/>
                <a:ext cx="1008112" cy="340492"/>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84" name="组合 83"/>
          <p:cNvGrpSpPr/>
          <p:nvPr/>
        </p:nvGrpSpPr>
        <p:grpSpPr>
          <a:xfrm>
            <a:off x="5539742" y="3477962"/>
            <a:ext cx="1624546" cy="915011"/>
            <a:chOff x="873900" y="1340833"/>
            <a:chExt cx="1166203" cy="843560"/>
          </a:xfrm>
        </p:grpSpPr>
        <p:sp>
          <p:nvSpPr>
            <p:cNvPr id="85" name="TextBox 175"/>
            <p:cNvSpPr txBox="1"/>
            <p:nvPr/>
          </p:nvSpPr>
          <p:spPr>
            <a:xfrm>
              <a:off x="873900" y="1767301"/>
              <a:ext cx="1166203" cy="417092"/>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86" name="组合 85"/>
            <p:cNvGrpSpPr/>
            <p:nvPr/>
          </p:nvGrpSpPr>
          <p:grpSpPr>
            <a:xfrm>
              <a:off x="947384" y="1340833"/>
              <a:ext cx="1008112" cy="540984"/>
              <a:chOff x="947384" y="1340833"/>
              <a:chExt cx="1008112" cy="540984"/>
            </a:xfrm>
          </p:grpSpPr>
          <p:cxnSp>
            <p:nvCxnSpPr>
              <p:cNvPr id="89" name="直接连接符 88"/>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0" name="TextBox 178"/>
              <p:cNvSpPr txBox="1"/>
              <p:nvPr/>
            </p:nvSpPr>
            <p:spPr>
              <a:xfrm>
                <a:off x="947384" y="1541325"/>
                <a:ext cx="1008112" cy="340492"/>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spTree>
    <p:extLst>
      <p:ext uri="{BB962C8B-B14F-4D97-AF65-F5344CB8AC3E}">
        <p14:creationId xmlns:p14="http://schemas.microsoft.com/office/powerpoint/2010/main" val="1825931418"/>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 presetClass="entr" presetSubtype="2" accel="58000" fill="hold" nodeType="afterEffect" p14:presetBounceEnd="55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55000">
                                          <p:cBhvr additive="base">
                                            <p:cTn id="11" dur="1500" fill="hold"/>
                                            <p:tgtEl>
                                              <p:spTgt spid="5"/>
                                            </p:tgtEl>
                                            <p:attrNameLst>
                                              <p:attrName>ppt_x</p:attrName>
                                            </p:attrNameLst>
                                          </p:cBhvr>
                                          <p:tavLst>
                                            <p:tav tm="0">
                                              <p:val>
                                                <p:strVal val="1+#ppt_w/2"/>
                                              </p:val>
                                            </p:tav>
                                            <p:tav tm="100000">
                                              <p:val>
                                                <p:strVal val="#ppt_x"/>
                                              </p:val>
                                            </p:tav>
                                          </p:tavLst>
                                        </p:anim>
                                        <p:anim calcmode="lin" valueType="num" p14:bounceEnd="55000">
                                          <p:cBhvr additive="base">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14:presetBounceEnd="55000">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14:bounceEnd="55000">
                                          <p:cBhvr additive="base">
                                            <p:cTn id="15" dur="1500" fill="hold"/>
                                            <p:tgtEl>
                                              <p:spTgt spid="12"/>
                                            </p:tgtEl>
                                            <p:attrNameLst>
                                              <p:attrName>ppt_x</p:attrName>
                                            </p:attrNameLst>
                                          </p:cBhvr>
                                          <p:tavLst>
                                            <p:tav tm="0">
                                              <p:val>
                                                <p:strVal val="1+#ppt_w/2"/>
                                              </p:val>
                                            </p:tav>
                                            <p:tav tm="100000">
                                              <p:val>
                                                <p:strVal val="#ppt_x"/>
                                              </p:val>
                                            </p:tav>
                                          </p:tavLst>
                                        </p:anim>
                                        <p:anim calcmode="lin" valueType="num" p14:bounceEnd="55000">
                                          <p:cBhvr additive="base">
                                            <p:cTn id="16" dur="1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14:presetBounceEnd="55000">
                                      <p:stCondLst>
                                        <p:cond delay="400"/>
                                      </p:stCondLst>
                                      <p:childTnLst>
                                        <p:set>
                                          <p:cBhvr>
                                            <p:cTn id="18" dur="1" fill="hold">
                                              <p:stCondLst>
                                                <p:cond delay="0"/>
                                              </p:stCondLst>
                                            </p:cTn>
                                            <p:tgtEl>
                                              <p:spTgt spid="19"/>
                                            </p:tgtEl>
                                            <p:attrNameLst>
                                              <p:attrName>style.visibility</p:attrName>
                                            </p:attrNameLst>
                                          </p:cBhvr>
                                          <p:to>
                                            <p:strVal val="visible"/>
                                          </p:to>
                                        </p:set>
                                        <p:anim calcmode="lin" valueType="num" p14:bounceEnd="55000">
                                          <p:cBhvr additive="base">
                                            <p:cTn id="19" dur="1500" fill="hold"/>
                                            <p:tgtEl>
                                              <p:spTgt spid="19"/>
                                            </p:tgtEl>
                                            <p:attrNameLst>
                                              <p:attrName>ppt_x</p:attrName>
                                            </p:attrNameLst>
                                          </p:cBhvr>
                                          <p:tavLst>
                                            <p:tav tm="0">
                                              <p:val>
                                                <p:strVal val="1+#ppt_w/2"/>
                                              </p:val>
                                            </p:tav>
                                            <p:tav tm="100000">
                                              <p:val>
                                                <p:strVal val="#ppt_x"/>
                                              </p:val>
                                            </p:tav>
                                          </p:tavLst>
                                        </p:anim>
                                        <p:anim calcmode="lin" valueType="num" p14:bounceEnd="55000">
                                          <p:cBhvr additive="base">
                                            <p:cTn id="20" dur="1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14:presetBounceEnd="55000">
                                      <p:stCondLst>
                                        <p:cond delay="600"/>
                                      </p:stCondLst>
                                      <p:childTnLst>
                                        <p:set>
                                          <p:cBhvr>
                                            <p:cTn id="22" dur="1" fill="hold">
                                              <p:stCondLst>
                                                <p:cond delay="0"/>
                                              </p:stCondLst>
                                            </p:cTn>
                                            <p:tgtEl>
                                              <p:spTgt spid="26"/>
                                            </p:tgtEl>
                                            <p:attrNameLst>
                                              <p:attrName>style.visibility</p:attrName>
                                            </p:attrNameLst>
                                          </p:cBhvr>
                                          <p:to>
                                            <p:strVal val="visible"/>
                                          </p:to>
                                        </p:set>
                                        <p:anim calcmode="lin" valueType="num" p14:bounceEnd="55000">
                                          <p:cBhvr additive="base">
                                            <p:cTn id="23" dur="1500" fill="hold"/>
                                            <p:tgtEl>
                                              <p:spTgt spid="26"/>
                                            </p:tgtEl>
                                            <p:attrNameLst>
                                              <p:attrName>ppt_x</p:attrName>
                                            </p:attrNameLst>
                                          </p:cBhvr>
                                          <p:tavLst>
                                            <p:tav tm="0">
                                              <p:val>
                                                <p:strVal val="1+#ppt_w/2"/>
                                              </p:val>
                                            </p:tav>
                                            <p:tav tm="100000">
                                              <p:val>
                                                <p:strVal val="#ppt_x"/>
                                              </p:val>
                                            </p:tav>
                                          </p:tavLst>
                                        </p:anim>
                                        <p:anim calcmode="lin" valueType="num" p14:bounceEnd="55000">
                                          <p:cBhvr additive="base">
                                            <p:cTn id="24" dur="1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14:presetBounceEnd="55000">
                                      <p:stCondLst>
                                        <p:cond delay="800"/>
                                      </p:stCondLst>
                                      <p:childTnLst>
                                        <p:set>
                                          <p:cBhvr>
                                            <p:cTn id="26" dur="1" fill="hold">
                                              <p:stCondLst>
                                                <p:cond delay="0"/>
                                              </p:stCondLst>
                                            </p:cTn>
                                            <p:tgtEl>
                                              <p:spTgt spid="33"/>
                                            </p:tgtEl>
                                            <p:attrNameLst>
                                              <p:attrName>style.visibility</p:attrName>
                                            </p:attrNameLst>
                                          </p:cBhvr>
                                          <p:to>
                                            <p:strVal val="visible"/>
                                          </p:to>
                                        </p:set>
                                        <p:anim calcmode="lin" valueType="num" p14:bounceEnd="55000">
                                          <p:cBhvr additive="base">
                                            <p:cTn id="27" dur="1500" fill="hold"/>
                                            <p:tgtEl>
                                              <p:spTgt spid="33"/>
                                            </p:tgtEl>
                                            <p:attrNameLst>
                                              <p:attrName>ppt_x</p:attrName>
                                            </p:attrNameLst>
                                          </p:cBhvr>
                                          <p:tavLst>
                                            <p:tav tm="0">
                                              <p:val>
                                                <p:strVal val="1+#ppt_w/2"/>
                                              </p:val>
                                            </p:tav>
                                            <p:tav tm="100000">
                                              <p:val>
                                                <p:strVal val="#ppt_x"/>
                                              </p:val>
                                            </p:tav>
                                          </p:tavLst>
                                        </p:anim>
                                        <p:anim calcmode="lin" valueType="num" p14:bounceEnd="55000">
                                          <p:cBhvr additive="base">
                                            <p:cTn id="28" dur="15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14:presetBounceEnd="55000">
                                      <p:stCondLst>
                                        <p:cond delay="1000"/>
                                      </p:stCondLst>
                                      <p:childTnLst>
                                        <p:set>
                                          <p:cBhvr>
                                            <p:cTn id="30" dur="1" fill="hold">
                                              <p:stCondLst>
                                                <p:cond delay="0"/>
                                              </p:stCondLst>
                                            </p:cTn>
                                            <p:tgtEl>
                                              <p:spTgt spid="40"/>
                                            </p:tgtEl>
                                            <p:attrNameLst>
                                              <p:attrName>style.visibility</p:attrName>
                                            </p:attrNameLst>
                                          </p:cBhvr>
                                          <p:to>
                                            <p:strVal val="visible"/>
                                          </p:to>
                                        </p:set>
                                        <p:anim calcmode="lin" valueType="num" p14:bounceEnd="55000">
                                          <p:cBhvr additive="base">
                                            <p:cTn id="31" dur="1500" fill="hold"/>
                                            <p:tgtEl>
                                              <p:spTgt spid="40"/>
                                            </p:tgtEl>
                                            <p:attrNameLst>
                                              <p:attrName>ppt_x</p:attrName>
                                            </p:attrNameLst>
                                          </p:cBhvr>
                                          <p:tavLst>
                                            <p:tav tm="0">
                                              <p:val>
                                                <p:strVal val="1+#ppt_w/2"/>
                                              </p:val>
                                            </p:tav>
                                            <p:tav tm="100000">
                                              <p:val>
                                                <p:strVal val="#ppt_x"/>
                                              </p:val>
                                            </p:tav>
                                          </p:tavLst>
                                        </p:anim>
                                        <p:anim calcmode="lin" valueType="num" p14:bounceEnd="55000">
                                          <p:cBhvr additive="base">
                                            <p:cTn id="32" dur="1500" fill="hold"/>
                                            <p:tgtEl>
                                              <p:spTgt spid="40"/>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5000">
                                      <p:stCondLst>
                                        <p:cond delay="1200"/>
                                      </p:stCondLst>
                                      <p:childTnLst>
                                        <p:set>
                                          <p:cBhvr>
                                            <p:cTn id="34" dur="1" fill="hold">
                                              <p:stCondLst>
                                                <p:cond delay="0"/>
                                              </p:stCondLst>
                                            </p:cTn>
                                            <p:tgtEl>
                                              <p:spTgt spid="47"/>
                                            </p:tgtEl>
                                            <p:attrNameLst>
                                              <p:attrName>style.visibility</p:attrName>
                                            </p:attrNameLst>
                                          </p:cBhvr>
                                          <p:to>
                                            <p:strVal val="visible"/>
                                          </p:to>
                                        </p:set>
                                        <p:anim calcmode="lin" valueType="num" p14:bounceEnd="55000">
                                          <p:cBhvr additive="base">
                                            <p:cTn id="35" dur="1500" fill="hold"/>
                                            <p:tgtEl>
                                              <p:spTgt spid="47"/>
                                            </p:tgtEl>
                                            <p:attrNameLst>
                                              <p:attrName>ppt_x</p:attrName>
                                            </p:attrNameLst>
                                          </p:cBhvr>
                                          <p:tavLst>
                                            <p:tav tm="0">
                                              <p:val>
                                                <p:strVal val="1+#ppt_w/2"/>
                                              </p:val>
                                            </p:tav>
                                            <p:tav tm="100000">
                                              <p:val>
                                                <p:strVal val="#ppt_x"/>
                                              </p:val>
                                            </p:tav>
                                          </p:tavLst>
                                        </p:anim>
                                        <p:anim calcmode="lin" valueType="num" p14:bounceEnd="55000">
                                          <p:cBhvr additive="base">
                                            <p:cTn id="36" dur="1500" fill="hold"/>
                                            <p:tgtEl>
                                              <p:spTgt spid="47"/>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fade">
                                          <p:cBhvr>
                                            <p:cTn id="40" dur="500"/>
                                            <p:tgtEl>
                                              <p:spTgt spid="69"/>
                                            </p:tgtEl>
                                          </p:cBhvr>
                                        </p:animEffect>
                                        <p:anim calcmode="lin" valueType="num">
                                          <p:cBhvr>
                                            <p:cTn id="41" dur="500" fill="hold"/>
                                            <p:tgtEl>
                                              <p:spTgt spid="69"/>
                                            </p:tgtEl>
                                            <p:attrNameLst>
                                              <p:attrName>ppt_x</p:attrName>
                                            </p:attrNameLst>
                                          </p:cBhvr>
                                          <p:tavLst>
                                            <p:tav tm="0">
                                              <p:val>
                                                <p:strVal val="#ppt_x"/>
                                              </p:val>
                                            </p:tav>
                                            <p:tav tm="100000">
                                              <p:val>
                                                <p:strVal val="#ppt_x"/>
                                              </p:val>
                                            </p:tav>
                                          </p:tavLst>
                                        </p:anim>
                                        <p:anim calcmode="lin" valueType="num">
                                          <p:cBhvr>
                                            <p:cTn id="42" dur="500" fill="hold"/>
                                            <p:tgtEl>
                                              <p:spTgt spid="69"/>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anim calcmode="lin" valueType="num">
                                          <p:cBhvr>
                                            <p:cTn id="46" dur="500" fill="hold"/>
                                            <p:tgtEl>
                                              <p:spTgt spid="64"/>
                                            </p:tgtEl>
                                            <p:attrNameLst>
                                              <p:attrName>ppt_x</p:attrName>
                                            </p:attrNameLst>
                                          </p:cBhvr>
                                          <p:tavLst>
                                            <p:tav tm="0">
                                              <p:val>
                                                <p:strVal val="#ppt_x"/>
                                              </p:val>
                                            </p:tav>
                                            <p:tav tm="100000">
                                              <p:val>
                                                <p:strVal val="#ppt_x"/>
                                              </p:val>
                                            </p:tav>
                                          </p:tavLst>
                                        </p:anim>
                                        <p:anim calcmode="lin" valueType="num">
                                          <p:cBhvr>
                                            <p:cTn id="47" dur="500" fill="hold"/>
                                            <p:tgtEl>
                                              <p:spTgt spid="64"/>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anim calcmode="lin" valueType="num">
                                          <p:cBhvr>
                                            <p:cTn id="51" dur="500" fill="hold"/>
                                            <p:tgtEl>
                                              <p:spTgt spid="59"/>
                                            </p:tgtEl>
                                            <p:attrNameLst>
                                              <p:attrName>ppt_x</p:attrName>
                                            </p:attrNameLst>
                                          </p:cBhvr>
                                          <p:tavLst>
                                            <p:tav tm="0">
                                              <p:val>
                                                <p:strVal val="#ppt_x"/>
                                              </p:val>
                                            </p:tav>
                                            <p:tav tm="100000">
                                              <p:val>
                                                <p:strVal val="#ppt_x"/>
                                              </p:val>
                                            </p:tav>
                                          </p:tavLst>
                                        </p:anim>
                                        <p:anim calcmode="lin" valueType="num">
                                          <p:cBhvr>
                                            <p:cTn id="52" dur="500" fill="hold"/>
                                            <p:tgtEl>
                                              <p:spTgt spid="59"/>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anim calcmode="lin" valueType="num">
                                          <p:cBhvr>
                                            <p:cTn id="56" dur="500" fill="hold"/>
                                            <p:tgtEl>
                                              <p:spTgt spid="54"/>
                                            </p:tgtEl>
                                            <p:attrNameLst>
                                              <p:attrName>ppt_x</p:attrName>
                                            </p:attrNameLst>
                                          </p:cBhvr>
                                          <p:tavLst>
                                            <p:tav tm="0">
                                              <p:val>
                                                <p:strVal val="#ppt_x"/>
                                              </p:val>
                                            </p:tav>
                                            <p:tav tm="100000">
                                              <p:val>
                                                <p:strVal val="#ppt_x"/>
                                              </p:val>
                                            </p:tav>
                                          </p:tavLst>
                                        </p:anim>
                                        <p:anim calcmode="lin" valueType="num">
                                          <p:cBhvr>
                                            <p:cTn id="57" dur="500" fill="hold"/>
                                            <p:tgtEl>
                                              <p:spTgt spid="5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4"/>
                                            </p:tgtEl>
                                            <p:attrNameLst>
                                              <p:attrName>style.visibility</p:attrName>
                                            </p:attrNameLst>
                                          </p:cBhvr>
                                          <p:to>
                                            <p:strVal val="visible"/>
                                          </p:to>
                                        </p:set>
                                        <p:animEffect transition="in" filter="fade">
                                          <p:cBhvr>
                                            <p:cTn id="60" dur="500"/>
                                            <p:tgtEl>
                                              <p:spTgt spid="74"/>
                                            </p:tgtEl>
                                          </p:cBhvr>
                                        </p:animEffect>
                                        <p:anim calcmode="lin" valueType="num">
                                          <p:cBhvr>
                                            <p:cTn id="61" dur="500" fill="hold"/>
                                            <p:tgtEl>
                                              <p:spTgt spid="74"/>
                                            </p:tgtEl>
                                            <p:attrNameLst>
                                              <p:attrName>ppt_x</p:attrName>
                                            </p:attrNameLst>
                                          </p:cBhvr>
                                          <p:tavLst>
                                            <p:tav tm="0">
                                              <p:val>
                                                <p:strVal val="#ppt_x"/>
                                              </p:val>
                                            </p:tav>
                                            <p:tav tm="100000">
                                              <p:val>
                                                <p:strVal val="#ppt_x"/>
                                              </p:val>
                                            </p:tav>
                                          </p:tavLst>
                                        </p:anim>
                                        <p:anim calcmode="lin" valueType="num">
                                          <p:cBhvr>
                                            <p:cTn id="62" dur="500" fill="hold"/>
                                            <p:tgtEl>
                                              <p:spTgt spid="74"/>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500"/>
                                            <p:tgtEl>
                                              <p:spTgt spid="79"/>
                                            </p:tgtEl>
                                          </p:cBhvr>
                                        </p:animEffect>
                                        <p:anim calcmode="lin" valueType="num">
                                          <p:cBhvr>
                                            <p:cTn id="66" dur="500" fill="hold"/>
                                            <p:tgtEl>
                                              <p:spTgt spid="79"/>
                                            </p:tgtEl>
                                            <p:attrNameLst>
                                              <p:attrName>ppt_x</p:attrName>
                                            </p:attrNameLst>
                                          </p:cBhvr>
                                          <p:tavLst>
                                            <p:tav tm="0">
                                              <p:val>
                                                <p:strVal val="#ppt_x"/>
                                              </p:val>
                                            </p:tav>
                                            <p:tav tm="100000">
                                              <p:val>
                                                <p:strVal val="#ppt_x"/>
                                              </p:val>
                                            </p:tav>
                                          </p:tavLst>
                                        </p:anim>
                                        <p:anim calcmode="lin" valueType="num">
                                          <p:cBhvr>
                                            <p:cTn id="67" dur="500" fill="hold"/>
                                            <p:tgtEl>
                                              <p:spTgt spid="79"/>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4"/>
                                            </p:tgtEl>
                                            <p:attrNameLst>
                                              <p:attrName>style.visibility</p:attrName>
                                            </p:attrNameLst>
                                          </p:cBhvr>
                                          <p:to>
                                            <p:strVal val="visible"/>
                                          </p:to>
                                        </p:set>
                                        <p:animEffect transition="in" filter="fade">
                                          <p:cBhvr>
                                            <p:cTn id="70" dur="500"/>
                                            <p:tgtEl>
                                              <p:spTgt spid="84"/>
                                            </p:tgtEl>
                                          </p:cBhvr>
                                        </p:animEffect>
                                        <p:anim calcmode="lin" valueType="num">
                                          <p:cBhvr>
                                            <p:cTn id="71" dur="500" fill="hold"/>
                                            <p:tgtEl>
                                              <p:spTgt spid="84"/>
                                            </p:tgtEl>
                                            <p:attrNameLst>
                                              <p:attrName>ppt_x</p:attrName>
                                            </p:attrNameLst>
                                          </p:cBhvr>
                                          <p:tavLst>
                                            <p:tav tm="0">
                                              <p:val>
                                                <p:strVal val="#ppt_x"/>
                                              </p:val>
                                            </p:tav>
                                            <p:tav tm="100000">
                                              <p:val>
                                                <p:strVal val="#ppt_x"/>
                                              </p:val>
                                            </p:tav>
                                          </p:tavLst>
                                        </p:anim>
                                        <p:anim calcmode="lin" valueType="num">
                                          <p:cBhvr>
                                            <p:cTn id="72"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00" fill="hold"/>
                                            <p:tgtEl>
                                              <p:spTgt spid="5"/>
                                            </p:tgtEl>
                                            <p:attrNameLst>
                                              <p:attrName>ppt_x</p:attrName>
                                            </p:attrNameLst>
                                          </p:cBhvr>
                                          <p:tavLst>
                                            <p:tav tm="0">
                                              <p:val>
                                                <p:strVal val="1+#ppt_w/2"/>
                                              </p:val>
                                            </p:tav>
                                            <p:tav tm="100000">
                                              <p:val>
                                                <p:strVal val="#ppt_x"/>
                                              </p:val>
                                            </p:tav>
                                          </p:tavLst>
                                        </p:anim>
                                        <p:anim calcmode="lin" valueType="num">
                                          <p:cBhvr additive="base">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500" fill="hold"/>
                                            <p:tgtEl>
                                              <p:spTgt spid="12"/>
                                            </p:tgtEl>
                                            <p:attrNameLst>
                                              <p:attrName>ppt_x</p:attrName>
                                            </p:attrNameLst>
                                          </p:cBhvr>
                                          <p:tavLst>
                                            <p:tav tm="0">
                                              <p:val>
                                                <p:strVal val="1+#ppt_w/2"/>
                                              </p:val>
                                            </p:tav>
                                            <p:tav tm="100000">
                                              <p:val>
                                                <p:strVal val="#ppt_x"/>
                                              </p:val>
                                            </p:tav>
                                          </p:tavLst>
                                        </p:anim>
                                        <p:anim calcmode="lin" valueType="num">
                                          <p:cBhvr additive="base">
                                            <p:cTn id="16" dur="1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500" fill="hold"/>
                                            <p:tgtEl>
                                              <p:spTgt spid="19"/>
                                            </p:tgtEl>
                                            <p:attrNameLst>
                                              <p:attrName>ppt_x</p:attrName>
                                            </p:attrNameLst>
                                          </p:cBhvr>
                                          <p:tavLst>
                                            <p:tav tm="0">
                                              <p:val>
                                                <p:strVal val="1+#ppt_w/2"/>
                                              </p:val>
                                            </p:tav>
                                            <p:tav tm="100000">
                                              <p:val>
                                                <p:strVal val="#ppt_x"/>
                                              </p:val>
                                            </p:tav>
                                          </p:tavLst>
                                        </p:anim>
                                        <p:anim calcmode="lin" valueType="num">
                                          <p:cBhvr additive="base">
                                            <p:cTn id="20" dur="1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1500" fill="hold"/>
                                            <p:tgtEl>
                                              <p:spTgt spid="26"/>
                                            </p:tgtEl>
                                            <p:attrNameLst>
                                              <p:attrName>ppt_x</p:attrName>
                                            </p:attrNameLst>
                                          </p:cBhvr>
                                          <p:tavLst>
                                            <p:tav tm="0">
                                              <p:val>
                                                <p:strVal val="1+#ppt_w/2"/>
                                              </p:val>
                                            </p:tav>
                                            <p:tav tm="100000">
                                              <p:val>
                                                <p:strVal val="#ppt_x"/>
                                              </p:val>
                                            </p:tav>
                                          </p:tavLst>
                                        </p:anim>
                                        <p:anim calcmode="lin" valueType="num">
                                          <p:cBhvr additive="base">
                                            <p:cTn id="24" dur="1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1500" fill="hold"/>
                                            <p:tgtEl>
                                              <p:spTgt spid="33"/>
                                            </p:tgtEl>
                                            <p:attrNameLst>
                                              <p:attrName>ppt_x</p:attrName>
                                            </p:attrNameLst>
                                          </p:cBhvr>
                                          <p:tavLst>
                                            <p:tav tm="0">
                                              <p:val>
                                                <p:strVal val="1+#ppt_w/2"/>
                                              </p:val>
                                            </p:tav>
                                            <p:tav tm="100000">
                                              <p:val>
                                                <p:strVal val="#ppt_x"/>
                                              </p:val>
                                            </p:tav>
                                          </p:tavLst>
                                        </p:anim>
                                        <p:anim calcmode="lin" valueType="num">
                                          <p:cBhvr additive="base">
                                            <p:cTn id="28" dur="15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1500" fill="hold"/>
                                            <p:tgtEl>
                                              <p:spTgt spid="40"/>
                                            </p:tgtEl>
                                            <p:attrNameLst>
                                              <p:attrName>ppt_x</p:attrName>
                                            </p:attrNameLst>
                                          </p:cBhvr>
                                          <p:tavLst>
                                            <p:tav tm="0">
                                              <p:val>
                                                <p:strVal val="1+#ppt_w/2"/>
                                              </p:val>
                                            </p:tav>
                                            <p:tav tm="100000">
                                              <p:val>
                                                <p:strVal val="#ppt_x"/>
                                              </p:val>
                                            </p:tav>
                                          </p:tavLst>
                                        </p:anim>
                                        <p:anim calcmode="lin" valueType="num">
                                          <p:cBhvr additive="base">
                                            <p:cTn id="32" dur="1500" fill="hold"/>
                                            <p:tgtEl>
                                              <p:spTgt spid="40"/>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1500" fill="hold"/>
                                            <p:tgtEl>
                                              <p:spTgt spid="47"/>
                                            </p:tgtEl>
                                            <p:attrNameLst>
                                              <p:attrName>ppt_x</p:attrName>
                                            </p:attrNameLst>
                                          </p:cBhvr>
                                          <p:tavLst>
                                            <p:tav tm="0">
                                              <p:val>
                                                <p:strVal val="1+#ppt_w/2"/>
                                              </p:val>
                                            </p:tav>
                                            <p:tav tm="100000">
                                              <p:val>
                                                <p:strVal val="#ppt_x"/>
                                              </p:val>
                                            </p:tav>
                                          </p:tavLst>
                                        </p:anim>
                                        <p:anim calcmode="lin" valueType="num">
                                          <p:cBhvr additive="base">
                                            <p:cTn id="36" dur="1500" fill="hold"/>
                                            <p:tgtEl>
                                              <p:spTgt spid="47"/>
                                            </p:tgtEl>
                                            <p:attrNameLst>
                                              <p:attrName>ppt_y</p:attrName>
                                            </p:attrNameLst>
                                          </p:cBhvr>
                                          <p:tavLst>
                                            <p:tav tm="0">
                                              <p:val>
                                                <p:strVal val="#ppt_y"/>
                                              </p:val>
                                            </p:tav>
                                            <p:tav tm="100000">
                                              <p:val>
                                                <p:strVal val="#ppt_y"/>
                                              </p:val>
                                            </p:tav>
                                          </p:tavLst>
                                        </p:anim>
                                      </p:childTnLst>
                                    </p:cTn>
                                  </p:par>
                                </p:childTnLst>
                              </p:cTn>
                            </p:par>
                            <p:par>
                              <p:cTn id="37" fill="hold">
                                <p:stCondLst>
                                  <p:cond delay="3700"/>
                                </p:stCondLst>
                                <p:childTnLst>
                                  <p:par>
                                    <p:cTn id="38" presetID="47" presetClass="entr" presetSubtype="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fade">
                                          <p:cBhvr>
                                            <p:cTn id="40" dur="500"/>
                                            <p:tgtEl>
                                              <p:spTgt spid="69"/>
                                            </p:tgtEl>
                                          </p:cBhvr>
                                        </p:animEffect>
                                        <p:anim calcmode="lin" valueType="num">
                                          <p:cBhvr>
                                            <p:cTn id="41" dur="500" fill="hold"/>
                                            <p:tgtEl>
                                              <p:spTgt spid="69"/>
                                            </p:tgtEl>
                                            <p:attrNameLst>
                                              <p:attrName>ppt_x</p:attrName>
                                            </p:attrNameLst>
                                          </p:cBhvr>
                                          <p:tavLst>
                                            <p:tav tm="0">
                                              <p:val>
                                                <p:strVal val="#ppt_x"/>
                                              </p:val>
                                            </p:tav>
                                            <p:tav tm="100000">
                                              <p:val>
                                                <p:strVal val="#ppt_x"/>
                                              </p:val>
                                            </p:tav>
                                          </p:tavLst>
                                        </p:anim>
                                        <p:anim calcmode="lin" valueType="num">
                                          <p:cBhvr>
                                            <p:cTn id="42" dur="500" fill="hold"/>
                                            <p:tgtEl>
                                              <p:spTgt spid="69"/>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anim calcmode="lin" valueType="num">
                                          <p:cBhvr>
                                            <p:cTn id="46" dur="500" fill="hold"/>
                                            <p:tgtEl>
                                              <p:spTgt spid="64"/>
                                            </p:tgtEl>
                                            <p:attrNameLst>
                                              <p:attrName>ppt_x</p:attrName>
                                            </p:attrNameLst>
                                          </p:cBhvr>
                                          <p:tavLst>
                                            <p:tav tm="0">
                                              <p:val>
                                                <p:strVal val="#ppt_x"/>
                                              </p:val>
                                            </p:tav>
                                            <p:tav tm="100000">
                                              <p:val>
                                                <p:strVal val="#ppt_x"/>
                                              </p:val>
                                            </p:tav>
                                          </p:tavLst>
                                        </p:anim>
                                        <p:anim calcmode="lin" valueType="num">
                                          <p:cBhvr>
                                            <p:cTn id="47" dur="500" fill="hold"/>
                                            <p:tgtEl>
                                              <p:spTgt spid="64"/>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anim calcmode="lin" valueType="num">
                                          <p:cBhvr>
                                            <p:cTn id="51" dur="500" fill="hold"/>
                                            <p:tgtEl>
                                              <p:spTgt spid="59"/>
                                            </p:tgtEl>
                                            <p:attrNameLst>
                                              <p:attrName>ppt_x</p:attrName>
                                            </p:attrNameLst>
                                          </p:cBhvr>
                                          <p:tavLst>
                                            <p:tav tm="0">
                                              <p:val>
                                                <p:strVal val="#ppt_x"/>
                                              </p:val>
                                            </p:tav>
                                            <p:tav tm="100000">
                                              <p:val>
                                                <p:strVal val="#ppt_x"/>
                                              </p:val>
                                            </p:tav>
                                          </p:tavLst>
                                        </p:anim>
                                        <p:anim calcmode="lin" valueType="num">
                                          <p:cBhvr>
                                            <p:cTn id="52" dur="500" fill="hold"/>
                                            <p:tgtEl>
                                              <p:spTgt spid="59"/>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anim calcmode="lin" valueType="num">
                                          <p:cBhvr>
                                            <p:cTn id="56" dur="500" fill="hold"/>
                                            <p:tgtEl>
                                              <p:spTgt spid="54"/>
                                            </p:tgtEl>
                                            <p:attrNameLst>
                                              <p:attrName>ppt_x</p:attrName>
                                            </p:attrNameLst>
                                          </p:cBhvr>
                                          <p:tavLst>
                                            <p:tav tm="0">
                                              <p:val>
                                                <p:strVal val="#ppt_x"/>
                                              </p:val>
                                            </p:tav>
                                            <p:tav tm="100000">
                                              <p:val>
                                                <p:strVal val="#ppt_x"/>
                                              </p:val>
                                            </p:tav>
                                          </p:tavLst>
                                        </p:anim>
                                        <p:anim calcmode="lin" valueType="num">
                                          <p:cBhvr>
                                            <p:cTn id="57" dur="500" fill="hold"/>
                                            <p:tgtEl>
                                              <p:spTgt spid="5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4"/>
                                            </p:tgtEl>
                                            <p:attrNameLst>
                                              <p:attrName>style.visibility</p:attrName>
                                            </p:attrNameLst>
                                          </p:cBhvr>
                                          <p:to>
                                            <p:strVal val="visible"/>
                                          </p:to>
                                        </p:set>
                                        <p:animEffect transition="in" filter="fade">
                                          <p:cBhvr>
                                            <p:cTn id="60" dur="500"/>
                                            <p:tgtEl>
                                              <p:spTgt spid="74"/>
                                            </p:tgtEl>
                                          </p:cBhvr>
                                        </p:animEffect>
                                        <p:anim calcmode="lin" valueType="num">
                                          <p:cBhvr>
                                            <p:cTn id="61" dur="500" fill="hold"/>
                                            <p:tgtEl>
                                              <p:spTgt spid="74"/>
                                            </p:tgtEl>
                                            <p:attrNameLst>
                                              <p:attrName>ppt_x</p:attrName>
                                            </p:attrNameLst>
                                          </p:cBhvr>
                                          <p:tavLst>
                                            <p:tav tm="0">
                                              <p:val>
                                                <p:strVal val="#ppt_x"/>
                                              </p:val>
                                            </p:tav>
                                            <p:tav tm="100000">
                                              <p:val>
                                                <p:strVal val="#ppt_x"/>
                                              </p:val>
                                            </p:tav>
                                          </p:tavLst>
                                        </p:anim>
                                        <p:anim calcmode="lin" valueType="num">
                                          <p:cBhvr>
                                            <p:cTn id="62" dur="500" fill="hold"/>
                                            <p:tgtEl>
                                              <p:spTgt spid="74"/>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500"/>
                                            <p:tgtEl>
                                              <p:spTgt spid="79"/>
                                            </p:tgtEl>
                                          </p:cBhvr>
                                        </p:animEffect>
                                        <p:anim calcmode="lin" valueType="num">
                                          <p:cBhvr>
                                            <p:cTn id="66" dur="500" fill="hold"/>
                                            <p:tgtEl>
                                              <p:spTgt spid="79"/>
                                            </p:tgtEl>
                                            <p:attrNameLst>
                                              <p:attrName>ppt_x</p:attrName>
                                            </p:attrNameLst>
                                          </p:cBhvr>
                                          <p:tavLst>
                                            <p:tav tm="0">
                                              <p:val>
                                                <p:strVal val="#ppt_x"/>
                                              </p:val>
                                            </p:tav>
                                            <p:tav tm="100000">
                                              <p:val>
                                                <p:strVal val="#ppt_x"/>
                                              </p:val>
                                            </p:tav>
                                          </p:tavLst>
                                        </p:anim>
                                        <p:anim calcmode="lin" valueType="num">
                                          <p:cBhvr>
                                            <p:cTn id="67" dur="500" fill="hold"/>
                                            <p:tgtEl>
                                              <p:spTgt spid="79"/>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4"/>
                                            </p:tgtEl>
                                            <p:attrNameLst>
                                              <p:attrName>style.visibility</p:attrName>
                                            </p:attrNameLst>
                                          </p:cBhvr>
                                          <p:to>
                                            <p:strVal val="visible"/>
                                          </p:to>
                                        </p:set>
                                        <p:animEffect transition="in" filter="fade">
                                          <p:cBhvr>
                                            <p:cTn id="70" dur="500"/>
                                            <p:tgtEl>
                                              <p:spTgt spid="84"/>
                                            </p:tgtEl>
                                          </p:cBhvr>
                                        </p:animEffect>
                                        <p:anim calcmode="lin" valueType="num">
                                          <p:cBhvr>
                                            <p:cTn id="71" dur="500" fill="hold"/>
                                            <p:tgtEl>
                                              <p:spTgt spid="84"/>
                                            </p:tgtEl>
                                            <p:attrNameLst>
                                              <p:attrName>ppt_x</p:attrName>
                                            </p:attrNameLst>
                                          </p:cBhvr>
                                          <p:tavLst>
                                            <p:tav tm="0">
                                              <p:val>
                                                <p:strVal val="#ppt_x"/>
                                              </p:val>
                                            </p:tav>
                                            <p:tav tm="100000">
                                              <p:val>
                                                <p:strVal val="#ppt_x"/>
                                              </p:val>
                                            </p:tav>
                                          </p:tavLst>
                                        </p:anim>
                                        <p:anim calcmode="lin" valueType="num">
                                          <p:cBhvr>
                                            <p:cTn id="72"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六边形 98"/>
          <p:cNvSpPr/>
          <p:nvPr/>
        </p:nvSpPr>
        <p:spPr>
          <a:xfrm rot="5400000">
            <a:off x="3512616" y="3032385"/>
            <a:ext cx="794351" cy="685352"/>
          </a:xfrm>
          <a:prstGeom prst="hexagon">
            <a:avLst>
              <a:gd name="adj" fmla="val 30879"/>
              <a:gd name="vf" fmla="val 115470"/>
            </a:avLst>
          </a:prstGeom>
          <a:gradFill flip="none" rotWithShape="1">
            <a:gsLst>
              <a:gs pos="0">
                <a:srgbClr val="FF9201"/>
              </a:gs>
              <a:gs pos="100000">
                <a:schemeClr val="accent2">
                  <a:shade val="100000"/>
                  <a:satMod val="115000"/>
                </a:schemeClr>
              </a:gs>
            </a:gsLst>
            <a:lin ang="5400000" scaled="1"/>
            <a:tileRect/>
          </a:gradFill>
          <a:ln w="38100" cap="flat" cmpd="sng" algn="ctr">
            <a:solidFill>
              <a:schemeClr val="accent2"/>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270" kern="0">
              <a:solidFill>
                <a:schemeClr val="accent5">
                  <a:lumMod val="50000"/>
                </a:schemeClr>
              </a:solidFill>
              <a:latin typeface="Calibri"/>
            </a:endParaRPr>
          </a:p>
        </p:txBody>
      </p:sp>
      <p:sp>
        <p:nvSpPr>
          <p:cNvPr id="100" name="六边形 99"/>
          <p:cNvSpPr/>
          <p:nvPr/>
        </p:nvSpPr>
        <p:spPr>
          <a:xfrm rot="5400000">
            <a:off x="1423711" y="1279437"/>
            <a:ext cx="1113884" cy="960090"/>
          </a:xfrm>
          <a:prstGeom prst="hexagon">
            <a:avLst>
              <a:gd name="adj" fmla="val 30879"/>
              <a:gd name="vf" fmla="val 115470"/>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8100000" scaled="1"/>
            <a:tileRect/>
          </a:gradFill>
          <a:ln w="38100" cap="flat" cmpd="sng" algn="ctr">
            <a:solidFill>
              <a:schemeClr val="accent4"/>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270" kern="0">
              <a:solidFill>
                <a:schemeClr val="accent5">
                  <a:lumMod val="50000"/>
                </a:schemeClr>
              </a:solidFill>
              <a:latin typeface="Calibri"/>
            </a:endParaRPr>
          </a:p>
        </p:txBody>
      </p:sp>
      <p:sp>
        <p:nvSpPr>
          <p:cNvPr id="101" name="六边形 100"/>
          <p:cNvSpPr/>
          <p:nvPr/>
        </p:nvSpPr>
        <p:spPr>
          <a:xfrm rot="5400000">
            <a:off x="482286" y="2467231"/>
            <a:ext cx="867515" cy="748064"/>
          </a:xfrm>
          <a:prstGeom prst="hexagon">
            <a:avLst>
              <a:gd name="adj" fmla="val 30879"/>
              <a:gd name="vf" fmla="val 115470"/>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lin ang="5400000" scaled="1"/>
            <a:tileRect/>
          </a:gradFill>
          <a:ln w="38100" cap="flat" cmpd="sng" algn="ctr">
            <a:solidFill>
              <a:schemeClr val="bg2"/>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270" kern="0">
              <a:solidFill>
                <a:schemeClr val="accent5">
                  <a:lumMod val="50000"/>
                </a:schemeClr>
              </a:solidFill>
              <a:latin typeface="Calibri"/>
            </a:endParaRPr>
          </a:p>
        </p:txBody>
      </p:sp>
      <p:grpSp>
        <p:nvGrpSpPr>
          <p:cNvPr id="102" name="组合 101"/>
          <p:cNvGrpSpPr>
            <a:grpSpLocks/>
          </p:cNvGrpSpPr>
          <p:nvPr/>
        </p:nvGrpSpPr>
        <p:grpSpPr bwMode="auto">
          <a:xfrm>
            <a:off x="2636889" y="811337"/>
            <a:ext cx="1167637" cy="1354280"/>
            <a:chOff x="2803652" y="1116161"/>
            <a:chExt cx="1241260" cy="1439861"/>
          </a:xfrm>
        </p:grpSpPr>
        <p:sp>
          <p:nvSpPr>
            <p:cNvPr id="103" name="六边形 102"/>
            <p:cNvSpPr/>
            <p:nvPr/>
          </p:nvSpPr>
          <p:spPr>
            <a:xfrm rot="5400000">
              <a:off x="2704352" y="1215462"/>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270" kern="0">
                <a:solidFill>
                  <a:schemeClr val="accent5">
                    <a:lumMod val="50000"/>
                  </a:schemeClr>
                </a:solidFill>
                <a:latin typeface="Calibri"/>
              </a:endParaRPr>
            </a:p>
          </p:txBody>
        </p:sp>
        <p:sp>
          <p:nvSpPr>
            <p:cNvPr id="104" name="Title 3"/>
            <p:cNvSpPr txBox="1">
              <a:spLocks/>
            </p:cNvSpPr>
            <p:nvPr/>
          </p:nvSpPr>
          <p:spPr>
            <a:xfrm>
              <a:off x="3056114" y="151766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en-US" altLang="zh-CN" sz="3386" b="1" dirty="0">
                  <a:solidFill>
                    <a:schemeClr val="bg2"/>
                  </a:solidFill>
                  <a:effectLst>
                    <a:innerShdw blurRad="63500" dist="50800" dir="13500000">
                      <a:prstClr val="black">
                        <a:alpha val="50000"/>
                      </a:prstClr>
                    </a:innerShdw>
                  </a:effectLst>
                  <a:latin typeface="微软雅黑" pitchFamily="34" charset="-122"/>
                </a:rPr>
                <a:t>01</a:t>
              </a:r>
              <a:endParaRPr lang="en-US" sz="3386" b="1" dirty="0">
                <a:solidFill>
                  <a:schemeClr val="bg2"/>
                </a:solidFill>
                <a:effectLst>
                  <a:innerShdw blurRad="63500" dist="50800" dir="13500000">
                    <a:prstClr val="black">
                      <a:alpha val="50000"/>
                    </a:prstClr>
                  </a:innerShdw>
                </a:effectLst>
                <a:latin typeface="微软雅黑" pitchFamily="34" charset="-122"/>
              </a:endParaRPr>
            </a:p>
          </p:txBody>
        </p:sp>
      </p:grpSp>
      <p:grpSp>
        <p:nvGrpSpPr>
          <p:cNvPr id="105" name="组合 104"/>
          <p:cNvGrpSpPr>
            <a:grpSpLocks/>
          </p:cNvGrpSpPr>
          <p:nvPr/>
        </p:nvGrpSpPr>
        <p:grpSpPr bwMode="auto">
          <a:xfrm>
            <a:off x="1979906" y="1967029"/>
            <a:ext cx="1167637" cy="1354280"/>
            <a:chOff x="2105727" y="2344988"/>
            <a:chExt cx="1241260" cy="1439861"/>
          </a:xfrm>
        </p:grpSpPr>
        <p:sp>
          <p:nvSpPr>
            <p:cNvPr id="106" name="六边形 105"/>
            <p:cNvSpPr/>
            <p:nvPr/>
          </p:nvSpPr>
          <p:spPr>
            <a:xfrm rot="5400000">
              <a:off x="2006426" y="2444288"/>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270" kern="0">
                <a:solidFill>
                  <a:schemeClr val="accent5">
                    <a:lumMod val="50000"/>
                  </a:schemeClr>
                </a:solidFill>
                <a:latin typeface="Calibri"/>
              </a:endParaRPr>
            </a:p>
          </p:txBody>
        </p:sp>
        <p:sp>
          <p:nvSpPr>
            <p:cNvPr id="107" name="Title 3"/>
            <p:cNvSpPr txBox="1">
              <a:spLocks/>
            </p:cNvSpPr>
            <p:nvPr/>
          </p:nvSpPr>
          <p:spPr>
            <a:xfrm>
              <a:off x="2343729" y="2746341"/>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en-US" altLang="zh-CN" sz="3386" b="1" dirty="0">
                  <a:solidFill>
                    <a:schemeClr val="accent1"/>
                  </a:solidFill>
                  <a:effectLst>
                    <a:innerShdw blurRad="63500" dist="50800" dir="13500000">
                      <a:prstClr val="black">
                        <a:alpha val="50000"/>
                      </a:prstClr>
                    </a:innerShdw>
                  </a:effectLst>
                  <a:latin typeface="微软雅黑" pitchFamily="34" charset="-122"/>
                </a:rPr>
                <a:t>02</a:t>
              </a:r>
              <a:endParaRPr lang="en-US" sz="3386" b="1" dirty="0">
                <a:solidFill>
                  <a:schemeClr val="accent1"/>
                </a:solidFill>
                <a:effectLst>
                  <a:innerShdw blurRad="63500" dist="50800" dir="13500000">
                    <a:prstClr val="black">
                      <a:alpha val="50000"/>
                    </a:prstClr>
                  </a:innerShdw>
                </a:effectLst>
                <a:latin typeface="微软雅黑" pitchFamily="34" charset="-122"/>
              </a:endParaRPr>
            </a:p>
          </p:txBody>
        </p:sp>
      </p:grpSp>
      <p:grpSp>
        <p:nvGrpSpPr>
          <p:cNvPr id="108" name="组合 107"/>
          <p:cNvGrpSpPr>
            <a:grpSpLocks/>
          </p:cNvGrpSpPr>
          <p:nvPr/>
        </p:nvGrpSpPr>
        <p:grpSpPr bwMode="auto">
          <a:xfrm>
            <a:off x="2636889" y="3095844"/>
            <a:ext cx="1167637" cy="1354280"/>
            <a:chOff x="2803652" y="3545528"/>
            <a:chExt cx="1241260" cy="1439861"/>
          </a:xfrm>
        </p:grpSpPr>
        <p:sp>
          <p:nvSpPr>
            <p:cNvPr id="109" name="六边形 108"/>
            <p:cNvSpPr/>
            <p:nvPr/>
          </p:nvSpPr>
          <p:spPr>
            <a:xfrm rot="5400000">
              <a:off x="2704352" y="364482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zh-CN" altLang="en-US" sz="1270" kern="0">
                <a:solidFill>
                  <a:schemeClr val="accent5">
                    <a:lumMod val="50000"/>
                  </a:schemeClr>
                </a:solidFill>
                <a:latin typeface="Calibri"/>
              </a:endParaRPr>
            </a:p>
          </p:txBody>
        </p:sp>
        <p:sp>
          <p:nvSpPr>
            <p:cNvPr id="110" name="Title 3"/>
            <p:cNvSpPr txBox="1">
              <a:spLocks/>
            </p:cNvSpPr>
            <p:nvPr/>
          </p:nvSpPr>
          <p:spPr>
            <a:xfrm>
              <a:off x="3025931" y="3946882"/>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en-US" altLang="zh-CN" sz="3386" b="1" dirty="0">
                  <a:solidFill>
                    <a:schemeClr val="accent4"/>
                  </a:solidFill>
                  <a:effectLst>
                    <a:innerShdw blurRad="63500" dist="50800" dir="13500000">
                      <a:prstClr val="black">
                        <a:alpha val="50000"/>
                      </a:prstClr>
                    </a:innerShdw>
                  </a:effectLst>
                  <a:latin typeface="微软雅黑" pitchFamily="34" charset="-122"/>
                </a:rPr>
                <a:t>03</a:t>
              </a:r>
              <a:endParaRPr lang="en-US" sz="3386" b="1" dirty="0">
                <a:solidFill>
                  <a:schemeClr val="accent4"/>
                </a:solidFill>
                <a:effectLst>
                  <a:innerShdw blurRad="63500" dist="50800" dir="13500000">
                    <a:prstClr val="black">
                      <a:alpha val="50000"/>
                    </a:prstClr>
                  </a:innerShdw>
                </a:effectLst>
                <a:latin typeface="微软雅黑" pitchFamily="34" charset="-122"/>
              </a:endParaRPr>
            </a:p>
          </p:txBody>
        </p:sp>
      </p:grpSp>
      <p:grpSp>
        <p:nvGrpSpPr>
          <p:cNvPr id="111" name="组合 110"/>
          <p:cNvGrpSpPr>
            <a:grpSpLocks/>
          </p:cNvGrpSpPr>
          <p:nvPr/>
        </p:nvGrpSpPr>
        <p:grpSpPr bwMode="auto">
          <a:xfrm>
            <a:off x="4798958" y="1044267"/>
            <a:ext cx="2184467" cy="347902"/>
            <a:chOff x="1574602" y="3235045"/>
            <a:chExt cx="2322150" cy="370957"/>
          </a:xfrm>
        </p:grpSpPr>
        <p:sp>
          <p:nvSpPr>
            <p:cNvPr id="112" name="五边形 111"/>
            <p:cNvSpPr/>
            <p:nvPr/>
          </p:nvSpPr>
          <p:spPr>
            <a:xfrm>
              <a:off x="1574602" y="3235045"/>
              <a:ext cx="2322150" cy="370957"/>
            </a:xfrm>
            <a:prstGeom prst="homePlate">
              <a:avLst/>
            </a:prstGeom>
            <a:solidFill>
              <a:schemeClr val="bg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sp>
          <p:nvSpPr>
            <p:cNvPr id="13331" name="Title 3"/>
            <p:cNvSpPr txBox="1">
              <a:spLocks/>
            </p:cNvSpPr>
            <p:nvPr/>
          </p:nvSpPr>
          <p:spPr bwMode="auto">
            <a:xfrm>
              <a:off x="1805999" y="3245856"/>
              <a:ext cx="1947614" cy="318577"/>
            </a:xfrm>
            <a:prstGeom prst="rect">
              <a:avLst/>
            </a:prstGeom>
            <a:noFill/>
            <a:ln w="9525">
              <a:noFill/>
              <a:miter lim="800000"/>
              <a:headEnd/>
              <a:tailEnd/>
            </a:ln>
          </p:spPr>
          <p:txBody>
            <a:bodyPr/>
            <a:lstStyle/>
            <a:p>
              <a:r>
                <a:rPr lang="en-US" altLang="zh-CN" sz="1693" b="1">
                  <a:solidFill>
                    <a:schemeClr val="bg1"/>
                  </a:solidFill>
                  <a:latin typeface="微软雅黑" pitchFamily="34" charset="-122"/>
                  <a:ea typeface="微软雅黑" pitchFamily="34" charset="-122"/>
                </a:rPr>
                <a:t>01</a:t>
              </a:r>
              <a:r>
                <a:rPr lang="zh-CN" altLang="en-US" sz="1693" b="1">
                  <a:solidFill>
                    <a:schemeClr val="bg1"/>
                  </a:solidFill>
                  <a:latin typeface="微软雅黑" pitchFamily="34" charset="-122"/>
                  <a:ea typeface="微软雅黑" pitchFamily="34" charset="-122"/>
                </a:rPr>
                <a:t>单击填加标题</a:t>
              </a:r>
              <a:endParaRPr lang="en-US" altLang="zh-CN" sz="1693" b="1">
                <a:solidFill>
                  <a:schemeClr val="bg1"/>
                </a:solidFill>
                <a:latin typeface="微软雅黑" pitchFamily="34" charset="-122"/>
                <a:ea typeface="微软雅黑" pitchFamily="34" charset="-122"/>
              </a:endParaRPr>
            </a:p>
          </p:txBody>
        </p:sp>
      </p:grpSp>
      <p:sp>
        <p:nvSpPr>
          <p:cNvPr id="114" name="TextBox 113"/>
          <p:cNvSpPr txBox="1"/>
          <p:nvPr/>
        </p:nvSpPr>
        <p:spPr>
          <a:xfrm>
            <a:off x="4775068" y="1450402"/>
            <a:ext cx="3319255" cy="590205"/>
          </a:xfrm>
          <a:prstGeom prst="rect">
            <a:avLst/>
          </a:prstGeom>
          <a:noFill/>
        </p:spPr>
        <p:txBody>
          <a:bodyPr lIns="68243" tIns="34121" rIns="68243" bIns="34121">
            <a:spAutoFit/>
          </a:bodyPr>
          <a:lstStyle/>
          <a:p>
            <a:pPr defTabSz="910314">
              <a:lnSpc>
                <a:spcPct val="150000"/>
              </a:lnSpc>
              <a:defRPr/>
            </a:pPr>
            <a:r>
              <a:rPr lang="zh-CN" altLang="en-US" sz="1129" dirty="0">
                <a:solidFill>
                  <a:schemeClr val="accent6"/>
                </a:solidFill>
                <a:latin typeface="+mn-ea"/>
              </a:rPr>
              <a:t>请输入您的文字  请输入您的文字 请输入您的文字</a:t>
            </a:r>
            <a:endParaRPr lang="en-US" altLang="zh-CN" sz="1129" dirty="0">
              <a:solidFill>
                <a:schemeClr val="accent6"/>
              </a:solidFill>
              <a:latin typeface="+mn-ea"/>
            </a:endParaRPr>
          </a:p>
          <a:p>
            <a:pPr defTabSz="910314">
              <a:lnSpc>
                <a:spcPct val="150000"/>
              </a:lnSpc>
              <a:defRPr/>
            </a:pPr>
            <a:r>
              <a:rPr lang="zh-CN" altLang="en-US" sz="1129" dirty="0">
                <a:solidFill>
                  <a:schemeClr val="accent6"/>
                </a:solidFill>
                <a:latin typeface="+mn-ea"/>
              </a:rPr>
              <a:t>请输入您的文字  请输入您的文字 请输入您的文字</a:t>
            </a:r>
            <a:endParaRPr lang="en-US" altLang="zh-CN" sz="1129" dirty="0">
              <a:solidFill>
                <a:schemeClr val="accent6"/>
              </a:solidFill>
              <a:latin typeface="+mn-ea"/>
            </a:endParaRPr>
          </a:p>
        </p:txBody>
      </p:sp>
      <p:grpSp>
        <p:nvGrpSpPr>
          <p:cNvPr id="115" name="组合 114"/>
          <p:cNvGrpSpPr>
            <a:grpSpLocks/>
          </p:cNvGrpSpPr>
          <p:nvPr/>
        </p:nvGrpSpPr>
        <p:grpSpPr bwMode="auto">
          <a:xfrm>
            <a:off x="4798958" y="2165617"/>
            <a:ext cx="2184467" cy="347902"/>
            <a:chOff x="1574602" y="3235045"/>
            <a:chExt cx="2322150" cy="370957"/>
          </a:xfrm>
        </p:grpSpPr>
        <p:sp>
          <p:nvSpPr>
            <p:cNvPr id="116" name="五边形 115"/>
            <p:cNvSpPr/>
            <p:nvPr/>
          </p:nvSpPr>
          <p:spPr>
            <a:xfrm>
              <a:off x="1574602" y="3235045"/>
              <a:ext cx="2322150" cy="370957"/>
            </a:xfrm>
            <a:prstGeom prst="homePlate">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sp>
          <p:nvSpPr>
            <p:cNvPr id="13329" name="Title 3"/>
            <p:cNvSpPr txBox="1">
              <a:spLocks/>
            </p:cNvSpPr>
            <p:nvPr/>
          </p:nvSpPr>
          <p:spPr bwMode="auto">
            <a:xfrm>
              <a:off x="1805999" y="3245856"/>
              <a:ext cx="1947614" cy="318577"/>
            </a:xfrm>
            <a:prstGeom prst="rect">
              <a:avLst/>
            </a:prstGeom>
            <a:noFill/>
            <a:ln w="9525">
              <a:noFill/>
              <a:miter lim="800000"/>
              <a:headEnd/>
              <a:tailEnd/>
            </a:ln>
          </p:spPr>
          <p:txBody>
            <a:bodyPr/>
            <a:lstStyle/>
            <a:p>
              <a:r>
                <a:rPr lang="en-US" altLang="zh-CN" sz="1693" b="1">
                  <a:solidFill>
                    <a:schemeClr val="bg1"/>
                  </a:solidFill>
                  <a:latin typeface="微软雅黑" pitchFamily="34" charset="-122"/>
                  <a:ea typeface="微软雅黑" pitchFamily="34" charset="-122"/>
                </a:rPr>
                <a:t>02</a:t>
              </a:r>
              <a:r>
                <a:rPr lang="zh-CN" altLang="en-US" sz="1693" b="1">
                  <a:solidFill>
                    <a:schemeClr val="bg1"/>
                  </a:solidFill>
                  <a:latin typeface="微软雅黑" pitchFamily="34" charset="-122"/>
                  <a:ea typeface="微软雅黑" pitchFamily="34" charset="-122"/>
                </a:rPr>
                <a:t>单击填加标题</a:t>
              </a:r>
              <a:endParaRPr lang="en-US" altLang="zh-CN" sz="1693" b="1">
                <a:solidFill>
                  <a:schemeClr val="bg1"/>
                </a:solidFill>
                <a:latin typeface="微软雅黑" pitchFamily="34" charset="-122"/>
                <a:ea typeface="微软雅黑" pitchFamily="34" charset="-122"/>
              </a:endParaRPr>
            </a:p>
          </p:txBody>
        </p:sp>
      </p:grpSp>
      <p:sp>
        <p:nvSpPr>
          <p:cNvPr id="118" name="TextBox 117"/>
          <p:cNvSpPr txBox="1"/>
          <p:nvPr/>
        </p:nvSpPr>
        <p:spPr>
          <a:xfrm>
            <a:off x="4775068" y="2571752"/>
            <a:ext cx="3319255" cy="590205"/>
          </a:xfrm>
          <a:prstGeom prst="rect">
            <a:avLst/>
          </a:prstGeom>
          <a:noFill/>
        </p:spPr>
        <p:txBody>
          <a:bodyPr lIns="68243" tIns="34121" rIns="68243" bIns="34121">
            <a:spAutoFit/>
          </a:bodyPr>
          <a:lstStyle/>
          <a:p>
            <a:pPr defTabSz="910314">
              <a:lnSpc>
                <a:spcPct val="150000"/>
              </a:lnSpc>
              <a:defRPr/>
            </a:pPr>
            <a:r>
              <a:rPr lang="zh-CN" altLang="en-US" sz="1129" dirty="0">
                <a:solidFill>
                  <a:schemeClr val="accent6"/>
                </a:solidFill>
                <a:latin typeface="+mn-ea"/>
              </a:rPr>
              <a:t>请输入您的文字  请输入您的文字 请输入您的文字</a:t>
            </a:r>
            <a:endParaRPr lang="en-US" altLang="zh-CN" sz="1129" dirty="0">
              <a:solidFill>
                <a:schemeClr val="accent6"/>
              </a:solidFill>
              <a:latin typeface="+mn-ea"/>
            </a:endParaRPr>
          </a:p>
          <a:p>
            <a:pPr defTabSz="910314">
              <a:lnSpc>
                <a:spcPct val="150000"/>
              </a:lnSpc>
              <a:defRPr/>
            </a:pPr>
            <a:r>
              <a:rPr lang="zh-CN" altLang="en-US" sz="1129" dirty="0">
                <a:solidFill>
                  <a:schemeClr val="accent6"/>
                </a:solidFill>
                <a:latin typeface="+mn-ea"/>
              </a:rPr>
              <a:t>请输入您的文字  请输入您的文字 请输入您的文字</a:t>
            </a:r>
            <a:endParaRPr lang="en-US" altLang="zh-CN" sz="1129" dirty="0">
              <a:solidFill>
                <a:schemeClr val="accent6"/>
              </a:solidFill>
              <a:latin typeface="+mn-ea"/>
            </a:endParaRPr>
          </a:p>
        </p:txBody>
      </p:sp>
      <p:grpSp>
        <p:nvGrpSpPr>
          <p:cNvPr id="119" name="组合 118"/>
          <p:cNvGrpSpPr>
            <a:grpSpLocks/>
          </p:cNvGrpSpPr>
          <p:nvPr/>
        </p:nvGrpSpPr>
        <p:grpSpPr bwMode="auto">
          <a:xfrm>
            <a:off x="4798958" y="3336240"/>
            <a:ext cx="2184467" cy="349395"/>
            <a:chOff x="1574602" y="3235045"/>
            <a:chExt cx="2322150" cy="370957"/>
          </a:xfrm>
        </p:grpSpPr>
        <p:sp>
          <p:nvSpPr>
            <p:cNvPr id="120" name="五边形 119"/>
            <p:cNvSpPr/>
            <p:nvPr/>
          </p:nvSpPr>
          <p:spPr>
            <a:xfrm>
              <a:off x="1574602" y="3235045"/>
              <a:ext cx="2322150" cy="370957"/>
            </a:xfrm>
            <a:prstGeom prst="homePlat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sp>
          <p:nvSpPr>
            <p:cNvPr id="13327" name="Title 3"/>
            <p:cNvSpPr txBox="1">
              <a:spLocks/>
            </p:cNvSpPr>
            <p:nvPr/>
          </p:nvSpPr>
          <p:spPr bwMode="auto">
            <a:xfrm>
              <a:off x="1805999" y="3245856"/>
              <a:ext cx="1947614" cy="318577"/>
            </a:xfrm>
            <a:prstGeom prst="rect">
              <a:avLst/>
            </a:prstGeom>
            <a:noFill/>
            <a:ln w="9525">
              <a:noFill/>
              <a:miter lim="800000"/>
              <a:headEnd/>
              <a:tailEnd/>
            </a:ln>
          </p:spPr>
          <p:txBody>
            <a:bodyPr/>
            <a:lstStyle/>
            <a:p>
              <a:r>
                <a:rPr lang="en-US" altLang="zh-CN" sz="1693" b="1">
                  <a:solidFill>
                    <a:schemeClr val="bg1"/>
                  </a:solidFill>
                  <a:latin typeface="微软雅黑" pitchFamily="34" charset="-122"/>
                  <a:ea typeface="微软雅黑" pitchFamily="34" charset="-122"/>
                </a:rPr>
                <a:t>03</a:t>
              </a:r>
              <a:r>
                <a:rPr lang="zh-CN" altLang="en-US" sz="1693" b="1">
                  <a:solidFill>
                    <a:schemeClr val="bg1"/>
                  </a:solidFill>
                  <a:latin typeface="微软雅黑" pitchFamily="34" charset="-122"/>
                  <a:ea typeface="微软雅黑" pitchFamily="34" charset="-122"/>
                </a:rPr>
                <a:t>单击填加标题</a:t>
              </a:r>
              <a:endParaRPr lang="en-US" altLang="zh-CN" sz="1693" b="1">
                <a:solidFill>
                  <a:schemeClr val="bg1"/>
                </a:solidFill>
                <a:latin typeface="微软雅黑" pitchFamily="34" charset="-122"/>
                <a:ea typeface="微软雅黑" pitchFamily="34" charset="-122"/>
              </a:endParaRPr>
            </a:p>
          </p:txBody>
        </p:sp>
      </p:grpSp>
      <p:sp>
        <p:nvSpPr>
          <p:cNvPr id="122" name="TextBox 121"/>
          <p:cNvSpPr txBox="1"/>
          <p:nvPr/>
        </p:nvSpPr>
        <p:spPr>
          <a:xfrm>
            <a:off x="4775068" y="3742375"/>
            <a:ext cx="3319255" cy="590205"/>
          </a:xfrm>
          <a:prstGeom prst="rect">
            <a:avLst/>
          </a:prstGeom>
          <a:noFill/>
        </p:spPr>
        <p:txBody>
          <a:bodyPr lIns="68243" tIns="34121" rIns="68243" bIns="34121">
            <a:spAutoFit/>
          </a:bodyPr>
          <a:lstStyle/>
          <a:p>
            <a:pPr defTabSz="910314">
              <a:lnSpc>
                <a:spcPct val="150000"/>
              </a:lnSpc>
              <a:defRPr/>
            </a:pPr>
            <a:r>
              <a:rPr lang="zh-CN" altLang="en-US" sz="1129" dirty="0">
                <a:solidFill>
                  <a:schemeClr val="accent6"/>
                </a:solidFill>
                <a:latin typeface="+mn-ea"/>
              </a:rPr>
              <a:t>请输入您的文字  请输入您的文字 请输入您的文字</a:t>
            </a:r>
            <a:endParaRPr lang="en-US" altLang="zh-CN" sz="1129" dirty="0">
              <a:solidFill>
                <a:schemeClr val="accent6"/>
              </a:solidFill>
              <a:latin typeface="+mn-ea"/>
            </a:endParaRPr>
          </a:p>
          <a:p>
            <a:pPr defTabSz="910314">
              <a:lnSpc>
                <a:spcPct val="150000"/>
              </a:lnSpc>
              <a:defRPr/>
            </a:pPr>
            <a:r>
              <a:rPr lang="zh-CN" altLang="en-US" sz="1129" dirty="0">
                <a:solidFill>
                  <a:schemeClr val="accent6"/>
                </a:solidFill>
                <a:latin typeface="+mn-ea"/>
              </a:rPr>
              <a:t>请输入您的文字  请输入您的文字 请输入您的文字</a:t>
            </a:r>
            <a:endParaRPr lang="en-US" altLang="zh-CN" sz="1129" dirty="0">
              <a:solidFill>
                <a:schemeClr val="accent6"/>
              </a:solidFill>
              <a:latin typeface="+mn-ea"/>
            </a:endParaRPr>
          </a:p>
        </p:txBody>
      </p:sp>
    </p:spTree>
    <p:extLst>
      <p:ext uri="{BB962C8B-B14F-4D97-AF65-F5344CB8AC3E}">
        <p14:creationId xmlns:p14="http://schemas.microsoft.com/office/powerpoint/2010/main" val="100400020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p:cTn id="7" dur="500" fill="hold"/>
                                        <p:tgtEl>
                                          <p:spTgt spid="102"/>
                                        </p:tgtEl>
                                        <p:attrNameLst>
                                          <p:attrName>ppt_w</p:attrName>
                                        </p:attrNameLst>
                                      </p:cBhvr>
                                      <p:tavLst>
                                        <p:tav tm="0">
                                          <p:val>
                                            <p:fltVal val="0"/>
                                          </p:val>
                                        </p:tav>
                                        <p:tav tm="100000">
                                          <p:val>
                                            <p:strVal val="#ppt_w"/>
                                          </p:val>
                                        </p:tav>
                                      </p:tavLst>
                                    </p:anim>
                                    <p:anim calcmode="lin" valueType="num">
                                      <p:cBhvr>
                                        <p:cTn id="8" dur="500" fill="hold"/>
                                        <p:tgtEl>
                                          <p:spTgt spid="102"/>
                                        </p:tgtEl>
                                        <p:attrNameLst>
                                          <p:attrName>ppt_h</p:attrName>
                                        </p:attrNameLst>
                                      </p:cBhvr>
                                      <p:tavLst>
                                        <p:tav tm="0">
                                          <p:val>
                                            <p:fltVal val="0"/>
                                          </p:val>
                                        </p:tav>
                                        <p:tav tm="100000">
                                          <p:val>
                                            <p:strVal val="#ppt_h"/>
                                          </p:val>
                                        </p:tav>
                                      </p:tavLst>
                                    </p:anim>
                                    <p:anim calcmode="lin" valueType="num">
                                      <p:cBhvr>
                                        <p:cTn id="9" dur="500" fill="hold"/>
                                        <p:tgtEl>
                                          <p:spTgt spid="102"/>
                                        </p:tgtEl>
                                        <p:attrNameLst>
                                          <p:attrName>style.rotation</p:attrName>
                                        </p:attrNameLst>
                                      </p:cBhvr>
                                      <p:tavLst>
                                        <p:tav tm="0">
                                          <p:val>
                                            <p:fltVal val="90"/>
                                          </p:val>
                                        </p:tav>
                                        <p:tav tm="100000">
                                          <p:val>
                                            <p:fltVal val="0"/>
                                          </p:val>
                                        </p:tav>
                                      </p:tavLst>
                                    </p:anim>
                                    <p:animEffect transition="in" filter="fade">
                                      <p:cBhvr>
                                        <p:cTn id="10" dur="500"/>
                                        <p:tgtEl>
                                          <p:spTgt spid="10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105"/>
                                        </p:tgtEl>
                                        <p:attrNameLst>
                                          <p:attrName>style.visibility</p:attrName>
                                        </p:attrNameLst>
                                      </p:cBhvr>
                                      <p:to>
                                        <p:strVal val="visible"/>
                                      </p:to>
                                    </p:set>
                                    <p:anim calcmode="lin" valueType="num">
                                      <p:cBhvr>
                                        <p:cTn id="15" dur="500" fill="hold"/>
                                        <p:tgtEl>
                                          <p:spTgt spid="105"/>
                                        </p:tgtEl>
                                        <p:attrNameLst>
                                          <p:attrName>ppt_w</p:attrName>
                                        </p:attrNameLst>
                                      </p:cBhvr>
                                      <p:tavLst>
                                        <p:tav tm="0">
                                          <p:val>
                                            <p:fltVal val="0"/>
                                          </p:val>
                                        </p:tav>
                                        <p:tav tm="100000">
                                          <p:val>
                                            <p:strVal val="#ppt_w"/>
                                          </p:val>
                                        </p:tav>
                                      </p:tavLst>
                                    </p:anim>
                                    <p:anim calcmode="lin" valueType="num">
                                      <p:cBhvr>
                                        <p:cTn id="16" dur="500" fill="hold"/>
                                        <p:tgtEl>
                                          <p:spTgt spid="105"/>
                                        </p:tgtEl>
                                        <p:attrNameLst>
                                          <p:attrName>ppt_h</p:attrName>
                                        </p:attrNameLst>
                                      </p:cBhvr>
                                      <p:tavLst>
                                        <p:tav tm="0">
                                          <p:val>
                                            <p:fltVal val="0"/>
                                          </p:val>
                                        </p:tav>
                                        <p:tav tm="100000">
                                          <p:val>
                                            <p:strVal val="#ppt_h"/>
                                          </p:val>
                                        </p:tav>
                                      </p:tavLst>
                                    </p:anim>
                                    <p:anim calcmode="lin" valueType="num">
                                      <p:cBhvr>
                                        <p:cTn id="17" dur="500" fill="hold"/>
                                        <p:tgtEl>
                                          <p:spTgt spid="105"/>
                                        </p:tgtEl>
                                        <p:attrNameLst>
                                          <p:attrName>style.rotation</p:attrName>
                                        </p:attrNameLst>
                                      </p:cBhvr>
                                      <p:tavLst>
                                        <p:tav tm="0">
                                          <p:val>
                                            <p:fltVal val="90"/>
                                          </p:val>
                                        </p:tav>
                                        <p:tav tm="100000">
                                          <p:val>
                                            <p:fltVal val="0"/>
                                          </p:val>
                                        </p:tav>
                                      </p:tavLst>
                                    </p:anim>
                                    <p:animEffect transition="in" filter="fade">
                                      <p:cBhvr>
                                        <p:cTn id="18" dur="500"/>
                                        <p:tgtEl>
                                          <p:spTgt spid="10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nodeType="clickEffect">
                                  <p:stCondLst>
                                    <p:cond delay="0"/>
                                  </p:stCondLst>
                                  <p:childTnLst>
                                    <p:set>
                                      <p:cBhvr>
                                        <p:cTn id="22" dur="1" fill="hold">
                                          <p:stCondLst>
                                            <p:cond delay="0"/>
                                          </p:stCondLst>
                                        </p:cTn>
                                        <p:tgtEl>
                                          <p:spTgt spid="108"/>
                                        </p:tgtEl>
                                        <p:attrNameLst>
                                          <p:attrName>style.visibility</p:attrName>
                                        </p:attrNameLst>
                                      </p:cBhvr>
                                      <p:to>
                                        <p:strVal val="visible"/>
                                      </p:to>
                                    </p:set>
                                    <p:anim calcmode="lin" valueType="num">
                                      <p:cBhvr>
                                        <p:cTn id="23" dur="500" fill="hold"/>
                                        <p:tgtEl>
                                          <p:spTgt spid="108"/>
                                        </p:tgtEl>
                                        <p:attrNameLst>
                                          <p:attrName>ppt_w</p:attrName>
                                        </p:attrNameLst>
                                      </p:cBhvr>
                                      <p:tavLst>
                                        <p:tav tm="0">
                                          <p:val>
                                            <p:fltVal val="0"/>
                                          </p:val>
                                        </p:tav>
                                        <p:tav tm="100000">
                                          <p:val>
                                            <p:strVal val="#ppt_w"/>
                                          </p:val>
                                        </p:tav>
                                      </p:tavLst>
                                    </p:anim>
                                    <p:anim calcmode="lin" valueType="num">
                                      <p:cBhvr>
                                        <p:cTn id="24" dur="500" fill="hold"/>
                                        <p:tgtEl>
                                          <p:spTgt spid="108"/>
                                        </p:tgtEl>
                                        <p:attrNameLst>
                                          <p:attrName>ppt_h</p:attrName>
                                        </p:attrNameLst>
                                      </p:cBhvr>
                                      <p:tavLst>
                                        <p:tav tm="0">
                                          <p:val>
                                            <p:fltVal val="0"/>
                                          </p:val>
                                        </p:tav>
                                        <p:tav tm="100000">
                                          <p:val>
                                            <p:strVal val="#ppt_h"/>
                                          </p:val>
                                        </p:tav>
                                      </p:tavLst>
                                    </p:anim>
                                    <p:anim calcmode="lin" valueType="num">
                                      <p:cBhvr>
                                        <p:cTn id="25" dur="500" fill="hold"/>
                                        <p:tgtEl>
                                          <p:spTgt spid="108"/>
                                        </p:tgtEl>
                                        <p:attrNameLst>
                                          <p:attrName>style.rotation</p:attrName>
                                        </p:attrNameLst>
                                      </p:cBhvr>
                                      <p:tavLst>
                                        <p:tav tm="0">
                                          <p:val>
                                            <p:fltVal val="90"/>
                                          </p:val>
                                        </p:tav>
                                        <p:tav tm="100000">
                                          <p:val>
                                            <p:fltVal val="0"/>
                                          </p:val>
                                        </p:tav>
                                      </p:tavLst>
                                    </p:anim>
                                    <p:animEffect transition="in" filter="fade">
                                      <p:cBhvr>
                                        <p:cTn id="26" dur="500"/>
                                        <p:tgtEl>
                                          <p:spTgt spid="108"/>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00"/>
                                        </p:tgtEl>
                                        <p:attrNameLst>
                                          <p:attrName>style.visibility</p:attrName>
                                        </p:attrNameLst>
                                      </p:cBhvr>
                                      <p:to>
                                        <p:strVal val="visible"/>
                                      </p:to>
                                    </p:set>
                                    <p:anim calcmode="lin" valueType="num">
                                      <p:cBhvr>
                                        <p:cTn id="31" dur="500" fill="hold"/>
                                        <p:tgtEl>
                                          <p:spTgt spid="100"/>
                                        </p:tgtEl>
                                        <p:attrNameLst>
                                          <p:attrName>ppt_w</p:attrName>
                                        </p:attrNameLst>
                                      </p:cBhvr>
                                      <p:tavLst>
                                        <p:tav tm="0">
                                          <p:val>
                                            <p:fltVal val="0"/>
                                          </p:val>
                                        </p:tav>
                                        <p:tav tm="100000">
                                          <p:val>
                                            <p:strVal val="#ppt_w"/>
                                          </p:val>
                                        </p:tav>
                                      </p:tavLst>
                                    </p:anim>
                                    <p:anim calcmode="lin" valueType="num">
                                      <p:cBhvr>
                                        <p:cTn id="32" dur="500" fill="hold"/>
                                        <p:tgtEl>
                                          <p:spTgt spid="100"/>
                                        </p:tgtEl>
                                        <p:attrNameLst>
                                          <p:attrName>ppt_h</p:attrName>
                                        </p:attrNameLst>
                                      </p:cBhvr>
                                      <p:tavLst>
                                        <p:tav tm="0">
                                          <p:val>
                                            <p:fltVal val="0"/>
                                          </p:val>
                                        </p:tav>
                                        <p:tav tm="100000">
                                          <p:val>
                                            <p:strVal val="#ppt_h"/>
                                          </p:val>
                                        </p:tav>
                                      </p:tavLst>
                                    </p:anim>
                                    <p:anim calcmode="lin" valueType="num">
                                      <p:cBhvr>
                                        <p:cTn id="33" dur="500" fill="hold"/>
                                        <p:tgtEl>
                                          <p:spTgt spid="100"/>
                                        </p:tgtEl>
                                        <p:attrNameLst>
                                          <p:attrName>style.rotation</p:attrName>
                                        </p:attrNameLst>
                                      </p:cBhvr>
                                      <p:tavLst>
                                        <p:tav tm="0">
                                          <p:val>
                                            <p:fltVal val="90"/>
                                          </p:val>
                                        </p:tav>
                                        <p:tav tm="100000">
                                          <p:val>
                                            <p:fltVal val="0"/>
                                          </p:val>
                                        </p:tav>
                                      </p:tavLst>
                                    </p:anim>
                                    <p:animEffect transition="in" filter="fade">
                                      <p:cBhvr>
                                        <p:cTn id="34" dur="500"/>
                                        <p:tgtEl>
                                          <p:spTgt spid="100"/>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101"/>
                                        </p:tgtEl>
                                        <p:attrNameLst>
                                          <p:attrName>style.visibility</p:attrName>
                                        </p:attrNameLst>
                                      </p:cBhvr>
                                      <p:to>
                                        <p:strVal val="visible"/>
                                      </p:to>
                                    </p:set>
                                    <p:anim calcmode="lin" valueType="num">
                                      <p:cBhvr>
                                        <p:cTn id="39" dur="500" fill="hold"/>
                                        <p:tgtEl>
                                          <p:spTgt spid="101"/>
                                        </p:tgtEl>
                                        <p:attrNameLst>
                                          <p:attrName>ppt_w</p:attrName>
                                        </p:attrNameLst>
                                      </p:cBhvr>
                                      <p:tavLst>
                                        <p:tav tm="0">
                                          <p:val>
                                            <p:fltVal val="0"/>
                                          </p:val>
                                        </p:tav>
                                        <p:tav tm="100000">
                                          <p:val>
                                            <p:strVal val="#ppt_w"/>
                                          </p:val>
                                        </p:tav>
                                      </p:tavLst>
                                    </p:anim>
                                    <p:anim calcmode="lin" valueType="num">
                                      <p:cBhvr>
                                        <p:cTn id="40" dur="500" fill="hold"/>
                                        <p:tgtEl>
                                          <p:spTgt spid="101"/>
                                        </p:tgtEl>
                                        <p:attrNameLst>
                                          <p:attrName>ppt_h</p:attrName>
                                        </p:attrNameLst>
                                      </p:cBhvr>
                                      <p:tavLst>
                                        <p:tav tm="0">
                                          <p:val>
                                            <p:fltVal val="0"/>
                                          </p:val>
                                        </p:tav>
                                        <p:tav tm="100000">
                                          <p:val>
                                            <p:strVal val="#ppt_h"/>
                                          </p:val>
                                        </p:tav>
                                      </p:tavLst>
                                    </p:anim>
                                    <p:anim calcmode="lin" valueType="num">
                                      <p:cBhvr>
                                        <p:cTn id="41" dur="500" fill="hold"/>
                                        <p:tgtEl>
                                          <p:spTgt spid="101"/>
                                        </p:tgtEl>
                                        <p:attrNameLst>
                                          <p:attrName>style.rotation</p:attrName>
                                        </p:attrNameLst>
                                      </p:cBhvr>
                                      <p:tavLst>
                                        <p:tav tm="0">
                                          <p:val>
                                            <p:fltVal val="90"/>
                                          </p:val>
                                        </p:tav>
                                        <p:tav tm="100000">
                                          <p:val>
                                            <p:fltVal val="0"/>
                                          </p:val>
                                        </p:tav>
                                      </p:tavLst>
                                    </p:anim>
                                    <p:animEffect transition="in" filter="fade">
                                      <p:cBhvr>
                                        <p:cTn id="42" dur="500"/>
                                        <p:tgtEl>
                                          <p:spTgt spid="101"/>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99"/>
                                        </p:tgtEl>
                                        <p:attrNameLst>
                                          <p:attrName>style.visibility</p:attrName>
                                        </p:attrNameLst>
                                      </p:cBhvr>
                                      <p:to>
                                        <p:strVal val="visible"/>
                                      </p:to>
                                    </p:set>
                                    <p:anim calcmode="lin" valueType="num">
                                      <p:cBhvr>
                                        <p:cTn id="47" dur="500" fill="hold"/>
                                        <p:tgtEl>
                                          <p:spTgt spid="99"/>
                                        </p:tgtEl>
                                        <p:attrNameLst>
                                          <p:attrName>ppt_w</p:attrName>
                                        </p:attrNameLst>
                                      </p:cBhvr>
                                      <p:tavLst>
                                        <p:tav tm="0">
                                          <p:val>
                                            <p:fltVal val="0"/>
                                          </p:val>
                                        </p:tav>
                                        <p:tav tm="100000">
                                          <p:val>
                                            <p:strVal val="#ppt_w"/>
                                          </p:val>
                                        </p:tav>
                                      </p:tavLst>
                                    </p:anim>
                                    <p:anim calcmode="lin" valueType="num">
                                      <p:cBhvr>
                                        <p:cTn id="48" dur="500" fill="hold"/>
                                        <p:tgtEl>
                                          <p:spTgt spid="99"/>
                                        </p:tgtEl>
                                        <p:attrNameLst>
                                          <p:attrName>ppt_h</p:attrName>
                                        </p:attrNameLst>
                                      </p:cBhvr>
                                      <p:tavLst>
                                        <p:tav tm="0">
                                          <p:val>
                                            <p:fltVal val="0"/>
                                          </p:val>
                                        </p:tav>
                                        <p:tav tm="100000">
                                          <p:val>
                                            <p:strVal val="#ppt_h"/>
                                          </p:val>
                                        </p:tav>
                                      </p:tavLst>
                                    </p:anim>
                                    <p:anim calcmode="lin" valueType="num">
                                      <p:cBhvr>
                                        <p:cTn id="49" dur="500" fill="hold"/>
                                        <p:tgtEl>
                                          <p:spTgt spid="99"/>
                                        </p:tgtEl>
                                        <p:attrNameLst>
                                          <p:attrName>style.rotation</p:attrName>
                                        </p:attrNameLst>
                                      </p:cBhvr>
                                      <p:tavLst>
                                        <p:tav tm="0">
                                          <p:val>
                                            <p:fltVal val="90"/>
                                          </p:val>
                                        </p:tav>
                                        <p:tav tm="100000">
                                          <p:val>
                                            <p:fltVal val="0"/>
                                          </p:val>
                                        </p:tav>
                                      </p:tavLst>
                                    </p:anim>
                                    <p:animEffect transition="in" filter="fade">
                                      <p:cBhvr>
                                        <p:cTn id="50" dur="500"/>
                                        <p:tgtEl>
                                          <p:spTgt spid="99"/>
                                        </p:tgtEl>
                                      </p:cBhvr>
                                    </p:animEffect>
                                  </p:childTnLst>
                                </p:cTn>
                              </p:par>
                            </p:childTnLst>
                          </p:cTn>
                        </p:par>
                        <p:par>
                          <p:cTn id="51" fill="hold" nodeType="afterGroup">
                            <p:stCondLst>
                              <p:cond delay="500"/>
                            </p:stCondLst>
                            <p:childTnLst>
                              <p:par>
                                <p:cTn id="52" presetID="22" presetClass="entr" presetSubtype="8" fill="hold" nodeType="afterEffect">
                                  <p:stCondLst>
                                    <p:cond delay="0"/>
                                  </p:stCondLst>
                                  <p:childTnLst>
                                    <p:set>
                                      <p:cBhvr>
                                        <p:cTn id="53" dur="1" fill="hold">
                                          <p:stCondLst>
                                            <p:cond delay="0"/>
                                          </p:stCondLst>
                                        </p:cTn>
                                        <p:tgtEl>
                                          <p:spTgt spid="111"/>
                                        </p:tgtEl>
                                        <p:attrNameLst>
                                          <p:attrName>style.visibility</p:attrName>
                                        </p:attrNameLst>
                                      </p:cBhvr>
                                      <p:to>
                                        <p:strVal val="visible"/>
                                      </p:to>
                                    </p:set>
                                    <p:animEffect transition="in" filter="wipe(left)">
                                      <p:cBhvr>
                                        <p:cTn id="54" dur="500"/>
                                        <p:tgtEl>
                                          <p:spTgt spid="111"/>
                                        </p:tgtEl>
                                      </p:cBhvr>
                                    </p:animEffect>
                                  </p:childTnLst>
                                </p:cTn>
                              </p:par>
                            </p:childTnLst>
                          </p:cTn>
                        </p:par>
                        <p:par>
                          <p:cTn id="55" fill="hold" nodeType="afterGroup">
                            <p:stCondLst>
                              <p:cond delay="1000"/>
                            </p:stCondLst>
                            <p:childTnLst>
                              <p:par>
                                <p:cTn id="56" presetID="22" presetClass="entr" presetSubtype="8" fill="hold" grpId="0" nodeType="afterEffect">
                                  <p:stCondLst>
                                    <p:cond delay="0"/>
                                  </p:stCondLst>
                                  <p:childTnLst>
                                    <p:set>
                                      <p:cBhvr>
                                        <p:cTn id="57" dur="1" fill="hold">
                                          <p:stCondLst>
                                            <p:cond delay="0"/>
                                          </p:stCondLst>
                                        </p:cTn>
                                        <p:tgtEl>
                                          <p:spTgt spid="114"/>
                                        </p:tgtEl>
                                        <p:attrNameLst>
                                          <p:attrName>style.visibility</p:attrName>
                                        </p:attrNameLst>
                                      </p:cBhvr>
                                      <p:to>
                                        <p:strVal val="visible"/>
                                      </p:to>
                                    </p:set>
                                    <p:animEffect transition="in" filter="wipe(left)">
                                      <p:cBhvr>
                                        <p:cTn id="58" dur="500"/>
                                        <p:tgtEl>
                                          <p:spTgt spid="114"/>
                                        </p:tgtEl>
                                      </p:cBhvr>
                                    </p:animEffect>
                                  </p:childTnLst>
                                </p:cTn>
                              </p:par>
                            </p:childTnLst>
                          </p:cTn>
                        </p:par>
                        <p:par>
                          <p:cTn id="59" fill="hold" nodeType="afterGroup">
                            <p:stCondLst>
                              <p:cond delay="1500"/>
                            </p:stCondLst>
                            <p:childTnLst>
                              <p:par>
                                <p:cTn id="60" presetID="22" presetClass="entr" presetSubtype="8" fill="hold" nodeType="afterEffect">
                                  <p:stCondLst>
                                    <p:cond delay="0"/>
                                  </p:stCondLst>
                                  <p:childTnLst>
                                    <p:set>
                                      <p:cBhvr>
                                        <p:cTn id="61" dur="1" fill="hold">
                                          <p:stCondLst>
                                            <p:cond delay="0"/>
                                          </p:stCondLst>
                                        </p:cTn>
                                        <p:tgtEl>
                                          <p:spTgt spid="115"/>
                                        </p:tgtEl>
                                        <p:attrNameLst>
                                          <p:attrName>style.visibility</p:attrName>
                                        </p:attrNameLst>
                                      </p:cBhvr>
                                      <p:to>
                                        <p:strVal val="visible"/>
                                      </p:to>
                                    </p:set>
                                    <p:animEffect transition="in" filter="wipe(left)">
                                      <p:cBhvr>
                                        <p:cTn id="62" dur="500"/>
                                        <p:tgtEl>
                                          <p:spTgt spid="115"/>
                                        </p:tgtEl>
                                      </p:cBhvr>
                                    </p:animEffect>
                                  </p:childTnLst>
                                </p:cTn>
                              </p:par>
                            </p:childTnLst>
                          </p:cTn>
                        </p:par>
                        <p:par>
                          <p:cTn id="63" fill="hold" nodeType="afterGroup">
                            <p:stCondLst>
                              <p:cond delay="2000"/>
                            </p:stCondLst>
                            <p:childTnLst>
                              <p:par>
                                <p:cTn id="64" presetID="22" presetClass="entr" presetSubtype="8" fill="hold" grpId="0" nodeType="afterEffect">
                                  <p:stCondLst>
                                    <p:cond delay="0"/>
                                  </p:stCondLst>
                                  <p:childTnLst>
                                    <p:set>
                                      <p:cBhvr>
                                        <p:cTn id="65" dur="1" fill="hold">
                                          <p:stCondLst>
                                            <p:cond delay="0"/>
                                          </p:stCondLst>
                                        </p:cTn>
                                        <p:tgtEl>
                                          <p:spTgt spid="118"/>
                                        </p:tgtEl>
                                        <p:attrNameLst>
                                          <p:attrName>style.visibility</p:attrName>
                                        </p:attrNameLst>
                                      </p:cBhvr>
                                      <p:to>
                                        <p:strVal val="visible"/>
                                      </p:to>
                                    </p:set>
                                    <p:animEffect transition="in" filter="wipe(left)">
                                      <p:cBhvr>
                                        <p:cTn id="66" dur="500"/>
                                        <p:tgtEl>
                                          <p:spTgt spid="118"/>
                                        </p:tgtEl>
                                      </p:cBhvr>
                                    </p:animEffect>
                                  </p:childTnLst>
                                </p:cTn>
                              </p:par>
                            </p:childTnLst>
                          </p:cTn>
                        </p:par>
                        <p:par>
                          <p:cTn id="67" fill="hold" nodeType="afterGroup">
                            <p:stCondLst>
                              <p:cond delay="2500"/>
                            </p:stCondLst>
                            <p:childTnLst>
                              <p:par>
                                <p:cTn id="68" presetID="22" presetClass="entr" presetSubtype="8" fill="hold" nodeType="afterEffect">
                                  <p:stCondLst>
                                    <p:cond delay="0"/>
                                  </p:stCondLst>
                                  <p:childTnLst>
                                    <p:set>
                                      <p:cBhvr>
                                        <p:cTn id="69" dur="1" fill="hold">
                                          <p:stCondLst>
                                            <p:cond delay="0"/>
                                          </p:stCondLst>
                                        </p:cTn>
                                        <p:tgtEl>
                                          <p:spTgt spid="119"/>
                                        </p:tgtEl>
                                        <p:attrNameLst>
                                          <p:attrName>style.visibility</p:attrName>
                                        </p:attrNameLst>
                                      </p:cBhvr>
                                      <p:to>
                                        <p:strVal val="visible"/>
                                      </p:to>
                                    </p:set>
                                    <p:animEffect transition="in" filter="wipe(left)">
                                      <p:cBhvr>
                                        <p:cTn id="70" dur="500"/>
                                        <p:tgtEl>
                                          <p:spTgt spid="119"/>
                                        </p:tgtEl>
                                      </p:cBhvr>
                                    </p:animEffect>
                                  </p:childTnLst>
                                </p:cTn>
                              </p:par>
                            </p:childTnLst>
                          </p:cTn>
                        </p:par>
                        <p:par>
                          <p:cTn id="71" fill="hold" nodeType="afterGroup">
                            <p:stCondLst>
                              <p:cond delay="3000"/>
                            </p:stCondLst>
                            <p:childTnLst>
                              <p:par>
                                <p:cTn id="72" presetID="22" presetClass="entr" presetSubtype="8" fill="hold" grpId="0" nodeType="afterEffect">
                                  <p:stCondLst>
                                    <p:cond delay="0"/>
                                  </p:stCondLst>
                                  <p:childTnLst>
                                    <p:set>
                                      <p:cBhvr>
                                        <p:cTn id="73" dur="1" fill="hold">
                                          <p:stCondLst>
                                            <p:cond delay="0"/>
                                          </p:stCondLst>
                                        </p:cTn>
                                        <p:tgtEl>
                                          <p:spTgt spid="122"/>
                                        </p:tgtEl>
                                        <p:attrNameLst>
                                          <p:attrName>style.visibility</p:attrName>
                                        </p:attrNameLst>
                                      </p:cBhvr>
                                      <p:to>
                                        <p:strVal val="visible"/>
                                      </p:to>
                                    </p:set>
                                    <p:animEffect transition="in" filter="wipe(left)">
                                      <p:cBhvr>
                                        <p:cTn id="74"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14" grpId="0"/>
      <p:bldP spid="118" grpId="0"/>
      <p:bldP spid="1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a:grpSpLocks/>
          </p:cNvGrpSpPr>
          <p:nvPr/>
        </p:nvGrpSpPr>
        <p:grpSpPr bwMode="auto">
          <a:xfrm>
            <a:off x="2156097" y="1339909"/>
            <a:ext cx="2620464" cy="2589108"/>
            <a:chOff x="1688134" y="1260177"/>
            <a:chExt cx="1807054" cy="1784627"/>
          </a:xfrm>
        </p:grpSpPr>
        <p:sp>
          <p:nvSpPr>
            <p:cNvPr id="47" name="椭圆 46"/>
            <p:cNvSpPr/>
            <p:nvPr/>
          </p:nvSpPr>
          <p:spPr>
            <a:xfrm rot="1245109">
              <a:off x="1688134" y="1260177"/>
              <a:ext cx="1807054" cy="1784627"/>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en-US" sz="1270" kern="0">
                <a:solidFill>
                  <a:schemeClr val="accent5">
                    <a:lumMod val="50000"/>
                  </a:schemeClr>
                </a:solidFill>
                <a:latin typeface="Calibri"/>
              </a:endParaRPr>
            </a:p>
          </p:txBody>
        </p:sp>
        <p:pic>
          <p:nvPicPr>
            <p:cNvPr id="48"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797901" y="1364906"/>
              <a:ext cx="1587523" cy="1575170"/>
            </a:xfrm>
            <a:prstGeom prst="rect">
              <a:avLst/>
            </a:prstGeom>
            <a:noFill/>
            <a:effectLst>
              <a:innerShdw blurRad="101600" dist="25400" dir="13500000">
                <a:prstClr val="black">
                  <a:alpha val="69000"/>
                </a:prstClr>
              </a:innerShdw>
            </a:effectLst>
            <a:extLst>
              <a:ext uri="{909E8E84-426E-40DD-AFC4-6F175D3DCCD1}">
                <a14:hiddenFill xmlns:a14="http://schemas.microsoft.com/office/drawing/2010/main">
                  <a:solidFill>
                    <a:srgbClr val="FFFFFF"/>
                  </a:solidFill>
                </a14:hiddenFill>
              </a:ext>
            </a:extLst>
          </p:spPr>
        </p:pic>
      </p:grpSp>
      <p:grpSp>
        <p:nvGrpSpPr>
          <p:cNvPr id="49" name="组合 48"/>
          <p:cNvGrpSpPr>
            <a:grpSpLocks/>
          </p:cNvGrpSpPr>
          <p:nvPr/>
        </p:nvGrpSpPr>
        <p:grpSpPr bwMode="auto">
          <a:xfrm>
            <a:off x="764489" y="959158"/>
            <a:ext cx="1699195" cy="1678291"/>
            <a:chOff x="1688134" y="1260177"/>
            <a:chExt cx="1807054" cy="1784627"/>
          </a:xfrm>
        </p:grpSpPr>
        <p:sp>
          <p:nvSpPr>
            <p:cNvPr id="50" name="椭圆 49"/>
            <p:cNvSpPr/>
            <p:nvPr/>
          </p:nvSpPr>
          <p:spPr>
            <a:xfrm rot="1245109">
              <a:off x="1688134" y="1260177"/>
              <a:ext cx="1807054" cy="1784627"/>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en-US" sz="1270" kern="0">
                <a:solidFill>
                  <a:schemeClr val="accent5">
                    <a:lumMod val="50000"/>
                  </a:schemeClr>
                </a:solidFill>
                <a:latin typeface="Calibri"/>
              </a:endParaRPr>
            </a:p>
          </p:txBody>
        </p:sp>
        <p:pic>
          <p:nvPicPr>
            <p:cNvPr id="51" name="Picture 2" descr="C:\Documents and Settings\Administrator\桌面\图片4.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97640" y="1364906"/>
              <a:ext cx="1588044" cy="1575170"/>
            </a:xfrm>
            <a:prstGeom prst="rect">
              <a:avLst/>
            </a:prstGeom>
            <a:noFill/>
            <a:effectLst>
              <a:innerShdw blurRad="101600" dist="25400" dir="13500000">
                <a:prstClr val="black">
                  <a:alpha val="69000"/>
                </a:prstClr>
              </a:innerShdw>
            </a:effectLst>
            <a:extLst>
              <a:ext uri="{909E8E84-426E-40DD-AFC4-6F175D3DCCD1}">
                <a14:hiddenFill xmlns:a14="http://schemas.microsoft.com/office/drawing/2010/main">
                  <a:solidFill>
                    <a:srgbClr val="FFFFFF"/>
                  </a:solidFill>
                </a14:hiddenFill>
              </a:ext>
            </a:extLst>
          </p:spPr>
        </p:pic>
      </p:grpSp>
      <p:grpSp>
        <p:nvGrpSpPr>
          <p:cNvPr id="52" name="组合 51"/>
          <p:cNvGrpSpPr>
            <a:grpSpLocks/>
          </p:cNvGrpSpPr>
          <p:nvPr/>
        </p:nvGrpSpPr>
        <p:grpSpPr bwMode="auto">
          <a:xfrm>
            <a:off x="2018728" y="3460170"/>
            <a:ext cx="1227363" cy="1210938"/>
            <a:chOff x="1404541" y="3428370"/>
            <a:chExt cx="1807054" cy="1784627"/>
          </a:xfrm>
        </p:grpSpPr>
        <p:grpSp>
          <p:nvGrpSpPr>
            <p:cNvPr id="15422" name="组合 52"/>
            <p:cNvGrpSpPr>
              <a:grpSpLocks/>
            </p:cNvGrpSpPr>
            <p:nvPr/>
          </p:nvGrpSpPr>
          <p:grpSpPr bwMode="auto">
            <a:xfrm>
              <a:off x="1404541" y="3428370"/>
              <a:ext cx="1807054" cy="1784627"/>
              <a:chOff x="1273440" y="3314664"/>
              <a:chExt cx="1807054" cy="1784627"/>
            </a:xfrm>
          </p:grpSpPr>
          <p:sp>
            <p:nvSpPr>
              <p:cNvPr id="55" name="椭圆 54"/>
              <p:cNvSpPr/>
              <p:nvPr/>
            </p:nvSpPr>
            <p:spPr>
              <a:xfrm rot="1245109">
                <a:off x="1273440" y="3314664"/>
                <a:ext cx="1807054" cy="1784627"/>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10314">
                  <a:defRPr/>
                </a:pPr>
                <a:endParaRPr lang="en-US" sz="1270" kern="0">
                  <a:solidFill>
                    <a:schemeClr val="accent5">
                      <a:lumMod val="50000"/>
                    </a:schemeClr>
                  </a:solidFill>
                  <a:latin typeface="Calibri"/>
                </a:endParaRPr>
              </a:p>
            </p:txBody>
          </p:sp>
          <p:sp>
            <p:nvSpPr>
              <p:cNvPr id="56" name="椭圆 55"/>
              <p:cNvSpPr/>
              <p:nvPr/>
            </p:nvSpPr>
            <p:spPr>
              <a:xfrm>
                <a:off x="1404541" y="3440720"/>
                <a:ext cx="1532516" cy="1532516"/>
              </a:xfrm>
              <a:prstGeom prst="ellipse">
                <a:avLst/>
              </a:prstGeom>
              <a:solidFill>
                <a:schemeClr val="accent4"/>
              </a:solidFill>
              <a:ln>
                <a:noFill/>
              </a:ln>
              <a:effectLst>
                <a:innerShdw blurRad="101600" dist="25400" dir="13500000">
                  <a:prstClr val="black">
                    <a:alpha val="69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solidFill>
                    <a:schemeClr val="accent4"/>
                  </a:solidFill>
                </a:endParaRPr>
              </a:p>
            </p:txBody>
          </p:sp>
        </p:grpSp>
        <p:sp>
          <p:nvSpPr>
            <p:cNvPr id="54" name="Freeform 41"/>
            <p:cNvSpPr>
              <a:spLocks noEditPoints="1"/>
            </p:cNvSpPr>
            <p:nvPr/>
          </p:nvSpPr>
          <p:spPr bwMode="auto">
            <a:xfrm>
              <a:off x="1846413" y="3824465"/>
              <a:ext cx="912320" cy="818596"/>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defTabSz="910314">
                <a:defRPr/>
              </a:pPr>
              <a:endParaRPr lang="en-US" sz="1270"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57" name="组合 56"/>
          <p:cNvGrpSpPr>
            <a:grpSpLocks noChangeAspect="1"/>
          </p:cNvGrpSpPr>
          <p:nvPr/>
        </p:nvGrpSpPr>
        <p:grpSpPr bwMode="auto">
          <a:xfrm>
            <a:off x="5284229" y="3351172"/>
            <a:ext cx="3080351" cy="731639"/>
            <a:chOff x="5192066" y="1951081"/>
            <a:chExt cx="3051631" cy="724443"/>
          </a:xfrm>
        </p:grpSpPr>
        <p:grpSp>
          <p:nvGrpSpPr>
            <p:cNvPr id="15404" name="组合 57"/>
            <p:cNvGrpSpPr>
              <a:grpSpLocks/>
            </p:cNvGrpSpPr>
            <p:nvPr/>
          </p:nvGrpSpPr>
          <p:grpSpPr bwMode="auto">
            <a:xfrm>
              <a:off x="5192066" y="1951081"/>
              <a:ext cx="3051631" cy="724443"/>
              <a:chOff x="5076057" y="2427734"/>
              <a:chExt cx="2880320" cy="526345"/>
            </a:xfrm>
          </p:grpSpPr>
          <p:sp>
            <p:nvSpPr>
              <p:cNvPr id="64" name="矩形 63"/>
              <p:cNvSpPr/>
              <p:nvPr/>
            </p:nvSpPr>
            <p:spPr>
              <a:xfrm>
                <a:off x="5076057" y="2427734"/>
                <a:ext cx="2880320" cy="526344"/>
              </a:xfrm>
              <a:prstGeom prst="rect">
                <a:avLst/>
              </a:prstGeom>
              <a:solidFill>
                <a:schemeClr val="accent3"/>
              </a:solidFill>
              <a:ln>
                <a:noFill/>
              </a:ln>
              <a:effectLst>
                <a:outerShdw blurRad="114300" dist="50800" dir="2700000" algn="tl" rotWithShape="0">
                  <a:prstClr val="black">
                    <a:alpha val="40000"/>
                  </a:prstClr>
                </a:outerShdw>
              </a:effectLst>
              <a:scene3d>
                <a:camera prst="orthographicFront"/>
                <a:lightRig rig="threePt" dir="t">
                  <a:rot lat="0" lon="0" rev="17400000"/>
                </a:lightRig>
              </a:scene3d>
              <a:sp3d prstMaterial="softEdge">
                <a:bevelT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sp>
            <p:nvSpPr>
              <p:cNvPr id="65" name="矩形 46"/>
              <p:cNvSpPr/>
              <p:nvPr/>
            </p:nvSpPr>
            <p:spPr>
              <a:xfrm>
                <a:off x="5076057" y="2427735"/>
                <a:ext cx="2880320" cy="526344"/>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7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sp>
            <p:nvSpPr>
              <p:cNvPr id="66" name="矩形 46"/>
              <p:cNvSpPr/>
              <p:nvPr/>
            </p:nvSpPr>
            <p:spPr>
              <a:xfrm>
                <a:off x="5076057" y="2427734"/>
                <a:ext cx="2879650" cy="526222"/>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5000"/>
                    </a:schemeClr>
                  </a:gs>
                </a:gsLst>
                <a:lin ang="2700000" scaled="1"/>
                <a:tileRect/>
              </a:gra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sp>
            <p:nvSpPr>
              <p:cNvPr id="67" name="矩形 57"/>
              <p:cNvSpPr/>
              <p:nvPr/>
            </p:nvSpPr>
            <p:spPr>
              <a:xfrm>
                <a:off x="5076057" y="2427734"/>
                <a:ext cx="881230" cy="526344"/>
              </a:xfrm>
              <a:custGeom>
                <a:avLst/>
                <a:gdLst/>
                <a:ahLst/>
                <a:cxnLst/>
                <a:rect l="l" t="t" r="r" b="b"/>
                <a:pathLst>
                  <a:path w="783547" h="468000">
                    <a:moveTo>
                      <a:pt x="0" y="0"/>
                    </a:moveTo>
                    <a:lnTo>
                      <a:pt x="783547" y="0"/>
                    </a:lnTo>
                    <a:lnTo>
                      <a:pt x="650750" y="44035"/>
                    </a:lnTo>
                    <a:cubicBezTo>
                      <a:pt x="370000" y="151927"/>
                      <a:pt x="144214" y="309737"/>
                      <a:pt x="24523" y="468000"/>
                    </a:cubicBezTo>
                    <a:lnTo>
                      <a:pt x="0" y="468000"/>
                    </a:lnTo>
                    <a:close/>
                  </a:path>
                </a:pathLst>
              </a:custGeom>
              <a:gradFill flip="none" rotWithShape="1">
                <a:gsLst>
                  <a:gs pos="0">
                    <a:schemeClr val="bg1">
                      <a:alpha val="0"/>
                    </a:schemeClr>
                  </a:gs>
                  <a:gs pos="81000">
                    <a:schemeClr val="bg1">
                      <a:alpha val="25000"/>
                    </a:schemeClr>
                  </a:gs>
                </a:gsLst>
                <a:lin ang="15000000" scaled="0"/>
                <a:tileRect/>
              </a:gradFill>
              <a:ln>
                <a:noFill/>
              </a:ln>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grpSp>
        <p:grpSp>
          <p:nvGrpSpPr>
            <p:cNvPr id="15405" name="组合 58"/>
            <p:cNvGrpSpPr>
              <a:grpSpLocks/>
            </p:cNvGrpSpPr>
            <p:nvPr/>
          </p:nvGrpSpPr>
          <p:grpSpPr bwMode="auto">
            <a:xfrm>
              <a:off x="6386716" y="1990699"/>
              <a:ext cx="1478799" cy="608877"/>
              <a:chOff x="606331" y="1409613"/>
              <a:chExt cx="1478799" cy="608877"/>
            </a:xfrm>
          </p:grpSpPr>
          <p:sp>
            <p:nvSpPr>
              <p:cNvPr id="15408" name="TextBox 61"/>
              <p:cNvSpPr txBox="1">
                <a:spLocks noChangeArrowheads="1"/>
              </p:cNvSpPr>
              <p:nvPr/>
            </p:nvSpPr>
            <p:spPr bwMode="auto">
              <a:xfrm>
                <a:off x="606331" y="1409613"/>
                <a:ext cx="945211" cy="320749"/>
              </a:xfrm>
              <a:prstGeom prst="rect">
                <a:avLst/>
              </a:prstGeom>
              <a:noFill/>
              <a:ln w="9525">
                <a:noFill/>
                <a:miter lim="800000"/>
                <a:headEnd/>
                <a:tailEnd/>
              </a:ln>
            </p:spPr>
            <p:txBody>
              <a:bodyPr wrap="none">
                <a:spAutoFit/>
              </a:bodyPr>
              <a:lstStyle/>
              <a:p>
                <a:r>
                  <a:rPr lang="zh-CN" altLang="en-US" sz="1505">
                    <a:solidFill>
                      <a:schemeClr val="bg1"/>
                    </a:solidFill>
                    <a:latin typeface="微软雅黑" pitchFamily="34" charset="-122"/>
                    <a:ea typeface="微软雅黑" pitchFamily="34" charset="-122"/>
                  </a:rPr>
                  <a:t>添加标题</a:t>
                </a:r>
              </a:p>
            </p:txBody>
          </p:sp>
          <p:sp>
            <p:nvSpPr>
              <p:cNvPr id="15409" name="TextBox 62"/>
              <p:cNvSpPr txBox="1">
                <a:spLocks noChangeArrowheads="1"/>
              </p:cNvSpPr>
              <p:nvPr/>
            </p:nvSpPr>
            <p:spPr bwMode="auto">
              <a:xfrm>
                <a:off x="606331" y="1668918"/>
                <a:ext cx="1478799" cy="349572"/>
              </a:xfrm>
              <a:prstGeom prst="rect">
                <a:avLst/>
              </a:prstGeom>
              <a:noFill/>
              <a:ln w="9525">
                <a:noFill/>
                <a:miter lim="800000"/>
                <a:headEnd/>
                <a:tailEnd/>
              </a:ln>
            </p:spPr>
            <p:txBody>
              <a:bodyPr wrap="none">
                <a:spAutoFit/>
              </a:bodyPr>
              <a:lstStyle/>
              <a:p>
                <a:r>
                  <a:rPr lang="zh-CN" altLang="en-US" sz="847">
                    <a:solidFill>
                      <a:schemeClr val="bg1"/>
                    </a:solidFill>
                    <a:latin typeface="微软雅黑" pitchFamily="34" charset="-122"/>
                    <a:ea typeface="微软雅黑" pitchFamily="34" charset="-122"/>
                  </a:rPr>
                  <a:t>单击添加文本单击添加文本</a:t>
                </a:r>
                <a:endParaRPr lang="en-US" altLang="zh-CN" sz="847">
                  <a:solidFill>
                    <a:schemeClr val="bg1"/>
                  </a:solidFill>
                  <a:latin typeface="微软雅黑" pitchFamily="34" charset="-122"/>
                  <a:ea typeface="微软雅黑" pitchFamily="34" charset="-122"/>
                </a:endParaRPr>
              </a:p>
              <a:p>
                <a:r>
                  <a:rPr lang="zh-CN" altLang="en-US" sz="847">
                    <a:solidFill>
                      <a:schemeClr val="bg1"/>
                    </a:solidFill>
                    <a:latin typeface="微软雅黑" pitchFamily="34" charset="-122"/>
                    <a:ea typeface="微软雅黑" pitchFamily="34" charset="-122"/>
                  </a:rPr>
                  <a:t>单击添加文本单击添加文本</a:t>
                </a:r>
              </a:p>
            </p:txBody>
          </p:sp>
        </p:grpSp>
        <p:cxnSp>
          <p:nvCxnSpPr>
            <p:cNvPr id="60" name="直接连接符 59"/>
            <p:cNvCxnSpPr/>
            <p:nvPr/>
          </p:nvCxnSpPr>
          <p:spPr>
            <a:xfrm>
              <a:off x="6240833" y="2050137"/>
              <a:ext cx="0" cy="53372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1" name="Freeform 10"/>
            <p:cNvSpPr>
              <a:spLocks noEditPoints="1"/>
            </p:cNvSpPr>
            <p:nvPr/>
          </p:nvSpPr>
          <p:spPr bwMode="auto">
            <a:xfrm>
              <a:off x="5760087" y="2103361"/>
              <a:ext cx="251467" cy="468671"/>
            </a:xfrm>
            <a:custGeom>
              <a:avLst/>
              <a:gdLst>
                <a:gd name="T0" fmla="*/ 55 w 152"/>
                <a:gd name="T1" fmla="*/ 43 h 277"/>
                <a:gd name="T2" fmla="*/ 61 w 152"/>
                <a:gd name="T3" fmla="*/ 64 h 277"/>
                <a:gd name="T4" fmla="*/ 6 w 152"/>
                <a:gd name="T5" fmla="*/ 34 h 277"/>
                <a:gd name="T6" fmla="*/ 4 w 152"/>
                <a:gd name="T7" fmla="*/ 33 h 277"/>
                <a:gd name="T8" fmla="*/ 4 w 152"/>
                <a:gd name="T9" fmla="*/ 74 h 277"/>
                <a:gd name="T10" fmla="*/ 6 w 152"/>
                <a:gd name="T11" fmla="*/ 73 h 277"/>
                <a:gd name="T12" fmla="*/ 102 w 152"/>
                <a:gd name="T13" fmla="*/ 64 h 277"/>
                <a:gd name="T14" fmla="*/ 102 w 152"/>
                <a:gd name="T15" fmla="*/ 0 h 277"/>
                <a:gd name="T16" fmla="*/ 102 w 152"/>
                <a:gd name="T17" fmla="*/ 64 h 277"/>
                <a:gd name="T18" fmla="*/ 59 w 152"/>
                <a:gd name="T19" fmla="*/ 260 h 277"/>
                <a:gd name="T20" fmla="*/ 71 w 152"/>
                <a:gd name="T21" fmla="*/ 277 h 277"/>
                <a:gd name="T22" fmla="*/ 103 w 152"/>
                <a:gd name="T23" fmla="*/ 206 h 277"/>
                <a:gd name="T24" fmla="*/ 86 w 152"/>
                <a:gd name="T25" fmla="*/ 174 h 277"/>
                <a:gd name="T26" fmla="*/ 122 w 152"/>
                <a:gd name="T27" fmla="*/ 171 h 277"/>
                <a:gd name="T28" fmla="*/ 124 w 152"/>
                <a:gd name="T29" fmla="*/ 150 h 277"/>
                <a:gd name="T30" fmla="*/ 102 w 152"/>
                <a:gd name="T31" fmla="*/ 68 h 277"/>
                <a:gd name="T32" fmla="*/ 94 w 152"/>
                <a:gd name="T33" fmla="*/ 75 h 277"/>
                <a:gd name="T34" fmla="*/ 112 w 152"/>
                <a:gd name="T35" fmla="*/ 82 h 277"/>
                <a:gd name="T36" fmla="*/ 80 w 152"/>
                <a:gd name="T37" fmla="*/ 110 h 277"/>
                <a:gd name="T38" fmla="*/ 83 w 152"/>
                <a:gd name="T39" fmla="*/ 166 h 277"/>
                <a:gd name="T40" fmla="*/ 97 w 152"/>
                <a:gd name="T41" fmla="*/ 179 h 277"/>
                <a:gd name="T42" fmla="*/ 125 w 152"/>
                <a:gd name="T43" fmla="*/ 268 h 277"/>
                <a:gd name="T44" fmla="*/ 141 w 152"/>
                <a:gd name="T45" fmla="*/ 276 h 277"/>
                <a:gd name="T46" fmla="*/ 51 w 152"/>
                <a:gd name="T47" fmla="*/ 64 h 277"/>
                <a:gd name="T48" fmla="*/ 27 w 152"/>
                <a:gd name="T49" fmla="*/ 42 h 277"/>
                <a:gd name="T50" fmla="*/ 8 w 152"/>
                <a:gd name="T51" fmla="*/ 72 h 277"/>
                <a:gd name="T52" fmla="*/ 51 w 152"/>
                <a:gd name="T53" fmla="*/ 64 h 277"/>
                <a:gd name="T54" fmla="*/ 68 w 152"/>
                <a:gd name="T55" fmla="*/ 112 h 277"/>
                <a:gd name="T56" fmla="*/ 73 w 152"/>
                <a:gd name="T57" fmla="*/ 111 h 277"/>
                <a:gd name="T58" fmla="*/ 110 w 152"/>
                <a:gd name="T59" fmla="*/ 92 h 277"/>
                <a:gd name="T60" fmla="*/ 99 w 152"/>
                <a:gd name="T61" fmla="*/ 76 h 277"/>
                <a:gd name="T62" fmla="*/ 70 w 152"/>
                <a:gd name="T63" fmla="*/ 87 h 277"/>
                <a:gd name="T64" fmla="*/ 43 w 152"/>
                <a:gd name="T65" fmla="*/ 67 h 277"/>
                <a:gd name="T66" fmla="*/ 32 w 152"/>
                <a:gd name="T67" fmla="*/ 80 h 277"/>
                <a:gd name="T68" fmla="*/ 60 w 152"/>
                <a:gd name="T69" fmla="*/ 109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2" h="277">
                  <a:moveTo>
                    <a:pt x="61" y="43"/>
                  </a:moveTo>
                  <a:cubicBezTo>
                    <a:pt x="55" y="43"/>
                    <a:pt x="55" y="43"/>
                    <a:pt x="55" y="43"/>
                  </a:cubicBezTo>
                  <a:cubicBezTo>
                    <a:pt x="55" y="64"/>
                    <a:pt x="55" y="64"/>
                    <a:pt x="55" y="64"/>
                  </a:cubicBezTo>
                  <a:cubicBezTo>
                    <a:pt x="61" y="64"/>
                    <a:pt x="61" y="64"/>
                    <a:pt x="61" y="64"/>
                  </a:cubicBezTo>
                  <a:lnTo>
                    <a:pt x="61" y="43"/>
                  </a:lnTo>
                  <a:close/>
                  <a:moveTo>
                    <a:pt x="6" y="34"/>
                  </a:moveTo>
                  <a:cubicBezTo>
                    <a:pt x="6" y="34"/>
                    <a:pt x="5" y="34"/>
                    <a:pt x="5" y="33"/>
                  </a:cubicBezTo>
                  <a:cubicBezTo>
                    <a:pt x="5" y="33"/>
                    <a:pt x="4" y="33"/>
                    <a:pt x="4" y="33"/>
                  </a:cubicBezTo>
                  <a:cubicBezTo>
                    <a:pt x="2" y="33"/>
                    <a:pt x="0" y="42"/>
                    <a:pt x="0" y="53"/>
                  </a:cubicBezTo>
                  <a:cubicBezTo>
                    <a:pt x="0" y="65"/>
                    <a:pt x="2" y="74"/>
                    <a:pt x="4" y="74"/>
                  </a:cubicBezTo>
                  <a:cubicBezTo>
                    <a:pt x="4" y="74"/>
                    <a:pt x="5" y="74"/>
                    <a:pt x="5" y="74"/>
                  </a:cubicBezTo>
                  <a:cubicBezTo>
                    <a:pt x="5" y="74"/>
                    <a:pt x="6" y="73"/>
                    <a:pt x="6" y="73"/>
                  </a:cubicBezTo>
                  <a:cubicBezTo>
                    <a:pt x="1" y="56"/>
                    <a:pt x="5" y="39"/>
                    <a:pt x="6" y="34"/>
                  </a:cubicBezTo>
                  <a:close/>
                  <a:moveTo>
                    <a:pt x="102" y="64"/>
                  </a:moveTo>
                  <a:cubicBezTo>
                    <a:pt x="120" y="64"/>
                    <a:pt x="134" y="49"/>
                    <a:pt x="134" y="32"/>
                  </a:cubicBezTo>
                  <a:cubicBezTo>
                    <a:pt x="134" y="14"/>
                    <a:pt x="120" y="0"/>
                    <a:pt x="102" y="0"/>
                  </a:cubicBezTo>
                  <a:cubicBezTo>
                    <a:pt x="85" y="0"/>
                    <a:pt x="70" y="14"/>
                    <a:pt x="70" y="32"/>
                  </a:cubicBezTo>
                  <a:cubicBezTo>
                    <a:pt x="70" y="49"/>
                    <a:pt x="85" y="64"/>
                    <a:pt x="102" y="64"/>
                  </a:cubicBezTo>
                  <a:close/>
                  <a:moveTo>
                    <a:pt x="86" y="174"/>
                  </a:moveTo>
                  <a:cubicBezTo>
                    <a:pt x="59" y="260"/>
                    <a:pt x="59" y="260"/>
                    <a:pt x="59" y="260"/>
                  </a:cubicBezTo>
                  <a:cubicBezTo>
                    <a:pt x="57" y="267"/>
                    <a:pt x="61" y="274"/>
                    <a:pt x="68" y="276"/>
                  </a:cubicBezTo>
                  <a:cubicBezTo>
                    <a:pt x="69" y="277"/>
                    <a:pt x="70" y="277"/>
                    <a:pt x="71" y="277"/>
                  </a:cubicBezTo>
                  <a:cubicBezTo>
                    <a:pt x="77" y="277"/>
                    <a:pt x="82" y="273"/>
                    <a:pt x="84" y="268"/>
                  </a:cubicBezTo>
                  <a:cubicBezTo>
                    <a:pt x="103" y="206"/>
                    <a:pt x="103" y="206"/>
                    <a:pt x="103" y="206"/>
                  </a:cubicBezTo>
                  <a:cubicBezTo>
                    <a:pt x="95" y="180"/>
                    <a:pt x="95" y="180"/>
                    <a:pt x="95" y="180"/>
                  </a:cubicBezTo>
                  <a:cubicBezTo>
                    <a:pt x="91" y="179"/>
                    <a:pt x="88" y="176"/>
                    <a:pt x="86" y="174"/>
                  </a:cubicBezTo>
                  <a:close/>
                  <a:moveTo>
                    <a:pt x="150" y="259"/>
                  </a:moveTo>
                  <a:cubicBezTo>
                    <a:pt x="122" y="171"/>
                    <a:pt x="122" y="171"/>
                    <a:pt x="122" y="171"/>
                  </a:cubicBezTo>
                  <a:cubicBezTo>
                    <a:pt x="122" y="171"/>
                    <a:pt x="122" y="171"/>
                    <a:pt x="122" y="171"/>
                  </a:cubicBezTo>
                  <a:cubicBezTo>
                    <a:pt x="125" y="165"/>
                    <a:pt x="126" y="157"/>
                    <a:pt x="124" y="150"/>
                  </a:cubicBezTo>
                  <a:cubicBezTo>
                    <a:pt x="124" y="97"/>
                    <a:pt x="124" y="97"/>
                    <a:pt x="124" y="97"/>
                  </a:cubicBezTo>
                  <a:cubicBezTo>
                    <a:pt x="124" y="81"/>
                    <a:pt x="114" y="68"/>
                    <a:pt x="102" y="68"/>
                  </a:cubicBezTo>
                  <a:cubicBezTo>
                    <a:pt x="95" y="68"/>
                    <a:pt x="89" y="72"/>
                    <a:pt x="85" y="79"/>
                  </a:cubicBezTo>
                  <a:cubicBezTo>
                    <a:pt x="94" y="75"/>
                    <a:pt x="94" y="75"/>
                    <a:pt x="94" y="75"/>
                  </a:cubicBezTo>
                  <a:cubicBezTo>
                    <a:pt x="96" y="74"/>
                    <a:pt x="98" y="74"/>
                    <a:pt x="99" y="74"/>
                  </a:cubicBezTo>
                  <a:cubicBezTo>
                    <a:pt x="105" y="74"/>
                    <a:pt x="110" y="77"/>
                    <a:pt x="112" y="82"/>
                  </a:cubicBezTo>
                  <a:cubicBezTo>
                    <a:pt x="115" y="89"/>
                    <a:pt x="112" y="97"/>
                    <a:pt x="105" y="100"/>
                  </a:cubicBezTo>
                  <a:cubicBezTo>
                    <a:pt x="80" y="110"/>
                    <a:pt x="80" y="110"/>
                    <a:pt x="80" y="110"/>
                  </a:cubicBezTo>
                  <a:cubicBezTo>
                    <a:pt x="80" y="152"/>
                    <a:pt x="80" y="152"/>
                    <a:pt x="80" y="152"/>
                  </a:cubicBezTo>
                  <a:cubicBezTo>
                    <a:pt x="80" y="157"/>
                    <a:pt x="81" y="161"/>
                    <a:pt x="83" y="166"/>
                  </a:cubicBezTo>
                  <a:cubicBezTo>
                    <a:pt x="83" y="166"/>
                    <a:pt x="87" y="176"/>
                    <a:pt x="96" y="179"/>
                  </a:cubicBezTo>
                  <a:cubicBezTo>
                    <a:pt x="97" y="179"/>
                    <a:pt x="97" y="179"/>
                    <a:pt x="97" y="179"/>
                  </a:cubicBezTo>
                  <a:cubicBezTo>
                    <a:pt x="97" y="179"/>
                    <a:pt x="97" y="179"/>
                    <a:pt x="97" y="179"/>
                  </a:cubicBezTo>
                  <a:cubicBezTo>
                    <a:pt x="125" y="268"/>
                    <a:pt x="125" y="268"/>
                    <a:pt x="125" y="268"/>
                  </a:cubicBezTo>
                  <a:cubicBezTo>
                    <a:pt x="126" y="273"/>
                    <a:pt x="132" y="277"/>
                    <a:pt x="137" y="277"/>
                  </a:cubicBezTo>
                  <a:cubicBezTo>
                    <a:pt x="139" y="277"/>
                    <a:pt x="140" y="277"/>
                    <a:pt x="141" y="276"/>
                  </a:cubicBezTo>
                  <a:cubicBezTo>
                    <a:pt x="148" y="274"/>
                    <a:pt x="152" y="266"/>
                    <a:pt x="150" y="259"/>
                  </a:cubicBezTo>
                  <a:close/>
                  <a:moveTo>
                    <a:pt x="51" y="64"/>
                  </a:moveTo>
                  <a:cubicBezTo>
                    <a:pt x="51" y="43"/>
                    <a:pt x="51" y="43"/>
                    <a:pt x="51" y="43"/>
                  </a:cubicBezTo>
                  <a:cubicBezTo>
                    <a:pt x="51" y="43"/>
                    <a:pt x="42" y="45"/>
                    <a:pt x="27" y="42"/>
                  </a:cubicBezTo>
                  <a:cubicBezTo>
                    <a:pt x="19" y="40"/>
                    <a:pt x="12" y="37"/>
                    <a:pt x="8" y="35"/>
                  </a:cubicBezTo>
                  <a:cubicBezTo>
                    <a:pt x="7" y="40"/>
                    <a:pt x="3" y="56"/>
                    <a:pt x="8" y="72"/>
                  </a:cubicBezTo>
                  <a:cubicBezTo>
                    <a:pt x="12" y="70"/>
                    <a:pt x="20" y="67"/>
                    <a:pt x="28" y="65"/>
                  </a:cubicBezTo>
                  <a:cubicBezTo>
                    <a:pt x="40" y="63"/>
                    <a:pt x="51" y="64"/>
                    <a:pt x="51" y="64"/>
                  </a:cubicBezTo>
                  <a:close/>
                  <a:moveTo>
                    <a:pt x="68" y="112"/>
                  </a:moveTo>
                  <a:cubicBezTo>
                    <a:pt x="68" y="112"/>
                    <a:pt x="68" y="112"/>
                    <a:pt x="68" y="112"/>
                  </a:cubicBezTo>
                  <a:cubicBezTo>
                    <a:pt x="69" y="112"/>
                    <a:pt x="69" y="112"/>
                    <a:pt x="69" y="112"/>
                  </a:cubicBezTo>
                  <a:cubicBezTo>
                    <a:pt x="71" y="112"/>
                    <a:pt x="72" y="112"/>
                    <a:pt x="73" y="111"/>
                  </a:cubicBezTo>
                  <a:cubicBezTo>
                    <a:pt x="104" y="98"/>
                    <a:pt x="104" y="98"/>
                    <a:pt x="104" y="98"/>
                  </a:cubicBezTo>
                  <a:cubicBezTo>
                    <a:pt x="107" y="97"/>
                    <a:pt x="109" y="95"/>
                    <a:pt x="110" y="92"/>
                  </a:cubicBezTo>
                  <a:cubicBezTo>
                    <a:pt x="111" y="89"/>
                    <a:pt x="111" y="86"/>
                    <a:pt x="110" y="83"/>
                  </a:cubicBezTo>
                  <a:cubicBezTo>
                    <a:pt x="108" y="79"/>
                    <a:pt x="104" y="76"/>
                    <a:pt x="99" y="76"/>
                  </a:cubicBezTo>
                  <a:cubicBezTo>
                    <a:pt x="98" y="76"/>
                    <a:pt x="96" y="76"/>
                    <a:pt x="95" y="77"/>
                  </a:cubicBezTo>
                  <a:cubicBezTo>
                    <a:pt x="70" y="87"/>
                    <a:pt x="70" y="87"/>
                    <a:pt x="70" y="87"/>
                  </a:cubicBezTo>
                  <a:cubicBezTo>
                    <a:pt x="51" y="70"/>
                    <a:pt x="51" y="70"/>
                    <a:pt x="51" y="70"/>
                  </a:cubicBezTo>
                  <a:cubicBezTo>
                    <a:pt x="49" y="68"/>
                    <a:pt x="46" y="67"/>
                    <a:pt x="43" y="67"/>
                  </a:cubicBezTo>
                  <a:cubicBezTo>
                    <a:pt x="40" y="67"/>
                    <a:pt x="37" y="69"/>
                    <a:pt x="34" y="71"/>
                  </a:cubicBezTo>
                  <a:cubicBezTo>
                    <a:pt x="32" y="73"/>
                    <a:pt x="31" y="76"/>
                    <a:pt x="32" y="80"/>
                  </a:cubicBezTo>
                  <a:cubicBezTo>
                    <a:pt x="32" y="83"/>
                    <a:pt x="33" y="85"/>
                    <a:pt x="35" y="87"/>
                  </a:cubicBezTo>
                  <a:cubicBezTo>
                    <a:pt x="60" y="109"/>
                    <a:pt x="60" y="109"/>
                    <a:pt x="60" y="109"/>
                  </a:cubicBezTo>
                  <a:cubicBezTo>
                    <a:pt x="62" y="111"/>
                    <a:pt x="65" y="112"/>
                    <a:pt x="68" y="112"/>
                  </a:cubicBez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a:lstStyle/>
            <a:p>
              <a:pPr defTabSz="910314">
                <a:defRPr/>
              </a:pPr>
              <a:endParaRPr lang="zh-CN" altLang="en-US" sz="1270"/>
            </a:p>
          </p:txBody>
        </p:sp>
      </p:grpSp>
      <p:grpSp>
        <p:nvGrpSpPr>
          <p:cNvPr id="68" name="组合 67"/>
          <p:cNvGrpSpPr>
            <a:grpSpLocks noChangeAspect="1"/>
          </p:cNvGrpSpPr>
          <p:nvPr/>
        </p:nvGrpSpPr>
        <p:grpSpPr bwMode="auto">
          <a:xfrm>
            <a:off x="5284229" y="1251814"/>
            <a:ext cx="3080351" cy="731639"/>
            <a:chOff x="5192066" y="2914588"/>
            <a:chExt cx="3051631" cy="724443"/>
          </a:xfrm>
        </p:grpSpPr>
        <p:grpSp>
          <p:nvGrpSpPr>
            <p:cNvPr id="15386" name="组合 68"/>
            <p:cNvGrpSpPr>
              <a:grpSpLocks/>
            </p:cNvGrpSpPr>
            <p:nvPr/>
          </p:nvGrpSpPr>
          <p:grpSpPr bwMode="auto">
            <a:xfrm>
              <a:off x="5192066" y="2914588"/>
              <a:ext cx="3051631" cy="724443"/>
              <a:chOff x="5076057" y="2427734"/>
              <a:chExt cx="2880320" cy="526345"/>
            </a:xfrm>
          </p:grpSpPr>
          <p:sp>
            <p:nvSpPr>
              <p:cNvPr id="77" name="矩形 76"/>
              <p:cNvSpPr/>
              <p:nvPr/>
            </p:nvSpPr>
            <p:spPr>
              <a:xfrm>
                <a:off x="5076057" y="2427734"/>
                <a:ext cx="2880320" cy="526344"/>
              </a:xfrm>
              <a:prstGeom prst="rect">
                <a:avLst/>
              </a:prstGeom>
              <a:solidFill>
                <a:schemeClr val="accent1"/>
              </a:solidFill>
              <a:ln>
                <a:noFill/>
              </a:ln>
              <a:effectLst>
                <a:outerShdw blurRad="114300" dist="50800" dir="2700000" algn="tl" rotWithShape="0">
                  <a:prstClr val="black">
                    <a:alpha val="40000"/>
                  </a:prstClr>
                </a:outerShdw>
              </a:effectLst>
              <a:scene3d>
                <a:camera prst="orthographicFront"/>
                <a:lightRig rig="threePt" dir="t">
                  <a:rot lat="0" lon="0" rev="17400000"/>
                </a:lightRig>
              </a:scene3d>
              <a:sp3d prstMaterial="softEdge">
                <a:bevelT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sp>
            <p:nvSpPr>
              <p:cNvPr id="78" name="矩形 46"/>
              <p:cNvSpPr/>
              <p:nvPr/>
            </p:nvSpPr>
            <p:spPr>
              <a:xfrm>
                <a:off x="5076057" y="2427735"/>
                <a:ext cx="2880320" cy="526344"/>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7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sp>
            <p:nvSpPr>
              <p:cNvPr id="79" name="矩形 46"/>
              <p:cNvSpPr/>
              <p:nvPr/>
            </p:nvSpPr>
            <p:spPr>
              <a:xfrm>
                <a:off x="5076057" y="2427734"/>
                <a:ext cx="2879650" cy="526222"/>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5000"/>
                    </a:schemeClr>
                  </a:gs>
                </a:gsLst>
                <a:lin ang="2700000" scaled="1"/>
                <a:tileRect/>
              </a:gra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sp>
            <p:nvSpPr>
              <p:cNvPr id="80" name="矩形 57"/>
              <p:cNvSpPr/>
              <p:nvPr/>
            </p:nvSpPr>
            <p:spPr>
              <a:xfrm>
                <a:off x="5076057" y="2427734"/>
                <a:ext cx="881230" cy="526344"/>
              </a:xfrm>
              <a:custGeom>
                <a:avLst/>
                <a:gdLst/>
                <a:ahLst/>
                <a:cxnLst/>
                <a:rect l="l" t="t" r="r" b="b"/>
                <a:pathLst>
                  <a:path w="783547" h="468000">
                    <a:moveTo>
                      <a:pt x="0" y="0"/>
                    </a:moveTo>
                    <a:lnTo>
                      <a:pt x="783547" y="0"/>
                    </a:lnTo>
                    <a:lnTo>
                      <a:pt x="650750" y="44035"/>
                    </a:lnTo>
                    <a:cubicBezTo>
                      <a:pt x="370000" y="151927"/>
                      <a:pt x="144214" y="309737"/>
                      <a:pt x="24523" y="468000"/>
                    </a:cubicBezTo>
                    <a:lnTo>
                      <a:pt x="0" y="468000"/>
                    </a:lnTo>
                    <a:close/>
                  </a:path>
                </a:pathLst>
              </a:custGeom>
              <a:gradFill flip="none" rotWithShape="1">
                <a:gsLst>
                  <a:gs pos="0">
                    <a:schemeClr val="bg1">
                      <a:alpha val="0"/>
                    </a:schemeClr>
                  </a:gs>
                  <a:gs pos="81000">
                    <a:schemeClr val="bg1">
                      <a:alpha val="25000"/>
                    </a:schemeClr>
                  </a:gs>
                </a:gsLst>
                <a:lin ang="15000000" scaled="0"/>
                <a:tileRect/>
              </a:gradFill>
              <a:ln>
                <a:noFill/>
              </a:ln>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grpSp>
        <p:grpSp>
          <p:nvGrpSpPr>
            <p:cNvPr id="15387" name="组合 69"/>
            <p:cNvGrpSpPr>
              <a:grpSpLocks/>
            </p:cNvGrpSpPr>
            <p:nvPr/>
          </p:nvGrpSpPr>
          <p:grpSpPr bwMode="auto">
            <a:xfrm>
              <a:off x="6386716" y="2954206"/>
              <a:ext cx="1478799" cy="608877"/>
              <a:chOff x="606331" y="1409613"/>
              <a:chExt cx="1478799" cy="608877"/>
            </a:xfrm>
          </p:grpSpPr>
          <p:sp>
            <p:nvSpPr>
              <p:cNvPr id="15390" name="TextBox 74"/>
              <p:cNvSpPr txBox="1">
                <a:spLocks noChangeArrowheads="1"/>
              </p:cNvSpPr>
              <p:nvPr/>
            </p:nvSpPr>
            <p:spPr bwMode="auto">
              <a:xfrm>
                <a:off x="606331" y="1409613"/>
                <a:ext cx="945211" cy="320749"/>
              </a:xfrm>
              <a:prstGeom prst="rect">
                <a:avLst/>
              </a:prstGeom>
              <a:noFill/>
              <a:ln w="9525">
                <a:noFill/>
                <a:miter lim="800000"/>
                <a:headEnd/>
                <a:tailEnd/>
              </a:ln>
            </p:spPr>
            <p:txBody>
              <a:bodyPr wrap="none">
                <a:spAutoFit/>
              </a:bodyPr>
              <a:lstStyle/>
              <a:p>
                <a:r>
                  <a:rPr lang="zh-CN" altLang="en-US" sz="1505">
                    <a:solidFill>
                      <a:schemeClr val="bg1"/>
                    </a:solidFill>
                    <a:latin typeface="微软雅黑" pitchFamily="34" charset="-122"/>
                    <a:ea typeface="微软雅黑" pitchFamily="34" charset="-122"/>
                  </a:rPr>
                  <a:t>添加标题</a:t>
                </a:r>
              </a:p>
            </p:txBody>
          </p:sp>
          <p:sp>
            <p:nvSpPr>
              <p:cNvPr id="15391" name="TextBox 75"/>
              <p:cNvSpPr txBox="1">
                <a:spLocks noChangeArrowheads="1"/>
              </p:cNvSpPr>
              <p:nvPr/>
            </p:nvSpPr>
            <p:spPr bwMode="auto">
              <a:xfrm>
                <a:off x="606331" y="1668918"/>
                <a:ext cx="1478799" cy="349572"/>
              </a:xfrm>
              <a:prstGeom prst="rect">
                <a:avLst/>
              </a:prstGeom>
              <a:noFill/>
              <a:ln w="9525">
                <a:noFill/>
                <a:miter lim="800000"/>
                <a:headEnd/>
                <a:tailEnd/>
              </a:ln>
            </p:spPr>
            <p:txBody>
              <a:bodyPr wrap="none">
                <a:spAutoFit/>
              </a:bodyPr>
              <a:lstStyle/>
              <a:p>
                <a:r>
                  <a:rPr lang="zh-CN" altLang="en-US" sz="847">
                    <a:solidFill>
                      <a:schemeClr val="bg1"/>
                    </a:solidFill>
                    <a:latin typeface="微软雅黑" pitchFamily="34" charset="-122"/>
                    <a:ea typeface="微软雅黑" pitchFamily="34" charset="-122"/>
                  </a:rPr>
                  <a:t>单击添加文本单击添加文本</a:t>
                </a:r>
                <a:endParaRPr lang="en-US" altLang="zh-CN" sz="847">
                  <a:solidFill>
                    <a:schemeClr val="bg1"/>
                  </a:solidFill>
                  <a:latin typeface="微软雅黑" pitchFamily="34" charset="-122"/>
                  <a:ea typeface="微软雅黑" pitchFamily="34" charset="-122"/>
                </a:endParaRPr>
              </a:p>
              <a:p>
                <a:r>
                  <a:rPr lang="zh-CN" altLang="en-US" sz="847">
                    <a:solidFill>
                      <a:schemeClr val="bg1"/>
                    </a:solidFill>
                    <a:latin typeface="微软雅黑" pitchFamily="34" charset="-122"/>
                    <a:ea typeface="微软雅黑" pitchFamily="34" charset="-122"/>
                  </a:rPr>
                  <a:t>单击添加文本单击添加文本</a:t>
                </a:r>
              </a:p>
            </p:txBody>
          </p:sp>
        </p:grpSp>
        <p:cxnSp>
          <p:nvCxnSpPr>
            <p:cNvPr id="71" name="直接连接符 70"/>
            <p:cNvCxnSpPr/>
            <p:nvPr/>
          </p:nvCxnSpPr>
          <p:spPr>
            <a:xfrm>
              <a:off x="6240833" y="3013644"/>
              <a:ext cx="0" cy="53372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2" name="组合 71"/>
            <p:cNvGrpSpPr/>
            <p:nvPr/>
          </p:nvGrpSpPr>
          <p:grpSpPr>
            <a:xfrm>
              <a:off x="5652160" y="3043804"/>
              <a:ext cx="360000" cy="504000"/>
              <a:chOff x="1571970" y="2760756"/>
              <a:chExt cx="308327" cy="426091"/>
            </a:xfrm>
            <a:effectLst>
              <a:outerShdw blurRad="50800" dist="38100" dir="2700000" algn="tl" rotWithShape="0">
                <a:prstClr val="black">
                  <a:alpha val="40000"/>
                </a:prstClr>
              </a:outerShdw>
            </a:effectLst>
          </p:grpSpPr>
          <p:sp>
            <p:nvSpPr>
              <p:cNvPr id="73" name="Freeform 8"/>
              <p:cNvSpPr>
                <a:spLocks noEditPoints="1"/>
              </p:cNvSpPr>
              <p:nvPr/>
            </p:nvSpPr>
            <p:spPr bwMode="auto">
              <a:xfrm>
                <a:off x="1571970" y="2760756"/>
                <a:ext cx="144885" cy="426091"/>
              </a:xfrm>
              <a:custGeom>
                <a:avLst/>
                <a:gdLst>
                  <a:gd name="T0" fmla="*/ 28 w 86"/>
                  <a:gd name="T1" fmla="*/ 56 h 253"/>
                  <a:gd name="T2" fmla="*/ 57 w 86"/>
                  <a:gd name="T3" fmla="*/ 28 h 253"/>
                  <a:gd name="T4" fmla="*/ 28 w 86"/>
                  <a:gd name="T5" fmla="*/ 0 h 253"/>
                  <a:gd name="T6" fmla="*/ 0 w 86"/>
                  <a:gd name="T7" fmla="*/ 28 h 253"/>
                  <a:gd name="T8" fmla="*/ 28 w 86"/>
                  <a:gd name="T9" fmla="*/ 56 h 253"/>
                  <a:gd name="T10" fmla="*/ 86 w 86"/>
                  <a:gd name="T11" fmla="*/ 99 h 253"/>
                  <a:gd name="T12" fmla="*/ 74 w 86"/>
                  <a:gd name="T13" fmla="*/ 90 h 253"/>
                  <a:gd name="T14" fmla="*/ 51 w 86"/>
                  <a:gd name="T15" fmla="*/ 93 h 253"/>
                  <a:gd name="T16" fmla="*/ 39 w 86"/>
                  <a:gd name="T17" fmla="*/ 73 h 253"/>
                  <a:gd name="T18" fmla="*/ 30 w 86"/>
                  <a:gd name="T19" fmla="*/ 68 h 253"/>
                  <a:gd name="T20" fmla="*/ 25 w 86"/>
                  <a:gd name="T21" fmla="*/ 70 h 253"/>
                  <a:gd name="T22" fmla="*/ 21 w 86"/>
                  <a:gd name="T23" fmla="*/ 84 h 253"/>
                  <a:gd name="T24" fmla="*/ 37 w 86"/>
                  <a:gd name="T25" fmla="*/ 109 h 253"/>
                  <a:gd name="T26" fmla="*/ 40 w 86"/>
                  <a:gd name="T27" fmla="*/ 112 h 253"/>
                  <a:gd name="T28" fmla="*/ 47 w 86"/>
                  <a:gd name="T29" fmla="*/ 114 h 253"/>
                  <a:gd name="T30" fmla="*/ 77 w 86"/>
                  <a:gd name="T31" fmla="*/ 111 h 253"/>
                  <a:gd name="T32" fmla="*/ 83 w 86"/>
                  <a:gd name="T33" fmla="*/ 107 h 253"/>
                  <a:gd name="T34" fmla="*/ 86 w 86"/>
                  <a:gd name="T35" fmla="*/ 99 h 253"/>
                  <a:gd name="T36" fmla="*/ 46 w 86"/>
                  <a:gd name="T37" fmla="*/ 116 h 253"/>
                  <a:gd name="T38" fmla="*/ 39 w 86"/>
                  <a:gd name="T39" fmla="*/ 113 h 253"/>
                  <a:gd name="T40" fmla="*/ 35 w 86"/>
                  <a:gd name="T41" fmla="*/ 110 h 253"/>
                  <a:gd name="T42" fmla="*/ 20 w 86"/>
                  <a:gd name="T43" fmla="*/ 85 h 253"/>
                  <a:gd name="T44" fmla="*/ 24 w 86"/>
                  <a:gd name="T45" fmla="*/ 68 h 253"/>
                  <a:gd name="T46" fmla="*/ 30 w 86"/>
                  <a:gd name="T47" fmla="*/ 66 h 253"/>
                  <a:gd name="T48" fmla="*/ 40 w 86"/>
                  <a:gd name="T49" fmla="*/ 72 h 253"/>
                  <a:gd name="T50" fmla="*/ 48 w 86"/>
                  <a:gd name="T51" fmla="*/ 85 h 253"/>
                  <a:gd name="T52" fmla="*/ 28 w 86"/>
                  <a:gd name="T53" fmla="*/ 62 h 253"/>
                  <a:gd name="T54" fmla="*/ 8 w 86"/>
                  <a:gd name="T55" fmla="*/ 89 h 253"/>
                  <a:gd name="T56" fmla="*/ 8 w 86"/>
                  <a:gd name="T57" fmla="*/ 138 h 253"/>
                  <a:gd name="T58" fmla="*/ 16 w 86"/>
                  <a:gd name="T59" fmla="*/ 159 h 253"/>
                  <a:gd name="T60" fmla="*/ 16 w 86"/>
                  <a:gd name="T61" fmla="*/ 241 h 253"/>
                  <a:gd name="T62" fmla="*/ 28 w 86"/>
                  <a:gd name="T63" fmla="*/ 253 h 253"/>
                  <a:gd name="T64" fmla="*/ 41 w 86"/>
                  <a:gd name="T65" fmla="*/ 241 h 253"/>
                  <a:gd name="T66" fmla="*/ 41 w 86"/>
                  <a:gd name="T67" fmla="*/ 159 h 253"/>
                  <a:gd name="T68" fmla="*/ 49 w 86"/>
                  <a:gd name="T69" fmla="*/ 138 h 253"/>
                  <a:gd name="T70" fmla="*/ 49 w 86"/>
                  <a:gd name="T71" fmla="*/ 116 h 253"/>
                  <a:gd name="T72" fmla="*/ 48 w 86"/>
                  <a:gd name="T73" fmla="*/ 116 h 253"/>
                  <a:gd name="T74" fmla="*/ 46 w 86"/>
                  <a:gd name="T75" fmla="*/ 11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6" h="253">
                    <a:moveTo>
                      <a:pt x="28" y="56"/>
                    </a:moveTo>
                    <a:cubicBezTo>
                      <a:pt x="44" y="56"/>
                      <a:pt x="57" y="44"/>
                      <a:pt x="57" y="28"/>
                    </a:cubicBezTo>
                    <a:cubicBezTo>
                      <a:pt x="57" y="13"/>
                      <a:pt x="44" y="0"/>
                      <a:pt x="28" y="0"/>
                    </a:cubicBezTo>
                    <a:cubicBezTo>
                      <a:pt x="13" y="0"/>
                      <a:pt x="0" y="13"/>
                      <a:pt x="0" y="28"/>
                    </a:cubicBezTo>
                    <a:cubicBezTo>
                      <a:pt x="0" y="44"/>
                      <a:pt x="13" y="56"/>
                      <a:pt x="28" y="56"/>
                    </a:cubicBezTo>
                    <a:close/>
                    <a:moveTo>
                      <a:pt x="86" y="99"/>
                    </a:moveTo>
                    <a:cubicBezTo>
                      <a:pt x="85" y="94"/>
                      <a:pt x="80" y="90"/>
                      <a:pt x="74" y="90"/>
                    </a:cubicBezTo>
                    <a:cubicBezTo>
                      <a:pt x="51" y="93"/>
                      <a:pt x="51" y="93"/>
                      <a:pt x="51" y="93"/>
                    </a:cubicBezTo>
                    <a:cubicBezTo>
                      <a:pt x="39" y="73"/>
                      <a:pt x="39" y="73"/>
                      <a:pt x="39" y="73"/>
                    </a:cubicBezTo>
                    <a:cubicBezTo>
                      <a:pt x="37" y="70"/>
                      <a:pt x="34" y="68"/>
                      <a:pt x="30" y="68"/>
                    </a:cubicBezTo>
                    <a:cubicBezTo>
                      <a:pt x="28" y="68"/>
                      <a:pt x="26" y="69"/>
                      <a:pt x="25" y="70"/>
                    </a:cubicBezTo>
                    <a:cubicBezTo>
                      <a:pt x="20" y="73"/>
                      <a:pt x="18" y="79"/>
                      <a:pt x="21" y="84"/>
                    </a:cubicBezTo>
                    <a:cubicBezTo>
                      <a:pt x="37" y="109"/>
                      <a:pt x="37" y="109"/>
                      <a:pt x="37" y="109"/>
                    </a:cubicBezTo>
                    <a:cubicBezTo>
                      <a:pt x="38" y="110"/>
                      <a:pt x="39" y="111"/>
                      <a:pt x="40" y="112"/>
                    </a:cubicBezTo>
                    <a:cubicBezTo>
                      <a:pt x="42" y="114"/>
                      <a:pt x="45" y="114"/>
                      <a:pt x="47" y="114"/>
                    </a:cubicBezTo>
                    <a:cubicBezTo>
                      <a:pt x="77" y="111"/>
                      <a:pt x="77" y="111"/>
                      <a:pt x="77" y="111"/>
                    </a:cubicBezTo>
                    <a:cubicBezTo>
                      <a:pt x="79" y="110"/>
                      <a:pt x="82" y="109"/>
                      <a:pt x="83" y="107"/>
                    </a:cubicBezTo>
                    <a:cubicBezTo>
                      <a:pt x="85" y="105"/>
                      <a:pt x="86" y="102"/>
                      <a:pt x="86" y="99"/>
                    </a:cubicBezTo>
                    <a:close/>
                    <a:moveTo>
                      <a:pt x="46" y="116"/>
                    </a:moveTo>
                    <a:cubicBezTo>
                      <a:pt x="44" y="116"/>
                      <a:pt x="41" y="115"/>
                      <a:pt x="39" y="113"/>
                    </a:cubicBezTo>
                    <a:cubicBezTo>
                      <a:pt x="38" y="112"/>
                      <a:pt x="36" y="111"/>
                      <a:pt x="35" y="110"/>
                    </a:cubicBezTo>
                    <a:cubicBezTo>
                      <a:pt x="20" y="85"/>
                      <a:pt x="20" y="85"/>
                      <a:pt x="20" y="85"/>
                    </a:cubicBezTo>
                    <a:cubicBezTo>
                      <a:pt x="16" y="79"/>
                      <a:pt x="18" y="72"/>
                      <a:pt x="24" y="68"/>
                    </a:cubicBezTo>
                    <a:cubicBezTo>
                      <a:pt x="26" y="67"/>
                      <a:pt x="28" y="66"/>
                      <a:pt x="30" y="66"/>
                    </a:cubicBezTo>
                    <a:cubicBezTo>
                      <a:pt x="34" y="66"/>
                      <a:pt x="38" y="69"/>
                      <a:pt x="40" y="72"/>
                    </a:cubicBezTo>
                    <a:cubicBezTo>
                      <a:pt x="48" y="85"/>
                      <a:pt x="48" y="85"/>
                      <a:pt x="48" y="85"/>
                    </a:cubicBezTo>
                    <a:cubicBezTo>
                      <a:pt x="47" y="72"/>
                      <a:pt x="39" y="62"/>
                      <a:pt x="28" y="62"/>
                    </a:cubicBezTo>
                    <a:cubicBezTo>
                      <a:pt x="17" y="62"/>
                      <a:pt x="8" y="74"/>
                      <a:pt x="8" y="89"/>
                    </a:cubicBezTo>
                    <a:cubicBezTo>
                      <a:pt x="8" y="138"/>
                      <a:pt x="8" y="138"/>
                      <a:pt x="8" y="138"/>
                    </a:cubicBezTo>
                    <a:cubicBezTo>
                      <a:pt x="8" y="146"/>
                      <a:pt x="11" y="154"/>
                      <a:pt x="16" y="159"/>
                    </a:cubicBezTo>
                    <a:cubicBezTo>
                      <a:pt x="16" y="241"/>
                      <a:pt x="16" y="241"/>
                      <a:pt x="16" y="241"/>
                    </a:cubicBezTo>
                    <a:cubicBezTo>
                      <a:pt x="16" y="248"/>
                      <a:pt x="22" y="253"/>
                      <a:pt x="28" y="253"/>
                    </a:cubicBezTo>
                    <a:cubicBezTo>
                      <a:pt x="35" y="253"/>
                      <a:pt x="41" y="248"/>
                      <a:pt x="41" y="241"/>
                    </a:cubicBezTo>
                    <a:cubicBezTo>
                      <a:pt x="41" y="159"/>
                      <a:pt x="41" y="159"/>
                      <a:pt x="41" y="159"/>
                    </a:cubicBezTo>
                    <a:cubicBezTo>
                      <a:pt x="46" y="154"/>
                      <a:pt x="49" y="146"/>
                      <a:pt x="49" y="138"/>
                    </a:cubicBezTo>
                    <a:cubicBezTo>
                      <a:pt x="49" y="116"/>
                      <a:pt x="49" y="116"/>
                      <a:pt x="49" y="116"/>
                    </a:cubicBezTo>
                    <a:cubicBezTo>
                      <a:pt x="48" y="116"/>
                      <a:pt x="48" y="116"/>
                      <a:pt x="48" y="116"/>
                    </a:cubicBezTo>
                    <a:cubicBezTo>
                      <a:pt x="47" y="116"/>
                      <a:pt x="47" y="116"/>
                      <a:pt x="46" y="1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314">
                  <a:defRPr/>
                </a:pPr>
                <a:endParaRPr lang="zh-CN" altLang="en-US" sz="1270"/>
              </a:p>
            </p:txBody>
          </p:sp>
          <p:sp>
            <p:nvSpPr>
              <p:cNvPr id="74" name="Freeform 9"/>
              <p:cNvSpPr>
                <a:spLocks noEditPoints="1"/>
              </p:cNvSpPr>
              <p:nvPr/>
            </p:nvSpPr>
            <p:spPr bwMode="auto">
              <a:xfrm>
                <a:off x="1721851" y="2760756"/>
                <a:ext cx="158446" cy="426091"/>
              </a:xfrm>
              <a:custGeom>
                <a:avLst/>
                <a:gdLst>
                  <a:gd name="T0" fmla="*/ 74 w 94"/>
                  <a:gd name="T1" fmla="*/ 163 h 253"/>
                  <a:gd name="T2" fmla="*/ 71 w 94"/>
                  <a:gd name="T3" fmla="*/ 159 h 253"/>
                  <a:gd name="T4" fmla="*/ 68 w 94"/>
                  <a:gd name="T5" fmla="*/ 163 h 253"/>
                  <a:gd name="T6" fmla="*/ 74 w 94"/>
                  <a:gd name="T7" fmla="*/ 163 h 253"/>
                  <a:gd name="T8" fmla="*/ 71 w 94"/>
                  <a:gd name="T9" fmla="*/ 155 h 253"/>
                  <a:gd name="T10" fmla="*/ 72 w 94"/>
                  <a:gd name="T11" fmla="*/ 150 h 253"/>
                  <a:gd name="T12" fmla="*/ 62 w 94"/>
                  <a:gd name="T13" fmla="*/ 68 h 253"/>
                  <a:gd name="T14" fmla="*/ 52 w 94"/>
                  <a:gd name="T15" fmla="*/ 151 h 253"/>
                  <a:gd name="T16" fmla="*/ 53 w 94"/>
                  <a:gd name="T17" fmla="*/ 155 h 253"/>
                  <a:gd name="T18" fmla="*/ 58 w 94"/>
                  <a:gd name="T19" fmla="*/ 160 h 253"/>
                  <a:gd name="T20" fmla="*/ 66 w 94"/>
                  <a:gd name="T21" fmla="*/ 160 h 253"/>
                  <a:gd name="T22" fmla="*/ 71 w 94"/>
                  <a:gd name="T23" fmla="*/ 156 h 253"/>
                  <a:gd name="T24" fmla="*/ 66 w 94"/>
                  <a:gd name="T25" fmla="*/ 162 h 253"/>
                  <a:gd name="T26" fmla="*/ 66 w 94"/>
                  <a:gd name="T27" fmla="*/ 162 h 253"/>
                  <a:gd name="T28" fmla="*/ 58 w 94"/>
                  <a:gd name="T29" fmla="*/ 161 h 253"/>
                  <a:gd name="T30" fmla="*/ 57 w 94"/>
                  <a:gd name="T31" fmla="*/ 163 h 253"/>
                  <a:gd name="T32" fmla="*/ 67 w 94"/>
                  <a:gd name="T33" fmla="*/ 163 h 253"/>
                  <a:gd name="T34" fmla="*/ 67 w 94"/>
                  <a:gd name="T35" fmla="*/ 162 h 253"/>
                  <a:gd name="T36" fmla="*/ 67 w 94"/>
                  <a:gd name="T37" fmla="*/ 162 h 253"/>
                  <a:gd name="T38" fmla="*/ 62 w 94"/>
                  <a:gd name="T39" fmla="*/ 56 h 253"/>
                  <a:gd name="T40" fmla="*/ 62 w 94"/>
                  <a:gd name="T41" fmla="*/ 0 h 253"/>
                  <a:gd name="T42" fmla="*/ 62 w 94"/>
                  <a:gd name="T43" fmla="*/ 56 h 253"/>
                  <a:gd name="T44" fmla="*/ 30 w 94"/>
                  <a:gd name="T45" fmla="*/ 207 h 253"/>
                  <a:gd name="T46" fmla="*/ 94 w 94"/>
                  <a:gd name="T47" fmla="*/ 165 h 253"/>
                  <a:gd name="T48" fmla="*/ 49 w 94"/>
                  <a:gd name="T49" fmla="*/ 241 h 253"/>
                  <a:gd name="T50" fmla="*/ 74 w 94"/>
                  <a:gd name="T51" fmla="*/ 241 h 253"/>
                  <a:gd name="T52" fmla="*/ 49 w 94"/>
                  <a:gd name="T53" fmla="*/ 208 h 253"/>
                  <a:gd name="T54" fmla="*/ 39 w 94"/>
                  <a:gd name="T55" fmla="*/ 115 h 253"/>
                  <a:gd name="T56" fmla="*/ 40 w 94"/>
                  <a:gd name="T57" fmla="*/ 85 h 253"/>
                  <a:gd name="T58" fmla="*/ 13 w 94"/>
                  <a:gd name="T59" fmla="*/ 89 h 253"/>
                  <a:gd name="T60" fmla="*/ 11 w 94"/>
                  <a:gd name="T61" fmla="*/ 111 h 253"/>
                  <a:gd name="T62" fmla="*/ 39 w 94"/>
                  <a:gd name="T63" fmla="*/ 115 h 253"/>
                  <a:gd name="T64" fmla="*/ 82 w 94"/>
                  <a:gd name="T65" fmla="*/ 89 h 253"/>
                  <a:gd name="T66" fmla="*/ 42 w 94"/>
                  <a:gd name="T67" fmla="*/ 84 h 253"/>
                  <a:gd name="T68" fmla="*/ 41 w 94"/>
                  <a:gd name="T69" fmla="*/ 138 h 253"/>
                  <a:gd name="T70" fmla="*/ 51 w 94"/>
                  <a:gd name="T71" fmla="*/ 156 h 253"/>
                  <a:gd name="T72" fmla="*/ 51 w 94"/>
                  <a:gd name="T73" fmla="*/ 155 h 253"/>
                  <a:gd name="T74" fmla="*/ 50 w 94"/>
                  <a:gd name="T75" fmla="*/ 77 h 253"/>
                  <a:gd name="T76" fmla="*/ 62 w 94"/>
                  <a:gd name="T77" fmla="*/ 67 h 253"/>
                  <a:gd name="T78" fmla="*/ 74 w 94"/>
                  <a:gd name="T79" fmla="*/ 150 h 253"/>
                  <a:gd name="T80" fmla="*/ 73 w 94"/>
                  <a:gd name="T81" fmla="*/ 156 h 253"/>
                  <a:gd name="T82" fmla="*/ 75 w 94"/>
                  <a:gd name="T83" fmla="*/ 159 h 253"/>
                  <a:gd name="T84" fmla="*/ 52 w 94"/>
                  <a:gd name="T85" fmla="*/ 157 h 253"/>
                  <a:gd name="T86" fmla="*/ 50 w 94"/>
                  <a:gd name="T87" fmla="*/ 163 h 253"/>
                  <a:gd name="T88" fmla="*/ 55 w 94"/>
                  <a:gd name="T89" fmla="*/ 163 h 253"/>
                  <a:gd name="T90" fmla="*/ 52 w 94"/>
                  <a:gd name="T91" fmla="*/ 157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4" h="253">
                    <a:moveTo>
                      <a:pt x="74" y="163"/>
                    </a:moveTo>
                    <a:cubicBezTo>
                      <a:pt x="74" y="163"/>
                      <a:pt x="74" y="163"/>
                      <a:pt x="74" y="163"/>
                    </a:cubicBezTo>
                    <a:cubicBezTo>
                      <a:pt x="74" y="161"/>
                      <a:pt x="73" y="159"/>
                      <a:pt x="72" y="157"/>
                    </a:cubicBezTo>
                    <a:cubicBezTo>
                      <a:pt x="72" y="158"/>
                      <a:pt x="71" y="158"/>
                      <a:pt x="71" y="159"/>
                    </a:cubicBezTo>
                    <a:cubicBezTo>
                      <a:pt x="70" y="160"/>
                      <a:pt x="69" y="160"/>
                      <a:pt x="68" y="161"/>
                    </a:cubicBezTo>
                    <a:cubicBezTo>
                      <a:pt x="68" y="161"/>
                      <a:pt x="68" y="162"/>
                      <a:pt x="68" y="163"/>
                    </a:cubicBezTo>
                    <a:cubicBezTo>
                      <a:pt x="68" y="163"/>
                      <a:pt x="68" y="163"/>
                      <a:pt x="68" y="163"/>
                    </a:cubicBezTo>
                    <a:lnTo>
                      <a:pt x="74" y="163"/>
                    </a:lnTo>
                    <a:close/>
                    <a:moveTo>
                      <a:pt x="71" y="156"/>
                    </a:moveTo>
                    <a:cubicBezTo>
                      <a:pt x="71" y="156"/>
                      <a:pt x="71" y="156"/>
                      <a:pt x="71" y="155"/>
                    </a:cubicBezTo>
                    <a:cubicBezTo>
                      <a:pt x="71" y="155"/>
                      <a:pt x="71" y="155"/>
                      <a:pt x="72" y="155"/>
                    </a:cubicBezTo>
                    <a:cubicBezTo>
                      <a:pt x="72" y="153"/>
                      <a:pt x="72" y="152"/>
                      <a:pt x="72" y="150"/>
                    </a:cubicBezTo>
                    <a:cubicBezTo>
                      <a:pt x="72" y="78"/>
                      <a:pt x="72" y="78"/>
                      <a:pt x="72" y="78"/>
                    </a:cubicBezTo>
                    <a:cubicBezTo>
                      <a:pt x="72" y="73"/>
                      <a:pt x="68" y="68"/>
                      <a:pt x="62" y="68"/>
                    </a:cubicBezTo>
                    <a:cubicBezTo>
                      <a:pt x="56" y="68"/>
                      <a:pt x="52" y="73"/>
                      <a:pt x="52" y="78"/>
                    </a:cubicBezTo>
                    <a:cubicBezTo>
                      <a:pt x="52" y="151"/>
                      <a:pt x="52" y="151"/>
                      <a:pt x="52" y="151"/>
                    </a:cubicBezTo>
                    <a:cubicBezTo>
                      <a:pt x="52" y="152"/>
                      <a:pt x="52" y="153"/>
                      <a:pt x="53" y="154"/>
                    </a:cubicBezTo>
                    <a:cubicBezTo>
                      <a:pt x="53" y="154"/>
                      <a:pt x="53" y="155"/>
                      <a:pt x="53" y="155"/>
                    </a:cubicBezTo>
                    <a:cubicBezTo>
                      <a:pt x="53" y="155"/>
                      <a:pt x="53" y="156"/>
                      <a:pt x="53" y="156"/>
                    </a:cubicBezTo>
                    <a:cubicBezTo>
                      <a:pt x="55" y="158"/>
                      <a:pt x="56" y="159"/>
                      <a:pt x="58" y="160"/>
                    </a:cubicBezTo>
                    <a:cubicBezTo>
                      <a:pt x="66" y="160"/>
                      <a:pt x="66" y="160"/>
                      <a:pt x="66" y="160"/>
                    </a:cubicBezTo>
                    <a:cubicBezTo>
                      <a:pt x="66" y="160"/>
                      <a:pt x="66" y="160"/>
                      <a:pt x="66" y="160"/>
                    </a:cubicBezTo>
                    <a:cubicBezTo>
                      <a:pt x="67" y="160"/>
                      <a:pt x="68" y="159"/>
                      <a:pt x="69" y="158"/>
                    </a:cubicBezTo>
                    <a:cubicBezTo>
                      <a:pt x="70" y="157"/>
                      <a:pt x="70" y="157"/>
                      <a:pt x="71" y="156"/>
                    </a:cubicBezTo>
                    <a:close/>
                    <a:moveTo>
                      <a:pt x="66" y="162"/>
                    </a:moveTo>
                    <a:cubicBezTo>
                      <a:pt x="66" y="162"/>
                      <a:pt x="66" y="162"/>
                      <a:pt x="66" y="162"/>
                    </a:cubicBezTo>
                    <a:cubicBezTo>
                      <a:pt x="66" y="162"/>
                      <a:pt x="66" y="162"/>
                      <a:pt x="66" y="162"/>
                    </a:cubicBezTo>
                    <a:cubicBezTo>
                      <a:pt x="66" y="162"/>
                      <a:pt x="66" y="162"/>
                      <a:pt x="66" y="162"/>
                    </a:cubicBezTo>
                    <a:cubicBezTo>
                      <a:pt x="58" y="162"/>
                      <a:pt x="58" y="162"/>
                      <a:pt x="58" y="162"/>
                    </a:cubicBezTo>
                    <a:cubicBezTo>
                      <a:pt x="58" y="162"/>
                      <a:pt x="58" y="161"/>
                      <a:pt x="58" y="161"/>
                    </a:cubicBezTo>
                    <a:cubicBezTo>
                      <a:pt x="57" y="162"/>
                      <a:pt x="57" y="162"/>
                      <a:pt x="57" y="162"/>
                    </a:cubicBezTo>
                    <a:cubicBezTo>
                      <a:pt x="57" y="162"/>
                      <a:pt x="57" y="162"/>
                      <a:pt x="57" y="163"/>
                    </a:cubicBezTo>
                    <a:cubicBezTo>
                      <a:pt x="57" y="163"/>
                      <a:pt x="57" y="163"/>
                      <a:pt x="57" y="163"/>
                    </a:cubicBezTo>
                    <a:cubicBezTo>
                      <a:pt x="67" y="163"/>
                      <a:pt x="67" y="163"/>
                      <a:pt x="67" y="163"/>
                    </a:cubicBezTo>
                    <a:cubicBezTo>
                      <a:pt x="67" y="163"/>
                      <a:pt x="67" y="163"/>
                      <a:pt x="67" y="163"/>
                    </a:cubicBezTo>
                    <a:cubicBezTo>
                      <a:pt x="67" y="162"/>
                      <a:pt x="67" y="162"/>
                      <a:pt x="67" y="162"/>
                    </a:cubicBezTo>
                    <a:cubicBezTo>
                      <a:pt x="67" y="162"/>
                      <a:pt x="67" y="162"/>
                      <a:pt x="67" y="162"/>
                    </a:cubicBezTo>
                    <a:cubicBezTo>
                      <a:pt x="67" y="162"/>
                      <a:pt x="67" y="162"/>
                      <a:pt x="67" y="162"/>
                    </a:cubicBezTo>
                    <a:lnTo>
                      <a:pt x="66" y="162"/>
                    </a:lnTo>
                    <a:close/>
                    <a:moveTo>
                      <a:pt x="62" y="56"/>
                    </a:moveTo>
                    <a:cubicBezTo>
                      <a:pt x="77" y="56"/>
                      <a:pt x="90" y="44"/>
                      <a:pt x="90" y="28"/>
                    </a:cubicBezTo>
                    <a:cubicBezTo>
                      <a:pt x="90" y="13"/>
                      <a:pt x="77" y="0"/>
                      <a:pt x="62" y="0"/>
                    </a:cubicBezTo>
                    <a:cubicBezTo>
                      <a:pt x="46" y="0"/>
                      <a:pt x="34" y="13"/>
                      <a:pt x="34" y="28"/>
                    </a:cubicBezTo>
                    <a:cubicBezTo>
                      <a:pt x="34" y="44"/>
                      <a:pt x="46" y="56"/>
                      <a:pt x="62" y="56"/>
                    </a:cubicBezTo>
                    <a:close/>
                    <a:moveTo>
                      <a:pt x="30" y="165"/>
                    </a:moveTo>
                    <a:cubicBezTo>
                      <a:pt x="30" y="207"/>
                      <a:pt x="30" y="207"/>
                      <a:pt x="30" y="207"/>
                    </a:cubicBezTo>
                    <a:cubicBezTo>
                      <a:pt x="94" y="207"/>
                      <a:pt x="94" y="207"/>
                      <a:pt x="94" y="207"/>
                    </a:cubicBezTo>
                    <a:cubicBezTo>
                      <a:pt x="94" y="165"/>
                      <a:pt x="94" y="165"/>
                      <a:pt x="94" y="165"/>
                    </a:cubicBezTo>
                    <a:lnTo>
                      <a:pt x="30" y="165"/>
                    </a:lnTo>
                    <a:close/>
                    <a:moveTo>
                      <a:pt x="49" y="241"/>
                    </a:moveTo>
                    <a:cubicBezTo>
                      <a:pt x="49" y="248"/>
                      <a:pt x="55" y="253"/>
                      <a:pt x="62" y="253"/>
                    </a:cubicBezTo>
                    <a:cubicBezTo>
                      <a:pt x="69" y="253"/>
                      <a:pt x="74" y="248"/>
                      <a:pt x="74" y="241"/>
                    </a:cubicBezTo>
                    <a:cubicBezTo>
                      <a:pt x="74" y="208"/>
                      <a:pt x="74" y="208"/>
                      <a:pt x="74" y="208"/>
                    </a:cubicBezTo>
                    <a:cubicBezTo>
                      <a:pt x="49" y="208"/>
                      <a:pt x="49" y="208"/>
                      <a:pt x="49" y="208"/>
                    </a:cubicBezTo>
                    <a:lnTo>
                      <a:pt x="49" y="241"/>
                    </a:lnTo>
                    <a:close/>
                    <a:moveTo>
                      <a:pt x="39" y="115"/>
                    </a:moveTo>
                    <a:cubicBezTo>
                      <a:pt x="39" y="87"/>
                      <a:pt x="39" y="87"/>
                      <a:pt x="39" y="87"/>
                    </a:cubicBezTo>
                    <a:cubicBezTo>
                      <a:pt x="40" y="85"/>
                      <a:pt x="40" y="85"/>
                      <a:pt x="40" y="85"/>
                    </a:cubicBezTo>
                    <a:cubicBezTo>
                      <a:pt x="36" y="92"/>
                      <a:pt x="36" y="92"/>
                      <a:pt x="36" y="92"/>
                    </a:cubicBezTo>
                    <a:cubicBezTo>
                      <a:pt x="13" y="89"/>
                      <a:pt x="13" y="89"/>
                      <a:pt x="13" y="89"/>
                    </a:cubicBezTo>
                    <a:cubicBezTo>
                      <a:pt x="7" y="89"/>
                      <a:pt x="2" y="93"/>
                      <a:pt x="1" y="99"/>
                    </a:cubicBezTo>
                    <a:cubicBezTo>
                      <a:pt x="0" y="105"/>
                      <a:pt x="5" y="111"/>
                      <a:pt x="11" y="111"/>
                    </a:cubicBezTo>
                    <a:cubicBezTo>
                      <a:pt x="39" y="115"/>
                      <a:pt x="39" y="115"/>
                      <a:pt x="39" y="115"/>
                    </a:cubicBezTo>
                    <a:cubicBezTo>
                      <a:pt x="39" y="115"/>
                      <a:pt x="39" y="115"/>
                      <a:pt x="39" y="115"/>
                    </a:cubicBezTo>
                    <a:close/>
                    <a:moveTo>
                      <a:pt x="82" y="138"/>
                    </a:moveTo>
                    <a:cubicBezTo>
                      <a:pt x="82" y="89"/>
                      <a:pt x="82" y="89"/>
                      <a:pt x="82" y="89"/>
                    </a:cubicBezTo>
                    <a:cubicBezTo>
                      <a:pt x="82" y="74"/>
                      <a:pt x="73" y="62"/>
                      <a:pt x="62" y="62"/>
                    </a:cubicBezTo>
                    <a:cubicBezTo>
                      <a:pt x="52" y="62"/>
                      <a:pt x="44" y="72"/>
                      <a:pt x="42" y="84"/>
                    </a:cubicBezTo>
                    <a:cubicBezTo>
                      <a:pt x="41" y="87"/>
                      <a:pt x="41" y="87"/>
                      <a:pt x="41" y="87"/>
                    </a:cubicBezTo>
                    <a:cubicBezTo>
                      <a:pt x="41" y="138"/>
                      <a:pt x="41" y="138"/>
                      <a:pt x="41" y="138"/>
                    </a:cubicBezTo>
                    <a:cubicBezTo>
                      <a:pt x="41" y="146"/>
                      <a:pt x="44" y="154"/>
                      <a:pt x="49" y="159"/>
                    </a:cubicBezTo>
                    <a:cubicBezTo>
                      <a:pt x="49" y="158"/>
                      <a:pt x="50" y="156"/>
                      <a:pt x="51" y="156"/>
                    </a:cubicBezTo>
                    <a:cubicBezTo>
                      <a:pt x="51" y="155"/>
                      <a:pt x="51" y="155"/>
                      <a:pt x="51" y="155"/>
                    </a:cubicBezTo>
                    <a:cubicBezTo>
                      <a:pt x="51" y="155"/>
                      <a:pt x="51" y="155"/>
                      <a:pt x="51" y="155"/>
                    </a:cubicBezTo>
                    <a:cubicBezTo>
                      <a:pt x="51" y="153"/>
                      <a:pt x="50" y="152"/>
                      <a:pt x="50" y="151"/>
                    </a:cubicBezTo>
                    <a:cubicBezTo>
                      <a:pt x="50" y="77"/>
                      <a:pt x="50" y="77"/>
                      <a:pt x="50" y="77"/>
                    </a:cubicBezTo>
                    <a:cubicBezTo>
                      <a:pt x="50" y="75"/>
                      <a:pt x="52" y="67"/>
                      <a:pt x="62" y="67"/>
                    </a:cubicBezTo>
                    <a:cubicBezTo>
                      <a:pt x="62" y="67"/>
                      <a:pt x="62" y="67"/>
                      <a:pt x="62" y="67"/>
                    </a:cubicBezTo>
                    <a:cubicBezTo>
                      <a:pt x="69" y="67"/>
                      <a:pt x="74" y="72"/>
                      <a:pt x="74" y="78"/>
                    </a:cubicBezTo>
                    <a:cubicBezTo>
                      <a:pt x="74" y="150"/>
                      <a:pt x="74" y="150"/>
                      <a:pt x="74" y="150"/>
                    </a:cubicBezTo>
                    <a:cubicBezTo>
                      <a:pt x="74" y="152"/>
                      <a:pt x="74" y="154"/>
                      <a:pt x="73" y="155"/>
                    </a:cubicBezTo>
                    <a:cubicBezTo>
                      <a:pt x="73" y="155"/>
                      <a:pt x="73" y="156"/>
                      <a:pt x="73" y="156"/>
                    </a:cubicBezTo>
                    <a:cubicBezTo>
                      <a:pt x="73" y="156"/>
                      <a:pt x="73" y="156"/>
                      <a:pt x="73" y="156"/>
                    </a:cubicBezTo>
                    <a:cubicBezTo>
                      <a:pt x="74" y="157"/>
                      <a:pt x="74" y="158"/>
                      <a:pt x="75" y="159"/>
                    </a:cubicBezTo>
                    <a:cubicBezTo>
                      <a:pt x="79" y="154"/>
                      <a:pt x="82" y="146"/>
                      <a:pt x="82" y="138"/>
                    </a:cubicBezTo>
                    <a:close/>
                    <a:moveTo>
                      <a:pt x="52" y="157"/>
                    </a:moveTo>
                    <a:cubicBezTo>
                      <a:pt x="50" y="158"/>
                      <a:pt x="50" y="160"/>
                      <a:pt x="50" y="163"/>
                    </a:cubicBezTo>
                    <a:cubicBezTo>
                      <a:pt x="50" y="163"/>
                      <a:pt x="50" y="163"/>
                      <a:pt x="50" y="163"/>
                    </a:cubicBezTo>
                    <a:cubicBezTo>
                      <a:pt x="55" y="163"/>
                      <a:pt x="55" y="163"/>
                      <a:pt x="55" y="163"/>
                    </a:cubicBezTo>
                    <a:cubicBezTo>
                      <a:pt x="55" y="163"/>
                      <a:pt x="55" y="163"/>
                      <a:pt x="55" y="163"/>
                    </a:cubicBezTo>
                    <a:cubicBezTo>
                      <a:pt x="55" y="162"/>
                      <a:pt x="55" y="161"/>
                      <a:pt x="56" y="161"/>
                    </a:cubicBezTo>
                    <a:cubicBezTo>
                      <a:pt x="54" y="160"/>
                      <a:pt x="53" y="158"/>
                      <a:pt x="52" y="1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0314">
                  <a:defRPr/>
                </a:pPr>
                <a:endParaRPr lang="zh-CN" altLang="en-US" sz="1270"/>
              </a:p>
            </p:txBody>
          </p:sp>
        </p:grpSp>
      </p:grpSp>
      <p:grpSp>
        <p:nvGrpSpPr>
          <p:cNvPr id="81" name="组合 80"/>
          <p:cNvGrpSpPr>
            <a:grpSpLocks noChangeAspect="1"/>
          </p:cNvGrpSpPr>
          <p:nvPr/>
        </p:nvGrpSpPr>
        <p:grpSpPr bwMode="auto">
          <a:xfrm>
            <a:off x="5284229" y="2311945"/>
            <a:ext cx="3080351" cy="730146"/>
            <a:chOff x="5192066" y="3878095"/>
            <a:chExt cx="3051631" cy="724443"/>
          </a:xfrm>
        </p:grpSpPr>
        <p:grpSp>
          <p:nvGrpSpPr>
            <p:cNvPr id="15368" name="组合 81"/>
            <p:cNvGrpSpPr>
              <a:grpSpLocks/>
            </p:cNvGrpSpPr>
            <p:nvPr/>
          </p:nvGrpSpPr>
          <p:grpSpPr bwMode="auto">
            <a:xfrm>
              <a:off x="5192066" y="3878095"/>
              <a:ext cx="3051631" cy="724443"/>
              <a:chOff x="5076057" y="2427734"/>
              <a:chExt cx="2880320" cy="526345"/>
            </a:xfrm>
          </p:grpSpPr>
          <p:sp>
            <p:nvSpPr>
              <p:cNvPr id="88" name="矩形 87"/>
              <p:cNvSpPr/>
              <p:nvPr/>
            </p:nvSpPr>
            <p:spPr>
              <a:xfrm>
                <a:off x="5076057" y="2427734"/>
                <a:ext cx="2880320" cy="526344"/>
              </a:xfrm>
              <a:prstGeom prst="rect">
                <a:avLst/>
              </a:prstGeom>
              <a:solidFill>
                <a:schemeClr val="accent4"/>
              </a:solidFill>
              <a:ln>
                <a:noFill/>
              </a:ln>
              <a:effectLst>
                <a:outerShdw blurRad="114300" dist="50800" dir="2700000" algn="tl" rotWithShape="0">
                  <a:prstClr val="black">
                    <a:alpha val="40000"/>
                  </a:prstClr>
                </a:outerShdw>
              </a:effectLst>
              <a:scene3d>
                <a:camera prst="orthographicFront"/>
                <a:lightRig rig="threePt" dir="t">
                  <a:rot lat="0" lon="0" rev="17400000"/>
                </a:lightRig>
              </a:scene3d>
              <a:sp3d prstMaterial="softEdge">
                <a:bevelT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sp>
            <p:nvSpPr>
              <p:cNvPr id="89" name="矩形 46"/>
              <p:cNvSpPr/>
              <p:nvPr/>
            </p:nvSpPr>
            <p:spPr>
              <a:xfrm>
                <a:off x="5076057" y="2427735"/>
                <a:ext cx="2880320" cy="526344"/>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7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sp>
            <p:nvSpPr>
              <p:cNvPr id="90" name="矩形 46"/>
              <p:cNvSpPr/>
              <p:nvPr/>
            </p:nvSpPr>
            <p:spPr>
              <a:xfrm>
                <a:off x="5076057" y="2427734"/>
                <a:ext cx="2879650" cy="526222"/>
              </a:xfrm>
              <a:custGeom>
                <a:avLst/>
                <a:gdLst/>
                <a:ahLst/>
                <a:cxnLst/>
                <a:rect l="l" t="t" r="r" b="b"/>
                <a:pathLst>
                  <a:path w="2561043" h="468000">
                    <a:moveTo>
                      <a:pt x="2561043" y="464401"/>
                    </a:moveTo>
                    <a:lnTo>
                      <a:pt x="2561043" y="468000"/>
                    </a:lnTo>
                    <a:lnTo>
                      <a:pt x="2556105" y="468000"/>
                    </a:lnTo>
                    <a:close/>
                    <a:moveTo>
                      <a:pt x="2333179" y="0"/>
                    </a:moveTo>
                    <a:lnTo>
                      <a:pt x="2561043" y="0"/>
                    </a:lnTo>
                    <a:lnTo>
                      <a:pt x="2561043" y="34637"/>
                    </a:lnTo>
                    <a:cubicBezTo>
                      <a:pt x="2497571" y="17204"/>
                      <a:pt x="2420820" y="5943"/>
                      <a:pt x="2333179" y="0"/>
                    </a:cubicBezTo>
                    <a:close/>
                    <a:moveTo>
                      <a:pt x="0" y="0"/>
                    </a:moveTo>
                    <a:lnTo>
                      <a:pt x="1993666" y="0"/>
                    </a:lnTo>
                    <a:cubicBezTo>
                      <a:pt x="1713665" y="14550"/>
                      <a:pt x="1378707" y="63726"/>
                      <a:pt x="1024333" y="147682"/>
                    </a:cubicBezTo>
                    <a:cubicBezTo>
                      <a:pt x="651807" y="235937"/>
                      <a:pt x="315700" y="348915"/>
                      <a:pt x="52866" y="468000"/>
                    </a:cubicBezTo>
                    <a:lnTo>
                      <a:pt x="0" y="468000"/>
                    </a:lnTo>
                    <a:close/>
                  </a:path>
                </a:pathLst>
              </a:custGeom>
              <a:gradFill flip="none" rotWithShape="1">
                <a:gsLst>
                  <a:gs pos="100000">
                    <a:schemeClr val="bg1">
                      <a:alpha val="0"/>
                    </a:schemeClr>
                  </a:gs>
                  <a:gs pos="0">
                    <a:schemeClr val="bg1">
                      <a:alpha val="5000"/>
                    </a:schemeClr>
                  </a:gs>
                </a:gsLst>
                <a:lin ang="2700000" scaled="1"/>
                <a:tileRect/>
              </a:gradFill>
              <a:ln>
                <a:no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sp>
            <p:nvSpPr>
              <p:cNvPr id="91" name="矩形 57"/>
              <p:cNvSpPr/>
              <p:nvPr/>
            </p:nvSpPr>
            <p:spPr>
              <a:xfrm>
                <a:off x="5076057" y="2427734"/>
                <a:ext cx="881230" cy="526344"/>
              </a:xfrm>
              <a:custGeom>
                <a:avLst/>
                <a:gdLst/>
                <a:ahLst/>
                <a:cxnLst/>
                <a:rect l="l" t="t" r="r" b="b"/>
                <a:pathLst>
                  <a:path w="783547" h="468000">
                    <a:moveTo>
                      <a:pt x="0" y="0"/>
                    </a:moveTo>
                    <a:lnTo>
                      <a:pt x="783547" y="0"/>
                    </a:lnTo>
                    <a:lnTo>
                      <a:pt x="650750" y="44035"/>
                    </a:lnTo>
                    <a:cubicBezTo>
                      <a:pt x="370000" y="151927"/>
                      <a:pt x="144214" y="309737"/>
                      <a:pt x="24523" y="468000"/>
                    </a:cubicBezTo>
                    <a:lnTo>
                      <a:pt x="0" y="468000"/>
                    </a:lnTo>
                    <a:close/>
                  </a:path>
                </a:pathLst>
              </a:custGeom>
              <a:gradFill flip="none" rotWithShape="1">
                <a:gsLst>
                  <a:gs pos="0">
                    <a:schemeClr val="bg1">
                      <a:alpha val="0"/>
                    </a:schemeClr>
                  </a:gs>
                  <a:gs pos="81000">
                    <a:schemeClr val="bg1">
                      <a:alpha val="25000"/>
                    </a:schemeClr>
                  </a:gs>
                </a:gsLst>
                <a:lin ang="15000000" scaled="0"/>
                <a:tileRect/>
              </a:gradFill>
              <a:ln>
                <a:noFill/>
              </a:ln>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0314">
                  <a:defRPr/>
                </a:pPr>
                <a:endParaRPr lang="zh-CN" altLang="en-US" sz="1270"/>
              </a:p>
            </p:txBody>
          </p:sp>
        </p:grpSp>
        <p:grpSp>
          <p:nvGrpSpPr>
            <p:cNvPr id="15369" name="组合 82"/>
            <p:cNvGrpSpPr>
              <a:grpSpLocks/>
            </p:cNvGrpSpPr>
            <p:nvPr/>
          </p:nvGrpSpPr>
          <p:grpSpPr bwMode="auto">
            <a:xfrm>
              <a:off x="6386716" y="3917713"/>
              <a:ext cx="1478799" cy="609592"/>
              <a:chOff x="606331" y="1409613"/>
              <a:chExt cx="1478799" cy="609592"/>
            </a:xfrm>
          </p:grpSpPr>
          <p:sp>
            <p:nvSpPr>
              <p:cNvPr id="15372" name="TextBox 85"/>
              <p:cNvSpPr txBox="1">
                <a:spLocks noChangeArrowheads="1"/>
              </p:cNvSpPr>
              <p:nvPr/>
            </p:nvSpPr>
            <p:spPr bwMode="auto">
              <a:xfrm>
                <a:off x="606331" y="1409613"/>
                <a:ext cx="945211" cy="321405"/>
              </a:xfrm>
              <a:prstGeom prst="rect">
                <a:avLst/>
              </a:prstGeom>
              <a:noFill/>
              <a:ln w="9525">
                <a:noFill/>
                <a:miter lim="800000"/>
                <a:headEnd/>
                <a:tailEnd/>
              </a:ln>
            </p:spPr>
            <p:txBody>
              <a:bodyPr wrap="none">
                <a:spAutoFit/>
              </a:bodyPr>
              <a:lstStyle/>
              <a:p>
                <a:r>
                  <a:rPr lang="zh-CN" altLang="en-US" sz="1505">
                    <a:solidFill>
                      <a:schemeClr val="bg1"/>
                    </a:solidFill>
                    <a:latin typeface="微软雅黑" pitchFamily="34" charset="-122"/>
                    <a:ea typeface="微软雅黑" pitchFamily="34" charset="-122"/>
                  </a:rPr>
                  <a:t>添加标题</a:t>
                </a:r>
              </a:p>
            </p:txBody>
          </p:sp>
          <p:sp>
            <p:nvSpPr>
              <p:cNvPr id="15373" name="TextBox 86"/>
              <p:cNvSpPr txBox="1">
                <a:spLocks noChangeArrowheads="1"/>
              </p:cNvSpPr>
              <p:nvPr/>
            </p:nvSpPr>
            <p:spPr bwMode="auto">
              <a:xfrm>
                <a:off x="606331" y="1668918"/>
                <a:ext cx="1478799" cy="350287"/>
              </a:xfrm>
              <a:prstGeom prst="rect">
                <a:avLst/>
              </a:prstGeom>
              <a:noFill/>
              <a:ln w="9525">
                <a:noFill/>
                <a:miter lim="800000"/>
                <a:headEnd/>
                <a:tailEnd/>
              </a:ln>
            </p:spPr>
            <p:txBody>
              <a:bodyPr wrap="none">
                <a:spAutoFit/>
              </a:bodyPr>
              <a:lstStyle/>
              <a:p>
                <a:r>
                  <a:rPr lang="zh-CN" altLang="en-US" sz="847">
                    <a:solidFill>
                      <a:schemeClr val="bg1"/>
                    </a:solidFill>
                    <a:latin typeface="微软雅黑" pitchFamily="34" charset="-122"/>
                    <a:ea typeface="微软雅黑" pitchFamily="34" charset="-122"/>
                  </a:rPr>
                  <a:t>单击添加文本单击添加文本</a:t>
                </a:r>
                <a:endParaRPr lang="en-US" altLang="zh-CN" sz="847">
                  <a:solidFill>
                    <a:schemeClr val="bg1"/>
                  </a:solidFill>
                  <a:latin typeface="微软雅黑" pitchFamily="34" charset="-122"/>
                  <a:ea typeface="微软雅黑" pitchFamily="34" charset="-122"/>
                </a:endParaRPr>
              </a:p>
              <a:p>
                <a:r>
                  <a:rPr lang="zh-CN" altLang="en-US" sz="847">
                    <a:solidFill>
                      <a:schemeClr val="bg1"/>
                    </a:solidFill>
                    <a:latin typeface="微软雅黑" pitchFamily="34" charset="-122"/>
                    <a:ea typeface="微软雅黑" pitchFamily="34" charset="-122"/>
                  </a:rPr>
                  <a:t>单击添加文本单击添加文本</a:t>
                </a:r>
              </a:p>
            </p:txBody>
          </p:sp>
        </p:grpSp>
        <p:cxnSp>
          <p:nvCxnSpPr>
            <p:cNvPr id="84" name="直接连接符 83"/>
            <p:cNvCxnSpPr/>
            <p:nvPr/>
          </p:nvCxnSpPr>
          <p:spPr>
            <a:xfrm>
              <a:off x="6240833" y="3977354"/>
              <a:ext cx="0" cy="53333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5" name="Freeform 11"/>
            <p:cNvSpPr>
              <a:spLocks noEditPoints="1"/>
            </p:cNvSpPr>
            <p:nvPr/>
          </p:nvSpPr>
          <p:spPr bwMode="auto">
            <a:xfrm>
              <a:off x="5669854" y="4002539"/>
              <a:ext cx="341700" cy="485925"/>
            </a:xfrm>
            <a:custGeom>
              <a:avLst/>
              <a:gdLst>
                <a:gd name="T0" fmla="*/ 106 w 175"/>
                <a:gd name="T1" fmla="*/ 76 h 249"/>
                <a:gd name="T2" fmla="*/ 104 w 175"/>
                <a:gd name="T3" fmla="*/ 66 h 249"/>
                <a:gd name="T4" fmla="*/ 98 w 175"/>
                <a:gd name="T5" fmla="*/ 66 h 249"/>
                <a:gd name="T6" fmla="*/ 96 w 175"/>
                <a:gd name="T7" fmla="*/ 76 h 249"/>
                <a:gd name="T8" fmla="*/ 101 w 175"/>
                <a:gd name="T9" fmla="*/ 55 h 249"/>
                <a:gd name="T10" fmla="*/ 101 w 175"/>
                <a:gd name="T11" fmla="*/ 0 h 249"/>
                <a:gd name="T12" fmla="*/ 101 w 175"/>
                <a:gd name="T13" fmla="*/ 55 h 249"/>
                <a:gd name="T14" fmla="*/ 104 w 175"/>
                <a:gd name="T15" fmla="*/ 64 h 249"/>
                <a:gd name="T16" fmla="*/ 100 w 175"/>
                <a:gd name="T17" fmla="*/ 61 h 249"/>
                <a:gd name="T18" fmla="*/ 99 w 175"/>
                <a:gd name="T19" fmla="*/ 66 h 249"/>
                <a:gd name="T20" fmla="*/ 173 w 175"/>
                <a:gd name="T21" fmla="*/ 33 h 249"/>
                <a:gd name="T22" fmla="*/ 169 w 175"/>
                <a:gd name="T23" fmla="*/ 18 h 249"/>
                <a:gd name="T24" fmla="*/ 130 w 175"/>
                <a:gd name="T25" fmla="*/ 58 h 249"/>
                <a:gd name="T26" fmla="*/ 119 w 175"/>
                <a:gd name="T27" fmla="*/ 62 h 249"/>
                <a:gd name="T28" fmla="*/ 116 w 175"/>
                <a:gd name="T29" fmla="*/ 62 h 249"/>
                <a:gd name="T30" fmla="*/ 116 w 175"/>
                <a:gd name="T31" fmla="*/ 62 h 249"/>
                <a:gd name="T32" fmla="*/ 101 w 175"/>
                <a:gd name="T33" fmla="*/ 87 h 249"/>
                <a:gd name="T34" fmla="*/ 87 w 175"/>
                <a:gd name="T35" fmla="*/ 62 h 249"/>
                <a:gd name="T36" fmla="*/ 86 w 175"/>
                <a:gd name="T37" fmla="*/ 62 h 249"/>
                <a:gd name="T38" fmla="*/ 83 w 175"/>
                <a:gd name="T39" fmla="*/ 62 h 249"/>
                <a:gd name="T40" fmla="*/ 81 w 175"/>
                <a:gd name="T41" fmla="*/ 62 h 249"/>
                <a:gd name="T42" fmla="*/ 64 w 175"/>
                <a:gd name="T43" fmla="*/ 46 h 249"/>
                <a:gd name="T44" fmla="*/ 51 w 175"/>
                <a:gd name="T45" fmla="*/ 63 h 249"/>
                <a:gd name="T46" fmla="*/ 75 w 175"/>
                <a:gd name="T47" fmla="*/ 174 h 249"/>
                <a:gd name="T48" fmla="*/ 74 w 175"/>
                <a:gd name="T49" fmla="*/ 241 h 249"/>
                <a:gd name="T50" fmla="*/ 87 w 175"/>
                <a:gd name="T51" fmla="*/ 249 h 249"/>
                <a:gd name="T52" fmla="*/ 98 w 175"/>
                <a:gd name="T53" fmla="*/ 161 h 249"/>
                <a:gd name="T54" fmla="*/ 104 w 175"/>
                <a:gd name="T55" fmla="*/ 238 h 249"/>
                <a:gd name="T56" fmla="*/ 117 w 175"/>
                <a:gd name="T57" fmla="*/ 249 h 249"/>
                <a:gd name="T58" fmla="*/ 128 w 175"/>
                <a:gd name="T59" fmla="*/ 174 h 249"/>
                <a:gd name="T60" fmla="*/ 128 w 175"/>
                <a:gd name="T61" fmla="*/ 97 h 249"/>
                <a:gd name="T62" fmla="*/ 62 w 175"/>
                <a:gd name="T63" fmla="*/ 20 h 249"/>
                <a:gd name="T64" fmla="*/ 0 w 175"/>
                <a:gd name="T65" fmla="*/ 61 h 249"/>
                <a:gd name="T66" fmla="*/ 62 w 175"/>
                <a:gd name="T67" fmla="*/ 20 h 249"/>
                <a:gd name="T68" fmla="*/ 24 w 175"/>
                <a:gd name="T69" fmla="*/ 18 h 249"/>
                <a:gd name="T70" fmla="*/ 35 w 175"/>
                <a:gd name="T71" fmla="*/ 16 h 249"/>
                <a:gd name="T72" fmla="*/ 35 w 175"/>
                <a:gd name="T73" fmla="*/ 19 h 249"/>
                <a:gd name="T74" fmla="*/ 45 w 175"/>
                <a:gd name="T75" fmla="*/ 19 h 249"/>
                <a:gd name="T76" fmla="*/ 35 w 175"/>
                <a:gd name="T77" fmla="*/ 10 h 249"/>
                <a:gd name="T78" fmla="*/ 19 w 175"/>
                <a:gd name="T79" fmla="*/ 18 h 249"/>
                <a:gd name="T80" fmla="*/ 24 w 175"/>
                <a:gd name="T81" fmla="*/ 1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5" h="249">
                  <a:moveTo>
                    <a:pt x="101" y="84"/>
                  </a:moveTo>
                  <a:cubicBezTo>
                    <a:pt x="106" y="76"/>
                    <a:pt x="106" y="76"/>
                    <a:pt x="106" y="76"/>
                  </a:cubicBezTo>
                  <a:cubicBezTo>
                    <a:pt x="104" y="66"/>
                    <a:pt x="104" y="66"/>
                    <a:pt x="104" y="66"/>
                  </a:cubicBezTo>
                  <a:cubicBezTo>
                    <a:pt x="104" y="66"/>
                    <a:pt x="104" y="66"/>
                    <a:pt x="104" y="66"/>
                  </a:cubicBezTo>
                  <a:cubicBezTo>
                    <a:pt x="103" y="67"/>
                    <a:pt x="102" y="68"/>
                    <a:pt x="101" y="68"/>
                  </a:cubicBezTo>
                  <a:cubicBezTo>
                    <a:pt x="100" y="68"/>
                    <a:pt x="99" y="67"/>
                    <a:pt x="98" y="66"/>
                  </a:cubicBezTo>
                  <a:cubicBezTo>
                    <a:pt x="98" y="66"/>
                    <a:pt x="98" y="66"/>
                    <a:pt x="98" y="66"/>
                  </a:cubicBezTo>
                  <a:cubicBezTo>
                    <a:pt x="96" y="76"/>
                    <a:pt x="96" y="76"/>
                    <a:pt x="96" y="76"/>
                  </a:cubicBezTo>
                  <a:lnTo>
                    <a:pt x="101" y="84"/>
                  </a:lnTo>
                  <a:close/>
                  <a:moveTo>
                    <a:pt x="101" y="55"/>
                  </a:moveTo>
                  <a:cubicBezTo>
                    <a:pt x="116" y="55"/>
                    <a:pt x="128" y="43"/>
                    <a:pt x="128" y="28"/>
                  </a:cubicBezTo>
                  <a:cubicBezTo>
                    <a:pt x="128" y="13"/>
                    <a:pt x="116" y="0"/>
                    <a:pt x="101" y="0"/>
                  </a:cubicBezTo>
                  <a:cubicBezTo>
                    <a:pt x="86" y="0"/>
                    <a:pt x="73" y="13"/>
                    <a:pt x="73" y="28"/>
                  </a:cubicBezTo>
                  <a:cubicBezTo>
                    <a:pt x="73" y="43"/>
                    <a:pt x="86" y="55"/>
                    <a:pt x="101" y="55"/>
                  </a:cubicBezTo>
                  <a:close/>
                  <a:moveTo>
                    <a:pt x="103" y="66"/>
                  </a:moveTo>
                  <a:cubicBezTo>
                    <a:pt x="104" y="64"/>
                    <a:pt x="104" y="64"/>
                    <a:pt x="104" y="64"/>
                  </a:cubicBezTo>
                  <a:cubicBezTo>
                    <a:pt x="105" y="62"/>
                    <a:pt x="104" y="61"/>
                    <a:pt x="102" y="61"/>
                  </a:cubicBezTo>
                  <a:cubicBezTo>
                    <a:pt x="100" y="61"/>
                    <a:pt x="100" y="61"/>
                    <a:pt x="100" y="61"/>
                  </a:cubicBezTo>
                  <a:cubicBezTo>
                    <a:pt x="98" y="61"/>
                    <a:pt x="97" y="62"/>
                    <a:pt x="98" y="64"/>
                  </a:cubicBezTo>
                  <a:cubicBezTo>
                    <a:pt x="99" y="66"/>
                    <a:pt x="99" y="66"/>
                    <a:pt x="99" y="66"/>
                  </a:cubicBezTo>
                  <a:cubicBezTo>
                    <a:pt x="100" y="67"/>
                    <a:pt x="102" y="67"/>
                    <a:pt x="103" y="66"/>
                  </a:cubicBezTo>
                  <a:close/>
                  <a:moveTo>
                    <a:pt x="173" y="33"/>
                  </a:moveTo>
                  <a:cubicBezTo>
                    <a:pt x="175" y="29"/>
                    <a:pt x="175" y="22"/>
                    <a:pt x="170" y="19"/>
                  </a:cubicBezTo>
                  <a:cubicBezTo>
                    <a:pt x="169" y="18"/>
                    <a:pt x="169" y="18"/>
                    <a:pt x="169" y="18"/>
                  </a:cubicBezTo>
                  <a:cubicBezTo>
                    <a:pt x="165" y="15"/>
                    <a:pt x="157" y="17"/>
                    <a:pt x="154" y="21"/>
                  </a:cubicBezTo>
                  <a:cubicBezTo>
                    <a:pt x="130" y="58"/>
                    <a:pt x="130" y="58"/>
                    <a:pt x="130" y="58"/>
                  </a:cubicBezTo>
                  <a:cubicBezTo>
                    <a:pt x="126" y="62"/>
                    <a:pt x="124" y="62"/>
                    <a:pt x="121" y="62"/>
                  </a:cubicBezTo>
                  <a:cubicBezTo>
                    <a:pt x="120" y="62"/>
                    <a:pt x="120" y="62"/>
                    <a:pt x="119" y="62"/>
                  </a:cubicBezTo>
                  <a:cubicBezTo>
                    <a:pt x="118" y="62"/>
                    <a:pt x="117" y="62"/>
                    <a:pt x="116" y="62"/>
                  </a:cubicBezTo>
                  <a:cubicBezTo>
                    <a:pt x="116" y="62"/>
                    <a:pt x="116" y="62"/>
                    <a:pt x="116" y="62"/>
                  </a:cubicBezTo>
                  <a:cubicBezTo>
                    <a:pt x="116" y="62"/>
                    <a:pt x="116" y="62"/>
                    <a:pt x="116" y="62"/>
                  </a:cubicBezTo>
                  <a:cubicBezTo>
                    <a:pt x="116" y="62"/>
                    <a:pt x="116" y="62"/>
                    <a:pt x="116" y="62"/>
                  </a:cubicBezTo>
                  <a:cubicBezTo>
                    <a:pt x="115" y="62"/>
                    <a:pt x="115" y="62"/>
                    <a:pt x="115" y="62"/>
                  </a:cubicBezTo>
                  <a:cubicBezTo>
                    <a:pt x="101" y="87"/>
                    <a:pt x="101" y="87"/>
                    <a:pt x="101" y="87"/>
                  </a:cubicBezTo>
                  <a:cubicBezTo>
                    <a:pt x="87" y="62"/>
                    <a:pt x="87" y="62"/>
                    <a:pt x="87" y="62"/>
                  </a:cubicBezTo>
                  <a:cubicBezTo>
                    <a:pt x="87" y="62"/>
                    <a:pt x="87" y="62"/>
                    <a:pt x="87" y="62"/>
                  </a:cubicBezTo>
                  <a:cubicBezTo>
                    <a:pt x="87" y="62"/>
                    <a:pt x="87" y="62"/>
                    <a:pt x="87" y="62"/>
                  </a:cubicBezTo>
                  <a:cubicBezTo>
                    <a:pt x="86" y="62"/>
                    <a:pt x="86" y="62"/>
                    <a:pt x="86" y="62"/>
                  </a:cubicBezTo>
                  <a:cubicBezTo>
                    <a:pt x="86" y="62"/>
                    <a:pt x="86" y="62"/>
                    <a:pt x="86" y="62"/>
                  </a:cubicBezTo>
                  <a:cubicBezTo>
                    <a:pt x="85" y="62"/>
                    <a:pt x="84" y="62"/>
                    <a:pt x="83" y="62"/>
                  </a:cubicBezTo>
                  <a:cubicBezTo>
                    <a:pt x="83" y="62"/>
                    <a:pt x="82" y="62"/>
                    <a:pt x="81" y="62"/>
                  </a:cubicBezTo>
                  <a:cubicBezTo>
                    <a:pt x="81" y="62"/>
                    <a:pt x="81" y="62"/>
                    <a:pt x="81" y="62"/>
                  </a:cubicBezTo>
                  <a:cubicBezTo>
                    <a:pt x="78" y="62"/>
                    <a:pt x="76" y="62"/>
                    <a:pt x="72" y="58"/>
                  </a:cubicBezTo>
                  <a:cubicBezTo>
                    <a:pt x="64" y="46"/>
                    <a:pt x="64" y="46"/>
                    <a:pt x="64" y="46"/>
                  </a:cubicBezTo>
                  <a:cubicBezTo>
                    <a:pt x="64" y="63"/>
                    <a:pt x="64" y="63"/>
                    <a:pt x="64" y="63"/>
                  </a:cubicBezTo>
                  <a:cubicBezTo>
                    <a:pt x="51" y="63"/>
                    <a:pt x="51" y="63"/>
                    <a:pt x="51" y="63"/>
                  </a:cubicBezTo>
                  <a:cubicBezTo>
                    <a:pt x="63" y="80"/>
                    <a:pt x="75" y="97"/>
                    <a:pt x="75" y="97"/>
                  </a:cubicBezTo>
                  <a:cubicBezTo>
                    <a:pt x="75" y="174"/>
                    <a:pt x="75" y="174"/>
                    <a:pt x="75" y="174"/>
                  </a:cubicBezTo>
                  <a:cubicBezTo>
                    <a:pt x="75" y="174"/>
                    <a:pt x="74" y="174"/>
                    <a:pt x="74" y="174"/>
                  </a:cubicBezTo>
                  <a:cubicBezTo>
                    <a:pt x="74" y="241"/>
                    <a:pt x="74" y="241"/>
                    <a:pt x="74" y="241"/>
                  </a:cubicBezTo>
                  <a:cubicBezTo>
                    <a:pt x="76" y="245"/>
                    <a:pt x="80" y="249"/>
                    <a:pt x="85" y="249"/>
                  </a:cubicBezTo>
                  <a:cubicBezTo>
                    <a:pt x="87" y="249"/>
                    <a:pt x="87" y="249"/>
                    <a:pt x="87" y="249"/>
                  </a:cubicBezTo>
                  <a:cubicBezTo>
                    <a:pt x="93" y="249"/>
                    <a:pt x="98" y="245"/>
                    <a:pt x="98" y="238"/>
                  </a:cubicBezTo>
                  <a:cubicBezTo>
                    <a:pt x="98" y="161"/>
                    <a:pt x="98" y="161"/>
                    <a:pt x="98" y="161"/>
                  </a:cubicBezTo>
                  <a:cubicBezTo>
                    <a:pt x="104" y="161"/>
                    <a:pt x="104" y="161"/>
                    <a:pt x="104" y="161"/>
                  </a:cubicBezTo>
                  <a:cubicBezTo>
                    <a:pt x="104" y="238"/>
                    <a:pt x="104" y="238"/>
                    <a:pt x="104" y="238"/>
                  </a:cubicBezTo>
                  <a:cubicBezTo>
                    <a:pt x="104" y="245"/>
                    <a:pt x="109" y="249"/>
                    <a:pt x="116" y="249"/>
                  </a:cubicBezTo>
                  <a:cubicBezTo>
                    <a:pt x="117" y="249"/>
                    <a:pt x="117" y="249"/>
                    <a:pt x="117" y="249"/>
                  </a:cubicBezTo>
                  <a:cubicBezTo>
                    <a:pt x="122" y="249"/>
                    <a:pt x="126" y="245"/>
                    <a:pt x="128" y="241"/>
                  </a:cubicBezTo>
                  <a:cubicBezTo>
                    <a:pt x="128" y="174"/>
                    <a:pt x="128" y="174"/>
                    <a:pt x="128" y="174"/>
                  </a:cubicBezTo>
                  <a:cubicBezTo>
                    <a:pt x="128" y="174"/>
                    <a:pt x="128" y="174"/>
                    <a:pt x="128" y="174"/>
                  </a:cubicBezTo>
                  <a:cubicBezTo>
                    <a:pt x="128" y="97"/>
                    <a:pt x="128" y="97"/>
                    <a:pt x="128" y="97"/>
                  </a:cubicBezTo>
                  <a:cubicBezTo>
                    <a:pt x="128" y="97"/>
                    <a:pt x="173" y="33"/>
                    <a:pt x="173" y="33"/>
                  </a:cubicBezTo>
                  <a:close/>
                  <a:moveTo>
                    <a:pt x="62" y="20"/>
                  </a:moveTo>
                  <a:cubicBezTo>
                    <a:pt x="0" y="20"/>
                    <a:pt x="0" y="20"/>
                    <a:pt x="0" y="20"/>
                  </a:cubicBezTo>
                  <a:cubicBezTo>
                    <a:pt x="0" y="61"/>
                    <a:pt x="0" y="61"/>
                    <a:pt x="0" y="61"/>
                  </a:cubicBezTo>
                  <a:cubicBezTo>
                    <a:pt x="62" y="61"/>
                    <a:pt x="62" y="61"/>
                    <a:pt x="62" y="61"/>
                  </a:cubicBezTo>
                  <a:lnTo>
                    <a:pt x="62" y="20"/>
                  </a:lnTo>
                  <a:close/>
                  <a:moveTo>
                    <a:pt x="24" y="19"/>
                  </a:moveTo>
                  <a:cubicBezTo>
                    <a:pt x="24" y="19"/>
                    <a:pt x="24" y="19"/>
                    <a:pt x="24" y="18"/>
                  </a:cubicBezTo>
                  <a:cubicBezTo>
                    <a:pt x="24" y="17"/>
                    <a:pt x="25" y="16"/>
                    <a:pt x="27" y="16"/>
                  </a:cubicBezTo>
                  <a:cubicBezTo>
                    <a:pt x="35" y="16"/>
                    <a:pt x="35" y="16"/>
                    <a:pt x="35" y="16"/>
                  </a:cubicBezTo>
                  <a:cubicBezTo>
                    <a:pt x="36" y="16"/>
                    <a:pt x="37" y="17"/>
                    <a:pt x="37" y="18"/>
                  </a:cubicBezTo>
                  <a:cubicBezTo>
                    <a:pt x="36" y="18"/>
                    <a:pt x="36" y="18"/>
                    <a:pt x="35" y="19"/>
                  </a:cubicBezTo>
                  <a:cubicBezTo>
                    <a:pt x="35" y="19"/>
                    <a:pt x="35" y="19"/>
                    <a:pt x="35" y="19"/>
                  </a:cubicBezTo>
                  <a:cubicBezTo>
                    <a:pt x="45" y="19"/>
                    <a:pt x="45" y="19"/>
                    <a:pt x="45" y="19"/>
                  </a:cubicBezTo>
                  <a:cubicBezTo>
                    <a:pt x="44" y="18"/>
                    <a:pt x="43" y="18"/>
                    <a:pt x="42" y="17"/>
                  </a:cubicBezTo>
                  <a:cubicBezTo>
                    <a:pt x="42" y="14"/>
                    <a:pt x="39" y="10"/>
                    <a:pt x="35" y="10"/>
                  </a:cubicBezTo>
                  <a:cubicBezTo>
                    <a:pt x="27" y="10"/>
                    <a:pt x="27" y="10"/>
                    <a:pt x="27" y="10"/>
                  </a:cubicBezTo>
                  <a:cubicBezTo>
                    <a:pt x="22" y="10"/>
                    <a:pt x="19" y="14"/>
                    <a:pt x="19" y="18"/>
                  </a:cubicBezTo>
                  <a:cubicBezTo>
                    <a:pt x="19" y="19"/>
                    <a:pt x="19" y="19"/>
                    <a:pt x="19" y="19"/>
                  </a:cubicBezTo>
                  <a:lnTo>
                    <a:pt x="24" y="19"/>
                  </a:lnTo>
                  <a:close/>
                </a:path>
              </a:pathLst>
            </a:custGeom>
            <a:solidFill>
              <a:schemeClr val="bg1"/>
            </a:solidFill>
            <a:ln>
              <a:noFill/>
            </a:ln>
            <a:effectLst>
              <a:outerShdw blurRad="50800" dist="38100" dir="2700000" algn="tl" rotWithShape="0">
                <a:prstClr val="black">
                  <a:alpha val="40000"/>
                </a:prstClr>
              </a:outerShdw>
            </a:effectLst>
          </p:spPr>
          <p:txBody>
            <a:bodyPr/>
            <a:lstStyle/>
            <a:p>
              <a:pPr defTabSz="910314">
                <a:defRPr/>
              </a:pPr>
              <a:endParaRPr lang="zh-CN" altLang="en-US" sz="1270"/>
            </a:p>
          </p:txBody>
        </p:sp>
      </p:grpSp>
    </p:spTree>
    <p:extLst>
      <p:ext uri="{BB962C8B-B14F-4D97-AF65-F5344CB8AC3E}">
        <p14:creationId xmlns:p14="http://schemas.microsoft.com/office/powerpoint/2010/main" val="31881650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0-#ppt_w/2"/>
                                          </p:val>
                                        </p:tav>
                                        <p:tav tm="100000">
                                          <p:val>
                                            <p:strVal val="#ppt_x"/>
                                          </p:val>
                                        </p:tav>
                                      </p:tavLst>
                                    </p:anim>
                                    <p:anim calcmode="lin" valueType="num">
                                      <p:cBhvr additive="base">
                                        <p:cTn id="8" dur="500" fill="hold"/>
                                        <p:tgtEl>
                                          <p:spTgt spid="4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decel="100000" fill="hold" nodeType="click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additive="base">
                                        <p:cTn id="13" dur="500" fill="hold"/>
                                        <p:tgtEl>
                                          <p:spTgt spid="46"/>
                                        </p:tgtEl>
                                        <p:attrNameLst>
                                          <p:attrName>ppt_x</p:attrName>
                                        </p:attrNameLst>
                                      </p:cBhvr>
                                      <p:tavLst>
                                        <p:tav tm="0">
                                          <p:val>
                                            <p:strVal val="0-#ppt_w/2"/>
                                          </p:val>
                                        </p:tav>
                                        <p:tav tm="100000">
                                          <p:val>
                                            <p:strVal val="#ppt_x"/>
                                          </p:val>
                                        </p:tav>
                                      </p:tavLst>
                                    </p:anim>
                                    <p:anim calcmode="lin" valueType="num">
                                      <p:cBhvr additive="base">
                                        <p:cTn id="14" dur="5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decel="100000" fill="hold" nodeType="clickEffect">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cBhvr additive="base">
                                        <p:cTn id="19" dur="500" fill="hold"/>
                                        <p:tgtEl>
                                          <p:spTgt spid="52"/>
                                        </p:tgtEl>
                                        <p:attrNameLst>
                                          <p:attrName>ppt_x</p:attrName>
                                        </p:attrNameLst>
                                      </p:cBhvr>
                                      <p:tavLst>
                                        <p:tav tm="0">
                                          <p:val>
                                            <p:strVal val="0-#ppt_w/2"/>
                                          </p:val>
                                        </p:tav>
                                        <p:tav tm="100000">
                                          <p:val>
                                            <p:strVal val="#ppt_x"/>
                                          </p:val>
                                        </p:tav>
                                      </p:tavLst>
                                    </p:anim>
                                    <p:anim calcmode="lin" valueType="num">
                                      <p:cBhvr additive="base">
                                        <p:cTn id="20" dur="500" fill="hold"/>
                                        <p:tgtEl>
                                          <p:spTgt spid="52"/>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500"/>
                            </p:stCondLst>
                            <p:childTnLst>
                              <p:par>
                                <p:cTn id="22" presetID="37" presetClass="entr" presetSubtype="0" fill="hold" nodeType="afterEffect">
                                  <p:stCondLst>
                                    <p:cond delay="0"/>
                                  </p:stCondLst>
                                  <p:childTnLst>
                                    <p:set>
                                      <p:cBhvr>
                                        <p:cTn id="23" dur="1" fill="hold">
                                          <p:stCondLst>
                                            <p:cond delay="0"/>
                                          </p:stCondLst>
                                        </p:cTn>
                                        <p:tgtEl>
                                          <p:spTgt spid="68"/>
                                        </p:tgtEl>
                                        <p:attrNameLst>
                                          <p:attrName>style.visibility</p:attrName>
                                        </p:attrNameLst>
                                      </p:cBhvr>
                                      <p:to>
                                        <p:strVal val="visible"/>
                                      </p:to>
                                    </p:set>
                                    <p:animEffect transition="in" filter="fade">
                                      <p:cBhvr>
                                        <p:cTn id="24" dur="750"/>
                                        <p:tgtEl>
                                          <p:spTgt spid="68"/>
                                        </p:tgtEl>
                                      </p:cBhvr>
                                    </p:animEffect>
                                    <p:anim calcmode="lin" valueType="num">
                                      <p:cBhvr>
                                        <p:cTn id="25" dur="750" fill="hold"/>
                                        <p:tgtEl>
                                          <p:spTgt spid="68"/>
                                        </p:tgtEl>
                                        <p:attrNameLst>
                                          <p:attrName>ppt_x</p:attrName>
                                        </p:attrNameLst>
                                      </p:cBhvr>
                                      <p:tavLst>
                                        <p:tav tm="0">
                                          <p:val>
                                            <p:strVal val="#ppt_x"/>
                                          </p:val>
                                        </p:tav>
                                        <p:tav tm="100000">
                                          <p:val>
                                            <p:strVal val="#ppt_x"/>
                                          </p:val>
                                        </p:tav>
                                      </p:tavLst>
                                    </p:anim>
                                    <p:anim calcmode="lin" valueType="num">
                                      <p:cBhvr>
                                        <p:cTn id="26" dur="675" decel="100000" fill="hold"/>
                                        <p:tgtEl>
                                          <p:spTgt spid="68"/>
                                        </p:tgtEl>
                                        <p:attrNameLst>
                                          <p:attrName>ppt_y</p:attrName>
                                        </p:attrNameLst>
                                      </p:cBhvr>
                                      <p:tavLst>
                                        <p:tav tm="0">
                                          <p:val>
                                            <p:strVal val="#ppt_y+1"/>
                                          </p:val>
                                        </p:tav>
                                        <p:tav tm="100000">
                                          <p:val>
                                            <p:strVal val="#ppt_y-.03"/>
                                          </p:val>
                                        </p:tav>
                                      </p:tavLst>
                                    </p:anim>
                                    <p:anim calcmode="lin" valueType="num">
                                      <p:cBhvr>
                                        <p:cTn id="27" dur="75" accel="100000" fill="hold">
                                          <p:stCondLst>
                                            <p:cond delay="675"/>
                                          </p:stCondLst>
                                        </p:cTn>
                                        <p:tgtEl>
                                          <p:spTgt spid="68"/>
                                        </p:tgtEl>
                                        <p:attrNameLst>
                                          <p:attrName>ppt_y</p:attrName>
                                        </p:attrNameLst>
                                      </p:cBhvr>
                                      <p:tavLst>
                                        <p:tav tm="0">
                                          <p:val>
                                            <p:strVal val="#ppt_y-.03"/>
                                          </p:val>
                                        </p:tav>
                                        <p:tav tm="100000">
                                          <p:val>
                                            <p:strVal val="#ppt_y"/>
                                          </p:val>
                                        </p:tav>
                                      </p:tavLst>
                                    </p:anim>
                                  </p:childTnLst>
                                </p:cTn>
                              </p:par>
                            </p:childTnLst>
                          </p:cTn>
                        </p:par>
                        <p:par>
                          <p:cTn id="28" fill="hold" nodeType="afterGroup">
                            <p:stCondLst>
                              <p:cond delay="1250"/>
                            </p:stCondLst>
                            <p:childTnLst>
                              <p:par>
                                <p:cTn id="29" presetID="37" presetClass="entr" presetSubtype="0" fill="hold" nodeType="afterEffect">
                                  <p:stCondLst>
                                    <p:cond delay="0"/>
                                  </p:stCondLst>
                                  <p:childTnLst>
                                    <p:set>
                                      <p:cBhvr>
                                        <p:cTn id="30" dur="1" fill="hold">
                                          <p:stCondLst>
                                            <p:cond delay="0"/>
                                          </p:stCondLst>
                                        </p:cTn>
                                        <p:tgtEl>
                                          <p:spTgt spid="81"/>
                                        </p:tgtEl>
                                        <p:attrNameLst>
                                          <p:attrName>style.visibility</p:attrName>
                                        </p:attrNameLst>
                                      </p:cBhvr>
                                      <p:to>
                                        <p:strVal val="visible"/>
                                      </p:to>
                                    </p:set>
                                    <p:animEffect transition="in" filter="fade">
                                      <p:cBhvr>
                                        <p:cTn id="31" dur="750"/>
                                        <p:tgtEl>
                                          <p:spTgt spid="81"/>
                                        </p:tgtEl>
                                      </p:cBhvr>
                                    </p:animEffect>
                                    <p:anim calcmode="lin" valueType="num">
                                      <p:cBhvr>
                                        <p:cTn id="32" dur="750" fill="hold"/>
                                        <p:tgtEl>
                                          <p:spTgt spid="81"/>
                                        </p:tgtEl>
                                        <p:attrNameLst>
                                          <p:attrName>ppt_x</p:attrName>
                                        </p:attrNameLst>
                                      </p:cBhvr>
                                      <p:tavLst>
                                        <p:tav tm="0">
                                          <p:val>
                                            <p:strVal val="#ppt_x"/>
                                          </p:val>
                                        </p:tav>
                                        <p:tav tm="100000">
                                          <p:val>
                                            <p:strVal val="#ppt_x"/>
                                          </p:val>
                                        </p:tav>
                                      </p:tavLst>
                                    </p:anim>
                                    <p:anim calcmode="lin" valueType="num">
                                      <p:cBhvr>
                                        <p:cTn id="33" dur="675" decel="100000" fill="hold"/>
                                        <p:tgtEl>
                                          <p:spTgt spid="81"/>
                                        </p:tgtEl>
                                        <p:attrNameLst>
                                          <p:attrName>ppt_y</p:attrName>
                                        </p:attrNameLst>
                                      </p:cBhvr>
                                      <p:tavLst>
                                        <p:tav tm="0">
                                          <p:val>
                                            <p:strVal val="#ppt_y+1"/>
                                          </p:val>
                                        </p:tav>
                                        <p:tav tm="100000">
                                          <p:val>
                                            <p:strVal val="#ppt_y-.03"/>
                                          </p:val>
                                        </p:tav>
                                      </p:tavLst>
                                    </p:anim>
                                    <p:anim calcmode="lin" valueType="num">
                                      <p:cBhvr>
                                        <p:cTn id="34" dur="75" accel="100000" fill="hold">
                                          <p:stCondLst>
                                            <p:cond delay="675"/>
                                          </p:stCondLst>
                                        </p:cTn>
                                        <p:tgtEl>
                                          <p:spTgt spid="81"/>
                                        </p:tgtEl>
                                        <p:attrNameLst>
                                          <p:attrName>ppt_y</p:attrName>
                                        </p:attrNameLst>
                                      </p:cBhvr>
                                      <p:tavLst>
                                        <p:tav tm="0">
                                          <p:val>
                                            <p:strVal val="#ppt_y-.03"/>
                                          </p:val>
                                        </p:tav>
                                        <p:tav tm="100000">
                                          <p:val>
                                            <p:strVal val="#ppt_y"/>
                                          </p:val>
                                        </p:tav>
                                      </p:tavLst>
                                    </p:anim>
                                  </p:childTnLst>
                                </p:cTn>
                              </p:par>
                            </p:childTnLst>
                          </p:cTn>
                        </p:par>
                        <p:par>
                          <p:cTn id="35" fill="hold" nodeType="afterGroup">
                            <p:stCondLst>
                              <p:cond delay="2000"/>
                            </p:stCondLst>
                            <p:childTnLst>
                              <p:par>
                                <p:cTn id="36" presetID="37" presetClass="entr" presetSubtype="0" fill="hold" nodeType="afterEffect">
                                  <p:stCondLst>
                                    <p:cond delay="0"/>
                                  </p:stCondLst>
                                  <p:childTnLst>
                                    <p:set>
                                      <p:cBhvr>
                                        <p:cTn id="37" dur="1" fill="hold">
                                          <p:stCondLst>
                                            <p:cond delay="0"/>
                                          </p:stCondLst>
                                        </p:cTn>
                                        <p:tgtEl>
                                          <p:spTgt spid="57"/>
                                        </p:tgtEl>
                                        <p:attrNameLst>
                                          <p:attrName>style.visibility</p:attrName>
                                        </p:attrNameLst>
                                      </p:cBhvr>
                                      <p:to>
                                        <p:strVal val="visible"/>
                                      </p:to>
                                    </p:set>
                                    <p:animEffect transition="in" filter="fade">
                                      <p:cBhvr>
                                        <p:cTn id="38" dur="750"/>
                                        <p:tgtEl>
                                          <p:spTgt spid="57"/>
                                        </p:tgtEl>
                                      </p:cBhvr>
                                    </p:animEffect>
                                    <p:anim calcmode="lin" valueType="num">
                                      <p:cBhvr>
                                        <p:cTn id="39" dur="750" fill="hold"/>
                                        <p:tgtEl>
                                          <p:spTgt spid="57"/>
                                        </p:tgtEl>
                                        <p:attrNameLst>
                                          <p:attrName>ppt_x</p:attrName>
                                        </p:attrNameLst>
                                      </p:cBhvr>
                                      <p:tavLst>
                                        <p:tav tm="0">
                                          <p:val>
                                            <p:strVal val="#ppt_x"/>
                                          </p:val>
                                        </p:tav>
                                        <p:tav tm="100000">
                                          <p:val>
                                            <p:strVal val="#ppt_x"/>
                                          </p:val>
                                        </p:tav>
                                      </p:tavLst>
                                    </p:anim>
                                    <p:anim calcmode="lin" valueType="num">
                                      <p:cBhvr>
                                        <p:cTn id="40" dur="675" decel="100000" fill="hold"/>
                                        <p:tgtEl>
                                          <p:spTgt spid="57"/>
                                        </p:tgtEl>
                                        <p:attrNameLst>
                                          <p:attrName>ppt_y</p:attrName>
                                        </p:attrNameLst>
                                      </p:cBhvr>
                                      <p:tavLst>
                                        <p:tav tm="0">
                                          <p:val>
                                            <p:strVal val="#ppt_y+1"/>
                                          </p:val>
                                        </p:tav>
                                        <p:tav tm="100000">
                                          <p:val>
                                            <p:strVal val="#ppt_y-.03"/>
                                          </p:val>
                                        </p:tav>
                                      </p:tavLst>
                                    </p:anim>
                                    <p:anim calcmode="lin" valueType="num">
                                      <p:cBhvr>
                                        <p:cTn id="41" dur="75" accel="100000" fill="hold">
                                          <p:stCondLst>
                                            <p:cond delay="675"/>
                                          </p:stCondLst>
                                        </p:cTn>
                                        <p:tgtEl>
                                          <p:spTgt spid="5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reeform 2"/>
          <p:cNvSpPr>
            <a:spLocks/>
          </p:cNvSpPr>
          <p:nvPr/>
        </p:nvSpPr>
        <p:spPr bwMode="auto">
          <a:xfrm>
            <a:off x="252342" y="880022"/>
            <a:ext cx="5116996" cy="4382371"/>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chemeClr val="bg1">
                  <a:lumMod val="75000"/>
                </a:schemeClr>
              </a:gs>
              <a:gs pos="100000">
                <a:srgbClr val="FFFFFF">
                  <a:alpha val="0"/>
                </a:srgbClr>
              </a:gs>
            </a:gsLst>
            <a:lin ang="5400000" scaled="1"/>
          </a:gradFill>
          <a:ln w="9525">
            <a:noFill/>
            <a:round/>
            <a:headEnd/>
            <a:tailEnd/>
          </a:ln>
        </p:spPr>
        <p:txBody>
          <a:bodyPr wrap="none" lIns="78848" tIns="39425" rIns="78848" bIns="39425" anchor="ctr"/>
          <a:lstStyle/>
          <a:p>
            <a:pPr algn="ctr" defTabSz="910314">
              <a:defRPr/>
            </a:pPr>
            <a:endParaRPr lang="zh-CN" altLang="en-US" sz="1599" b="1" kern="0">
              <a:solidFill>
                <a:srgbClr val="000000"/>
              </a:solidFill>
              <a:latin typeface="微软雅黑" panose="020B0503020204020204" pitchFamily="34" charset="-122"/>
              <a:ea typeface="微软雅黑" panose="020B0503020204020204" pitchFamily="34" charset="-122"/>
            </a:endParaRPr>
          </a:p>
        </p:txBody>
      </p:sp>
      <p:sp>
        <p:nvSpPr>
          <p:cNvPr id="30" name="圆角矩形 29"/>
          <p:cNvSpPr/>
          <p:nvPr/>
        </p:nvSpPr>
        <p:spPr>
          <a:xfrm>
            <a:off x="1691731" y="3567677"/>
            <a:ext cx="1996330" cy="368806"/>
          </a:xfrm>
          <a:prstGeom prst="roundRect">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latin typeface="微软雅黑" panose="020B0503020204020204" pitchFamily="34" charset="-122"/>
              </a:rPr>
              <a:t>2010</a:t>
            </a:r>
            <a:r>
              <a:rPr lang="zh-CN" altLang="en-US" sz="1599" dirty="0">
                <a:latin typeface="微软雅黑" panose="020B0503020204020204" pitchFamily="34" charset="-122"/>
              </a:rPr>
              <a:t>年</a:t>
            </a:r>
            <a:r>
              <a:rPr lang="en-US" altLang="zh-CN" sz="1599" dirty="0">
                <a:latin typeface="微软雅黑" panose="020B0503020204020204" pitchFamily="34" charset="-122"/>
              </a:rPr>
              <a:t>4</a:t>
            </a:r>
            <a:r>
              <a:rPr lang="zh-CN" altLang="en-US" sz="1599" dirty="0">
                <a:latin typeface="微软雅黑" panose="020B0503020204020204" pitchFamily="34" charset="-122"/>
              </a:rPr>
              <a:t>月</a:t>
            </a:r>
          </a:p>
        </p:txBody>
      </p:sp>
      <p:sp>
        <p:nvSpPr>
          <p:cNvPr id="31" name="圆角矩形 30"/>
          <p:cNvSpPr/>
          <p:nvPr/>
        </p:nvSpPr>
        <p:spPr>
          <a:xfrm>
            <a:off x="2529382" y="2770338"/>
            <a:ext cx="1996331" cy="370299"/>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latin typeface="微软雅黑" panose="020B0503020204020204" pitchFamily="34" charset="-122"/>
              </a:rPr>
              <a:t>2011</a:t>
            </a:r>
            <a:r>
              <a:rPr lang="zh-CN" altLang="en-US" sz="1599" dirty="0">
                <a:latin typeface="微软雅黑" panose="020B0503020204020204" pitchFamily="34" charset="-122"/>
              </a:rPr>
              <a:t>年</a:t>
            </a:r>
            <a:r>
              <a:rPr lang="en-US" altLang="zh-CN" sz="1599" dirty="0">
                <a:latin typeface="微软雅黑" panose="020B0503020204020204" pitchFamily="34" charset="-122"/>
              </a:rPr>
              <a:t>5</a:t>
            </a:r>
            <a:r>
              <a:rPr lang="zh-CN" altLang="en-US" sz="1599" dirty="0">
                <a:latin typeface="微软雅黑" panose="020B0503020204020204" pitchFamily="34" charset="-122"/>
              </a:rPr>
              <a:t>月</a:t>
            </a:r>
          </a:p>
        </p:txBody>
      </p:sp>
      <p:sp>
        <p:nvSpPr>
          <p:cNvPr id="32" name="圆角矩形 31"/>
          <p:cNvSpPr/>
          <p:nvPr/>
        </p:nvSpPr>
        <p:spPr>
          <a:xfrm>
            <a:off x="3152023" y="2002864"/>
            <a:ext cx="1996330" cy="370299"/>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latin typeface="微软雅黑" panose="020B0503020204020204" pitchFamily="34" charset="-122"/>
              </a:rPr>
              <a:t>2012</a:t>
            </a:r>
            <a:r>
              <a:rPr lang="zh-CN" altLang="en-US" sz="1599" dirty="0">
                <a:latin typeface="微软雅黑" panose="020B0503020204020204" pitchFamily="34" charset="-122"/>
              </a:rPr>
              <a:t>年</a:t>
            </a:r>
            <a:r>
              <a:rPr lang="en-US" altLang="zh-CN" sz="1599" dirty="0">
                <a:latin typeface="微软雅黑" panose="020B0503020204020204" pitchFamily="34" charset="-122"/>
              </a:rPr>
              <a:t>6</a:t>
            </a:r>
            <a:r>
              <a:rPr lang="zh-CN" altLang="en-US" sz="1599" dirty="0">
                <a:latin typeface="微软雅黑" panose="020B0503020204020204" pitchFamily="34" charset="-122"/>
              </a:rPr>
              <a:t>月</a:t>
            </a:r>
          </a:p>
        </p:txBody>
      </p:sp>
      <p:sp>
        <p:nvSpPr>
          <p:cNvPr id="33" name="圆角矩形 32"/>
          <p:cNvSpPr/>
          <p:nvPr/>
        </p:nvSpPr>
        <p:spPr>
          <a:xfrm>
            <a:off x="3852306" y="1277197"/>
            <a:ext cx="1996331" cy="370299"/>
          </a:xfrm>
          <a:prstGeom prst="roundRect">
            <a:avLst/>
          </a:prstGeom>
          <a:solidFill>
            <a:schemeClr val="bg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latin typeface="微软雅黑" panose="020B0503020204020204" pitchFamily="34" charset="-122"/>
              </a:rPr>
              <a:t>2013</a:t>
            </a:r>
            <a:r>
              <a:rPr lang="zh-CN" altLang="en-US" sz="1599" dirty="0">
                <a:latin typeface="微软雅黑" panose="020B0503020204020204" pitchFamily="34" charset="-122"/>
              </a:rPr>
              <a:t>年</a:t>
            </a:r>
            <a:r>
              <a:rPr lang="en-US" altLang="zh-CN" sz="1599" dirty="0">
                <a:latin typeface="微软雅黑" panose="020B0503020204020204" pitchFamily="34" charset="-122"/>
              </a:rPr>
              <a:t>12</a:t>
            </a:r>
            <a:r>
              <a:rPr lang="zh-CN" altLang="en-US" sz="1599" dirty="0">
                <a:latin typeface="微软雅黑" panose="020B0503020204020204" pitchFamily="34" charset="-122"/>
              </a:rPr>
              <a:t>月</a:t>
            </a:r>
          </a:p>
        </p:txBody>
      </p:sp>
      <p:sp>
        <p:nvSpPr>
          <p:cNvPr id="34" name="圆角矩形 33"/>
          <p:cNvSpPr/>
          <p:nvPr/>
        </p:nvSpPr>
        <p:spPr>
          <a:xfrm>
            <a:off x="898871" y="4296329"/>
            <a:ext cx="1996331" cy="370299"/>
          </a:xfrm>
          <a:prstGeom prst="roundRect">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8848" tIns="39425" rIns="78848" bIns="39425" anchor="ctr"/>
          <a:lstStyle/>
          <a:p>
            <a:pPr algn="ctr" defTabSz="910314">
              <a:defRPr/>
            </a:pPr>
            <a:r>
              <a:rPr lang="en-US" altLang="zh-CN" sz="1599" dirty="0">
                <a:latin typeface="微软雅黑" panose="020B0503020204020204" pitchFamily="34" charset="-122"/>
              </a:rPr>
              <a:t>2009</a:t>
            </a:r>
            <a:r>
              <a:rPr lang="zh-CN" altLang="en-US" sz="1599" dirty="0">
                <a:latin typeface="微软雅黑" panose="020B0503020204020204" pitchFamily="34" charset="-122"/>
              </a:rPr>
              <a:t>年</a:t>
            </a:r>
            <a:r>
              <a:rPr lang="en-US" altLang="zh-CN" sz="1599" dirty="0">
                <a:latin typeface="微软雅黑" panose="020B0503020204020204" pitchFamily="34" charset="-122"/>
              </a:rPr>
              <a:t>3</a:t>
            </a:r>
            <a:r>
              <a:rPr lang="zh-CN" altLang="en-US" sz="1599" dirty="0">
                <a:latin typeface="微软雅黑" panose="020B0503020204020204" pitchFamily="34" charset="-122"/>
              </a:rPr>
              <a:t>月</a:t>
            </a:r>
          </a:p>
        </p:txBody>
      </p:sp>
      <p:sp>
        <p:nvSpPr>
          <p:cNvPr id="35" name="矩形 34"/>
          <p:cNvSpPr/>
          <p:nvPr/>
        </p:nvSpPr>
        <p:spPr>
          <a:xfrm>
            <a:off x="3852306" y="4272439"/>
            <a:ext cx="1979906" cy="513841"/>
          </a:xfrm>
          <a:prstGeom prst="rect">
            <a:avLst/>
          </a:prstGeom>
          <a:ln>
            <a:solidFill>
              <a:schemeClr val="accent4"/>
            </a:solidFill>
            <a:prstDash val="dash"/>
          </a:ln>
        </p:spPr>
        <p:txBody>
          <a:bodyPr lIns="78848" tIns="39425" rIns="78848" bIns="39425">
            <a:spAutoFit/>
          </a:bodyPr>
          <a:lstStyle/>
          <a:p>
            <a:pPr algn="ctr" defTabSz="910314">
              <a:defRPr/>
            </a:pPr>
            <a:r>
              <a:rPr lang="zh-CN" altLang="en-US" sz="1411" dirty="0">
                <a:solidFill>
                  <a:schemeClr val="accent5">
                    <a:lumMod val="50000"/>
                  </a:schemeClr>
                </a:solidFill>
                <a:latin typeface="微软雅黑" panose="020B0503020204020204" pitchFamily="34" charset="-122"/>
                <a:ea typeface="微软雅黑" panose="020B0503020204020204" pitchFamily="34" charset="-122"/>
              </a:rPr>
              <a:t>单击此处添加文本</a:t>
            </a:r>
            <a:endParaRPr lang="en-US" altLang="zh-CN" sz="1411" dirty="0">
              <a:solidFill>
                <a:schemeClr val="accent5">
                  <a:lumMod val="50000"/>
                </a:scheme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chemeClr val="accent5">
                    <a:lumMod val="50000"/>
                  </a:schemeClr>
                </a:solidFill>
                <a:latin typeface="微软雅黑" panose="020B0503020204020204" pitchFamily="34" charset="-122"/>
                <a:ea typeface="微软雅黑" panose="020B0503020204020204" pitchFamily="34" charset="-122"/>
              </a:rPr>
              <a:t>单击此处添加文本</a:t>
            </a:r>
          </a:p>
        </p:txBody>
      </p:sp>
      <p:sp>
        <p:nvSpPr>
          <p:cNvPr id="36" name="矩形 35"/>
          <p:cNvSpPr/>
          <p:nvPr/>
        </p:nvSpPr>
        <p:spPr>
          <a:xfrm>
            <a:off x="4379386" y="3490033"/>
            <a:ext cx="1979906" cy="513841"/>
          </a:xfrm>
          <a:prstGeom prst="rect">
            <a:avLst/>
          </a:prstGeom>
          <a:ln>
            <a:solidFill>
              <a:schemeClr val="accent3"/>
            </a:solidFill>
            <a:prstDash val="dash"/>
          </a:ln>
        </p:spPr>
        <p:txBody>
          <a:bodyPr lIns="78848" tIns="39425" rIns="78848" bIns="39425">
            <a:spAutoFit/>
          </a:bodyPr>
          <a:lstStyle/>
          <a:p>
            <a:pPr algn="ctr" defTabSz="910314">
              <a:defRPr/>
            </a:pPr>
            <a:r>
              <a:rPr lang="zh-CN" altLang="en-US" sz="1411" dirty="0">
                <a:solidFill>
                  <a:schemeClr val="accent5">
                    <a:lumMod val="50000"/>
                  </a:schemeClr>
                </a:solidFill>
                <a:latin typeface="微软雅黑" panose="020B0503020204020204" pitchFamily="34" charset="-122"/>
                <a:ea typeface="微软雅黑" panose="020B0503020204020204" pitchFamily="34" charset="-122"/>
              </a:rPr>
              <a:t>单击此处添加文本</a:t>
            </a:r>
            <a:endParaRPr lang="en-US" altLang="zh-CN" sz="1411" dirty="0">
              <a:solidFill>
                <a:schemeClr val="accent5">
                  <a:lumMod val="50000"/>
                </a:scheme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chemeClr val="accent5">
                    <a:lumMod val="50000"/>
                  </a:schemeClr>
                </a:solidFill>
                <a:latin typeface="微软雅黑" panose="020B0503020204020204" pitchFamily="34" charset="-122"/>
                <a:ea typeface="微软雅黑" panose="020B0503020204020204" pitchFamily="34" charset="-122"/>
              </a:rPr>
              <a:t>单击此处添加文本</a:t>
            </a:r>
          </a:p>
        </p:txBody>
      </p:sp>
      <p:sp>
        <p:nvSpPr>
          <p:cNvPr id="37" name="矩形 36"/>
          <p:cNvSpPr/>
          <p:nvPr/>
        </p:nvSpPr>
        <p:spPr>
          <a:xfrm>
            <a:off x="4891533" y="2707626"/>
            <a:ext cx="1979906" cy="513841"/>
          </a:xfrm>
          <a:prstGeom prst="rect">
            <a:avLst/>
          </a:prstGeom>
          <a:ln>
            <a:solidFill>
              <a:schemeClr val="accent2"/>
            </a:solidFill>
            <a:prstDash val="dash"/>
          </a:ln>
        </p:spPr>
        <p:txBody>
          <a:bodyPr lIns="78848" tIns="39425" rIns="78848" bIns="39425">
            <a:spAutoFit/>
          </a:bodyPr>
          <a:lstStyle/>
          <a:p>
            <a:pPr algn="ctr" defTabSz="910314">
              <a:defRPr/>
            </a:pPr>
            <a:r>
              <a:rPr lang="zh-CN" altLang="en-US" sz="1411" dirty="0">
                <a:solidFill>
                  <a:schemeClr val="accent5">
                    <a:lumMod val="50000"/>
                  </a:schemeClr>
                </a:solidFill>
                <a:latin typeface="微软雅黑" panose="020B0503020204020204" pitchFamily="34" charset="-122"/>
                <a:ea typeface="微软雅黑" panose="020B0503020204020204" pitchFamily="34" charset="-122"/>
              </a:rPr>
              <a:t>单击此处添加文本</a:t>
            </a:r>
            <a:endParaRPr lang="en-US" altLang="zh-CN" sz="1411" dirty="0">
              <a:solidFill>
                <a:schemeClr val="accent5">
                  <a:lumMod val="50000"/>
                </a:scheme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chemeClr val="accent5">
                    <a:lumMod val="50000"/>
                  </a:schemeClr>
                </a:solidFill>
                <a:latin typeface="微软雅黑" panose="020B0503020204020204" pitchFamily="34" charset="-122"/>
                <a:ea typeface="微软雅黑" panose="020B0503020204020204" pitchFamily="34" charset="-122"/>
              </a:rPr>
              <a:t>单击此处添加文本</a:t>
            </a:r>
          </a:p>
        </p:txBody>
      </p:sp>
      <p:sp>
        <p:nvSpPr>
          <p:cNvPr id="38" name="矩形 37"/>
          <p:cNvSpPr/>
          <p:nvPr/>
        </p:nvSpPr>
        <p:spPr>
          <a:xfrm>
            <a:off x="5369338" y="1925220"/>
            <a:ext cx="1981400" cy="513841"/>
          </a:xfrm>
          <a:prstGeom prst="rect">
            <a:avLst/>
          </a:prstGeom>
          <a:ln>
            <a:solidFill>
              <a:schemeClr val="accent1"/>
            </a:solidFill>
            <a:prstDash val="dash"/>
          </a:ln>
        </p:spPr>
        <p:txBody>
          <a:bodyPr lIns="78848" tIns="39425" rIns="78848" bIns="39425">
            <a:spAutoFit/>
          </a:bodyPr>
          <a:lstStyle/>
          <a:p>
            <a:pPr algn="ctr" defTabSz="910314">
              <a:defRPr/>
            </a:pPr>
            <a:r>
              <a:rPr lang="zh-CN" altLang="en-US" sz="1411" dirty="0">
                <a:solidFill>
                  <a:schemeClr val="accent5">
                    <a:lumMod val="50000"/>
                  </a:schemeClr>
                </a:solidFill>
                <a:latin typeface="微软雅黑" panose="020B0503020204020204" pitchFamily="34" charset="-122"/>
                <a:ea typeface="微软雅黑" panose="020B0503020204020204" pitchFamily="34" charset="-122"/>
              </a:rPr>
              <a:t>单击此处添加文本</a:t>
            </a:r>
            <a:endParaRPr lang="en-US" altLang="zh-CN" sz="1411" dirty="0">
              <a:solidFill>
                <a:schemeClr val="accent5">
                  <a:lumMod val="50000"/>
                </a:scheme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chemeClr val="accent5">
                    <a:lumMod val="50000"/>
                  </a:schemeClr>
                </a:solidFill>
                <a:latin typeface="微软雅黑" panose="020B0503020204020204" pitchFamily="34" charset="-122"/>
                <a:ea typeface="微软雅黑" panose="020B0503020204020204" pitchFamily="34" charset="-122"/>
              </a:rPr>
              <a:t>单击此处添加文本</a:t>
            </a:r>
          </a:p>
        </p:txBody>
      </p:sp>
      <p:sp>
        <p:nvSpPr>
          <p:cNvPr id="39" name="矩形 38"/>
          <p:cNvSpPr/>
          <p:nvPr/>
        </p:nvSpPr>
        <p:spPr>
          <a:xfrm>
            <a:off x="6120389" y="1214485"/>
            <a:ext cx="1979906" cy="513841"/>
          </a:xfrm>
          <a:prstGeom prst="rect">
            <a:avLst/>
          </a:prstGeom>
          <a:ln>
            <a:solidFill>
              <a:schemeClr val="bg2"/>
            </a:solidFill>
            <a:prstDash val="dash"/>
          </a:ln>
        </p:spPr>
        <p:txBody>
          <a:bodyPr lIns="78848" tIns="39425" rIns="78848" bIns="39425">
            <a:spAutoFit/>
          </a:bodyPr>
          <a:lstStyle/>
          <a:p>
            <a:pPr algn="ctr" defTabSz="910314">
              <a:defRPr/>
            </a:pPr>
            <a:r>
              <a:rPr lang="zh-CN" altLang="en-US" sz="1411" dirty="0">
                <a:solidFill>
                  <a:schemeClr val="accent5">
                    <a:lumMod val="50000"/>
                  </a:schemeClr>
                </a:solidFill>
                <a:latin typeface="微软雅黑" panose="020B0503020204020204" pitchFamily="34" charset="-122"/>
                <a:ea typeface="微软雅黑" panose="020B0503020204020204" pitchFamily="34" charset="-122"/>
              </a:rPr>
              <a:t>单击此处添加文本</a:t>
            </a:r>
            <a:endParaRPr lang="en-US" altLang="zh-CN" sz="1411" dirty="0">
              <a:solidFill>
                <a:schemeClr val="accent5">
                  <a:lumMod val="50000"/>
                </a:schemeClr>
              </a:solidFill>
              <a:latin typeface="微软雅黑" panose="020B0503020204020204" pitchFamily="34" charset="-122"/>
              <a:ea typeface="微软雅黑" panose="020B0503020204020204" pitchFamily="34" charset="-122"/>
            </a:endParaRPr>
          </a:p>
          <a:p>
            <a:pPr algn="ctr" defTabSz="910314">
              <a:defRPr/>
            </a:pPr>
            <a:r>
              <a:rPr lang="zh-CN" altLang="en-US" sz="1411" dirty="0">
                <a:solidFill>
                  <a:schemeClr val="accent5">
                    <a:lumMod val="50000"/>
                  </a:schemeClr>
                </a:solidFill>
                <a:latin typeface="微软雅黑" panose="020B0503020204020204" pitchFamily="34" charset="-122"/>
                <a:ea typeface="微软雅黑" panose="020B0503020204020204" pitchFamily="34" charset="-122"/>
              </a:rPr>
              <a:t>单击此处添加文本</a:t>
            </a:r>
          </a:p>
        </p:txBody>
      </p:sp>
    </p:spTree>
    <p:extLst>
      <p:ext uri="{BB962C8B-B14F-4D97-AF65-F5344CB8AC3E}">
        <p14:creationId xmlns:p14="http://schemas.microsoft.com/office/powerpoint/2010/main" val="1484233284"/>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34"/>
                                        </p:tgtEl>
                                        <p:attrNameLst>
                                          <p:attrName>style.visibility</p:attrName>
                                        </p:attrNameLst>
                                      </p:cBhvr>
                                      <p:to>
                                        <p:strVal val="visible"/>
                                      </p:to>
                                    </p:set>
                                    <p:anim calcmode="lin" valueType="num">
                                      <p:cBhvr additive="base">
                                        <p:cTn id="10" dur="500" fill="hold"/>
                                        <p:tgtEl>
                                          <p:spTgt spid="34"/>
                                        </p:tgtEl>
                                        <p:attrNameLst>
                                          <p:attrName>ppt_x</p:attrName>
                                        </p:attrNameLst>
                                      </p:cBhvr>
                                      <p:tavLst>
                                        <p:tav tm="0">
                                          <p:val>
                                            <p:strVal val="0-#ppt_w/2"/>
                                          </p:val>
                                        </p:tav>
                                        <p:tav tm="100000">
                                          <p:val>
                                            <p:strVal val="#ppt_x"/>
                                          </p:val>
                                        </p:tav>
                                      </p:tavLst>
                                    </p:anim>
                                    <p:anim calcmode="lin" valueType="num">
                                      <p:cBhvr additive="base">
                                        <p:cTn id="11" dur="500" fill="hold"/>
                                        <p:tgtEl>
                                          <p:spTgt spid="3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500" fill="hold"/>
                                        <p:tgtEl>
                                          <p:spTgt spid="35"/>
                                        </p:tgtEl>
                                        <p:attrNameLst>
                                          <p:attrName>ppt_x</p:attrName>
                                        </p:attrNameLst>
                                      </p:cBhvr>
                                      <p:tavLst>
                                        <p:tav tm="0">
                                          <p:val>
                                            <p:strVal val="1+#ppt_w/2"/>
                                          </p:val>
                                        </p:tav>
                                        <p:tav tm="100000">
                                          <p:val>
                                            <p:strVal val="#ppt_x"/>
                                          </p:val>
                                        </p:tav>
                                      </p:tavLst>
                                    </p:anim>
                                    <p:anim calcmode="lin" valueType="num">
                                      <p:cBhvr additive="base">
                                        <p:cTn id="15" dur="500" fill="hold"/>
                                        <p:tgtEl>
                                          <p:spTgt spid="3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fill="hold"/>
                                        <p:tgtEl>
                                          <p:spTgt spid="30"/>
                                        </p:tgtEl>
                                        <p:attrNameLst>
                                          <p:attrName>ppt_x</p:attrName>
                                        </p:attrNameLst>
                                      </p:cBhvr>
                                      <p:tavLst>
                                        <p:tav tm="0">
                                          <p:val>
                                            <p:strVal val="0-#ppt_w/2"/>
                                          </p:val>
                                        </p:tav>
                                        <p:tav tm="100000">
                                          <p:val>
                                            <p:strVal val="#ppt_x"/>
                                          </p:val>
                                        </p:tav>
                                      </p:tavLst>
                                    </p:anim>
                                    <p:anim calcmode="lin" valueType="num">
                                      <p:cBhvr additive="base">
                                        <p:cTn id="19" dur="500" fill="hold"/>
                                        <p:tgtEl>
                                          <p:spTgt spid="3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1+#ppt_w/2"/>
                                          </p:val>
                                        </p:tav>
                                        <p:tav tm="100000">
                                          <p:val>
                                            <p:strVal val="#ppt_x"/>
                                          </p:val>
                                        </p:tav>
                                      </p:tavLst>
                                    </p:anim>
                                    <p:anim calcmode="lin" valueType="num">
                                      <p:cBhvr additive="base">
                                        <p:cTn id="23" dur="500" fill="hold"/>
                                        <p:tgtEl>
                                          <p:spTgt spid="3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500" fill="hold"/>
                                        <p:tgtEl>
                                          <p:spTgt spid="31"/>
                                        </p:tgtEl>
                                        <p:attrNameLst>
                                          <p:attrName>ppt_x</p:attrName>
                                        </p:attrNameLst>
                                      </p:cBhvr>
                                      <p:tavLst>
                                        <p:tav tm="0">
                                          <p:val>
                                            <p:strVal val="0-#ppt_w/2"/>
                                          </p:val>
                                        </p:tav>
                                        <p:tav tm="100000">
                                          <p:val>
                                            <p:strVal val="#ppt_x"/>
                                          </p:val>
                                        </p:tav>
                                      </p:tavLst>
                                    </p:anim>
                                    <p:anim calcmode="lin" valueType="num">
                                      <p:cBhvr additive="base">
                                        <p:cTn id="27" dur="500" fill="hold"/>
                                        <p:tgtEl>
                                          <p:spTgt spid="3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37"/>
                                        </p:tgtEl>
                                        <p:attrNameLst>
                                          <p:attrName>style.visibility</p:attrName>
                                        </p:attrNameLst>
                                      </p:cBhvr>
                                      <p:to>
                                        <p:strVal val="visible"/>
                                      </p:to>
                                    </p:set>
                                    <p:anim calcmode="lin" valueType="num">
                                      <p:cBhvr additive="base">
                                        <p:cTn id="30" dur="500" fill="hold"/>
                                        <p:tgtEl>
                                          <p:spTgt spid="37"/>
                                        </p:tgtEl>
                                        <p:attrNameLst>
                                          <p:attrName>ppt_x</p:attrName>
                                        </p:attrNameLst>
                                      </p:cBhvr>
                                      <p:tavLst>
                                        <p:tav tm="0">
                                          <p:val>
                                            <p:strVal val="1+#ppt_w/2"/>
                                          </p:val>
                                        </p:tav>
                                        <p:tav tm="100000">
                                          <p:val>
                                            <p:strVal val="#ppt_x"/>
                                          </p:val>
                                        </p:tav>
                                      </p:tavLst>
                                    </p:anim>
                                    <p:anim calcmode="lin" valueType="num">
                                      <p:cBhvr additive="base">
                                        <p:cTn id="31" dur="500" fill="hold"/>
                                        <p:tgtEl>
                                          <p:spTgt spid="3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 fill="hold"/>
                                        <p:tgtEl>
                                          <p:spTgt spid="32"/>
                                        </p:tgtEl>
                                        <p:attrNameLst>
                                          <p:attrName>ppt_x</p:attrName>
                                        </p:attrNameLst>
                                      </p:cBhvr>
                                      <p:tavLst>
                                        <p:tav tm="0">
                                          <p:val>
                                            <p:strVal val="0-#ppt_w/2"/>
                                          </p:val>
                                        </p:tav>
                                        <p:tav tm="100000">
                                          <p:val>
                                            <p:strVal val="#ppt_x"/>
                                          </p:val>
                                        </p:tav>
                                      </p:tavLst>
                                    </p:anim>
                                    <p:anim calcmode="lin" valueType="num">
                                      <p:cBhvr additive="base">
                                        <p:cTn id="35" dur="500" fill="hold"/>
                                        <p:tgtEl>
                                          <p:spTgt spid="3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38"/>
                                        </p:tgtEl>
                                        <p:attrNameLst>
                                          <p:attrName>style.visibility</p:attrName>
                                        </p:attrNameLst>
                                      </p:cBhvr>
                                      <p:to>
                                        <p:strVal val="visible"/>
                                      </p:to>
                                    </p:set>
                                    <p:anim calcmode="lin" valueType="num">
                                      <p:cBhvr additive="base">
                                        <p:cTn id="38" dur="500" fill="hold"/>
                                        <p:tgtEl>
                                          <p:spTgt spid="38"/>
                                        </p:tgtEl>
                                        <p:attrNameLst>
                                          <p:attrName>ppt_x</p:attrName>
                                        </p:attrNameLst>
                                      </p:cBhvr>
                                      <p:tavLst>
                                        <p:tav tm="0">
                                          <p:val>
                                            <p:strVal val="1+#ppt_w/2"/>
                                          </p:val>
                                        </p:tav>
                                        <p:tav tm="100000">
                                          <p:val>
                                            <p:strVal val="#ppt_x"/>
                                          </p:val>
                                        </p:tav>
                                      </p:tavLst>
                                    </p:anim>
                                    <p:anim calcmode="lin" valueType="num">
                                      <p:cBhvr additive="base">
                                        <p:cTn id="39" dur="500" fill="hold"/>
                                        <p:tgtEl>
                                          <p:spTgt spid="3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0-#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1+#ppt_w/2"/>
                                          </p:val>
                                        </p:tav>
                                        <p:tav tm="100000">
                                          <p:val>
                                            <p:strVal val="#ppt_x"/>
                                          </p:val>
                                        </p:tav>
                                      </p:tavLst>
                                    </p:anim>
                                    <p:anim calcmode="lin" valueType="num">
                                      <p:cBhvr additive="base">
                                        <p:cTn id="47"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Cloud Callout 8"/>
          <p:cNvSpPr/>
          <p:nvPr/>
        </p:nvSpPr>
        <p:spPr bwMode="auto">
          <a:xfrm>
            <a:off x="4673370" y="695153"/>
            <a:ext cx="2068917" cy="1269415"/>
          </a:xfrm>
          <a:prstGeom prst="cloudCallout">
            <a:avLst>
              <a:gd name="adj1" fmla="val -66639"/>
              <a:gd name="adj2" fmla="val 117063"/>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26867" rIns="26867" bIns="53730" anchor="b"/>
          <a:lstStyle/>
          <a:p>
            <a:pPr defTabSz="910314">
              <a:defRPr/>
            </a:pPr>
            <a:r>
              <a:rPr lang="zh-CN" altLang="en-US" sz="1599" dirty="0">
                <a:gradFill>
                  <a:gsLst>
                    <a:gs pos="0">
                      <a:srgbClr val="FFFFFF"/>
                    </a:gs>
                    <a:gs pos="100000">
                      <a:srgbClr val="FFFFFF"/>
                    </a:gs>
                  </a:gsLst>
                  <a:lin ang="5400000" scaled="0"/>
                </a:gradFill>
                <a:latin typeface="微软雅黑" pitchFamily="34" charset="-122"/>
              </a:rPr>
              <a:t>单击填加问题三？</a:t>
            </a:r>
            <a:endParaRPr lang="en-US" altLang="zh-CN" sz="1599" dirty="0">
              <a:gradFill>
                <a:gsLst>
                  <a:gs pos="0">
                    <a:srgbClr val="FFFFFF"/>
                  </a:gs>
                  <a:gs pos="100000">
                    <a:srgbClr val="FFFFFF"/>
                  </a:gs>
                </a:gsLst>
                <a:lin ang="5400000" scaled="0"/>
              </a:gradFill>
              <a:latin typeface="微软雅黑" pitchFamily="34" charset="-122"/>
            </a:endParaRPr>
          </a:p>
          <a:p>
            <a:pPr defTabSz="910314">
              <a:defRPr/>
            </a:pPr>
            <a:endParaRPr lang="en-US" altLang="zh-CN" sz="1599" dirty="0">
              <a:gradFill>
                <a:gsLst>
                  <a:gs pos="0">
                    <a:srgbClr val="FFFFFF"/>
                  </a:gs>
                  <a:gs pos="100000">
                    <a:srgbClr val="FFFFFF"/>
                  </a:gs>
                </a:gsLst>
                <a:lin ang="5400000" scaled="0"/>
              </a:gradFill>
              <a:latin typeface="微软雅黑" pitchFamily="34" charset="-122"/>
            </a:endParaRPr>
          </a:p>
        </p:txBody>
      </p:sp>
      <p:sp>
        <p:nvSpPr>
          <p:cNvPr id="27" name="Cloud Callout 9"/>
          <p:cNvSpPr/>
          <p:nvPr/>
        </p:nvSpPr>
        <p:spPr bwMode="auto">
          <a:xfrm>
            <a:off x="1089830" y="2251251"/>
            <a:ext cx="2354865" cy="1279657"/>
          </a:xfrm>
          <a:prstGeom prst="cloudCallout">
            <a:avLst>
              <a:gd name="adj1" fmla="val 68799"/>
              <a:gd name="adj2" fmla="val 17194"/>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26867" rIns="26867" bIns="53730" anchor="b"/>
          <a:lstStyle/>
          <a:p>
            <a:pPr defTabSz="910314">
              <a:defRPr/>
            </a:pPr>
            <a:r>
              <a:rPr lang="zh-CN" altLang="en-US" sz="1599" dirty="0">
                <a:gradFill>
                  <a:gsLst>
                    <a:gs pos="0">
                      <a:srgbClr val="FFFFFF"/>
                    </a:gs>
                    <a:gs pos="100000">
                      <a:srgbClr val="FFFFFF"/>
                    </a:gs>
                  </a:gsLst>
                  <a:lin ang="5400000" scaled="0"/>
                </a:gradFill>
                <a:latin typeface="微软雅黑" pitchFamily="34" charset="-122"/>
              </a:rPr>
              <a:t>单击填加问题一？</a:t>
            </a:r>
            <a:endParaRPr lang="en-US" altLang="zh-CN" sz="1599" dirty="0">
              <a:gradFill>
                <a:gsLst>
                  <a:gs pos="0">
                    <a:srgbClr val="FFFFFF"/>
                  </a:gs>
                  <a:gs pos="100000">
                    <a:srgbClr val="FFFFFF"/>
                  </a:gs>
                </a:gsLst>
                <a:lin ang="5400000" scaled="0"/>
              </a:gradFill>
              <a:latin typeface="微软雅黑" pitchFamily="34" charset="-122"/>
            </a:endParaRPr>
          </a:p>
          <a:p>
            <a:pPr defTabSz="910314">
              <a:defRPr/>
            </a:pPr>
            <a:endParaRPr lang="en-US" sz="1599" dirty="0">
              <a:gradFill>
                <a:gsLst>
                  <a:gs pos="0">
                    <a:srgbClr val="FFFFFF"/>
                  </a:gs>
                  <a:gs pos="100000">
                    <a:srgbClr val="FFFFFF"/>
                  </a:gs>
                </a:gsLst>
                <a:lin ang="5400000" scaled="0"/>
              </a:gradFill>
              <a:latin typeface="微软雅黑" pitchFamily="34" charset="-122"/>
            </a:endParaRPr>
          </a:p>
        </p:txBody>
      </p:sp>
      <p:sp>
        <p:nvSpPr>
          <p:cNvPr id="28" name="Freeform 53"/>
          <p:cNvSpPr>
            <a:spLocks noEditPoints="1"/>
          </p:cNvSpPr>
          <p:nvPr/>
        </p:nvSpPr>
        <p:spPr bwMode="black">
          <a:xfrm>
            <a:off x="3744800" y="2955489"/>
            <a:ext cx="1712634" cy="1932125"/>
          </a:xfrm>
          <a:custGeom>
            <a:avLst/>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chemeClr val="accent4"/>
          </a:solidFill>
          <a:ln>
            <a:noFill/>
          </a:ln>
          <a:extLst/>
        </p:spPr>
        <p:txBody>
          <a:bodyPr lIns="53730" tIns="26867" rIns="53730" bIns="26867"/>
          <a:lstStyle/>
          <a:p>
            <a:pPr defTabSz="910314">
              <a:defRPr/>
            </a:pPr>
            <a:endParaRPr lang="en-US" sz="1270" dirty="0"/>
          </a:p>
        </p:txBody>
      </p:sp>
      <p:sp>
        <p:nvSpPr>
          <p:cNvPr id="29" name="Cloud Callout 11"/>
          <p:cNvSpPr/>
          <p:nvPr/>
        </p:nvSpPr>
        <p:spPr bwMode="auto">
          <a:xfrm>
            <a:off x="5564093" y="2125834"/>
            <a:ext cx="2191121" cy="1422992"/>
          </a:xfrm>
          <a:prstGeom prst="cloudCallout">
            <a:avLst>
              <a:gd name="adj1" fmla="val -90339"/>
              <a:gd name="adj2" fmla="val 18228"/>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26867" rIns="26867" bIns="53730" anchor="b"/>
          <a:lstStyle/>
          <a:p>
            <a:pPr defTabSz="910314">
              <a:defRPr/>
            </a:pPr>
            <a:r>
              <a:rPr lang="zh-CN" altLang="en-US" sz="1599" dirty="0">
                <a:gradFill>
                  <a:gsLst>
                    <a:gs pos="0">
                      <a:srgbClr val="FFFFFF"/>
                    </a:gs>
                    <a:gs pos="100000">
                      <a:srgbClr val="FFFFFF"/>
                    </a:gs>
                  </a:gsLst>
                  <a:lin ang="5400000" scaled="0"/>
                </a:gradFill>
                <a:latin typeface="微软雅黑" pitchFamily="34" charset="-122"/>
              </a:rPr>
              <a:t>单击填加问题四？</a:t>
            </a:r>
            <a:endParaRPr lang="en-US" altLang="zh-CN" sz="1599" dirty="0">
              <a:gradFill>
                <a:gsLst>
                  <a:gs pos="0">
                    <a:srgbClr val="FFFFFF"/>
                  </a:gs>
                  <a:gs pos="100000">
                    <a:srgbClr val="FFFFFF"/>
                  </a:gs>
                </a:gsLst>
                <a:lin ang="5400000" scaled="0"/>
              </a:gradFill>
              <a:latin typeface="微软雅黑" pitchFamily="34" charset="-122"/>
            </a:endParaRPr>
          </a:p>
          <a:p>
            <a:pPr defTabSz="910314">
              <a:defRPr/>
            </a:pPr>
            <a:endParaRPr lang="en-US" altLang="zh-CN" sz="1599" dirty="0">
              <a:gradFill>
                <a:gsLst>
                  <a:gs pos="0">
                    <a:srgbClr val="FFFFFF"/>
                  </a:gs>
                  <a:gs pos="100000">
                    <a:srgbClr val="FFFFFF"/>
                  </a:gs>
                </a:gsLst>
                <a:lin ang="5400000" scaled="0"/>
              </a:gradFill>
              <a:latin typeface="微软雅黑" pitchFamily="34" charset="-122"/>
            </a:endParaRPr>
          </a:p>
        </p:txBody>
      </p:sp>
      <p:sp>
        <p:nvSpPr>
          <p:cNvPr id="30" name="Cloud Callout 12"/>
          <p:cNvSpPr/>
          <p:nvPr/>
        </p:nvSpPr>
        <p:spPr bwMode="auto">
          <a:xfrm>
            <a:off x="2021551" y="743095"/>
            <a:ext cx="2293467" cy="1278618"/>
          </a:xfrm>
          <a:prstGeom prst="cloudCallout">
            <a:avLst>
              <a:gd name="adj1" fmla="val 44578"/>
              <a:gd name="adj2" fmla="val 117581"/>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26867" rIns="26867" bIns="53730" anchor="b"/>
          <a:lstStyle/>
          <a:p>
            <a:pPr defTabSz="910314">
              <a:defRPr/>
            </a:pPr>
            <a:r>
              <a:rPr lang="zh-CN" altLang="en-US" sz="1599" dirty="0">
                <a:gradFill>
                  <a:gsLst>
                    <a:gs pos="0">
                      <a:srgbClr val="FFFFFF"/>
                    </a:gs>
                    <a:gs pos="100000">
                      <a:srgbClr val="FFFFFF"/>
                    </a:gs>
                  </a:gsLst>
                  <a:lin ang="5400000" scaled="0"/>
                </a:gradFill>
                <a:latin typeface="微软雅黑" pitchFamily="34" charset="-122"/>
              </a:rPr>
              <a:t>单击填加问题二？</a:t>
            </a:r>
            <a:endParaRPr lang="en-US" altLang="zh-CN" sz="1599" dirty="0">
              <a:gradFill>
                <a:gsLst>
                  <a:gs pos="0">
                    <a:srgbClr val="FFFFFF"/>
                  </a:gs>
                  <a:gs pos="100000">
                    <a:srgbClr val="FFFFFF"/>
                  </a:gs>
                </a:gsLst>
                <a:lin ang="5400000" scaled="0"/>
              </a:gradFill>
              <a:latin typeface="微软雅黑" pitchFamily="34" charset="-122"/>
            </a:endParaRPr>
          </a:p>
          <a:p>
            <a:pPr defTabSz="910314">
              <a:defRPr/>
            </a:pPr>
            <a:endParaRPr lang="en-US" altLang="zh-CN" sz="1599" dirty="0">
              <a:gradFill>
                <a:gsLst>
                  <a:gs pos="0">
                    <a:srgbClr val="FFFFFF"/>
                  </a:gs>
                  <a:gs pos="100000">
                    <a:srgbClr val="FFFFFF"/>
                  </a:gs>
                </a:gsLst>
                <a:lin ang="5400000" scaled="0"/>
              </a:gradFill>
              <a:latin typeface="微软雅黑" pitchFamily="34" charset="-122"/>
            </a:endParaRPr>
          </a:p>
        </p:txBody>
      </p:sp>
    </p:spTree>
    <p:extLst>
      <p:ext uri="{BB962C8B-B14F-4D97-AF65-F5344CB8AC3E}">
        <p14:creationId xmlns:p14="http://schemas.microsoft.com/office/powerpoint/2010/main" val="24871158"/>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5143501"/>
          </a:xfrm>
          <a:prstGeom prst="rect">
            <a:avLst/>
          </a:prstGeom>
        </p:spPr>
      </p:pic>
      <p:grpSp>
        <p:nvGrpSpPr>
          <p:cNvPr id="5" name="组合 4"/>
          <p:cNvGrpSpPr/>
          <p:nvPr/>
        </p:nvGrpSpPr>
        <p:grpSpPr>
          <a:xfrm>
            <a:off x="1811082" y="1109853"/>
            <a:ext cx="1307137" cy="1307137"/>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椭圆 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213"/>
          <p:cNvSpPr txBox="1"/>
          <p:nvPr/>
        </p:nvSpPr>
        <p:spPr>
          <a:xfrm>
            <a:off x="1949124" y="1168735"/>
            <a:ext cx="1031051" cy="1107996"/>
          </a:xfrm>
          <a:prstGeom prst="rect">
            <a:avLst/>
          </a:prstGeom>
          <a:noFill/>
        </p:spPr>
        <p:txBody>
          <a:bodyPr wrap="none" rtlCol="0">
            <a:spAutoFit/>
          </a:bodyPr>
          <a:lstStyle/>
          <a:p>
            <a:r>
              <a:rPr lang="zh-CN" altLang="en-US" sz="6600" b="1" dirty="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rPr>
              <a:t>感</a:t>
            </a:r>
          </a:p>
        </p:txBody>
      </p:sp>
      <p:grpSp>
        <p:nvGrpSpPr>
          <p:cNvPr id="13" name="组合 12"/>
          <p:cNvGrpSpPr/>
          <p:nvPr/>
        </p:nvGrpSpPr>
        <p:grpSpPr>
          <a:xfrm>
            <a:off x="3233482" y="1109853"/>
            <a:ext cx="1307137" cy="1307137"/>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213"/>
          <p:cNvSpPr txBox="1"/>
          <p:nvPr/>
        </p:nvSpPr>
        <p:spPr>
          <a:xfrm>
            <a:off x="3371524" y="1168735"/>
            <a:ext cx="1031051" cy="1107996"/>
          </a:xfrm>
          <a:prstGeom prst="rect">
            <a:avLst/>
          </a:prstGeom>
          <a:noFill/>
        </p:spPr>
        <p:txBody>
          <a:bodyPr wrap="none" rtlCol="0">
            <a:spAutoFit/>
          </a:bodyPr>
          <a:lstStyle/>
          <a:p>
            <a:r>
              <a:rPr lang="zh-CN" altLang="en-US" sz="6600" b="1" dirty="0" smtClean="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rPr>
              <a:t>谢</a:t>
            </a:r>
            <a:endParaRPr lang="zh-CN" altLang="en-US" sz="6600" b="1" dirty="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endParaRPr>
          </a:p>
        </p:txBody>
      </p:sp>
      <p:grpSp>
        <p:nvGrpSpPr>
          <p:cNvPr id="17" name="组合 16"/>
          <p:cNvGrpSpPr/>
          <p:nvPr/>
        </p:nvGrpSpPr>
        <p:grpSpPr>
          <a:xfrm>
            <a:off x="4655880" y="1109853"/>
            <a:ext cx="1307137" cy="1307137"/>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TextBox 213"/>
          <p:cNvSpPr txBox="1"/>
          <p:nvPr/>
        </p:nvSpPr>
        <p:spPr>
          <a:xfrm>
            <a:off x="4793922" y="1168735"/>
            <a:ext cx="1031051" cy="1107996"/>
          </a:xfrm>
          <a:prstGeom prst="rect">
            <a:avLst/>
          </a:prstGeom>
          <a:noFill/>
        </p:spPr>
        <p:txBody>
          <a:bodyPr wrap="none" rtlCol="0">
            <a:spAutoFit/>
          </a:bodyPr>
          <a:lstStyle/>
          <a:p>
            <a:r>
              <a:rPr lang="zh-CN" altLang="en-US" sz="6600" b="1" dirty="0" smtClean="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rPr>
              <a:t>观</a:t>
            </a:r>
            <a:endParaRPr lang="zh-CN" altLang="en-US" sz="6600" b="1" dirty="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endParaRPr>
          </a:p>
        </p:txBody>
      </p:sp>
      <p:grpSp>
        <p:nvGrpSpPr>
          <p:cNvPr id="21" name="组合 20"/>
          <p:cNvGrpSpPr/>
          <p:nvPr/>
        </p:nvGrpSpPr>
        <p:grpSpPr>
          <a:xfrm>
            <a:off x="6078276" y="1109853"/>
            <a:ext cx="1307137" cy="1307137"/>
            <a:chOff x="304800" y="673100"/>
            <a:chExt cx="4000500" cy="4000500"/>
          </a:xfrm>
          <a:effectLst>
            <a:outerShdw blurRad="444500" dist="254000" dir="8100000" algn="tr" rotWithShape="0">
              <a:prstClr val="black">
                <a:alpha val="50000"/>
              </a:prstClr>
            </a:outerShdw>
          </a:effectLst>
        </p:grpSpPr>
        <p:sp>
          <p:nvSpPr>
            <p:cNvPr id="22" name="同心圆 2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椭圆 2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TextBox 213"/>
          <p:cNvSpPr txBox="1"/>
          <p:nvPr/>
        </p:nvSpPr>
        <p:spPr>
          <a:xfrm>
            <a:off x="6216318" y="1168735"/>
            <a:ext cx="1031051" cy="1107996"/>
          </a:xfrm>
          <a:prstGeom prst="rect">
            <a:avLst/>
          </a:prstGeom>
          <a:noFill/>
        </p:spPr>
        <p:txBody>
          <a:bodyPr wrap="none" rtlCol="0">
            <a:spAutoFit/>
          </a:bodyPr>
          <a:lstStyle/>
          <a:p>
            <a:r>
              <a:rPr lang="zh-CN" altLang="en-US" sz="6600" b="1" dirty="0" smtClean="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rPr>
              <a:t>看</a:t>
            </a:r>
            <a:endParaRPr lang="zh-CN" altLang="en-US" sz="6600" b="1" dirty="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97296220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400"/>
                                  </p:stCondLst>
                                  <p:childTnLst>
                                    <p:set>
                                      <p:cBhvr>
                                        <p:cTn id="6" dur="1" fill="hold">
                                          <p:stCondLst>
                                            <p:cond delay="0"/>
                                          </p:stCondLst>
                                        </p:cTn>
                                        <p:tgtEl>
                                          <p:spTgt spid="5"/>
                                        </p:tgtEl>
                                        <p:attrNameLst>
                                          <p:attrName>style.visibility</p:attrName>
                                        </p:attrNameLst>
                                      </p:cBhvr>
                                      <p:to>
                                        <p:strVal val="visible"/>
                                      </p:to>
                                    </p:set>
                                  </p:childTnLst>
                                </p:cTn>
                              </p:par>
                              <p:par>
                                <p:cTn id="7" presetID="53" presetClass="entr" presetSubtype="16" fill="hold" nodeType="withEffect">
                                  <p:stCondLst>
                                    <p:cond delay="400"/>
                                  </p:stCondLst>
                                  <p:childTnLst>
                                    <p:set>
                                      <p:cBhvr>
                                        <p:cTn id="8" dur="1" fill="hold">
                                          <p:stCondLst>
                                            <p:cond delay="0"/>
                                          </p:stCondLst>
                                        </p:cTn>
                                        <p:tgtEl>
                                          <p:spTgt spid="5"/>
                                        </p:tgtEl>
                                        <p:attrNameLst>
                                          <p:attrName>style.visibility</p:attrName>
                                        </p:attrNameLst>
                                      </p:cBhvr>
                                      <p:to>
                                        <p:strVal val="visible"/>
                                      </p:to>
                                    </p:set>
                                    <p:anim calcmode="lin" valueType="num">
                                      <p:cBhvr>
                                        <p:cTn id="9" dur="1000" fill="hold"/>
                                        <p:tgtEl>
                                          <p:spTgt spid="5"/>
                                        </p:tgtEl>
                                        <p:attrNameLst>
                                          <p:attrName>ppt_w</p:attrName>
                                        </p:attrNameLst>
                                      </p:cBhvr>
                                      <p:tavLst>
                                        <p:tav tm="0">
                                          <p:val>
                                            <p:fltVal val="0"/>
                                          </p:val>
                                        </p:tav>
                                        <p:tav tm="100000">
                                          <p:val>
                                            <p:strVal val="#ppt_w"/>
                                          </p:val>
                                        </p:tav>
                                      </p:tavLst>
                                    </p:anim>
                                    <p:anim calcmode="lin" valueType="num">
                                      <p:cBhvr>
                                        <p:cTn id="10" dur="1000" fill="hold"/>
                                        <p:tgtEl>
                                          <p:spTgt spid="5"/>
                                        </p:tgtEl>
                                        <p:attrNameLst>
                                          <p:attrName>ppt_h</p:attrName>
                                        </p:attrNameLst>
                                      </p:cBhvr>
                                      <p:tavLst>
                                        <p:tav tm="0">
                                          <p:val>
                                            <p:fltVal val="0"/>
                                          </p:val>
                                        </p:tav>
                                        <p:tav tm="100000">
                                          <p:val>
                                            <p:strVal val="#ppt_h"/>
                                          </p:val>
                                        </p:tav>
                                      </p:tavLst>
                                    </p:anim>
                                    <p:animEffect transition="in" filter="fade">
                                      <p:cBhvr>
                                        <p:cTn id="11" dur="1000"/>
                                        <p:tgtEl>
                                          <p:spTgt spid="5"/>
                                        </p:tgtEl>
                                      </p:cBhvr>
                                    </p:animEffect>
                                  </p:childTnLst>
                                </p:cTn>
                              </p:par>
                              <p:par>
                                <p:cTn id="12" presetID="64" presetClass="path" presetSubtype="0" fill="hold" nodeType="withEffect">
                                  <p:stCondLst>
                                    <p:cond delay="400"/>
                                  </p:stCondLst>
                                  <p:childTnLst>
                                    <p:animMotion origin="layout" path="M -4.72222E-6 -4.68026E-6 L 0.38872 0.84338 " pathEditMode="relative" rAng="0" ptsTypes="AA">
                                      <p:cBhvr>
                                        <p:cTn id="13" dur="1000" spd="-100000" fill="hold"/>
                                        <p:tgtEl>
                                          <p:spTgt spid="5"/>
                                        </p:tgtEl>
                                        <p:attrNameLst>
                                          <p:attrName>ppt_x</p:attrName>
                                          <p:attrName>ppt_y</p:attrName>
                                        </p:attrNameLst>
                                      </p:cBhvr>
                                      <p:rCtr x="19427" y="42169"/>
                                    </p:animMotion>
                                  </p:childTnLst>
                                </p:cTn>
                              </p:par>
                            </p:childTnLst>
                          </p:cTn>
                        </p:par>
                        <p:par>
                          <p:cTn id="14" fill="hold">
                            <p:stCondLst>
                              <p:cond delay="1400"/>
                            </p:stCondLst>
                            <p:childTnLst>
                              <p:par>
                                <p:cTn id="15" presetID="10"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childTnLst>
                                </p:cTn>
                              </p:par>
                            </p:childTnLst>
                          </p:cTn>
                        </p:par>
                        <p:par>
                          <p:cTn id="18" fill="hold">
                            <p:stCondLst>
                              <p:cond delay="2400"/>
                            </p:stCondLst>
                            <p:childTnLst>
                              <p:par>
                                <p:cTn id="19" presetID="1" presetClass="entr" presetSubtype="0" fill="hold" nodeType="afterEffect">
                                  <p:stCondLst>
                                    <p:cond delay="400"/>
                                  </p:stCondLst>
                                  <p:childTnLst>
                                    <p:set>
                                      <p:cBhvr>
                                        <p:cTn id="20" dur="1" fill="hold">
                                          <p:stCondLst>
                                            <p:cond delay="0"/>
                                          </p:stCondLst>
                                        </p:cTn>
                                        <p:tgtEl>
                                          <p:spTgt spid="13"/>
                                        </p:tgtEl>
                                        <p:attrNameLst>
                                          <p:attrName>style.visibility</p:attrName>
                                        </p:attrNameLst>
                                      </p:cBhvr>
                                      <p:to>
                                        <p:strVal val="visible"/>
                                      </p:to>
                                    </p:set>
                                  </p:childTnLst>
                                </p:cTn>
                              </p:par>
                              <p:par>
                                <p:cTn id="21" presetID="53" presetClass="entr" presetSubtype="16" fill="hold" nodeType="withEffect">
                                  <p:stCondLst>
                                    <p:cond delay="40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Effect transition="in" filter="fade">
                                      <p:cBhvr>
                                        <p:cTn id="25" dur="1000"/>
                                        <p:tgtEl>
                                          <p:spTgt spid="13"/>
                                        </p:tgtEl>
                                      </p:cBhvr>
                                    </p:animEffect>
                                  </p:childTnLst>
                                </p:cTn>
                              </p:par>
                              <p:par>
                                <p:cTn id="26" presetID="64" presetClass="path" presetSubtype="0" fill="hold" nodeType="withEffect">
                                  <p:stCondLst>
                                    <p:cond delay="400"/>
                                  </p:stCondLst>
                                  <p:childTnLst>
                                    <p:animMotion origin="layout" path="M -4.72222E-6 -4.68026E-6 L 0.38872 0.84338 " pathEditMode="relative" rAng="0" ptsTypes="AA">
                                      <p:cBhvr>
                                        <p:cTn id="27" dur="1000" spd="-100000" fill="hold"/>
                                        <p:tgtEl>
                                          <p:spTgt spid="13"/>
                                        </p:tgtEl>
                                        <p:attrNameLst>
                                          <p:attrName>ppt_x</p:attrName>
                                          <p:attrName>ppt_y</p:attrName>
                                        </p:attrNameLst>
                                      </p:cBhvr>
                                      <p:rCtr x="19427" y="42169"/>
                                    </p:animMotion>
                                  </p:childTnLst>
                                </p:cTn>
                              </p:par>
                            </p:childTnLst>
                          </p:cTn>
                        </p:par>
                        <p:par>
                          <p:cTn id="28" fill="hold">
                            <p:stCondLst>
                              <p:cond delay="3800"/>
                            </p:stCondLst>
                            <p:childTnLst>
                              <p:par>
                                <p:cTn id="29" presetID="10" presetClass="entr" presetSubtype="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childTnLst>
                                </p:cTn>
                              </p:par>
                            </p:childTnLst>
                          </p:cTn>
                        </p:par>
                        <p:par>
                          <p:cTn id="32" fill="hold">
                            <p:stCondLst>
                              <p:cond delay="4800"/>
                            </p:stCondLst>
                            <p:childTnLst>
                              <p:par>
                                <p:cTn id="33" presetID="1" presetClass="entr" presetSubtype="0" fill="hold" nodeType="afterEffect">
                                  <p:stCondLst>
                                    <p:cond delay="400"/>
                                  </p:stCondLst>
                                  <p:childTnLst>
                                    <p:set>
                                      <p:cBhvr>
                                        <p:cTn id="34" dur="1" fill="hold">
                                          <p:stCondLst>
                                            <p:cond delay="0"/>
                                          </p:stCondLst>
                                        </p:cTn>
                                        <p:tgtEl>
                                          <p:spTgt spid="17"/>
                                        </p:tgtEl>
                                        <p:attrNameLst>
                                          <p:attrName>style.visibility</p:attrName>
                                        </p:attrNameLst>
                                      </p:cBhvr>
                                      <p:to>
                                        <p:strVal val="visible"/>
                                      </p:to>
                                    </p:set>
                                  </p:childTnLst>
                                </p:cTn>
                              </p:par>
                              <p:par>
                                <p:cTn id="35" presetID="53" presetClass="entr" presetSubtype="16" fill="hold" nodeType="withEffect">
                                  <p:stCondLst>
                                    <p:cond delay="40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Effect transition="in" filter="fade">
                                      <p:cBhvr>
                                        <p:cTn id="39" dur="1000"/>
                                        <p:tgtEl>
                                          <p:spTgt spid="17"/>
                                        </p:tgtEl>
                                      </p:cBhvr>
                                    </p:animEffect>
                                  </p:childTnLst>
                                </p:cTn>
                              </p:par>
                              <p:par>
                                <p:cTn id="40" presetID="64" presetClass="path" presetSubtype="0" fill="hold" nodeType="withEffect">
                                  <p:stCondLst>
                                    <p:cond delay="400"/>
                                  </p:stCondLst>
                                  <p:childTnLst>
                                    <p:animMotion origin="layout" path="M -4.72222E-6 -4.68026E-6 L 0.38872 0.84338 " pathEditMode="relative" rAng="0" ptsTypes="AA">
                                      <p:cBhvr>
                                        <p:cTn id="41" dur="1000" spd="-100000" fill="hold"/>
                                        <p:tgtEl>
                                          <p:spTgt spid="17"/>
                                        </p:tgtEl>
                                        <p:attrNameLst>
                                          <p:attrName>ppt_x</p:attrName>
                                          <p:attrName>ppt_y</p:attrName>
                                        </p:attrNameLst>
                                      </p:cBhvr>
                                      <p:rCtr x="19427" y="42169"/>
                                    </p:animMotion>
                                  </p:childTnLst>
                                </p:cTn>
                              </p:par>
                            </p:childTnLst>
                          </p:cTn>
                        </p:par>
                        <p:par>
                          <p:cTn id="42" fill="hold">
                            <p:stCondLst>
                              <p:cond delay="6200"/>
                            </p:stCondLst>
                            <p:childTnLst>
                              <p:par>
                                <p:cTn id="43" presetID="10" presetClass="entr" presetSubtype="0"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1000"/>
                                        <p:tgtEl>
                                          <p:spTgt spid="20"/>
                                        </p:tgtEl>
                                      </p:cBhvr>
                                    </p:animEffect>
                                  </p:childTnLst>
                                </p:cTn>
                              </p:par>
                            </p:childTnLst>
                          </p:cTn>
                        </p:par>
                        <p:par>
                          <p:cTn id="46" fill="hold">
                            <p:stCondLst>
                              <p:cond delay="7200"/>
                            </p:stCondLst>
                            <p:childTnLst>
                              <p:par>
                                <p:cTn id="47" presetID="1" presetClass="entr" presetSubtype="0" fill="hold" nodeType="afterEffect">
                                  <p:stCondLst>
                                    <p:cond delay="400"/>
                                  </p:stCondLst>
                                  <p:childTnLst>
                                    <p:set>
                                      <p:cBhvr>
                                        <p:cTn id="48" dur="1" fill="hold">
                                          <p:stCondLst>
                                            <p:cond delay="0"/>
                                          </p:stCondLst>
                                        </p:cTn>
                                        <p:tgtEl>
                                          <p:spTgt spid="21"/>
                                        </p:tgtEl>
                                        <p:attrNameLst>
                                          <p:attrName>style.visibility</p:attrName>
                                        </p:attrNameLst>
                                      </p:cBhvr>
                                      <p:to>
                                        <p:strVal val="visible"/>
                                      </p:to>
                                    </p:set>
                                  </p:childTnLst>
                                </p:cTn>
                              </p:par>
                              <p:par>
                                <p:cTn id="49" presetID="53" presetClass="entr" presetSubtype="16" fill="hold" nodeType="withEffect">
                                  <p:stCondLst>
                                    <p:cond delay="4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1000" fill="hold"/>
                                        <p:tgtEl>
                                          <p:spTgt spid="21"/>
                                        </p:tgtEl>
                                        <p:attrNameLst>
                                          <p:attrName>ppt_w</p:attrName>
                                        </p:attrNameLst>
                                      </p:cBhvr>
                                      <p:tavLst>
                                        <p:tav tm="0">
                                          <p:val>
                                            <p:fltVal val="0"/>
                                          </p:val>
                                        </p:tav>
                                        <p:tav tm="100000">
                                          <p:val>
                                            <p:strVal val="#ppt_w"/>
                                          </p:val>
                                        </p:tav>
                                      </p:tavLst>
                                    </p:anim>
                                    <p:anim calcmode="lin" valueType="num">
                                      <p:cBhvr>
                                        <p:cTn id="52" dur="1000" fill="hold"/>
                                        <p:tgtEl>
                                          <p:spTgt spid="21"/>
                                        </p:tgtEl>
                                        <p:attrNameLst>
                                          <p:attrName>ppt_h</p:attrName>
                                        </p:attrNameLst>
                                      </p:cBhvr>
                                      <p:tavLst>
                                        <p:tav tm="0">
                                          <p:val>
                                            <p:fltVal val="0"/>
                                          </p:val>
                                        </p:tav>
                                        <p:tav tm="100000">
                                          <p:val>
                                            <p:strVal val="#ppt_h"/>
                                          </p:val>
                                        </p:tav>
                                      </p:tavLst>
                                    </p:anim>
                                    <p:animEffect transition="in" filter="fade">
                                      <p:cBhvr>
                                        <p:cTn id="53" dur="1000"/>
                                        <p:tgtEl>
                                          <p:spTgt spid="21"/>
                                        </p:tgtEl>
                                      </p:cBhvr>
                                    </p:animEffect>
                                  </p:childTnLst>
                                </p:cTn>
                              </p:par>
                              <p:par>
                                <p:cTn id="54" presetID="64" presetClass="path" presetSubtype="0" fill="hold" nodeType="withEffect">
                                  <p:stCondLst>
                                    <p:cond delay="400"/>
                                  </p:stCondLst>
                                  <p:childTnLst>
                                    <p:animMotion origin="layout" path="M -4.72222E-6 -4.68026E-6 L 0.38872 0.84338 " pathEditMode="relative" rAng="0" ptsTypes="AA">
                                      <p:cBhvr>
                                        <p:cTn id="55" dur="1000" spd="-100000" fill="hold"/>
                                        <p:tgtEl>
                                          <p:spTgt spid="21"/>
                                        </p:tgtEl>
                                        <p:attrNameLst>
                                          <p:attrName>ppt_x</p:attrName>
                                          <p:attrName>ppt_y</p:attrName>
                                        </p:attrNameLst>
                                      </p:cBhvr>
                                      <p:rCtr x="19427" y="42169"/>
                                    </p:animMotion>
                                  </p:childTnLst>
                                </p:cTn>
                              </p:par>
                            </p:childTnLst>
                          </p:cTn>
                        </p:par>
                        <p:par>
                          <p:cTn id="56" fill="hold">
                            <p:stCondLst>
                              <p:cond delay="8600"/>
                            </p:stCondLst>
                            <p:childTnLst>
                              <p:par>
                                <p:cTn id="57" presetID="10" presetClass="entr" presetSubtype="0"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p:bldP spid="20" grpId="0"/>
      <p:bldP spid="2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总结"/>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TotalTime>
  <Words>1570</Words>
  <Application>Microsoft Office PowerPoint</Application>
  <PresentationFormat>全屏显示(16:9)</PresentationFormat>
  <Paragraphs>284</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맑은 고딕</vt:lpstr>
      <vt:lpstr>Roboto condensed</vt:lpstr>
      <vt:lpstr>Segoe</vt:lpstr>
      <vt:lpstr>等线</vt:lpstr>
      <vt:lpstr>等线 Light</vt:lpstr>
      <vt:lpstr>华文黑体</vt:lpstr>
      <vt:lpstr>宋体</vt:lpstr>
      <vt:lpstr>微软雅黑</vt:lpstr>
      <vt:lpstr>Arial</vt:lpstr>
      <vt:lpstr>Calibri</vt:lpstr>
      <vt:lpstr>Calibri Light</vt:lpstr>
      <vt:lpstr>Impact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cp:lastModifiedBy>faith123</cp:lastModifiedBy>
  <cp:revision>5</cp:revision>
  <dcterms:created xsi:type="dcterms:W3CDTF">2016-12-19T02:40:04Z</dcterms:created>
  <dcterms:modified xsi:type="dcterms:W3CDTF">2020-07-30T05:47:41Z</dcterms:modified>
</cp:coreProperties>
</file>