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7" r:id="rId2"/>
    <p:sldId id="3168" r:id="rId3"/>
    <p:sldId id="3169" r:id="rId4"/>
    <p:sldId id="3122" r:id="rId5"/>
    <p:sldId id="3127" r:id="rId6"/>
    <p:sldId id="3130" r:id="rId7"/>
    <p:sldId id="3123" r:id="rId8"/>
    <p:sldId id="3170" r:id="rId9"/>
    <p:sldId id="3150" r:id="rId10"/>
    <p:sldId id="3126" r:id="rId11"/>
    <p:sldId id="3146" r:id="rId12"/>
    <p:sldId id="3129" r:id="rId13"/>
    <p:sldId id="3171" r:id="rId14"/>
    <p:sldId id="3133" r:id="rId15"/>
    <p:sldId id="3147" r:id="rId16"/>
    <p:sldId id="3148" r:id="rId17"/>
    <p:sldId id="3124" r:id="rId18"/>
    <p:sldId id="3172" r:id="rId19"/>
    <p:sldId id="3149" r:id="rId20"/>
    <p:sldId id="3125" r:id="rId21"/>
    <p:sldId id="3128" r:id="rId22"/>
    <p:sldId id="317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137" autoAdjust="0"/>
    <p:restoredTop sz="92986" autoAdjust="0"/>
  </p:normalViewPr>
  <p:slideViewPr>
    <p:cSldViewPr>
      <p:cViewPr varScale="1">
        <p:scale>
          <a:sx n="108" d="100"/>
          <a:sy n="108" d="100"/>
        </p:scale>
        <p:origin x="-612" y="-84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6218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0124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37932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8001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30410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68635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95505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9860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31009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6156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04271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801019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41232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321297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6556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74102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414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85528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2" r:id="rId2"/>
    <p:sldLayoutId id="2147483963" r:id="rId3"/>
    <p:sldLayoutId id="214748396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3889684" y="3888495"/>
            <a:ext cx="5079383" cy="514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2109" spc="31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XX</a:t>
            </a:r>
            <a:r>
              <a:rPr lang="zh-CN" altLang="en-US" sz="2109" spc="31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大学</a:t>
            </a:r>
            <a:r>
              <a:rPr lang="zh-CN" altLang="en-US" sz="2109" spc="31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电子信息学院</a:t>
            </a:r>
            <a:endParaRPr lang="zh-CN" altLang="en-US" sz="2109" spc="31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634135" y="3160216"/>
            <a:ext cx="759048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毕业论文答辩开题报告</a:t>
            </a:r>
            <a:endParaRPr lang="zh-CN" altLang="en-US" sz="54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3770450" y="4365439"/>
            <a:ext cx="5317851" cy="472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答辩人：您的名字   指导老师：您老师名字</a:t>
            </a:r>
            <a:endParaRPr lang="en-US" altLang="zh-CN" sz="210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4042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直接连接符 33"/>
          <p:cNvCxnSpPr/>
          <p:nvPr/>
        </p:nvCxnSpPr>
        <p:spPr>
          <a:xfrm>
            <a:off x="5944507" y="657890"/>
            <a:ext cx="0" cy="657431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/>
          <p:cNvSpPr/>
          <p:nvPr/>
        </p:nvSpPr>
        <p:spPr>
          <a:xfrm>
            <a:off x="5860700" y="3429680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文本框 25"/>
          <p:cNvSpPr txBox="1">
            <a:spLocks noChangeArrowheads="1"/>
          </p:cNvSpPr>
          <p:nvPr/>
        </p:nvSpPr>
        <p:spPr bwMode="auto">
          <a:xfrm>
            <a:off x="5193839" y="335961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109663" y="335961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5860700" y="4318843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文本框 28"/>
          <p:cNvSpPr txBox="1">
            <a:spLocks noChangeArrowheads="1"/>
          </p:cNvSpPr>
          <p:nvPr/>
        </p:nvSpPr>
        <p:spPr bwMode="auto">
          <a:xfrm>
            <a:off x="5193839" y="4228267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109663" y="4248782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60700" y="5208006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30"/>
          <p:cNvSpPr txBox="1">
            <a:spLocks noChangeArrowheads="1"/>
          </p:cNvSpPr>
          <p:nvPr/>
        </p:nvSpPr>
        <p:spPr bwMode="auto">
          <a:xfrm>
            <a:off x="5193839" y="5096915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109663" y="5137946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5860700" y="6097169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文本框 32"/>
          <p:cNvSpPr txBox="1">
            <a:spLocks noChangeArrowheads="1"/>
          </p:cNvSpPr>
          <p:nvPr/>
        </p:nvSpPr>
        <p:spPr bwMode="auto">
          <a:xfrm>
            <a:off x="5193839" y="602710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109663" y="602710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73396" y="572692"/>
            <a:ext cx="2343120" cy="234312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355600" dist="1905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 txBox="1"/>
          <p:nvPr>
            <p:custDataLst>
              <p:tags r:id="rId1"/>
            </p:custDataLst>
          </p:nvPr>
        </p:nvSpPr>
        <p:spPr>
          <a:xfrm>
            <a:off x="5353005" y="657888"/>
            <a:ext cx="1513312" cy="217272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659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4362178" y="1513448"/>
            <a:ext cx="2272891" cy="461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155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8" grpId="0"/>
      <p:bldP spid="39" grpId="0" animBg="1"/>
      <p:bldP spid="40" grpId="0"/>
      <p:bldP spid="41" grpId="0"/>
      <p:bldP spid="42" grpId="0" animBg="1"/>
      <p:bldP spid="43" grpId="0"/>
      <p:bldP spid="44" grpId="0"/>
      <p:bldP spid="45" grpId="0" animBg="1"/>
      <p:bldP spid="46" grpId="0"/>
      <p:bldP spid="47" grpId="0"/>
      <p:bldP spid="10" grpId="0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1064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3883"/>
          <p:cNvSpPr/>
          <p:nvPr/>
        </p:nvSpPr>
        <p:spPr>
          <a:xfrm>
            <a:off x="1499957" y="1591323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3885"/>
          <p:cNvSpPr/>
          <p:nvPr/>
        </p:nvSpPr>
        <p:spPr>
          <a:xfrm>
            <a:off x="2510301" y="2399169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3886"/>
          <p:cNvSpPr/>
          <p:nvPr/>
        </p:nvSpPr>
        <p:spPr>
          <a:xfrm>
            <a:off x="1499957" y="3322002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3888"/>
          <p:cNvSpPr/>
          <p:nvPr/>
        </p:nvSpPr>
        <p:spPr>
          <a:xfrm>
            <a:off x="2510301" y="4129847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3889"/>
          <p:cNvSpPr/>
          <p:nvPr/>
        </p:nvSpPr>
        <p:spPr>
          <a:xfrm>
            <a:off x="1499957" y="5007066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3891"/>
          <p:cNvSpPr/>
          <p:nvPr/>
        </p:nvSpPr>
        <p:spPr>
          <a:xfrm>
            <a:off x="2510301" y="5814911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4308489" y="1693507"/>
            <a:ext cx="4255168" cy="431051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Q1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4308489" y="5109249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Q3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4308489" y="3424186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Q2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517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build="p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835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4768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2691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294119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185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443300" y="4487689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70151" y="3065276"/>
            <a:ext cx="911564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73778" y="4241095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94491" y="3100852"/>
            <a:ext cx="1678063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6" name="矩形 35"/>
          <p:cNvSpPr/>
          <p:nvPr/>
        </p:nvSpPr>
        <p:spPr>
          <a:xfrm>
            <a:off x="8834095" y="4990685"/>
            <a:ext cx="2916435" cy="799050"/>
          </a:xfrm>
          <a:prstGeom prst="rect">
            <a:avLst/>
          </a:prstGeom>
        </p:spPr>
        <p:txBody>
          <a:bodyPr wrap="square" lIns="96377" tIns="48189" rIns="96377" bIns="48189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点击添加小标题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4"/>
          <p:cNvSpPr>
            <a:spLocks/>
          </p:cNvSpPr>
          <p:nvPr/>
        </p:nvSpPr>
        <p:spPr bwMode="auto">
          <a:xfrm>
            <a:off x="2585947" y="2155888"/>
            <a:ext cx="2456175" cy="2456975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accent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4683435" y="3495041"/>
            <a:ext cx="1941401" cy="1942037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3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8"/>
          <p:cNvSpPr>
            <a:spLocks/>
          </p:cNvSpPr>
          <p:nvPr/>
        </p:nvSpPr>
        <p:spPr bwMode="auto">
          <a:xfrm>
            <a:off x="964715" y="3682767"/>
            <a:ext cx="2142760" cy="2142187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6"/>
          <p:cNvSpPr>
            <a:spLocks/>
          </p:cNvSpPr>
          <p:nvPr/>
        </p:nvSpPr>
        <p:spPr bwMode="auto">
          <a:xfrm>
            <a:off x="6249070" y="2233263"/>
            <a:ext cx="2345106" cy="2345875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4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939597" y="2146430"/>
            <a:ext cx="2792216" cy="250653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7" rIns="91435" bIns="457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561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9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19" dur="7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29" dur="7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39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240061"/>
            <a:ext cx="6140938" cy="2957647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704901" y="4905852"/>
            <a:ext cx="6068007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644086" y="4560708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644085" y="4950253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644085" y="5715566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19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88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109090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8143780" y="3616325"/>
            <a:ext cx="544517" cy="1398909"/>
            <a:chOff x="1371598" y="1962150"/>
            <a:chExt cx="915449" cy="2351874"/>
          </a:xfrm>
          <a:solidFill>
            <a:schemeClr val="accent3"/>
          </a:solidFill>
        </p:grpSpPr>
        <p:sp>
          <p:nvSpPr>
            <p:cNvPr id="31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3"/>
          <p:cNvGrpSpPr/>
          <p:nvPr/>
        </p:nvGrpSpPr>
        <p:grpSpPr>
          <a:xfrm>
            <a:off x="1063092" y="4152077"/>
            <a:ext cx="544517" cy="1500105"/>
            <a:chOff x="1371598" y="1962150"/>
            <a:chExt cx="915449" cy="2522008"/>
          </a:xfrm>
          <a:solidFill>
            <a:schemeClr val="accent1"/>
          </a:solidFill>
        </p:grpSpPr>
        <p:sp>
          <p:nvSpPr>
            <p:cNvPr id="35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5227981" y="3041932"/>
            <a:ext cx="544517" cy="1324446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7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353" y="4173992"/>
            <a:ext cx="12858044" cy="3058657"/>
            <a:chOff x="0" y="1885950"/>
            <a:chExt cx="9144000" cy="3257550"/>
          </a:xfrm>
        </p:grpSpPr>
        <p:sp>
          <p:nvSpPr>
            <p:cNvPr id="410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3257550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auto">
            <a:xfrm>
              <a:off x="0" y="1885950"/>
              <a:ext cx="9144000" cy="3257550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9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1"/>
          <p:cNvGrpSpPr/>
          <p:nvPr/>
        </p:nvGrpSpPr>
        <p:grpSpPr>
          <a:xfrm>
            <a:off x="353" y="5414187"/>
            <a:ext cx="12858044" cy="1818463"/>
            <a:chOff x="0" y="3378148"/>
            <a:chExt cx="9144000" cy="1765352"/>
          </a:xfrm>
        </p:grpSpPr>
        <p:sp>
          <p:nvSpPr>
            <p:cNvPr id="4104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 Placeholder 3"/>
          <p:cNvSpPr txBox="1">
            <a:spLocks/>
          </p:cNvSpPr>
          <p:nvPr/>
        </p:nvSpPr>
        <p:spPr>
          <a:xfrm>
            <a:off x="5950815" y="308615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"/>
          <p:cNvSpPr txBox="1">
            <a:spLocks/>
          </p:cNvSpPr>
          <p:nvPr/>
        </p:nvSpPr>
        <p:spPr>
          <a:xfrm>
            <a:off x="8860853" y="364750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797975" y="4183260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973504" y="1832583"/>
            <a:ext cx="10911745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64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3" grpId="0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641197"/>
            <a:ext cx="2569730" cy="2089432"/>
          </a:xfrm>
          <a:prstGeom prst="rect">
            <a:avLst/>
          </a:prstGeom>
          <a:solidFill>
            <a:srgbClr val="00B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572255" y="1641197"/>
            <a:ext cx="2569730" cy="2089432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44510" y="1641197"/>
            <a:ext cx="2569730" cy="20894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716765" y="1641197"/>
            <a:ext cx="2569730" cy="20894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289020" y="1641197"/>
            <a:ext cx="2569730" cy="20894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0" y="3727172"/>
            <a:ext cx="2569730" cy="20894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572255" y="3727172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144510" y="3727172"/>
            <a:ext cx="2569730" cy="208943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716765" y="3727172"/>
            <a:ext cx="2569730" cy="2089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89020" y="3727172"/>
            <a:ext cx="2569730" cy="208943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15"/>
          <p:cNvSpPr txBox="1"/>
          <p:nvPr/>
        </p:nvSpPr>
        <p:spPr>
          <a:xfrm>
            <a:off x="236687" y="2650743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39" name="TextBox 16"/>
          <p:cNvSpPr txBox="1"/>
          <p:nvPr/>
        </p:nvSpPr>
        <p:spPr>
          <a:xfrm>
            <a:off x="236687" y="2330012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2886581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2886581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0491" y="2594760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0491" y="2274029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7999756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7999756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481699" y="2585429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10481699" y="226469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189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5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5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1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1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7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200"/>
                            </p:stCondLst>
                            <p:childTnLst>
                              <p:par>
                                <p:cTn id="8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2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937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6632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267209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319154" y="4687829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959054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63382" y="5225256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14097" y="5496480"/>
            <a:ext cx="1898571" cy="98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05936" y="5451275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456651" y="5722500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23830" y="5236974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74545" y="5508199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694526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965751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5" name="Flowchart: Merge 24"/>
          <p:cNvSpPr>
            <a:spLocks noChangeAspect="1"/>
          </p:cNvSpPr>
          <p:nvPr/>
        </p:nvSpPr>
        <p:spPr>
          <a:xfrm>
            <a:off x="1128780" y="2412558"/>
            <a:ext cx="2379074" cy="2201605"/>
          </a:xfrm>
          <a:prstGeom prst="flowChartMerg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lowchart: Merge 25"/>
          <p:cNvSpPr>
            <a:spLocks noChangeAspect="1"/>
          </p:cNvSpPr>
          <p:nvPr/>
        </p:nvSpPr>
        <p:spPr>
          <a:xfrm>
            <a:off x="3188076" y="2951658"/>
            <a:ext cx="2379074" cy="2201605"/>
          </a:xfrm>
          <a:prstGeom prst="flowChartMerg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lowchart: Merge 27"/>
          <p:cNvSpPr>
            <a:spLocks noChangeAspect="1"/>
          </p:cNvSpPr>
          <p:nvPr/>
        </p:nvSpPr>
        <p:spPr>
          <a:xfrm>
            <a:off x="7335131" y="2955007"/>
            <a:ext cx="2379073" cy="2201605"/>
          </a:xfrm>
          <a:prstGeom prst="flowChartMerg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lowchart: Merge 28"/>
          <p:cNvSpPr>
            <a:spLocks noChangeAspect="1"/>
          </p:cNvSpPr>
          <p:nvPr/>
        </p:nvSpPr>
        <p:spPr>
          <a:xfrm>
            <a:off x="9424564" y="2405861"/>
            <a:ext cx="2379073" cy="2201605"/>
          </a:xfrm>
          <a:prstGeom prst="flowChartMerg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Flowchart: Merge 29"/>
          <p:cNvSpPr>
            <a:spLocks noChangeAspect="1"/>
          </p:cNvSpPr>
          <p:nvPr/>
        </p:nvSpPr>
        <p:spPr>
          <a:xfrm>
            <a:off x="4567637" y="1968888"/>
            <a:ext cx="3691666" cy="3417093"/>
          </a:xfrm>
          <a:prstGeom prst="flowChartMerg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8244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椭圆 18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678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20" grpId="0"/>
      <p:bldP spid="24" grpId="0"/>
      <p:bldP spid="25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0210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365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www.pptjia.com/moban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www.pptjia.com/hangye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www.pptjia.com/jieri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www.pptjia.com/sucai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www.pptjia.com/beijing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www.pptjia.com/tubiao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www.pptjia.com/xiazai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www.pptjia.com/powerpoint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www.pptjia.com/word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www.pptjia.com/excel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www.pptjia.com/ziliao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www.pptjia.com/kejian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www.pptjia.com/fanwen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www.pptjia.com/shiti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www.pptjia.com/jiaoan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www.pptjia.cn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3889684" y="3888495"/>
            <a:ext cx="5079383" cy="470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2109" spc="31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武汉大学电子信息学院</a:t>
            </a:r>
            <a:endParaRPr lang="zh-CN" altLang="en-US" sz="2109" spc="31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634135" y="3160216"/>
            <a:ext cx="759048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毕业论文答辩开题报告</a:t>
            </a:r>
            <a:endParaRPr lang="zh-CN" altLang="en-US" sz="54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3770450" y="4365439"/>
            <a:ext cx="5317851" cy="472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9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答辩人：您的名字   指导老师：您老师名字</a:t>
            </a:r>
            <a:endParaRPr lang="en-US" altLang="zh-CN" sz="210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447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switch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9" grpId="0"/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开题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8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B595A"/>
      </a:accent1>
      <a:accent2>
        <a:srgbClr val="FC8388"/>
      </a:accent2>
      <a:accent3>
        <a:srgbClr val="2B595A"/>
      </a:accent3>
      <a:accent4>
        <a:srgbClr val="FC8388"/>
      </a:accent4>
      <a:accent5>
        <a:srgbClr val="2B595A"/>
      </a:accent5>
      <a:accent6>
        <a:srgbClr val="FC8388"/>
      </a:accent6>
      <a:hlink>
        <a:srgbClr val="2B595A"/>
      </a:hlink>
      <a:folHlink>
        <a:srgbClr val="FC8388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2264</Words>
  <Application>Microsoft Office PowerPoint</Application>
  <PresentationFormat>自定义</PresentationFormat>
  <Paragraphs>186</Paragraphs>
  <Slides>22</Slides>
  <Notes>15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开题报告</dc:title>
  <dc:creator/>
  <cp:keywords>第一PPT模板网-WWW.1PPT.COM</cp:keywords>
  <cp:lastModifiedBy/>
  <cp:revision>1</cp:revision>
  <dcterms:created xsi:type="dcterms:W3CDTF">2016-10-17T14:00:15Z</dcterms:created>
  <dcterms:modified xsi:type="dcterms:W3CDTF">2020-06-24T05:02:04Z</dcterms:modified>
</cp:coreProperties>
</file>