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579" r:id="rId2"/>
    <p:sldId id="580" r:id="rId3"/>
    <p:sldId id="581" r:id="rId4"/>
    <p:sldId id="582" r:id="rId5"/>
    <p:sldId id="604" r:id="rId6"/>
    <p:sldId id="605" r:id="rId7"/>
    <p:sldId id="606" r:id="rId8"/>
    <p:sldId id="607" r:id="rId9"/>
    <p:sldId id="608" r:id="rId10"/>
    <p:sldId id="611" r:id="rId11"/>
    <p:sldId id="612" r:id="rId12"/>
    <p:sldId id="613" r:id="rId13"/>
    <p:sldId id="609" r:id="rId14"/>
    <p:sldId id="614" r:id="rId15"/>
    <p:sldId id="615" r:id="rId16"/>
    <p:sldId id="616" r:id="rId17"/>
    <p:sldId id="617" r:id="rId18"/>
    <p:sldId id="610" r:id="rId19"/>
    <p:sldId id="621" r:id="rId20"/>
    <p:sldId id="618" r:id="rId21"/>
    <p:sldId id="619" r:id="rId22"/>
    <p:sldId id="620" r:id="rId23"/>
    <p:sldId id="622" r:id="rId24"/>
    <p:sldId id="62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0000"/>
    <a:srgbClr val="FF6600"/>
    <a:srgbClr val="E80000"/>
    <a:srgbClr val="ECE3D5"/>
    <a:srgbClr val="F0E9DD"/>
    <a:srgbClr val="D35135"/>
    <a:srgbClr val="7F7F7F"/>
    <a:srgbClr val="E81C29"/>
    <a:srgbClr val="7C685C"/>
    <a:srgbClr val="D974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006" autoAdjust="0"/>
    <p:restoredTop sz="89810" autoAdjust="0"/>
  </p:normalViewPr>
  <p:slideViewPr>
    <p:cSldViewPr snapToGrid="0" showGuides="1">
      <p:cViewPr varScale="1">
        <p:scale>
          <a:sx n="103" d="100"/>
          <a:sy n="103" d="100"/>
        </p:scale>
        <p:origin x="132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3E272-A017-45D1-BF50-E01C56DEC431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DD8BC-D6FC-4DC7-95EE-0B21F35818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25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2409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169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037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100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292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447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524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49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25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9126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185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217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1597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898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103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933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8958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7404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39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724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758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587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9099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EF128-1571-4DC6-97A1-DF53A7E9F17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59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60D3CD5-2856-4FBB-B945-A5AAD51A37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BA84670-E173-4350-8DBA-0DDF41458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306F2C9-6204-4CDC-8A7B-B1FF921C7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C8487E7-FDBF-4D2A-8D5B-2D5A24551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34F7A92-F3E2-4CAD-8740-9DB6CE3CD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48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B30E8C-3688-4423-8BA1-9353733FB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EB5F798-345D-4161-8985-38F4EA392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94C21D3-701F-45BA-9941-27756E67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CD6A84C-15C9-4808-89FB-ABC2261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0D8FA99-F91B-44D2-AF46-BEABD6CD8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10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AA746F-767A-4EB6-9785-49809D5BC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03D88C4-1C31-4440-902B-C3CAECD19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B988CA2-A5F0-4BAA-BD04-493091F3A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72057D3-ED9B-4949-AB4F-5C22EBD9B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23CFA0C-17FF-44A0-B95B-A0A42ECDF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84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A0253A2-7246-4000-BBE5-74CD6E9B0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D9F10CC-A678-41FF-B910-5D8CBACD9D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72FDB5E-1D8C-4777-8BAA-4E87A1C70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C5EEC61-1A6D-4106-8173-8EA768A4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47B5362-D05F-47BF-865F-06BFB93CD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B0ED683-F6A8-486C-9335-EE0A711FB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97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AF0EAD-1DBF-4B90-A988-E59FB6DE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F823B2-199A-4F9B-90E5-AAE0DA4A7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98D05C2-C2A9-45AB-96FF-3741CB899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4561BCF-7A13-4AAC-A2EF-D24AB1A13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EBA8D4A6-DAE7-46C1-AADC-36385DDAE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5D1820A-BBFA-43AF-9F6B-98A097BA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23C08DB-1A4D-4916-8CF7-EFB651E42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CC8DA110-1894-497F-92BB-F2006504B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88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AF0EAD-1DBF-4B90-A988-E59FB6DE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F823B2-199A-4F9B-90E5-AAE0DA4A7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98D05C2-C2A9-45AB-96FF-3741CB899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4561BCF-7A13-4AAC-A2EF-D24AB1A13E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EBA8D4A6-DAE7-46C1-AADC-36385DDAE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5D1820A-BBFA-43AF-9F6B-98A097BA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23C08DB-1A4D-4916-8CF7-EFB651E42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CC8DA110-1894-497F-92BB-F2006504B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575029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060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17AD8AD-C1A3-4B59-B0F9-98C2DB5A4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72A0638-BD93-41A2-A95E-8F30223A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2DAEA7A-1C9A-40B7-9051-96A559B49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109A3E8-54B0-4742-A3C3-7863BFEE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0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740F0FBC-4A3E-451D-9DCF-F7A5E4BC6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9570197-FA96-46EF-BBAF-BABAC0A0A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10E03EA-6DCD-45FF-A2CD-07A7CBB2C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14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F3EA933-38FB-4E95-A113-EA5092923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600D57B-7DD6-4130-B481-F645AB1C7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0CDC4E7-4C9A-480C-BE85-110253D00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BAB418D-F73B-493E-98D8-07DCEB48F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36F2EF3-2177-45FB-9E8E-B4F9EF2A2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999E1A9-A17A-42D1-A6EE-25616902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23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460D1A9-6505-46B5-8FC4-5F2A96072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FB0A8384-EF42-49C7-8B72-47CAC940D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F41794D-17D9-4743-AF97-AE0528BA9D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D3E264-E40A-4D58-96A1-82ECE62A5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71EC6F-D819-4E4A-BA56-03A95BF9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058CC60-3B58-4FEF-BDDE-12351A8BF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3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2099A77-1441-4A90-949D-DB4972659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265DE50-21FD-4139-8B7B-2486573857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9B5924E-B103-452A-9096-C3D5CF13E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B71C771-13F6-47BF-8380-D7AD749E8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BF76AE8-3F8E-48ED-9684-5C8D8302D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58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D4DF8C08-8700-4D56-BE9A-3C9FC1EF3A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EA194EE-3132-498C-8989-2F2B0A5875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F68F920-4FD1-4537-BB6C-83DD0C02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13330DC-893A-4C0D-BFC0-545999F4C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CA8451E-E009-4858-91B8-768D838F6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1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2043C670-1FE1-4AC4-990A-97B10D12B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57C0A71-7D3E-4B34-A627-8CDC308EC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3E601AC-2103-4D25-BF42-7089F74348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C1BB4-362A-4FA9-8DB1-67ED03367B5F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57B1BC-5512-4476-B28B-7AA7E05E4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CA7CD38-6541-44CE-A201-EF6C1356E2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A68BC-99F0-46F7-8FC8-CC50DBF2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8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C9065AE-2934-4B9F-B3EF-BB07A0D52351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B3FFCBBF-638D-42B8-909D-4B0C2E89A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3" name="流程图: 过程 12">
              <a:extLst>
                <a:ext uri="{FF2B5EF4-FFF2-40B4-BE49-F238E27FC236}">
                  <a16:creationId xmlns="" xmlns:a16="http://schemas.microsoft.com/office/drawing/2014/main" id="{8F7E1945-D0CC-47D9-96B5-79080EB1D69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68322" y="-1"/>
            <a:ext cx="6123678" cy="6870701"/>
            <a:chOff x="6068322" y="-1"/>
            <a:chExt cx="6123678" cy="68707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flipH="1">
              <a:off x="6081406" y="-1"/>
              <a:ext cx="6110594" cy="6861185"/>
            </a:xfrm>
            <a:custGeom>
              <a:avLst/>
              <a:gdLst>
                <a:gd name="T0" fmla="*/ 1837 w 2732"/>
                <a:gd name="T1" fmla="*/ 1404 h 3072"/>
                <a:gd name="T2" fmla="*/ 2412 w 2732"/>
                <a:gd name="T3" fmla="*/ 0 h 3072"/>
                <a:gd name="T4" fmla="*/ 0 w 2732"/>
                <a:gd name="T5" fmla="*/ 0 h 3072"/>
                <a:gd name="T6" fmla="*/ 0 w 2732"/>
                <a:gd name="T7" fmla="*/ 3072 h 3072"/>
                <a:gd name="T8" fmla="*/ 2732 w 2732"/>
                <a:gd name="T9" fmla="*/ 3072 h 3072"/>
                <a:gd name="T10" fmla="*/ 1837 w 2732"/>
                <a:gd name="T11" fmla="*/ 1404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2" h="3072">
                  <a:moveTo>
                    <a:pt x="1837" y="1404"/>
                  </a:moveTo>
                  <a:cubicBezTo>
                    <a:pt x="1837" y="857"/>
                    <a:pt x="2057" y="361"/>
                    <a:pt x="24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72"/>
                    <a:pt x="0" y="3072"/>
                    <a:pt x="0" y="3072"/>
                  </a:cubicBezTo>
                  <a:cubicBezTo>
                    <a:pt x="2732" y="3072"/>
                    <a:pt x="2732" y="3072"/>
                    <a:pt x="2732" y="3072"/>
                  </a:cubicBezTo>
                  <a:cubicBezTo>
                    <a:pt x="2193" y="2713"/>
                    <a:pt x="1837" y="2100"/>
                    <a:pt x="1837" y="1404"/>
                  </a:cubicBez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flipH="1">
              <a:off x="6068322" y="4407192"/>
              <a:ext cx="1831869" cy="2463508"/>
            </a:xfrm>
            <a:custGeom>
              <a:avLst/>
              <a:gdLst>
                <a:gd name="T0" fmla="*/ 611 w 819"/>
                <a:gd name="T1" fmla="*/ 1103 h 1103"/>
                <a:gd name="T2" fmla="*/ 819 w 819"/>
                <a:gd name="T3" fmla="*/ 1103 h 1103"/>
                <a:gd name="T4" fmla="*/ 0 w 819"/>
                <a:gd name="T5" fmla="*/ 0 h 1103"/>
                <a:gd name="T6" fmla="*/ 611 w 819"/>
                <a:gd name="T7" fmla="*/ 1103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9" h="1103">
                  <a:moveTo>
                    <a:pt x="611" y="1103"/>
                  </a:moveTo>
                  <a:cubicBezTo>
                    <a:pt x="819" y="1103"/>
                    <a:pt x="819" y="1103"/>
                    <a:pt x="819" y="1103"/>
                  </a:cubicBezTo>
                  <a:cubicBezTo>
                    <a:pt x="430" y="846"/>
                    <a:pt x="136" y="457"/>
                    <a:pt x="0" y="0"/>
                  </a:cubicBezTo>
                  <a:cubicBezTo>
                    <a:pt x="81" y="432"/>
                    <a:pt x="301" y="816"/>
                    <a:pt x="611" y="1103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flipH="1">
              <a:off x="6190458" y="-1"/>
              <a:ext cx="1905620" cy="4407193"/>
            </a:xfrm>
            <a:custGeom>
              <a:avLst/>
              <a:gdLst>
                <a:gd name="T0" fmla="*/ 852 w 852"/>
                <a:gd name="T1" fmla="*/ 0 h 1973"/>
                <a:gd name="T2" fmla="*/ 575 w 852"/>
                <a:gd name="T3" fmla="*/ 0 h 1973"/>
                <a:gd name="T4" fmla="*/ 0 w 852"/>
                <a:gd name="T5" fmla="*/ 1404 h 1973"/>
                <a:gd name="T6" fmla="*/ 82 w 852"/>
                <a:gd name="T7" fmla="*/ 1973 h 1973"/>
                <a:gd name="T8" fmla="*/ 48 w 852"/>
                <a:gd name="T9" fmla="*/ 1604 h 1973"/>
                <a:gd name="T10" fmla="*/ 852 w 852"/>
                <a:gd name="T11" fmla="*/ 0 h 1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2" h="1973">
                  <a:moveTo>
                    <a:pt x="852" y="0"/>
                  </a:moveTo>
                  <a:cubicBezTo>
                    <a:pt x="575" y="0"/>
                    <a:pt x="575" y="0"/>
                    <a:pt x="575" y="0"/>
                  </a:cubicBezTo>
                  <a:cubicBezTo>
                    <a:pt x="220" y="361"/>
                    <a:pt x="0" y="857"/>
                    <a:pt x="0" y="1404"/>
                  </a:cubicBezTo>
                  <a:cubicBezTo>
                    <a:pt x="0" y="1602"/>
                    <a:pt x="29" y="1792"/>
                    <a:pt x="82" y="1973"/>
                  </a:cubicBezTo>
                  <a:cubicBezTo>
                    <a:pt x="60" y="1853"/>
                    <a:pt x="48" y="1730"/>
                    <a:pt x="48" y="1604"/>
                  </a:cubicBezTo>
                  <a:cubicBezTo>
                    <a:pt x="48" y="948"/>
                    <a:pt x="364" y="365"/>
                    <a:pt x="852" y="0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9" name="TextBox 4"/>
          <p:cNvSpPr txBox="1"/>
          <p:nvPr/>
        </p:nvSpPr>
        <p:spPr>
          <a:xfrm>
            <a:off x="758117" y="2414928"/>
            <a:ext cx="64267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整装新品发布会</a:t>
            </a:r>
            <a:r>
              <a:rPr lang="en-US" altLang="zh-CN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ppt</a:t>
            </a:r>
            <a:r>
              <a:rPr lang="zh-CN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模板</a:t>
            </a:r>
            <a:endParaRPr lang="en-US" altLang="zh-CN" sz="4800" dirty="0">
              <a:solidFill>
                <a:schemeClr val="tx1">
                  <a:lumMod val="85000"/>
                  <a:lumOff val="1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72641" y="4190983"/>
            <a:ext cx="4540640" cy="581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F988418-71BE-4630-A4A4-32907B526804}"/>
              </a:ext>
            </a:extLst>
          </p:cNvPr>
          <p:cNvGrpSpPr/>
          <p:nvPr/>
        </p:nvGrpSpPr>
        <p:grpSpPr>
          <a:xfrm>
            <a:off x="147" y="724001"/>
            <a:ext cx="1777081" cy="769441"/>
            <a:chOff x="147" y="724001"/>
            <a:chExt cx="1777081" cy="769441"/>
          </a:xfrm>
        </p:grpSpPr>
        <p:sp>
          <p:nvSpPr>
            <p:cNvPr id="22" name="TextBox 74"/>
            <p:cNvSpPr txBox="1"/>
            <p:nvPr/>
          </p:nvSpPr>
          <p:spPr>
            <a:xfrm>
              <a:off x="604497" y="724001"/>
              <a:ext cx="117273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>
                  <a:solidFill>
                    <a:srgbClr val="D00000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LOGO</a:t>
              </a:r>
              <a:endParaRPr lang="zh-CN" altLang="en-US" sz="4400" dirty="0">
                <a:solidFill>
                  <a:srgbClr val="D00000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流程图: 摘录 22"/>
            <p:cNvSpPr/>
            <p:nvPr/>
          </p:nvSpPr>
          <p:spPr>
            <a:xfrm rot="5400000">
              <a:off x="-1158" y="836318"/>
              <a:ext cx="459430" cy="456820"/>
            </a:xfrm>
            <a:prstGeom prst="flowChartExtract">
              <a:avLst/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012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B2BB27C9-7B01-45A0-951F-6D372252227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96" name="图片 95">
              <a:extLst>
                <a:ext uri="{FF2B5EF4-FFF2-40B4-BE49-F238E27FC236}">
                  <a16:creationId xmlns="" xmlns:a16="http://schemas.microsoft.com/office/drawing/2014/main" id="{130AC66E-330C-4312-A5AD-0426E637B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97" name="流程图: 过程 96">
              <a:extLst>
                <a:ext uri="{FF2B5EF4-FFF2-40B4-BE49-F238E27FC236}">
                  <a16:creationId xmlns="" xmlns:a16="http://schemas.microsoft.com/office/drawing/2014/main" id="{BD60193C-DB92-4F80-8BF4-CB180E05343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AE7B611-AD19-4662-96BD-1985EDA44713}"/>
              </a:ext>
            </a:extLst>
          </p:cNvPr>
          <p:cNvGrpSpPr/>
          <p:nvPr/>
        </p:nvGrpSpPr>
        <p:grpSpPr>
          <a:xfrm>
            <a:off x="0" y="-1"/>
            <a:ext cx="6123678" cy="6870701"/>
            <a:chOff x="0" y="-1"/>
            <a:chExt cx="6123678" cy="6870701"/>
          </a:xfrm>
        </p:grpSpPr>
        <p:sp>
          <p:nvSpPr>
            <p:cNvPr id="35" name="Freeform 9"/>
            <p:cNvSpPr>
              <a:spLocks/>
            </p:cNvSpPr>
            <p:nvPr/>
          </p:nvSpPr>
          <p:spPr bwMode="auto">
            <a:xfrm>
              <a:off x="0" y="-1"/>
              <a:ext cx="6110594" cy="6861185"/>
            </a:xfrm>
            <a:custGeom>
              <a:avLst/>
              <a:gdLst>
                <a:gd name="T0" fmla="*/ 1837 w 2732"/>
                <a:gd name="T1" fmla="*/ 1404 h 3072"/>
                <a:gd name="T2" fmla="*/ 2412 w 2732"/>
                <a:gd name="T3" fmla="*/ 0 h 3072"/>
                <a:gd name="T4" fmla="*/ 0 w 2732"/>
                <a:gd name="T5" fmla="*/ 0 h 3072"/>
                <a:gd name="T6" fmla="*/ 0 w 2732"/>
                <a:gd name="T7" fmla="*/ 3072 h 3072"/>
                <a:gd name="T8" fmla="*/ 2732 w 2732"/>
                <a:gd name="T9" fmla="*/ 3072 h 3072"/>
                <a:gd name="T10" fmla="*/ 1837 w 2732"/>
                <a:gd name="T11" fmla="*/ 1404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2" h="3072">
                  <a:moveTo>
                    <a:pt x="1837" y="1404"/>
                  </a:moveTo>
                  <a:cubicBezTo>
                    <a:pt x="1837" y="857"/>
                    <a:pt x="2057" y="361"/>
                    <a:pt x="24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72"/>
                    <a:pt x="0" y="3072"/>
                    <a:pt x="0" y="3072"/>
                  </a:cubicBezTo>
                  <a:cubicBezTo>
                    <a:pt x="2732" y="3072"/>
                    <a:pt x="2732" y="3072"/>
                    <a:pt x="2732" y="3072"/>
                  </a:cubicBezTo>
                  <a:cubicBezTo>
                    <a:pt x="2193" y="2713"/>
                    <a:pt x="1837" y="2100"/>
                    <a:pt x="1837" y="1404"/>
                  </a:cubicBez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095922" y="-1"/>
              <a:ext cx="2027756" cy="6870701"/>
              <a:chOff x="4095922" y="-1"/>
              <a:chExt cx="2027756" cy="6870701"/>
            </a:xfrm>
            <a:solidFill>
              <a:srgbClr val="D00000"/>
            </a:solidFill>
          </p:grpSpPr>
          <p:sp>
            <p:nvSpPr>
              <p:cNvPr id="36" name="Freeform 10"/>
              <p:cNvSpPr>
                <a:spLocks/>
              </p:cNvSpPr>
              <p:nvPr/>
            </p:nvSpPr>
            <p:spPr bwMode="auto">
              <a:xfrm>
                <a:off x="4291809" y="4407192"/>
                <a:ext cx="1831869" cy="2463508"/>
              </a:xfrm>
              <a:custGeom>
                <a:avLst/>
                <a:gdLst>
                  <a:gd name="T0" fmla="*/ 611 w 819"/>
                  <a:gd name="T1" fmla="*/ 1103 h 1103"/>
                  <a:gd name="T2" fmla="*/ 819 w 819"/>
                  <a:gd name="T3" fmla="*/ 1103 h 1103"/>
                  <a:gd name="T4" fmla="*/ 0 w 819"/>
                  <a:gd name="T5" fmla="*/ 0 h 1103"/>
                  <a:gd name="T6" fmla="*/ 611 w 819"/>
                  <a:gd name="T7" fmla="*/ 1103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9" h="1103">
                    <a:moveTo>
                      <a:pt x="611" y="1103"/>
                    </a:moveTo>
                    <a:cubicBezTo>
                      <a:pt x="819" y="1103"/>
                      <a:pt x="819" y="1103"/>
                      <a:pt x="819" y="1103"/>
                    </a:cubicBezTo>
                    <a:cubicBezTo>
                      <a:pt x="430" y="846"/>
                      <a:pt x="136" y="457"/>
                      <a:pt x="0" y="0"/>
                    </a:cubicBezTo>
                    <a:cubicBezTo>
                      <a:pt x="81" y="432"/>
                      <a:pt x="301" y="816"/>
                      <a:pt x="611" y="11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Freeform 11"/>
              <p:cNvSpPr>
                <a:spLocks/>
              </p:cNvSpPr>
              <p:nvPr/>
            </p:nvSpPr>
            <p:spPr bwMode="auto">
              <a:xfrm>
                <a:off x="4095922" y="-1"/>
                <a:ext cx="1905620" cy="4407193"/>
              </a:xfrm>
              <a:custGeom>
                <a:avLst/>
                <a:gdLst>
                  <a:gd name="T0" fmla="*/ 852 w 852"/>
                  <a:gd name="T1" fmla="*/ 0 h 1973"/>
                  <a:gd name="T2" fmla="*/ 575 w 852"/>
                  <a:gd name="T3" fmla="*/ 0 h 1973"/>
                  <a:gd name="T4" fmla="*/ 0 w 852"/>
                  <a:gd name="T5" fmla="*/ 1404 h 1973"/>
                  <a:gd name="T6" fmla="*/ 82 w 852"/>
                  <a:gd name="T7" fmla="*/ 1973 h 1973"/>
                  <a:gd name="T8" fmla="*/ 48 w 852"/>
                  <a:gd name="T9" fmla="*/ 1604 h 1973"/>
                  <a:gd name="T10" fmla="*/ 852 w 852"/>
                  <a:gd name="T11" fmla="*/ 0 h 19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52" h="1973">
                    <a:moveTo>
                      <a:pt x="852" y="0"/>
                    </a:moveTo>
                    <a:cubicBezTo>
                      <a:pt x="575" y="0"/>
                      <a:pt x="575" y="0"/>
                      <a:pt x="575" y="0"/>
                    </a:cubicBezTo>
                    <a:cubicBezTo>
                      <a:pt x="220" y="361"/>
                      <a:pt x="0" y="857"/>
                      <a:pt x="0" y="1404"/>
                    </a:cubicBezTo>
                    <a:cubicBezTo>
                      <a:pt x="0" y="1602"/>
                      <a:pt x="29" y="1792"/>
                      <a:pt x="82" y="1973"/>
                    </a:cubicBezTo>
                    <a:cubicBezTo>
                      <a:pt x="60" y="1853"/>
                      <a:pt x="48" y="1730"/>
                      <a:pt x="48" y="1604"/>
                    </a:cubicBezTo>
                    <a:cubicBezTo>
                      <a:pt x="48" y="948"/>
                      <a:pt x="364" y="365"/>
                      <a:pt x="85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D4BC2283-73AC-46AD-8996-691BE66522EA}"/>
              </a:ext>
            </a:extLst>
          </p:cNvPr>
          <p:cNvGrpSpPr/>
          <p:nvPr/>
        </p:nvGrpSpPr>
        <p:grpSpPr>
          <a:xfrm>
            <a:off x="6197429" y="1045190"/>
            <a:ext cx="400598" cy="4767620"/>
            <a:chOff x="7608168" y="2620258"/>
            <a:chExt cx="180000" cy="2142228"/>
          </a:xfrm>
        </p:grpSpPr>
        <p:cxnSp>
          <p:nvCxnSpPr>
            <p:cNvPr id="79" name="直接连接符 78">
              <a:extLst>
                <a:ext uri="{FF2B5EF4-FFF2-40B4-BE49-F238E27FC236}">
                  <a16:creationId xmlns="" xmlns:a16="http://schemas.microsoft.com/office/drawing/2014/main" id="{4FBE45AB-9B89-450F-BBBC-0A5E639FA064}"/>
                </a:ext>
              </a:extLst>
            </p:cNvPr>
            <p:cNvCxnSpPr>
              <a:cxnSpLocks/>
              <a:endCxn id="84" idx="4"/>
            </p:cNvCxnSpPr>
            <p:nvPr/>
          </p:nvCxnSpPr>
          <p:spPr>
            <a:xfrm>
              <a:off x="7698168" y="2637304"/>
              <a:ext cx="0" cy="2125182"/>
            </a:xfrm>
            <a:prstGeom prst="line">
              <a:avLst/>
            </a:prstGeom>
            <a:ln w="571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0" name="组合 79">
              <a:extLst>
                <a:ext uri="{FF2B5EF4-FFF2-40B4-BE49-F238E27FC236}">
                  <a16:creationId xmlns="" xmlns:a16="http://schemas.microsoft.com/office/drawing/2014/main" id="{4EA01B9E-F76F-499A-93C4-171CF1B3059B}"/>
                </a:ext>
              </a:extLst>
            </p:cNvPr>
            <p:cNvGrpSpPr/>
            <p:nvPr/>
          </p:nvGrpSpPr>
          <p:grpSpPr>
            <a:xfrm>
              <a:off x="7608168" y="2620258"/>
              <a:ext cx="180000" cy="2142228"/>
              <a:chOff x="7921352" y="2642916"/>
              <a:chExt cx="180000" cy="2142228"/>
            </a:xfrm>
          </p:grpSpPr>
          <p:sp>
            <p:nvSpPr>
              <p:cNvPr id="81" name="椭圆 80">
                <a:extLst>
                  <a:ext uri="{FF2B5EF4-FFF2-40B4-BE49-F238E27FC236}">
                    <a16:creationId xmlns="" xmlns:a16="http://schemas.microsoft.com/office/drawing/2014/main" id="{FDD513D7-EE0C-4819-951A-5DE7292681E5}"/>
                  </a:ext>
                </a:extLst>
              </p:cNvPr>
              <p:cNvSpPr/>
              <p:nvPr/>
            </p:nvSpPr>
            <p:spPr>
              <a:xfrm>
                <a:off x="7921352" y="2642916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31F425FD-23E9-4684-A1F8-75250E61055A}"/>
                  </a:ext>
                </a:extLst>
              </p:cNvPr>
              <p:cNvSpPr/>
              <p:nvPr/>
            </p:nvSpPr>
            <p:spPr>
              <a:xfrm>
                <a:off x="7921352" y="3296992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3" name="椭圆 82">
                <a:extLst>
                  <a:ext uri="{FF2B5EF4-FFF2-40B4-BE49-F238E27FC236}">
                    <a16:creationId xmlns="" xmlns:a16="http://schemas.microsoft.com/office/drawing/2014/main" id="{C3EB65B7-A2E6-4385-9AB8-FAFAD5F3213B}"/>
                  </a:ext>
                </a:extLst>
              </p:cNvPr>
              <p:cNvSpPr/>
              <p:nvPr/>
            </p:nvSpPr>
            <p:spPr>
              <a:xfrm>
                <a:off x="7921352" y="3951068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4" name="椭圆 83">
                <a:extLst>
                  <a:ext uri="{FF2B5EF4-FFF2-40B4-BE49-F238E27FC236}">
                    <a16:creationId xmlns="" xmlns:a16="http://schemas.microsoft.com/office/drawing/2014/main" id="{2A9CB024-E733-493F-88F3-26B28AAE29AB}"/>
                  </a:ext>
                </a:extLst>
              </p:cNvPr>
              <p:cNvSpPr/>
              <p:nvPr/>
            </p:nvSpPr>
            <p:spPr>
              <a:xfrm>
                <a:off x="7921352" y="4605144"/>
                <a:ext cx="180000" cy="180000"/>
              </a:xfrm>
              <a:prstGeom prst="ellipse">
                <a:avLst/>
              </a:prstGeom>
              <a:solidFill>
                <a:srgbClr val="D90A00"/>
              </a:solidFill>
              <a:ln w="571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B98AC41-05BA-49F1-B83E-F9135A7661F2}"/>
              </a:ext>
            </a:extLst>
          </p:cNvPr>
          <p:cNvGrpSpPr/>
          <p:nvPr/>
        </p:nvGrpSpPr>
        <p:grpSpPr>
          <a:xfrm>
            <a:off x="6798326" y="984123"/>
            <a:ext cx="4559296" cy="936583"/>
            <a:chOff x="6798326" y="984123"/>
            <a:chExt cx="4559296" cy="936583"/>
          </a:xfrm>
        </p:grpSpPr>
        <p:sp>
          <p:nvSpPr>
            <p:cNvPr id="93" name="TextBox 4">
              <a:extLst>
                <a:ext uri="{FF2B5EF4-FFF2-40B4-BE49-F238E27FC236}">
                  <a16:creationId xmlns="" xmlns:a16="http://schemas.microsoft.com/office/drawing/2014/main" id="{CD2BD8B9-3CE4-4ECB-9A63-699B3A0F5D86}"/>
                </a:ext>
              </a:extLst>
            </p:cNvPr>
            <p:cNvSpPr txBox="1"/>
            <p:nvPr/>
          </p:nvSpPr>
          <p:spPr>
            <a:xfrm>
              <a:off x="6798326" y="984123"/>
              <a:ext cx="33618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ONE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基本工作概述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</a:t>
              </a:r>
            </a:p>
          </p:txBody>
        </p:sp>
        <p:sp>
          <p:nvSpPr>
            <p:cNvPr id="101" name="TextBox 23">
              <a:extLst>
                <a:ext uri="{FF2B5EF4-FFF2-40B4-BE49-F238E27FC236}">
                  <a16:creationId xmlns="" xmlns:a16="http://schemas.microsoft.com/office/drawing/2014/main" id="{FF04B6AE-5464-4AF2-AC3B-0EE1EC932883}"/>
                </a:ext>
              </a:extLst>
            </p:cNvPr>
            <p:cNvSpPr txBox="1"/>
            <p:nvPr/>
          </p:nvSpPr>
          <p:spPr>
            <a:xfrm>
              <a:off x="6816982" y="138594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AE32F4F-D62E-44C4-BC9D-F773B81A74AE}"/>
              </a:ext>
            </a:extLst>
          </p:cNvPr>
          <p:cNvGrpSpPr/>
          <p:nvPr/>
        </p:nvGrpSpPr>
        <p:grpSpPr>
          <a:xfrm>
            <a:off x="6792161" y="2434108"/>
            <a:ext cx="4566040" cy="913238"/>
            <a:chOff x="6792161" y="2434108"/>
            <a:chExt cx="4566040" cy="913238"/>
          </a:xfrm>
        </p:grpSpPr>
        <p:sp>
          <p:nvSpPr>
            <p:cNvPr id="98" name="TextBox 4">
              <a:extLst>
                <a:ext uri="{FF2B5EF4-FFF2-40B4-BE49-F238E27FC236}">
                  <a16:creationId xmlns="" xmlns:a16="http://schemas.microsoft.com/office/drawing/2014/main" id="{0FC6655D-D33F-4207-B328-81680C059DB0}"/>
                </a:ext>
              </a:extLst>
            </p:cNvPr>
            <p:cNvSpPr txBox="1"/>
            <p:nvPr/>
          </p:nvSpPr>
          <p:spPr>
            <a:xfrm>
              <a:off x="6792161" y="2434108"/>
              <a:ext cx="32928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TWO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工作完成情况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2" name="TextBox 23">
              <a:extLst>
                <a:ext uri="{FF2B5EF4-FFF2-40B4-BE49-F238E27FC236}">
                  <a16:creationId xmlns="" xmlns:a16="http://schemas.microsoft.com/office/drawing/2014/main" id="{F57BC193-8FFE-480D-8F39-41EC86C27477}"/>
                </a:ext>
              </a:extLst>
            </p:cNvPr>
            <p:cNvSpPr txBox="1"/>
            <p:nvPr/>
          </p:nvSpPr>
          <p:spPr>
            <a:xfrm>
              <a:off x="6817561" y="281258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8052C92-4F40-45B4-9DF6-6547E040FEE6}"/>
              </a:ext>
            </a:extLst>
          </p:cNvPr>
          <p:cNvGrpSpPr/>
          <p:nvPr/>
        </p:nvGrpSpPr>
        <p:grpSpPr>
          <a:xfrm>
            <a:off x="6799162" y="3895227"/>
            <a:ext cx="4548248" cy="916829"/>
            <a:chOff x="6799162" y="3895227"/>
            <a:chExt cx="4548248" cy="916829"/>
          </a:xfrm>
        </p:grpSpPr>
        <p:sp>
          <p:nvSpPr>
            <p:cNvPr id="99" name="TextBox 4">
              <a:extLst>
                <a:ext uri="{FF2B5EF4-FFF2-40B4-BE49-F238E27FC236}">
                  <a16:creationId xmlns="" xmlns:a16="http://schemas.microsoft.com/office/drawing/2014/main" id="{6AB49F4A-B32C-4CE2-AF36-191EA1D20A20}"/>
                </a:ext>
              </a:extLst>
            </p:cNvPr>
            <p:cNvSpPr txBox="1"/>
            <p:nvPr/>
          </p:nvSpPr>
          <p:spPr>
            <a:xfrm>
              <a:off x="6799162" y="3895227"/>
              <a:ext cx="36142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THREE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工作不足之处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3" name="TextBox 23">
              <a:extLst>
                <a:ext uri="{FF2B5EF4-FFF2-40B4-BE49-F238E27FC236}">
                  <a16:creationId xmlns="" xmlns:a16="http://schemas.microsoft.com/office/drawing/2014/main" id="{166B0AF1-D15E-4DEF-B2CE-8FC1FA6A312B}"/>
                </a:ext>
              </a:extLst>
            </p:cNvPr>
            <p:cNvSpPr txBox="1"/>
            <p:nvPr/>
          </p:nvSpPr>
          <p:spPr>
            <a:xfrm>
              <a:off x="6806770" y="427729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607A0E2A-D732-4DB0-9E6C-C528664AC894}"/>
              </a:ext>
            </a:extLst>
          </p:cNvPr>
          <p:cNvGrpSpPr/>
          <p:nvPr/>
        </p:nvGrpSpPr>
        <p:grpSpPr>
          <a:xfrm>
            <a:off x="6804861" y="5356346"/>
            <a:ext cx="4552761" cy="932890"/>
            <a:chOff x="6804861" y="5356346"/>
            <a:chExt cx="4552761" cy="932890"/>
          </a:xfrm>
        </p:grpSpPr>
        <p:sp>
          <p:nvSpPr>
            <p:cNvPr id="100" name="TextBox 4">
              <a:extLst>
                <a:ext uri="{FF2B5EF4-FFF2-40B4-BE49-F238E27FC236}">
                  <a16:creationId xmlns="" xmlns:a16="http://schemas.microsoft.com/office/drawing/2014/main" id="{D94472F0-9797-405B-B13D-13E3547D5C4B}"/>
                </a:ext>
              </a:extLst>
            </p:cNvPr>
            <p:cNvSpPr txBox="1"/>
            <p:nvPr/>
          </p:nvSpPr>
          <p:spPr>
            <a:xfrm>
              <a:off x="6804861" y="5356346"/>
              <a:ext cx="34243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PART FOUR 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明年工作计划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4" name="TextBox 23">
              <a:extLst>
                <a:ext uri="{FF2B5EF4-FFF2-40B4-BE49-F238E27FC236}">
                  <a16:creationId xmlns="" xmlns:a16="http://schemas.microsoft.com/office/drawing/2014/main" id="{BE3995D3-10E0-47A3-A584-A98805A7CB3C}"/>
                </a:ext>
              </a:extLst>
            </p:cNvPr>
            <p:cNvSpPr txBox="1"/>
            <p:nvPr/>
          </p:nvSpPr>
          <p:spPr>
            <a:xfrm>
              <a:off x="6816982" y="5754474"/>
              <a:ext cx="4540640" cy="534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请在此处添加具体内容，请言简意赅，简单说明即可，不必繁琐。请在此处添加具体内容，请言简意赅，简单说明即可，不必繁琐。</a:t>
              </a:r>
            </a:p>
          </p:txBody>
        </p:sp>
      </p:grpSp>
      <p:sp>
        <p:nvSpPr>
          <p:cNvPr id="106" name="TextBox 4">
            <a:extLst>
              <a:ext uri="{FF2B5EF4-FFF2-40B4-BE49-F238E27FC236}">
                <a16:creationId xmlns="" xmlns:a16="http://schemas.microsoft.com/office/drawing/2014/main" id="{1F593D05-04B1-4853-935D-D90F7160AEB6}"/>
              </a:ext>
            </a:extLst>
          </p:cNvPr>
          <p:cNvSpPr txBox="1"/>
          <p:nvPr/>
        </p:nvSpPr>
        <p:spPr>
          <a:xfrm>
            <a:off x="5078936" y="2613104"/>
            <a:ext cx="80021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目</a:t>
            </a:r>
            <a:endParaRPr lang="en-US" altLang="zh-CN" sz="48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录</a:t>
            </a:r>
            <a:endParaRPr lang="en-US" altLang="zh-CN" sz="48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76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基本工作概述</a:t>
              </a:r>
              <a:endPara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665975" y="1707639"/>
              <a:ext cx="955941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ONE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143682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44" name="矩形 42">
            <a:extLst>
              <a:ext uri="{FF2B5EF4-FFF2-40B4-BE49-F238E27FC236}">
                <a16:creationId xmlns="" xmlns:a16="http://schemas.microsoft.com/office/drawing/2014/main" id="{FCD51157-5982-456F-B35C-8CB86845D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4189" y="3896698"/>
            <a:ext cx="923925" cy="2260600"/>
          </a:xfrm>
          <a:prstGeom prst="rect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FFFF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45" name="矩形 37">
            <a:extLst>
              <a:ext uri="{FF2B5EF4-FFF2-40B4-BE49-F238E27FC236}">
                <a16:creationId xmlns="" xmlns:a16="http://schemas.microsoft.com/office/drawing/2014/main" id="{38FC08EA-EBF5-4684-8C42-09B186F35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4702" y="3896698"/>
            <a:ext cx="4667250" cy="22606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FFFF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46" name="矩形 46">
            <a:extLst>
              <a:ext uri="{FF2B5EF4-FFF2-40B4-BE49-F238E27FC236}">
                <a16:creationId xmlns="" xmlns:a16="http://schemas.microsoft.com/office/drawing/2014/main" id="{2523E1AE-3C4D-4F98-8C41-C276CD061EC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24739" y="3896698"/>
            <a:ext cx="3389313" cy="226060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FFFF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48" name="矩形 1">
            <a:extLst>
              <a:ext uri="{FF2B5EF4-FFF2-40B4-BE49-F238E27FC236}">
                <a16:creationId xmlns="" xmlns:a16="http://schemas.microsoft.com/office/drawing/2014/main" id="{F60CB91B-4E76-4887-8A06-A8E5E479A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4739" y="1542436"/>
            <a:ext cx="2260600" cy="22606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21912" tIns="60956" rIns="121912" bIns="6095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FF860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50" name="矩形 56">
            <a:extLst>
              <a:ext uri="{FF2B5EF4-FFF2-40B4-BE49-F238E27FC236}">
                <a16:creationId xmlns="" xmlns:a16="http://schemas.microsoft.com/office/drawing/2014/main" id="{5B53C836-1D18-461E-A0D9-5599E3730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4739" y="1671023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添加主题</a:t>
            </a:r>
            <a:endParaRPr lang="zh-CN" altLang="en-US" sz="220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1" name="矩形 57">
            <a:extLst>
              <a:ext uri="{FF2B5EF4-FFF2-40B4-BE49-F238E27FC236}">
                <a16:creationId xmlns="" xmlns:a16="http://schemas.microsoft.com/office/drawing/2014/main" id="{9F5C44DC-0118-4487-AF8D-B4BABD9B5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675" y="2120286"/>
            <a:ext cx="1994477" cy="1377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  <p:sp>
        <p:nvSpPr>
          <p:cNvPr id="52" name="矩形 44">
            <a:extLst>
              <a:ext uri="{FF2B5EF4-FFF2-40B4-BE49-F238E27FC236}">
                <a16:creationId xmlns="" xmlns:a16="http://schemas.microsoft.com/office/drawing/2014/main" id="{E4D8612A-D31E-41EC-96EB-92F6221BD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4877" y="4037986"/>
            <a:ext cx="3098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添加主题</a:t>
            </a:r>
            <a:endParaRPr lang="zh-CN" altLang="en-US" sz="220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3" name="矩形 45">
            <a:extLst>
              <a:ext uri="{FF2B5EF4-FFF2-40B4-BE49-F238E27FC236}">
                <a16:creationId xmlns="" xmlns:a16="http://schemas.microsoft.com/office/drawing/2014/main" id="{6D6BB7B1-EB3B-4A6A-9886-079D039CF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4877" y="4439623"/>
            <a:ext cx="4281487" cy="138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2" tIns="60956" rIns="121912" bIns="6095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请在此处添加具体内容，请言简意赅，简单说明即可。请在此处添加具体内容，请言简意赅，简单说明即可，不必繁琐。</a:t>
            </a:r>
          </a:p>
        </p:txBody>
      </p:sp>
      <p:sp>
        <p:nvSpPr>
          <p:cNvPr id="59" name="燕尾形 1">
            <a:extLst>
              <a:ext uri="{FF2B5EF4-FFF2-40B4-BE49-F238E27FC236}">
                <a16:creationId xmlns="" xmlns:a16="http://schemas.microsoft.com/office/drawing/2014/main" id="{46090B8D-03DF-4AF4-992D-0503C0852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24352" y="3545861"/>
            <a:ext cx="512762" cy="512762"/>
          </a:xfrm>
          <a:prstGeom prst="chevron">
            <a:avLst>
              <a:gd name="adj" fmla="val 50000"/>
            </a:avLst>
          </a:prstGeom>
          <a:solidFill>
            <a:srgbClr val="D00000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sp>
        <p:nvSpPr>
          <p:cNvPr id="60" name="燕尾形 23">
            <a:extLst>
              <a:ext uri="{FF2B5EF4-FFF2-40B4-BE49-F238E27FC236}">
                <a16:creationId xmlns="" xmlns:a16="http://schemas.microsoft.com/office/drawing/2014/main" id="{6239D392-E277-4E3E-92BE-13966604852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89714" y="3545861"/>
            <a:ext cx="512763" cy="512762"/>
          </a:xfrm>
          <a:prstGeom prst="chevron">
            <a:avLst>
              <a:gd name="adj" fmla="val 50000"/>
            </a:avLst>
          </a:prstGeom>
          <a:solidFill>
            <a:srgbClr val="D00000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latin typeface="字魂36号-正文宋楷" panose="02000000000000000000" pitchFamily="2" charset="-122"/>
              <a:ea typeface="字魂36号-正文宋楷" panose="02000000000000000000" pitchFamily="2" charset="-122"/>
              <a:sym typeface="宋体" panose="02010600030101010101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D5222E6-6B1D-4F10-BD38-82FC0F36CE7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124" y="1542436"/>
            <a:ext cx="3613583" cy="22606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CCAF02D1-C2FC-4B34-969F-C20FE50065A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274" y="1542436"/>
            <a:ext cx="3729675" cy="226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1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5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5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3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8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750" fill="hold"/>
                                        <p:tgtEl>
                                          <p:spTgt spid="59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750" fill="hold"/>
                                        <p:tgtEl>
                                          <p:spTgt spid="60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4" grpId="0" bldLvl="0" animBg="1" autoUpdateAnimBg="0"/>
      <p:bldP spid="45" grpId="0" bldLvl="0" animBg="1" autoUpdateAnimBg="0"/>
      <p:bldP spid="46" grpId="0" bldLvl="0" animBg="1" autoUpdateAnimBg="0"/>
      <p:bldP spid="48" grpId="0" bldLvl="0" animBg="1" autoUpdateAnimBg="0"/>
      <p:bldP spid="50" grpId="0" bldLvl="0" autoUpdateAnimBg="0"/>
      <p:bldP spid="51" grpId="0" bldLvl="0" autoUpdateAnimBg="0"/>
      <p:bldP spid="52" grpId="0" bldLvl="0" autoUpdateAnimBg="0"/>
      <p:bldP spid="53" grpId="0" bldLvl="0" autoUpdateAnimBg="0"/>
      <p:bldP spid="59" grpId="0" bldLvl="0" animBg="1" autoUpdateAnimBg="0"/>
      <p:bldP spid="59" grpId="1" bldLvl="0" animBg="1" autoUpdateAnimBg="0"/>
      <p:bldP spid="60" grpId="0" bldLvl="0" animBg="1" autoUpdateAnimBg="0"/>
      <p:bldP spid="60" grpId="1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8E5FD72B-C613-4562-87D2-C0AAA21E8DBF}"/>
              </a:ext>
            </a:extLst>
          </p:cNvPr>
          <p:cNvGrpSpPr/>
          <p:nvPr/>
        </p:nvGrpSpPr>
        <p:grpSpPr>
          <a:xfrm>
            <a:off x="7481289" y="1422578"/>
            <a:ext cx="860437" cy="1640296"/>
            <a:chOff x="5537459" y="941354"/>
            <a:chExt cx="946727" cy="1804795"/>
          </a:xfrm>
          <a:solidFill>
            <a:srgbClr val="0070C0"/>
          </a:solidFill>
          <a:scene3d>
            <a:camera prst="orthographicFront">
              <a:rot lat="20967539" lon="19191102" rev="113251"/>
            </a:camera>
            <a:lightRig rig="threePt" dir="t"/>
          </a:scene3d>
        </p:grpSpPr>
        <p:sp>
          <p:nvSpPr>
            <p:cNvPr id="62" name="圆角矩形 5">
              <a:extLst>
                <a:ext uri="{FF2B5EF4-FFF2-40B4-BE49-F238E27FC236}">
                  <a16:creationId xmlns="" xmlns:a16="http://schemas.microsoft.com/office/drawing/2014/main" id="{CEEC0B31-44D1-478D-B8CE-FEB9C887E5B0}"/>
                </a:ext>
              </a:extLst>
            </p:cNvPr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3" name="圆角矩形 9">
              <a:extLst>
                <a:ext uri="{FF2B5EF4-FFF2-40B4-BE49-F238E27FC236}">
                  <a16:creationId xmlns="" xmlns:a16="http://schemas.microsoft.com/office/drawing/2014/main" id="{38DF5327-F95B-431F-91B9-A02FDF80480B}"/>
                </a:ext>
              </a:extLst>
            </p:cNvPr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027DDCDA-5127-4BE2-A202-BFB6847C2EAB}"/>
              </a:ext>
            </a:extLst>
          </p:cNvPr>
          <p:cNvGrpSpPr/>
          <p:nvPr/>
        </p:nvGrpSpPr>
        <p:grpSpPr>
          <a:xfrm>
            <a:off x="9126142" y="1403533"/>
            <a:ext cx="860437" cy="1640296"/>
            <a:chOff x="5537459" y="941354"/>
            <a:chExt cx="946727" cy="1804795"/>
          </a:xfrm>
          <a:solidFill>
            <a:srgbClr val="D00000"/>
          </a:solidFill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65" name="圆角矩形 11">
              <a:extLst>
                <a:ext uri="{FF2B5EF4-FFF2-40B4-BE49-F238E27FC236}">
                  <a16:creationId xmlns="" xmlns:a16="http://schemas.microsoft.com/office/drawing/2014/main" id="{A105D644-F9BA-4D05-B039-34F88380B2AF}"/>
                </a:ext>
              </a:extLst>
            </p:cNvPr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6" name="圆角矩形 12">
              <a:extLst>
                <a:ext uri="{FF2B5EF4-FFF2-40B4-BE49-F238E27FC236}">
                  <a16:creationId xmlns="" xmlns:a16="http://schemas.microsoft.com/office/drawing/2014/main" id="{5A29C8A4-EBAE-4FB6-A2C6-ACE34AD9B798}"/>
                </a:ext>
              </a:extLst>
            </p:cNvPr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330FB8B7-CEA6-4D33-A4FC-FCF71E688B44}"/>
              </a:ext>
            </a:extLst>
          </p:cNvPr>
          <p:cNvGrpSpPr/>
          <p:nvPr/>
        </p:nvGrpSpPr>
        <p:grpSpPr>
          <a:xfrm>
            <a:off x="5840919" y="1394645"/>
            <a:ext cx="860437" cy="1640296"/>
            <a:chOff x="5537459" y="941354"/>
            <a:chExt cx="946727" cy="1804795"/>
          </a:xfrm>
          <a:solidFill>
            <a:srgbClr val="D00000"/>
          </a:solidFill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68" name="圆角矩形 14">
              <a:extLst>
                <a:ext uri="{FF2B5EF4-FFF2-40B4-BE49-F238E27FC236}">
                  <a16:creationId xmlns="" xmlns:a16="http://schemas.microsoft.com/office/drawing/2014/main" id="{ED8AE4E0-340D-462B-AE49-E57F69B32517}"/>
                </a:ext>
              </a:extLst>
            </p:cNvPr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9" name="圆角矩形 15">
              <a:extLst>
                <a:ext uri="{FF2B5EF4-FFF2-40B4-BE49-F238E27FC236}">
                  <a16:creationId xmlns="" xmlns:a16="http://schemas.microsoft.com/office/drawing/2014/main" id="{CDADCD5C-C415-4ABE-82EA-049817E182B9}"/>
                </a:ext>
              </a:extLst>
            </p:cNvPr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293D3B73-1602-466F-AEA3-AFF5293A52D2}"/>
              </a:ext>
            </a:extLst>
          </p:cNvPr>
          <p:cNvGrpSpPr/>
          <p:nvPr/>
        </p:nvGrpSpPr>
        <p:grpSpPr>
          <a:xfrm>
            <a:off x="1883083" y="1408864"/>
            <a:ext cx="8478437" cy="4971695"/>
            <a:chOff x="1665167" y="1115627"/>
            <a:chExt cx="8480645" cy="4972990"/>
          </a:xfrm>
        </p:grpSpPr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87481C29-2693-4C09-A843-9B1E343FD5F6}"/>
                </a:ext>
              </a:extLst>
            </p:cNvPr>
            <p:cNvSpPr/>
            <p:nvPr/>
          </p:nvSpPr>
          <p:spPr>
            <a:xfrm>
              <a:off x="4910155" y="4908883"/>
              <a:ext cx="3807013" cy="1179734"/>
            </a:xfrm>
            <a:prstGeom prst="ellipse">
              <a:avLst/>
            </a:prstGeom>
            <a:gradFill flip="none" rotWithShape="1">
              <a:gsLst>
                <a:gs pos="47000">
                  <a:srgbClr val="747474">
                    <a:alpha val="15000"/>
                  </a:srgbClr>
                </a:gs>
                <a:gs pos="0">
                  <a:schemeClr val="tx1">
                    <a:alpha val="23000"/>
                  </a:schemeClr>
                </a:gs>
                <a:gs pos="100000">
                  <a:srgbClr val="E8E8E8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2" name="组合 71">
              <a:extLst>
                <a:ext uri="{FF2B5EF4-FFF2-40B4-BE49-F238E27FC236}">
                  <a16:creationId xmlns="" xmlns:a16="http://schemas.microsoft.com/office/drawing/2014/main" id="{4F9D958E-47B4-4D0D-B0A5-BA20CCD8CE5F}"/>
                </a:ext>
              </a:extLst>
            </p:cNvPr>
            <p:cNvGrpSpPr/>
            <p:nvPr/>
          </p:nvGrpSpPr>
          <p:grpSpPr>
            <a:xfrm>
              <a:off x="1665167" y="1115627"/>
              <a:ext cx="8480645" cy="4730110"/>
              <a:chOff x="1665167" y="1115627"/>
              <a:chExt cx="8480645" cy="4730110"/>
            </a:xfrm>
          </p:grpSpPr>
          <p:sp>
            <p:nvSpPr>
              <p:cNvPr id="73" name="圆角矩形 19">
                <a:extLst>
                  <a:ext uri="{FF2B5EF4-FFF2-40B4-BE49-F238E27FC236}">
                    <a16:creationId xmlns="" xmlns:a16="http://schemas.microsoft.com/office/drawing/2014/main" id="{983A526B-3E72-4FFE-84A0-439A8E71C4AF}"/>
                  </a:ext>
                </a:extLst>
              </p:cNvPr>
              <p:cNvSpPr/>
              <p:nvPr/>
            </p:nvSpPr>
            <p:spPr>
              <a:xfrm>
                <a:off x="1665167" y="1190610"/>
                <a:ext cx="3769590" cy="4655127"/>
              </a:xfrm>
              <a:prstGeom prst="roundRect">
                <a:avLst>
                  <a:gd name="adj" fmla="val 467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2700000" scaled="1"/>
                <a:tileRect/>
              </a:gradFill>
              <a:ln w="22225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397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4" name="组合 73">
                <a:extLst>
                  <a:ext uri="{FF2B5EF4-FFF2-40B4-BE49-F238E27FC236}">
                    <a16:creationId xmlns="" xmlns:a16="http://schemas.microsoft.com/office/drawing/2014/main" id="{5B3FAB3C-6328-4989-81F3-A0A328FF492D}"/>
                  </a:ext>
                </a:extLst>
              </p:cNvPr>
              <p:cNvGrpSpPr/>
              <p:nvPr/>
            </p:nvGrpSpPr>
            <p:grpSpPr>
              <a:xfrm>
                <a:off x="1884385" y="1183776"/>
                <a:ext cx="8261427" cy="4506279"/>
                <a:chOff x="1884385" y="1183776"/>
                <a:chExt cx="8261427" cy="4506279"/>
              </a:xfrm>
            </p:grpSpPr>
            <p:sp>
              <p:nvSpPr>
                <p:cNvPr id="137" name="圆角矩形 83">
                  <a:extLst>
                    <a:ext uri="{FF2B5EF4-FFF2-40B4-BE49-F238E27FC236}">
                      <a16:creationId xmlns="" xmlns:a16="http://schemas.microsoft.com/office/drawing/2014/main" id="{E9396B9C-6419-4E2D-AD1A-7F1E2EC4E381}"/>
                    </a:ext>
                  </a:extLst>
                </p:cNvPr>
                <p:cNvSpPr/>
                <p:nvPr/>
              </p:nvSpPr>
              <p:spPr>
                <a:xfrm>
                  <a:off x="1884385" y="1360824"/>
                  <a:ext cx="3331153" cy="4156364"/>
                </a:xfrm>
                <a:prstGeom prst="roundRect">
                  <a:avLst>
                    <a:gd name="adj" fmla="val 0"/>
                  </a:avLst>
                </a:prstGeom>
                <a:gradFill>
                  <a:gsLst>
                    <a:gs pos="52000">
                      <a:srgbClr val="F4F4F4"/>
                    </a:gs>
                    <a:gs pos="0">
                      <a:schemeClr val="bg1"/>
                    </a:gs>
                    <a:gs pos="100000">
                      <a:srgbClr val="E2E2E2"/>
                    </a:gs>
                  </a:gsLst>
                  <a:lin ang="0" scaled="0"/>
                </a:gradFill>
                <a:ln w="25400">
                  <a:noFill/>
                </a:ln>
                <a:effectLst>
                  <a:outerShdw blurRad="177800" dist="88900" dir="2700000" algn="tl" rotWithShape="0">
                    <a:prstClr val="black">
                      <a:alpha val="5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799">
                    <a:latin typeface="字魂36号-正文宋楷" panose="02000000000000000000" pitchFamily="2" charset="-122"/>
                    <a:ea typeface="字魂36号-正文宋楷" panose="02000000000000000000" pitchFamily="2" charset="-122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38" name="组合 137">
                  <a:extLst>
                    <a:ext uri="{FF2B5EF4-FFF2-40B4-BE49-F238E27FC236}">
                      <a16:creationId xmlns="" xmlns:a16="http://schemas.microsoft.com/office/drawing/2014/main" id="{8BC3DD1B-6776-480A-A605-F6C99322B33F}"/>
                    </a:ext>
                  </a:extLst>
                </p:cNvPr>
                <p:cNvGrpSpPr/>
                <p:nvPr/>
              </p:nvGrpSpPr>
              <p:grpSpPr>
                <a:xfrm>
                  <a:off x="5206230" y="1183776"/>
                  <a:ext cx="4939582" cy="4506279"/>
                  <a:chOff x="6199676" y="1161244"/>
                  <a:chExt cx="5433540" cy="4551342"/>
                </a:xfrm>
              </p:grpSpPr>
              <p:sp>
                <p:nvSpPr>
                  <p:cNvPr id="139" name="梯形 138">
                    <a:extLst>
                      <a:ext uri="{FF2B5EF4-FFF2-40B4-BE49-F238E27FC236}">
                        <a16:creationId xmlns="" xmlns:a16="http://schemas.microsoft.com/office/drawing/2014/main" id="{532727A9-8D51-4FF9-B78D-90E7344B25D7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4829748" y="2531173"/>
                    <a:ext cx="4551341" cy="1811485"/>
                  </a:xfrm>
                  <a:prstGeom prst="trapezoid">
                    <a:avLst>
                      <a:gd name="adj" fmla="val 9948"/>
                    </a:avLst>
                  </a:prstGeom>
                  <a:solidFill>
                    <a:srgbClr val="FDFDF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endParaRPr>
                  </a:p>
                </p:txBody>
              </p:sp>
              <p:sp>
                <p:nvSpPr>
                  <p:cNvPr id="140" name="梯形 139">
                    <a:extLst>
                      <a:ext uri="{FF2B5EF4-FFF2-40B4-BE49-F238E27FC236}">
                        <a16:creationId xmlns="" xmlns:a16="http://schemas.microsoft.com/office/drawing/2014/main" id="{0B2728B9-8CAD-4FCE-8FA3-C9A0A2695CD2}"/>
                      </a:ext>
                    </a:extLst>
                  </p:cNvPr>
                  <p:cNvSpPr/>
                  <p:nvPr/>
                </p:nvSpPr>
                <p:spPr>
                  <a:xfrm rot="5400000" flipH="1">
                    <a:off x="6640318" y="2531172"/>
                    <a:ext cx="4551341" cy="1811485"/>
                  </a:xfrm>
                  <a:prstGeom prst="trapezoid">
                    <a:avLst>
                      <a:gd name="adj" fmla="val 11105"/>
                    </a:avLst>
                  </a:prstGeom>
                  <a:solidFill>
                    <a:srgbClr val="E8E8E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endParaRPr>
                  </a:p>
                </p:txBody>
              </p:sp>
              <p:sp>
                <p:nvSpPr>
                  <p:cNvPr id="141" name="梯形 140">
                    <a:extLst>
                      <a:ext uri="{FF2B5EF4-FFF2-40B4-BE49-F238E27FC236}">
                        <a16:creationId xmlns="" xmlns:a16="http://schemas.microsoft.com/office/drawing/2014/main" id="{A2948BB2-8007-4EAE-BA95-BFD242E9071C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8451803" y="2531172"/>
                    <a:ext cx="4551341" cy="1811485"/>
                  </a:xfrm>
                  <a:prstGeom prst="trapezoid">
                    <a:avLst>
                      <a:gd name="adj" fmla="val 11105"/>
                    </a:avLst>
                  </a:prstGeom>
                  <a:solidFill>
                    <a:srgbClr val="FDFDF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</a:endParaRPr>
                  </a:p>
                </p:txBody>
              </p:sp>
            </p:grpSp>
          </p:grpSp>
          <p:grpSp>
            <p:nvGrpSpPr>
              <p:cNvPr id="75" name="组合 74">
                <a:extLst>
                  <a:ext uri="{FF2B5EF4-FFF2-40B4-BE49-F238E27FC236}">
                    <a16:creationId xmlns="" xmlns:a16="http://schemas.microsoft.com/office/drawing/2014/main" id="{3E16EB1B-90F1-4973-B4FB-F932C7372E83}"/>
                  </a:ext>
                </a:extLst>
              </p:cNvPr>
              <p:cNvGrpSpPr/>
              <p:nvPr/>
            </p:nvGrpSpPr>
            <p:grpSpPr>
              <a:xfrm>
                <a:off x="1965492" y="1115627"/>
                <a:ext cx="3168938" cy="540697"/>
                <a:chOff x="1965492" y="1115627"/>
                <a:chExt cx="3168938" cy="540697"/>
              </a:xfrm>
            </p:grpSpPr>
            <p:grpSp>
              <p:nvGrpSpPr>
                <p:cNvPr id="76" name="组合 75">
                  <a:extLst>
                    <a:ext uri="{FF2B5EF4-FFF2-40B4-BE49-F238E27FC236}">
                      <a16:creationId xmlns="" xmlns:a16="http://schemas.microsoft.com/office/drawing/2014/main" id="{8DF1780F-58DC-4E85-A033-671A5825CA84}"/>
                    </a:ext>
                  </a:extLst>
                </p:cNvPr>
                <p:cNvGrpSpPr/>
                <p:nvPr/>
              </p:nvGrpSpPr>
              <p:grpSpPr>
                <a:xfrm>
                  <a:off x="1965492" y="1443022"/>
                  <a:ext cx="3168938" cy="213302"/>
                  <a:chOff x="2149634" y="1165384"/>
                  <a:chExt cx="3485832" cy="234632"/>
                </a:xfrm>
              </p:grpSpPr>
              <p:grpSp>
                <p:nvGrpSpPr>
                  <p:cNvPr id="107" name="组合 106">
                    <a:extLst>
                      <a:ext uri="{FF2B5EF4-FFF2-40B4-BE49-F238E27FC236}">
                        <a16:creationId xmlns="" xmlns:a16="http://schemas.microsoft.com/office/drawing/2014/main" id="{EFAF1282-6A7D-4655-9DDA-9EA4C4A9A518}"/>
                      </a:ext>
                    </a:extLst>
                  </p:cNvPr>
                  <p:cNvGrpSpPr/>
                  <p:nvPr/>
                </p:nvGrpSpPr>
                <p:grpSpPr>
                  <a:xfrm>
                    <a:off x="2149634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35" name="椭圆 134">
                      <a:extLst>
                        <a:ext uri="{FF2B5EF4-FFF2-40B4-BE49-F238E27FC236}">
                          <a16:creationId xmlns="" xmlns:a16="http://schemas.microsoft.com/office/drawing/2014/main" id="{36D878FB-87CC-4D7B-9C9A-B9833BB95F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6" name="椭圆 135">
                      <a:extLst>
                        <a:ext uri="{FF2B5EF4-FFF2-40B4-BE49-F238E27FC236}">
                          <a16:creationId xmlns="" xmlns:a16="http://schemas.microsoft.com/office/drawing/2014/main" id="{509F3E8F-DF5D-4760-A2DB-64765EAB0A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08" name="组合 107">
                    <a:extLst>
                      <a:ext uri="{FF2B5EF4-FFF2-40B4-BE49-F238E27FC236}">
                        <a16:creationId xmlns="" xmlns:a16="http://schemas.microsoft.com/office/drawing/2014/main" id="{9A64D1EE-1446-42F7-8C18-8A4515AFED54}"/>
                      </a:ext>
                    </a:extLst>
                  </p:cNvPr>
                  <p:cNvGrpSpPr/>
                  <p:nvPr/>
                </p:nvGrpSpPr>
                <p:grpSpPr>
                  <a:xfrm>
                    <a:off x="2510879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33" name="椭圆 132">
                      <a:extLst>
                        <a:ext uri="{FF2B5EF4-FFF2-40B4-BE49-F238E27FC236}">
                          <a16:creationId xmlns="" xmlns:a16="http://schemas.microsoft.com/office/drawing/2014/main" id="{D7627183-2DD8-4F43-8B10-8CEA35659C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4" name="椭圆 133">
                      <a:extLst>
                        <a:ext uri="{FF2B5EF4-FFF2-40B4-BE49-F238E27FC236}">
                          <a16:creationId xmlns="" xmlns:a16="http://schemas.microsoft.com/office/drawing/2014/main" id="{9604A859-F36F-4C4D-AD46-F62ACDDBED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09" name="组合 108">
                    <a:extLst>
                      <a:ext uri="{FF2B5EF4-FFF2-40B4-BE49-F238E27FC236}">
                        <a16:creationId xmlns="" xmlns:a16="http://schemas.microsoft.com/office/drawing/2014/main" id="{C5DA8404-E6A3-47BA-9089-0B2BE00498DE}"/>
                      </a:ext>
                    </a:extLst>
                  </p:cNvPr>
                  <p:cNvGrpSpPr/>
                  <p:nvPr/>
                </p:nvGrpSpPr>
                <p:grpSpPr>
                  <a:xfrm>
                    <a:off x="2872123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31" name="椭圆 130">
                      <a:extLst>
                        <a:ext uri="{FF2B5EF4-FFF2-40B4-BE49-F238E27FC236}">
                          <a16:creationId xmlns="" xmlns:a16="http://schemas.microsoft.com/office/drawing/2014/main" id="{A61E8D2E-C23D-4B67-80A4-4B5DC48E94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2" name="椭圆 131">
                      <a:extLst>
                        <a:ext uri="{FF2B5EF4-FFF2-40B4-BE49-F238E27FC236}">
                          <a16:creationId xmlns="" xmlns:a16="http://schemas.microsoft.com/office/drawing/2014/main" id="{CAAE1375-17CF-4D01-9B0C-B2C85EE3FD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0" name="组合 109">
                    <a:extLst>
                      <a:ext uri="{FF2B5EF4-FFF2-40B4-BE49-F238E27FC236}">
                        <a16:creationId xmlns="" xmlns:a16="http://schemas.microsoft.com/office/drawing/2014/main" id="{052F707F-6C60-46E9-817D-B9D67C061149}"/>
                      </a:ext>
                    </a:extLst>
                  </p:cNvPr>
                  <p:cNvGrpSpPr/>
                  <p:nvPr/>
                </p:nvGrpSpPr>
                <p:grpSpPr>
                  <a:xfrm>
                    <a:off x="3233367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9" name="椭圆 128">
                      <a:extLst>
                        <a:ext uri="{FF2B5EF4-FFF2-40B4-BE49-F238E27FC236}">
                          <a16:creationId xmlns="" xmlns:a16="http://schemas.microsoft.com/office/drawing/2014/main" id="{1A0AFBBC-128C-4016-BD73-C6F278E59F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30" name="椭圆 129">
                      <a:extLst>
                        <a:ext uri="{FF2B5EF4-FFF2-40B4-BE49-F238E27FC236}">
                          <a16:creationId xmlns="" xmlns:a16="http://schemas.microsoft.com/office/drawing/2014/main" id="{434A819E-0BFC-447D-A79E-EAEE3E8B61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1" name="组合 110">
                    <a:extLst>
                      <a:ext uri="{FF2B5EF4-FFF2-40B4-BE49-F238E27FC236}">
                        <a16:creationId xmlns="" xmlns:a16="http://schemas.microsoft.com/office/drawing/2014/main" id="{274CE3C1-DB3B-4C22-9C85-16EF0E6CE1A6}"/>
                      </a:ext>
                    </a:extLst>
                  </p:cNvPr>
                  <p:cNvGrpSpPr/>
                  <p:nvPr/>
                </p:nvGrpSpPr>
                <p:grpSpPr>
                  <a:xfrm>
                    <a:off x="3594612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7" name="椭圆 126">
                      <a:extLst>
                        <a:ext uri="{FF2B5EF4-FFF2-40B4-BE49-F238E27FC236}">
                          <a16:creationId xmlns="" xmlns:a16="http://schemas.microsoft.com/office/drawing/2014/main" id="{A48A5FB0-4002-45DB-BEF9-605BBD84AE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8" name="椭圆 127">
                      <a:extLst>
                        <a:ext uri="{FF2B5EF4-FFF2-40B4-BE49-F238E27FC236}">
                          <a16:creationId xmlns="" xmlns:a16="http://schemas.microsoft.com/office/drawing/2014/main" id="{EE83A719-1841-4CF5-8D3A-EA90471815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2" name="组合 111">
                    <a:extLst>
                      <a:ext uri="{FF2B5EF4-FFF2-40B4-BE49-F238E27FC236}">
                        <a16:creationId xmlns="" xmlns:a16="http://schemas.microsoft.com/office/drawing/2014/main" id="{85006C1C-7A94-43F7-BCEC-A5107FDD64CF}"/>
                      </a:ext>
                    </a:extLst>
                  </p:cNvPr>
                  <p:cNvGrpSpPr/>
                  <p:nvPr/>
                </p:nvGrpSpPr>
                <p:grpSpPr>
                  <a:xfrm>
                    <a:off x="3955856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5" name="椭圆 124">
                      <a:extLst>
                        <a:ext uri="{FF2B5EF4-FFF2-40B4-BE49-F238E27FC236}">
                          <a16:creationId xmlns="" xmlns:a16="http://schemas.microsoft.com/office/drawing/2014/main" id="{DC7BFEB9-62A9-4CE2-949B-E19ED98320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6" name="椭圆 125">
                      <a:extLst>
                        <a:ext uri="{FF2B5EF4-FFF2-40B4-BE49-F238E27FC236}">
                          <a16:creationId xmlns="" xmlns:a16="http://schemas.microsoft.com/office/drawing/2014/main" id="{7C4CF688-B0A6-4DDA-A2A1-9820463C6F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3" name="组合 112">
                    <a:extLst>
                      <a:ext uri="{FF2B5EF4-FFF2-40B4-BE49-F238E27FC236}">
                        <a16:creationId xmlns="" xmlns:a16="http://schemas.microsoft.com/office/drawing/2014/main" id="{54DD04FE-4D29-4AA4-B2FC-CC7650823860}"/>
                      </a:ext>
                    </a:extLst>
                  </p:cNvPr>
                  <p:cNvGrpSpPr/>
                  <p:nvPr/>
                </p:nvGrpSpPr>
                <p:grpSpPr>
                  <a:xfrm>
                    <a:off x="4317101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3" name="椭圆 122">
                      <a:extLst>
                        <a:ext uri="{FF2B5EF4-FFF2-40B4-BE49-F238E27FC236}">
                          <a16:creationId xmlns="" xmlns:a16="http://schemas.microsoft.com/office/drawing/2014/main" id="{2AC7E2E6-5B94-4AD4-87ED-4C3D4152FF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4" name="椭圆 123">
                      <a:extLst>
                        <a:ext uri="{FF2B5EF4-FFF2-40B4-BE49-F238E27FC236}">
                          <a16:creationId xmlns="" xmlns:a16="http://schemas.microsoft.com/office/drawing/2014/main" id="{C02CB436-442C-4285-A2F1-50EEB052D6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4" name="组合 113">
                    <a:extLst>
                      <a:ext uri="{FF2B5EF4-FFF2-40B4-BE49-F238E27FC236}">
                        <a16:creationId xmlns="" xmlns:a16="http://schemas.microsoft.com/office/drawing/2014/main" id="{D52AC31D-EDCA-4ABD-9FB2-B43FCF459670}"/>
                      </a:ext>
                    </a:extLst>
                  </p:cNvPr>
                  <p:cNvGrpSpPr/>
                  <p:nvPr/>
                </p:nvGrpSpPr>
                <p:grpSpPr>
                  <a:xfrm>
                    <a:off x="4678345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21" name="椭圆 120">
                      <a:extLst>
                        <a:ext uri="{FF2B5EF4-FFF2-40B4-BE49-F238E27FC236}">
                          <a16:creationId xmlns="" xmlns:a16="http://schemas.microsoft.com/office/drawing/2014/main" id="{9067CDC2-9534-4F1F-A38B-D30B1BBB8E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2" name="椭圆 121">
                      <a:extLst>
                        <a:ext uri="{FF2B5EF4-FFF2-40B4-BE49-F238E27FC236}">
                          <a16:creationId xmlns="" xmlns:a16="http://schemas.microsoft.com/office/drawing/2014/main" id="{85D1AEAC-D70F-48D2-8B9D-2F2FC3F38B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5" name="组合 114">
                    <a:extLst>
                      <a:ext uri="{FF2B5EF4-FFF2-40B4-BE49-F238E27FC236}">
                        <a16:creationId xmlns="" xmlns:a16="http://schemas.microsoft.com/office/drawing/2014/main" id="{19D6E210-9621-468E-8B67-F144694A6865}"/>
                      </a:ext>
                    </a:extLst>
                  </p:cNvPr>
                  <p:cNvGrpSpPr/>
                  <p:nvPr/>
                </p:nvGrpSpPr>
                <p:grpSpPr>
                  <a:xfrm>
                    <a:off x="5039590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19" name="椭圆 118">
                      <a:extLst>
                        <a:ext uri="{FF2B5EF4-FFF2-40B4-BE49-F238E27FC236}">
                          <a16:creationId xmlns="" xmlns:a16="http://schemas.microsoft.com/office/drawing/2014/main" id="{9F0BDF25-1EA5-4B9B-AF80-A469DA5E9B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20" name="椭圆 119">
                      <a:extLst>
                        <a:ext uri="{FF2B5EF4-FFF2-40B4-BE49-F238E27FC236}">
                          <a16:creationId xmlns="" xmlns:a16="http://schemas.microsoft.com/office/drawing/2014/main" id="{0F0DCD61-E342-4C04-B6F3-342A7B2934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6" name="组合 115">
                    <a:extLst>
                      <a:ext uri="{FF2B5EF4-FFF2-40B4-BE49-F238E27FC236}">
                        <a16:creationId xmlns="" xmlns:a16="http://schemas.microsoft.com/office/drawing/2014/main" id="{6C5C27CB-B48F-4AC5-BDEB-AF804053F31C}"/>
                      </a:ext>
                    </a:extLst>
                  </p:cNvPr>
                  <p:cNvGrpSpPr/>
                  <p:nvPr/>
                </p:nvGrpSpPr>
                <p:grpSpPr>
                  <a:xfrm>
                    <a:off x="5400834" y="1165384"/>
                    <a:ext cx="234632" cy="234632"/>
                    <a:chOff x="2483009" y="1114425"/>
                    <a:chExt cx="209550" cy="209550"/>
                  </a:xfrm>
                </p:grpSpPr>
                <p:sp>
                  <p:nvSpPr>
                    <p:cNvPr id="117" name="椭圆 116">
                      <a:extLst>
                        <a:ext uri="{FF2B5EF4-FFF2-40B4-BE49-F238E27FC236}">
                          <a16:creationId xmlns="" xmlns:a16="http://schemas.microsoft.com/office/drawing/2014/main" id="{A9EAD0C8-BF27-4F58-9655-53D2A7BE3A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483009" y="1114425"/>
                      <a:ext cx="209550" cy="209550"/>
                    </a:xfrm>
                    <a:prstGeom prst="ellipse">
                      <a:avLst/>
                    </a:prstGeom>
                    <a:gradFill>
                      <a:gsLst>
                        <a:gs pos="75000">
                          <a:schemeClr val="bg1">
                            <a:lumMod val="95000"/>
                          </a:schemeClr>
                        </a:gs>
                        <a:gs pos="55000">
                          <a:schemeClr val="bg1">
                            <a:lumMod val="65000"/>
                          </a:schemeClr>
                        </a:gs>
                        <a:gs pos="35000">
                          <a:schemeClr val="bg1">
                            <a:lumMod val="95000"/>
                          </a:schemeClr>
                        </a:gs>
                        <a:gs pos="17000">
                          <a:schemeClr val="bg1">
                            <a:lumMod val="65000"/>
                          </a:schemeClr>
                        </a:gs>
                        <a:gs pos="0">
                          <a:schemeClr val="bg1"/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>
                      <a:outerShdw blurRad="12700" dist="127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18" name="椭圆 117">
                      <a:extLst>
                        <a:ext uri="{FF2B5EF4-FFF2-40B4-BE49-F238E27FC236}">
                          <a16:creationId xmlns="" xmlns:a16="http://schemas.microsoft.com/office/drawing/2014/main" id="{F113F023-110A-4E2D-A5F1-EE17493ED3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2059" y="1133475"/>
                      <a:ext cx="171450" cy="171450"/>
                    </a:xfrm>
                    <a:prstGeom prst="ellipse">
                      <a:avLst/>
                    </a:prstGeom>
                    <a:solidFill>
                      <a:schemeClr val="tx1">
                        <a:lumMod val="65000"/>
                        <a:lumOff val="35000"/>
                      </a:schemeClr>
                    </a:solidFill>
                    <a:ln>
                      <a:noFill/>
                    </a:ln>
                    <a:effectLst>
                      <a:innerShdw blurRad="12700" dist="12700" dir="13500000">
                        <a:prstClr val="black">
                          <a:alpha val="50000"/>
                        </a:prstClr>
                      </a:inn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sz="1799">
                        <a:latin typeface="字魂36号-正文宋楷" panose="02000000000000000000" pitchFamily="2" charset="-122"/>
                        <a:ea typeface="字魂36号-正文宋楷" panose="02000000000000000000" pitchFamily="2" charset="-122"/>
                        <a:sym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77" name="组合 76">
                  <a:extLst>
                    <a:ext uri="{FF2B5EF4-FFF2-40B4-BE49-F238E27FC236}">
                      <a16:creationId xmlns="" xmlns:a16="http://schemas.microsoft.com/office/drawing/2014/main" id="{EF35EFD3-0E06-4CDE-8B49-FA528816F424}"/>
                    </a:ext>
                  </a:extLst>
                </p:cNvPr>
                <p:cNvGrpSpPr/>
                <p:nvPr/>
              </p:nvGrpSpPr>
              <p:grpSpPr>
                <a:xfrm>
                  <a:off x="2020452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105" name="圆角矩形 51">
                    <a:extLst>
                      <a:ext uri="{FF2B5EF4-FFF2-40B4-BE49-F238E27FC236}">
                        <a16:creationId xmlns="" xmlns:a16="http://schemas.microsoft.com/office/drawing/2014/main" id="{32FFEE24-BA32-4111-BA3F-B7AB6FFC12D1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6" name="圆角矩形 52">
                    <a:extLst>
                      <a:ext uri="{FF2B5EF4-FFF2-40B4-BE49-F238E27FC236}">
                        <a16:creationId xmlns="" xmlns:a16="http://schemas.microsoft.com/office/drawing/2014/main" id="{97E28C66-A07E-4DFE-8CE3-4E58B634B8CF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78" name="组合 77">
                  <a:extLst>
                    <a:ext uri="{FF2B5EF4-FFF2-40B4-BE49-F238E27FC236}">
                      <a16:creationId xmlns="" xmlns:a16="http://schemas.microsoft.com/office/drawing/2014/main" id="{36668476-F4FE-4D89-B623-B448F758344C}"/>
                    </a:ext>
                  </a:extLst>
                </p:cNvPr>
                <p:cNvGrpSpPr/>
                <p:nvPr/>
              </p:nvGrpSpPr>
              <p:grpSpPr>
                <a:xfrm>
                  <a:off x="2350139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103" name="圆角矩形 49">
                    <a:extLst>
                      <a:ext uri="{FF2B5EF4-FFF2-40B4-BE49-F238E27FC236}">
                        <a16:creationId xmlns="" xmlns:a16="http://schemas.microsoft.com/office/drawing/2014/main" id="{1F77B4FB-E819-4E4C-812A-6556FE0A3DE2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4" name="圆角矩形 50">
                    <a:extLst>
                      <a:ext uri="{FF2B5EF4-FFF2-40B4-BE49-F238E27FC236}">
                        <a16:creationId xmlns="" xmlns:a16="http://schemas.microsoft.com/office/drawing/2014/main" id="{8642CD5D-DBF7-40BD-B919-B3F624F117DD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79" name="组合 78">
                  <a:extLst>
                    <a:ext uri="{FF2B5EF4-FFF2-40B4-BE49-F238E27FC236}">
                      <a16:creationId xmlns="" xmlns:a16="http://schemas.microsoft.com/office/drawing/2014/main" id="{52C94945-3F61-4A64-9233-21455392E211}"/>
                    </a:ext>
                  </a:extLst>
                </p:cNvPr>
                <p:cNvGrpSpPr/>
                <p:nvPr/>
              </p:nvGrpSpPr>
              <p:grpSpPr>
                <a:xfrm>
                  <a:off x="2679826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101" name="圆角矩形 47">
                    <a:extLst>
                      <a:ext uri="{FF2B5EF4-FFF2-40B4-BE49-F238E27FC236}">
                        <a16:creationId xmlns="" xmlns:a16="http://schemas.microsoft.com/office/drawing/2014/main" id="{37549291-E4B1-4412-9EFD-78870FBB55E7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2" name="圆角矩形 48">
                    <a:extLst>
                      <a:ext uri="{FF2B5EF4-FFF2-40B4-BE49-F238E27FC236}">
                        <a16:creationId xmlns="" xmlns:a16="http://schemas.microsoft.com/office/drawing/2014/main" id="{570EE301-8C7E-4E9A-A286-1790CED4E6D4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0" name="组合 79">
                  <a:extLst>
                    <a:ext uri="{FF2B5EF4-FFF2-40B4-BE49-F238E27FC236}">
                      <a16:creationId xmlns="" xmlns:a16="http://schemas.microsoft.com/office/drawing/2014/main" id="{504C1A34-F2CC-482F-B8E4-DD240D3EAE03}"/>
                    </a:ext>
                  </a:extLst>
                </p:cNvPr>
                <p:cNvGrpSpPr/>
                <p:nvPr/>
              </p:nvGrpSpPr>
              <p:grpSpPr>
                <a:xfrm>
                  <a:off x="3009512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9" name="圆角矩形 45">
                    <a:extLst>
                      <a:ext uri="{FF2B5EF4-FFF2-40B4-BE49-F238E27FC236}">
                        <a16:creationId xmlns="" xmlns:a16="http://schemas.microsoft.com/office/drawing/2014/main" id="{5D27C3E4-A366-48BB-BE13-64E799B1FAA1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00" name="圆角矩形 46">
                    <a:extLst>
                      <a:ext uri="{FF2B5EF4-FFF2-40B4-BE49-F238E27FC236}">
                        <a16:creationId xmlns="" xmlns:a16="http://schemas.microsoft.com/office/drawing/2014/main" id="{6E1E1A82-7CF1-4F47-9BDA-9062A0A6836D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1" name="组合 80">
                  <a:extLst>
                    <a:ext uri="{FF2B5EF4-FFF2-40B4-BE49-F238E27FC236}">
                      <a16:creationId xmlns="" xmlns:a16="http://schemas.microsoft.com/office/drawing/2014/main" id="{907E8E10-9295-4F08-8128-D78045D64FAC}"/>
                    </a:ext>
                  </a:extLst>
                </p:cNvPr>
                <p:cNvGrpSpPr/>
                <p:nvPr/>
              </p:nvGrpSpPr>
              <p:grpSpPr>
                <a:xfrm>
                  <a:off x="3339200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7" name="圆角矩形 43">
                    <a:extLst>
                      <a:ext uri="{FF2B5EF4-FFF2-40B4-BE49-F238E27FC236}">
                        <a16:creationId xmlns="" xmlns:a16="http://schemas.microsoft.com/office/drawing/2014/main" id="{AB17751E-A029-459C-AF49-F1527F1FDE4B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8" name="圆角矩形 44">
                    <a:extLst>
                      <a:ext uri="{FF2B5EF4-FFF2-40B4-BE49-F238E27FC236}">
                        <a16:creationId xmlns="" xmlns:a16="http://schemas.microsoft.com/office/drawing/2014/main" id="{74B217E6-A4E8-4602-84CB-7192B171C7D3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2" name="组合 81">
                  <a:extLst>
                    <a:ext uri="{FF2B5EF4-FFF2-40B4-BE49-F238E27FC236}">
                      <a16:creationId xmlns="" xmlns:a16="http://schemas.microsoft.com/office/drawing/2014/main" id="{4A98A7CA-0C5C-4F6F-9FBF-97FFF4A5F418}"/>
                    </a:ext>
                  </a:extLst>
                </p:cNvPr>
                <p:cNvGrpSpPr/>
                <p:nvPr/>
              </p:nvGrpSpPr>
              <p:grpSpPr>
                <a:xfrm>
                  <a:off x="3668886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5" name="圆角矩形 41">
                    <a:extLst>
                      <a:ext uri="{FF2B5EF4-FFF2-40B4-BE49-F238E27FC236}">
                        <a16:creationId xmlns="" xmlns:a16="http://schemas.microsoft.com/office/drawing/2014/main" id="{0A9D2342-DD3D-4B12-B415-0EC6F15CE01B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6" name="圆角矩形 42">
                    <a:extLst>
                      <a:ext uri="{FF2B5EF4-FFF2-40B4-BE49-F238E27FC236}">
                        <a16:creationId xmlns="" xmlns:a16="http://schemas.microsoft.com/office/drawing/2014/main" id="{12BF81EF-886F-4ED9-8EA6-5BD91C6B7973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3" name="组合 82">
                  <a:extLst>
                    <a:ext uri="{FF2B5EF4-FFF2-40B4-BE49-F238E27FC236}">
                      <a16:creationId xmlns="" xmlns:a16="http://schemas.microsoft.com/office/drawing/2014/main" id="{E7FC5113-2D50-424B-88B8-3467AE18B7A7}"/>
                    </a:ext>
                  </a:extLst>
                </p:cNvPr>
                <p:cNvGrpSpPr/>
                <p:nvPr/>
              </p:nvGrpSpPr>
              <p:grpSpPr>
                <a:xfrm>
                  <a:off x="3998573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3" name="圆角矩形 39">
                    <a:extLst>
                      <a:ext uri="{FF2B5EF4-FFF2-40B4-BE49-F238E27FC236}">
                        <a16:creationId xmlns="" xmlns:a16="http://schemas.microsoft.com/office/drawing/2014/main" id="{AE22DD43-F3E1-4735-8305-30A58AA9E0D3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4" name="圆角矩形 40">
                    <a:extLst>
                      <a:ext uri="{FF2B5EF4-FFF2-40B4-BE49-F238E27FC236}">
                        <a16:creationId xmlns="" xmlns:a16="http://schemas.microsoft.com/office/drawing/2014/main" id="{546C6B8B-B916-4BCD-96FB-D70A05A5EFEC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4" name="组合 83">
                  <a:extLst>
                    <a:ext uri="{FF2B5EF4-FFF2-40B4-BE49-F238E27FC236}">
                      <a16:creationId xmlns="" xmlns:a16="http://schemas.microsoft.com/office/drawing/2014/main" id="{83E24F3E-8755-4D7A-8F68-9541BF1AD6D3}"/>
                    </a:ext>
                  </a:extLst>
                </p:cNvPr>
                <p:cNvGrpSpPr/>
                <p:nvPr/>
              </p:nvGrpSpPr>
              <p:grpSpPr>
                <a:xfrm>
                  <a:off x="4328260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91" name="圆角矩形 37">
                    <a:extLst>
                      <a:ext uri="{FF2B5EF4-FFF2-40B4-BE49-F238E27FC236}">
                        <a16:creationId xmlns="" xmlns:a16="http://schemas.microsoft.com/office/drawing/2014/main" id="{19EDFE29-F98A-48E2-B351-62993EFFB955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2" name="圆角矩形 38">
                    <a:extLst>
                      <a:ext uri="{FF2B5EF4-FFF2-40B4-BE49-F238E27FC236}">
                        <a16:creationId xmlns="" xmlns:a16="http://schemas.microsoft.com/office/drawing/2014/main" id="{C8725E11-F03B-4486-9D78-E400A546C504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5" name="组合 84">
                  <a:extLst>
                    <a:ext uri="{FF2B5EF4-FFF2-40B4-BE49-F238E27FC236}">
                      <a16:creationId xmlns="" xmlns:a16="http://schemas.microsoft.com/office/drawing/2014/main" id="{71285DBC-A2A0-4081-B3E1-989957708A98}"/>
                    </a:ext>
                  </a:extLst>
                </p:cNvPr>
                <p:cNvGrpSpPr/>
                <p:nvPr/>
              </p:nvGrpSpPr>
              <p:grpSpPr>
                <a:xfrm>
                  <a:off x="4657947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89" name="圆角矩形 35">
                    <a:extLst>
                      <a:ext uri="{FF2B5EF4-FFF2-40B4-BE49-F238E27FC236}">
                        <a16:creationId xmlns="" xmlns:a16="http://schemas.microsoft.com/office/drawing/2014/main" id="{E5AC0E59-2F2C-4FD0-A0B6-16BA7102C232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90" name="圆角矩形 36">
                    <a:extLst>
                      <a:ext uri="{FF2B5EF4-FFF2-40B4-BE49-F238E27FC236}">
                        <a16:creationId xmlns="" xmlns:a16="http://schemas.microsoft.com/office/drawing/2014/main" id="{82A67C97-42BA-4537-949D-D5AC431D5423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86" name="组合 85">
                  <a:extLst>
                    <a:ext uri="{FF2B5EF4-FFF2-40B4-BE49-F238E27FC236}">
                      <a16:creationId xmlns="" xmlns:a16="http://schemas.microsoft.com/office/drawing/2014/main" id="{D8770767-14CB-46F0-AE29-F44267DD6E4C}"/>
                    </a:ext>
                  </a:extLst>
                </p:cNvPr>
                <p:cNvGrpSpPr/>
                <p:nvPr/>
              </p:nvGrpSpPr>
              <p:grpSpPr>
                <a:xfrm>
                  <a:off x="4987634" y="1115627"/>
                  <a:ext cx="86065" cy="440911"/>
                  <a:chOff x="2244442" y="772895"/>
                  <a:chExt cx="94671" cy="485002"/>
                </a:xfrm>
              </p:grpSpPr>
              <p:sp>
                <p:nvSpPr>
                  <p:cNvPr id="87" name="圆角矩形 33">
                    <a:extLst>
                      <a:ext uri="{FF2B5EF4-FFF2-40B4-BE49-F238E27FC236}">
                        <a16:creationId xmlns="" xmlns:a16="http://schemas.microsoft.com/office/drawing/2014/main" id="{4CC7B229-279A-4C90-AF41-6096D25327FB}"/>
                      </a:ext>
                    </a:extLst>
                  </p:cNvPr>
                  <p:cNvSpPr/>
                  <p:nvPr/>
                </p:nvSpPr>
                <p:spPr>
                  <a:xfrm>
                    <a:off x="2244442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4000">
                          <a:schemeClr val="bg1">
                            <a:lumMod val="75000"/>
                          </a:schemeClr>
                        </a:gs>
                        <a:gs pos="78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88" name="圆角矩形 34">
                    <a:extLst>
                      <a:ext uri="{FF2B5EF4-FFF2-40B4-BE49-F238E27FC236}">
                        <a16:creationId xmlns="" xmlns:a16="http://schemas.microsoft.com/office/drawing/2014/main" id="{16F7703F-CAFB-47BB-877F-7E0214BA41C9}"/>
                      </a:ext>
                    </a:extLst>
                  </p:cNvPr>
                  <p:cNvSpPr/>
                  <p:nvPr/>
                </p:nvSpPr>
                <p:spPr>
                  <a:xfrm>
                    <a:off x="2313407" y="772895"/>
                    <a:ext cx="25706" cy="485002"/>
                  </a:xfrm>
                  <a:prstGeom prst="roundRect">
                    <a:avLst>
                      <a:gd name="adj" fmla="val 50000"/>
                    </a:avLst>
                  </a:prstGeom>
                  <a:gradFill>
                    <a:gsLst>
                      <a:gs pos="74000">
                        <a:schemeClr val="bg1"/>
                      </a:gs>
                      <a:gs pos="52000">
                        <a:schemeClr val="bg1">
                          <a:lumMod val="85000"/>
                        </a:schemeClr>
                      </a:gs>
                      <a:gs pos="23000">
                        <a:schemeClr val="bg1">
                          <a:lumMod val="65000"/>
                        </a:schemeClr>
                      </a:gs>
                      <a:gs pos="0">
                        <a:schemeClr val="bg1">
                          <a:lumMod val="5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1"/>
                  </a:gradFill>
                  <a:ln w="19050">
                    <a:gradFill flip="none" rotWithShape="1">
                      <a:gsLst>
                        <a:gs pos="0">
                          <a:schemeClr val="bg1">
                            <a:lumMod val="65000"/>
                          </a:schemeClr>
                        </a:gs>
                        <a:gs pos="43000">
                          <a:schemeClr val="bg1">
                            <a:lumMod val="75000"/>
                          </a:schemeClr>
                        </a:gs>
                        <a:gs pos="79000">
                          <a:schemeClr val="bg1"/>
                        </a:gs>
                        <a:gs pos="61000">
                          <a:schemeClr val="bg1">
                            <a:lumMod val="100000"/>
                          </a:schemeClr>
                        </a:gs>
                        <a:gs pos="100000">
                          <a:schemeClr val="bg1">
                            <a:lumMod val="65000"/>
                          </a:schemeClr>
                        </a:gs>
                      </a:gsLst>
                      <a:lin ang="5400000" scaled="0"/>
                      <a:tileRect/>
                    </a:gradFill>
                  </a:ln>
                  <a:effectLst>
                    <a:outerShdw blurRad="25400" sx="102000" sy="102000" algn="ct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799">
                      <a:latin typeface="字魂36号-正文宋楷" panose="02000000000000000000" pitchFamily="2" charset="-122"/>
                      <a:ea typeface="字魂36号-正文宋楷" panose="02000000000000000000" pitchFamily="2" charset="-122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142" name="组合 141">
            <a:extLst>
              <a:ext uri="{FF2B5EF4-FFF2-40B4-BE49-F238E27FC236}">
                <a16:creationId xmlns="" xmlns:a16="http://schemas.microsoft.com/office/drawing/2014/main" id="{80169BC2-263C-4291-B946-BC1C775ADCD9}"/>
              </a:ext>
            </a:extLst>
          </p:cNvPr>
          <p:cNvGrpSpPr/>
          <p:nvPr/>
        </p:nvGrpSpPr>
        <p:grpSpPr>
          <a:xfrm>
            <a:off x="5759496" y="1413301"/>
            <a:ext cx="999857" cy="1007849"/>
            <a:chOff x="5542590" y="1120065"/>
            <a:chExt cx="1000117" cy="1008111"/>
          </a:xfrm>
          <a:solidFill>
            <a:srgbClr val="D00000"/>
          </a:solidFill>
        </p:grpSpPr>
        <p:grpSp>
          <p:nvGrpSpPr>
            <p:cNvPr id="143" name="组合 142">
              <a:extLst>
                <a:ext uri="{FF2B5EF4-FFF2-40B4-BE49-F238E27FC236}">
                  <a16:creationId xmlns="" xmlns:a16="http://schemas.microsoft.com/office/drawing/2014/main" id="{75B1534B-D971-43F8-924D-2D82BF9FD1E9}"/>
                </a:ext>
              </a:extLst>
            </p:cNvPr>
            <p:cNvGrpSpPr/>
            <p:nvPr/>
          </p:nvGrpSpPr>
          <p:grpSpPr>
            <a:xfrm>
              <a:off x="5767219" y="1131221"/>
              <a:ext cx="568651" cy="996955"/>
              <a:chOff x="5695244" y="971056"/>
              <a:chExt cx="625516" cy="1096651"/>
            </a:xfrm>
            <a:grpFill/>
            <a:scene3d>
              <a:camera prst="orthographicFront">
                <a:rot lat="600000" lon="20399993" rev="0"/>
              </a:camera>
              <a:lightRig rig="threePt" dir="t"/>
            </a:scene3d>
          </p:grpSpPr>
          <p:sp>
            <p:nvSpPr>
              <p:cNvPr id="147" name="任意多边形 93">
                <a:extLst>
                  <a:ext uri="{FF2B5EF4-FFF2-40B4-BE49-F238E27FC236}">
                    <a16:creationId xmlns="" xmlns:a16="http://schemas.microsoft.com/office/drawing/2014/main" id="{9C0BFED0-B9DC-4674-BA09-C160746D65FB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533884" y="1302921"/>
                <a:ext cx="923924" cy="527529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solidFill>
                  <a:srgbClr val="0070C0"/>
                </a:solidFill>
              </a:ln>
              <a:effectLst>
                <a:outerShdw blurRad="215900" dist="76200" dir="2700000" algn="tl" rotWithShape="0">
                  <a:prstClr val="black">
                    <a:alpha val="37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8" name="任意多边形 94">
                <a:extLst>
                  <a:ext uri="{FF2B5EF4-FFF2-40B4-BE49-F238E27FC236}">
                    <a16:creationId xmlns="" xmlns:a16="http://schemas.microsoft.com/office/drawing/2014/main" id="{E96B38A7-0BCD-45A3-99E9-DCD08C42772B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459676" y="1206624"/>
                <a:ext cx="1096651" cy="625516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noFill/>
              </a:ln>
              <a:effectLst/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4" name="组合 143">
              <a:extLst>
                <a:ext uri="{FF2B5EF4-FFF2-40B4-BE49-F238E27FC236}">
                  <a16:creationId xmlns="" xmlns:a16="http://schemas.microsoft.com/office/drawing/2014/main" id="{E7BF4871-8B9C-431E-80CB-0F93821F5470}"/>
                </a:ext>
              </a:extLst>
            </p:cNvPr>
            <p:cNvGrpSpPr/>
            <p:nvPr/>
          </p:nvGrpSpPr>
          <p:grpSpPr>
            <a:xfrm>
              <a:off x="5542590" y="1120065"/>
              <a:ext cx="1000117" cy="863166"/>
              <a:chOff x="4123036" y="1129692"/>
              <a:chExt cx="1000117" cy="863166"/>
            </a:xfrm>
            <a:grpFill/>
            <a:scene3d>
              <a:camera prst="perspectiveFront">
                <a:rot lat="0" lon="1799981" rev="0"/>
              </a:camera>
              <a:lightRig rig="threePt" dir="t"/>
            </a:scene3d>
          </p:grpSpPr>
          <p:sp>
            <p:nvSpPr>
              <p:cNvPr id="145" name="文本框 200">
                <a:extLst>
                  <a:ext uri="{FF2B5EF4-FFF2-40B4-BE49-F238E27FC236}">
                    <a16:creationId xmlns="" xmlns:a16="http://schemas.microsoft.com/office/drawing/2014/main" id="{38B0D65D-0FB7-450B-A1E8-6208383D9F9B}"/>
                  </a:ext>
                </a:extLst>
              </p:cNvPr>
              <p:cNvSpPr txBox="1"/>
              <p:nvPr/>
            </p:nvSpPr>
            <p:spPr>
              <a:xfrm>
                <a:off x="4123036" y="1129692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5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01</a:t>
                </a:r>
                <a:endParaRPr lang="zh-CN" altLang="en-US" sz="35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6" name="文本框 201">
                <a:extLst>
                  <a:ext uri="{FF2B5EF4-FFF2-40B4-BE49-F238E27FC236}">
                    <a16:creationId xmlns="" xmlns:a16="http://schemas.microsoft.com/office/drawing/2014/main" id="{B889B57D-CA0B-47F1-94B7-FB4B79B2D8E3}"/>
                  </a:ext>
                </a:extLst>
              </p:cNvPr>
              <p:cNvSpPr txBox="1"/>
              <p:nvPr/>
            </p:nvSpPr>
            <p:spPr>
              <a:xfrm>
                <a:off x="4188958" y="1731248"/>
                <a:ext cx="89589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OPTION</a:t>
                </a:r>
                <a:endParaRPr lang="zh-CN" altLang="en-US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49" name="组合 148">
            <a:extLst>
              <a:ext uri="{FF2B5EF4-FFF2-40B4-BE49-F238E27FC236}">
                <a16:creationId xmlns="" xmlns:a16="http://schemas.microsoft.com/office/drawing/2014/main" id="{8FD342A6-CBAF-40EF-B2E5-F6D6721B8BD9}"/>
              </a:ext>
            </a:extLst>
          </p:cNvPr>
          <p:cNvGrpSpPr/>
          <p:nvPr/>
        </p:nvGrpSpPr>
        <p:grpSpPr>
          <a:xfrm>
            <a:off x="7378183" y="1450837"/>
            <a:ext cx="999857" cy="1068684"/>
            <a:chOff x="7162891" y="1120065"/>
            <a:chExt cx="1000117" cy="1068962"/>
          </a:xfrm>
          <a:solidFill>
            <a:srgbClr val="D00000"/>
          </a:solidFill>
        </p:grpSpPr>
        <p:grpSp>
          <p:nvGrpSpPr>
            <p:cNvPr id="150" name="组合 149">
              <a:extLst>
                <a:ext uri="{FF2B5EF4-FFF2-40B4-BE49-F238E27FC236}">
                  <a16:creationId xmlns="" xmlns:a16="http://schemas.microsoft.com/office/drawing/2014/main" id="{CF328BCF-E830-4295-AD27-1FBA4E76A148}"/>
                </a:ext>
              </a:extLst>
            </p:cNvPr>
            <p:cNvGrpSpPr/>
            <p:nvPr/>
          </p:nvGrpSpPr>
          <p:grpSpPr>
            <a:xfrm>
              <a:off x="7319343" y="1192071"/>
              <a:ext cx="750872" cy="996956"/>
              <a:chOff x="5695241" y="959720"/>
              <a:chExt cx="625516" cy="1096653"/>
            </a:xfrm>
            <a:grpFill/>
            <a:scene3d>
              <a:camera prst="orthographicFront">
                <a:rot lat="20944032" lon="19239453" rev="161931"/>
              </a:camera>
              <a:lightRig rig="threePt" dir="t"/>
            </a:scene3d>
          </p:grpSpPr>
          <p:sp>
            <p:nvSpPr>
              <p:cNvPr id="154" name="任意多边形 100">
                <a:extLst>
                  <a:ext uri="{FF2B5EF4-FFF2-40B4-BE49-F238E27FC236}">
                    <a16:creationId xmlns="" xmlns:a16="http://schemas.microsoft.com/office/drawing/2014/main" id="{2037965C-45C2-4D11-85F4-534707DC52A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533885" y="1302922"/>
                <a:ext cx="923924" cy="527529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solidFill>
                  <a:srgbClr val="0070C0"/>
                </a:solidFill>
              </a:ln>
              <a:effectLst>
                <a:outerShdw blurRad="215900" dist="76200" dir="2700000" algn="tl" rotWithShape="0">
                  <a:prstClr val="black">
                    <a:alpha val="37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5" name="任意多边形 101">
                <a:extLst>
                  <a:ext uri="{FF2B5EF4-FFF2-40B4-BE49-F238E27FC236}">
                    <a16:creationId xmlns="" xmlns:a16="http://schemas.microsoft.com/office/drawing/2014/main" id="{D6E3A7D6-2C70-41D4-9291-B3F7BB24C60E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459672" y="1195289"/>
                <a:ext cx="1096653" cy="625516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noFill/>
              </a:ln>
              <a:effectLst/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1" name="组合 150">
              <a:extLst>
                <a:ext uri="{FF2B5EF4-FFF2-40B4-BE49-F238E27FC236}">
                  <a16:creationId xmlns="" xmlns:a16="http://schemas.microsoft.com/office/drawing/2014/main" id="{FD8F0B57-57DD-4E27-ACAC-7A565DC37FD8}"/>
                </a:ext>
              </a:extLst>
            </p:cNvPr>
            <p:cNvGrpSpPr/>
            <p:nvPr/>
          </p:nvGrpSpPr>
          <p:grpSpPr>
            <a:xfrm>
              <a:off x="7162891" y="1120065"/>
              <a:ext cx="1000117" cy="868775"/>
              <a:chOff x="4123036" y="1129692"/>
              <a:chExt cx="1000117" cy="868775"/>
            </a:xfrm>
            <a:grpFill/>
            <a:scene3d>
              <a:camera prst="perspectiveFront">
                <a:rot lat="0" lon="19799991" rev="0"/>
              </a:camera>
              <a:lightRig rig="threePt" dir="t"/>
            </a:scene3d>
          </p:grpSpPr>
          <p:sp>
            <p:nvSpPr>
              <p:cNvPr id="152" name="文本框 203">
                <a:extLst>
                  <a:ext uri="{FF2B5EF4-FFF2-40B4-BE49-F238E27FC236}">
                    <a16:creationId xmlns="" xmlns:a16="http://schemas.microsoft.com/office/drawing/2014/main" id="{08CEE6EE-676C-44FD-9716-A5DC70D73DE6}"/>
                  </a:ext>
                </a:extLst>
              </p:cNvPr>
              <p:cNvSpPr txBox="1"/>
              <p:nvPr/>
            </p:nvSpPr>
            <p:spPr>
              <a:xfrm>
                <a:off x="4123036" y="1129692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5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02</a:t>
                </a:r>
                <a:endParaRPr lang="zh-CN" altLang="en-US" sz="35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3" name="文本框 204">
                <a:extLst>
                  <a:ext uri="{FF2B5EF4-FFF2-40B4-BE49-F238E27FC236}">
                    <a16:creationId xmlns="" xmlns:a16="http://schemas.microsoft.com/office/drawing/2014/main" id="{FF8DA6E6-918E-4A59-82FE-CADAD4E2E5C0}"/>
                  </a:ext>
                </a:extLst>
              </p:cNvPr>
              <p:cNvSpPr txBox="1"/>
              <p:nvPr/>
            </p:nvSpPr>
            <p:spPr>
              <a:xfrm>
                <a:off x="4188958" y="1736857"/>
                <a:ext cx="89589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OPTION</a:t>
                </a:r>
                <a:endParaRPr lang="zh-CN" altLang="en-US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56" name="组合 155">
            <a:extLst>
              <a:ext uri="{FF2B5EF4-FFF2-40B4-BE49-F238E27FC236}">
                <a16:creationId xmlns="" xmlns:a16="http://schemas.microsoft.com/office/drawing/2014/main" id="{B22D78E9-2D51-4BED-86B7-C6954809233B}"/>
              </a:ext>
            </a:extLst>
          </p:cNvPr>
          <p:cNvGrpSpPr/>
          <p:nvPr/>
        </p:nvGrpSpPr>
        <p:grpSpPr>
          <a:xfrm>
            <a:off x="9075791" y="1501035"/>
            <a:ext cx="999857" cy="1017583"/>
            <a:chOff x="8846802" y="1120065"/>
            <a:chExt cx="1000117" cy="1017848"/>
          </a:xfrm>
          <a:solidFill>
            <a:srgbClr val="D00000"/>
          </a:solidFill>
        </p:grpSpPr>
        <p:grpSp>
          <p:nvGrpSpPr>
            <p:cNvPr id="157" name="组合 156">
              <a:extLst>
                <a:ext uri="{FF2B5EF4-FFF2-40B4-BE49-F238E27FC236}">
                  <a16:creationId xmlns="" xmlns:a16="http://schemas.microsoft.com/office/drawing/2014/main" id="{90E665C5-E69D-4379-9323-F2EE68EF4D4C}"/>
                </a:ext>
              </a:extLst>
            </p:cNvPr>
            <p:cNvGrpSpPr/>
            <p:nvPr/>
          </p:nvGrpSpPr>
          <p:grpSpPr>
            <a:xfrm>
              <a:off x="9053298" y="1140958"/>
              <a:ext cx="568651" cy="996955"/>
              <a:chOff x="5695244" y="971988"/>
              <a:chExt cx="625516" cy="1096651"/>
            </a:xfrm>
            <a:grpFill/>
            <a:scene3d>
              <a:camera prst="orthographicFront">
                <a:rot lat="600000" lon="20399993" rev="0"/>
              </a:camera>
              <a:lightRig rig="threePt" dir="t"/>
            </a:scene3d>
          </p:grpSpPr>
          <p:sp>
            <p:nvSpPr>
              <p:cNvPr id="161" name="任意多边形 107">
                <a:extLst>
                  <a:ext uri="{FF2B5EF4-FFF2-40B4-BE49-F238E27FC236}">
                    <a16:creationId xmlns="" xmlns:a16="http://schemas.microsoft.com/office/drawing/2014/main" id="{7AE817FF-FDC2-4425-9582-A91E549D3E87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533884" y="1302921"/>
                <a:ext cx="923924" cy="527529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solidFill>
                  <a:srgbClr val="0070C0"/>
                </a:solidFill>
              </a:ln>
              <a:effectLst>
                <a:outerShdw blurRad="215900" dist="76200" dir="2700000" algn="tl" rotWithShape="0">
                  <a:prstClr val="black">
                    <a:alpha val="37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任意多边形 108">
                <a:extLst>
                  <a:ext uri="{FF2B5EF4-FFF2-40B4-BE49-F238E27FC236}">
                    <a16:creationId xmlns="" xmlns:a16="http://schemas.microsoft.com/office/drawing/2014/main" id="{DA680A4B-6146-4D41-B713-578815FA541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459676" y="1207556"/>
                <a:ext cx="1096651" cy="625516"/>
              </a:xfrm>
              <a:custGeom>
                <a:avLst/>
                <a:gdLst>
                  <a:gd name="connsiteX0" fmla="*/ 0 w 1232570"/>
                  <a:gd name="connsiteY0" fmla="*/ 0 h 1080876"/>
                  <a:gd name="connsiteX1" fmla="*/ 13985 w 1232570"/>
                  <a:gd name="connsiteY1" fmla="*/ 0 h 1080876"/>
                  <a:gd name="connsiteX2" fmla="*/ 90502 w 1232570"/>
                  <a:gd name="connsiteY2" fmla="*/ 0 h 1080876"/>
                  <a:gd name="connsiteX3" fmla="*/ 150524 w 1232570"/>
                  <a:gd name="connsiteY3" fmla="*/ 0 h 1080876"/>
                  <a:gd name="connsiteX4" fmla="*/ 156832 w 1232570"/>
                  <a:gd name="connsiteY4" fmla="*/ 0 h 1080876"/>
                  <a:gd name="connsiteX5" fmla="*/ 213704 w 1232570"/>
                  <a:gd name="connsiteY5" fmla="*/ 0 h 1080876"/>
                  <a:gd name="connsiteX6" fmla="*/ 237954 w 1232570"/>
                  <a:gd name="connsiteY6" fmla="*/ 0 h 1080876"/>
                  <a:gd name="connsiteX7" fmla="*/ 261845 w 1232570"/>
                  <a:gd name="connsiteY7" fmla="*/ 0 h 1080876"/>
                  <a:gd name="connsiteX8" fmla="*/ 301983 w 1232570"/>
                  <a:gd name="connsiteY8" fmla="*/ 0 h 1080876"/>
                  <a:gd name="connsiteX9" fmla="*/ 314471 w 1232570"/>
                  <a:gd name="connsiteY9" fmla="*/ 0 h 1080876"/>
                  <a:gd name="connsiteX10" fmla="*/ 361158 w 1232570"/>
                  <a:gd name="connsiteY10" fmla="*/ 0 h 1080876"/>
                  <a:gd name="connsiteX11" fmla="*/ 378443 w 1232570"/>
                  <a:gd name="connsiteY11" fmla="*/ 0 h 1080876"/>
                  <a:gd name="connsiteX12" fmla="*/ 380801 w 1232570"/>
                  <a:gd name="connsiteY12" fmla="*/ 0 h 1080876"/>
                  <a:gd name="connsiteX13" fmla="*/ 397052 w 1232570"/>
                  <a:gd name="connsiteY13" fmla="*/ 0 h 1080876"/>
                  <a:gd name="connsiteX14" fmla="*/ 423245 w 1232570"/>
                  <a:gd name="connsiteY14" fmla="*/ 0 h 1080876"/>
                  <a:gd name="connsiteX15" fmla="*/ 437673 w 1232570"/>
                  <a:gd name="connsiteY15" fmla="*/ 0 h 1080876"/>
                  <a:gd name="connsiteX16" fmla="*/ 465873 w 1232570"/>
                  <a:gd name="connsiteY16" fmla="*/ 0 h 1080876"/>
                  <a:gd name="connsiteX17" fmla="*/ 506837 w 1232570"/>
                  <a:gd name="connsiteY17" fmla="*/ 0 h 1080876"/>
                  <a:gd name="connsiteX18" fmla="*/ 542389 w 1232570"/>
                  <a:gd name="connsiteY18" fmla="*/ 0 h 1080876"/>
                  <a:gd name="connsiteX19" fmla="*/ 558813 w 1232570"/>
                  <a:gd name="connsiteY19" fmla="*/ 0 h 1080876"/>
                  <a:gd name="connsiteX20" fmla="*/ 596056 w 1232570"/>
                  <a:gd name="connsiteY20" fmla="*/ 0 h 1080876"/>
                  <a:gd name="connsiteX21" fmla="*/ 608720 w 1232570"/>
                  <a:gd name="connsiteY21" fmla="*/ 0 h 1080876"/>
                  <a:gd name="connsiteX22" fmla="*/ 621020 w 1232570"/>
                  <a:gd name="connsiteY22" fmla="*/ 0 h 1080876"/>
                  <a:gd name="connsiteX23" fmla="*/ 647214 w 1232570"/>
                  <a:gd name="connsiteY23" fmla="*/ 0 h 1080876"/>
                  <a:gd name="connsiteX24" fmla="*/ 665591 w 1232570"/>
                  <a:gd name="connsiteY24" fmla="*/ 0 h 1080876"/>
                  <a:gd name="connsiteX25" fmla="*/ 875132 w 1232570"/>
                  <a:gd name="connsiteY25" fmla="*/ 0 h 1080876"/>
                  <a:gd name="connsiteX26" fmla="*/ 970922 w 1232570"/>
                  <a:gd name="connsiteY26" fmla="*/ 55020 h 1080876"/>
                  <a:gd name="connsiteX27" fmla="*/ 1219266 w 1232570"/>
                  <a:gd name="connsiteY27" fmla="*/ 485418 h 1080876"/>
                  <a:gd name="connsiteX28" fmla="*/ 1219266 w 1232570"/>
                  <a:gd name="connsiteY28" fmla="*/ 595458 h 1080876"/>
                  <a:gd name="connsiteX29" fmla="*/ 970922 w 1232570"/>
                  <a:gd name="connsiteY29" fmla="*/ 1025856 h 1080876"/>
                  <a:gd name="connsiteX30" fmla="*/ 875132 w 1232570"/>
                  <a:gd name="connsiteY30" fmla="*/ 1080876 h 1080876"/>
                  <a:gd name="connsiteX31" fmla="*/ 647214 w 1232570"/>
                  <a:gd name="connsiteY31" fmla="*/ 1080876 h 1080876"/>
                  <a:gd name="connsiteX32" fmla="*/ 423245 w 1232570"/>
                  <a:gd name="connsiteY32" fmla="*/ 1080876 h 1080876"/>
                  <a:gd name="connsiteX33" fmla="*/ 378443 w 1232570"/>
                  <a:gd name="connsiteY33" fmla="*/ 1080876 h 1080876"/>
                  <a:gd name="connsiteX34" fmla="*/ 150524 w 1232570"/>
                  <a:gd name="connsiteY34" fmla="*/ 1080876 h 1080876"/>
                  <a:gd name="connsiteX35" fmla="*/ 0 w 1232570"/>
                  <a:gd name="connsiteY35" fmla="*/ 1080876 h 1080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232570" h="1080876">
                    <a:moveTo>
                      <a:pt x="0" y="0"/>
                    </a:moveTo>
                    <a:lnTo>
                      <a:pt x="13985" y="0"/>
                    </a:lnTo>
                    <a:cubicBezTo>
                      <a:pt x="41269" y="0"/>
                      <a:pt x="66735" y="0"/>
                      <a:pt x="90502" y="0"/>
                    </a:cubicBezTo>
                    <a:lnTo>
                      <a:pt x="150524" y="0"/>
                    </a:lnTo>
                    <a:lnTo>
                      <a:pt x="156832" y="0"/>
                    </a:lnTo>
                    <a:cubicBezTo>
                      <a:pt x="177325" y="0"/>
                      <a:pt x="196242" y="0"/>
                      <a:pt x="213704" y="0"/>
                    </a:cubicBezTo>
                    <a:lnTo>
                      <a:pt x="237954" y="0"/>
                    </a:lnTo>
                    <a:lnTo>
                      <a:pt x="261845" y="0"/>
                    </a:lnTo>
                    <a:cubicBezTo>
                      <a:pt x="276518" y="0"/>
                      <a:pt x="289856" y="0"/>
                      <a:pt x="301983" y="0"/>
                    </a:cubicBezTo>
                    <a:lnTo>
                      <a:pt x="314471" y="0"/>
                    </a:lnTo>
                    <a:lnTo>
                      <a:pt x="361158" y="0"/>
                    </a:lnTo>
                    <a:lnTo>
                      <a:pt x="378443" y="0"/>
                    </a:lnTo>
                    <a:lnTo>
                      <a:pt x="380801" y="0"/>
                    </a:lnTo>
                    <a:lnTo>
                      <a:pt x="397052" y="0"/>
                    </a:lnTo>
                    <a:cubicBezTo>
                      <a:pt x="423245" y="0"/>
                      <a:pt x="423245" y="0"/>
                      <a:pt x="423245" y="0"/>
                    </a:cubicBezTo>
                    <a:lnTo>
                      <a:pt x="437673" y="0"/>
                    </a:lnTo>
                    <a:lnTo>
                      <a:pt x="465873" y="0"/>
                    </a:lnTo>
                    <a:lnTo>
                      <a:pt x="506837" y="0"/>
                    </a:lnTo>
                    <a:lnTo>
                      <a:pt x="542389" y="0"/>
                    </a:lnTo>
                    <a:lnTo>
                      <a:pt x="558813" y="0"/>
                    </a:lnTo>
                    <a:cubicBezTo>
                      <a:pt x="573547" y="0"/>
                      <a:pt x="585824" y="0"/>
                      <a:pt x="596056" y="0"/>
                    </a:cubicBezTo>
                    <a:lnTo>
                      <a:pt x="608720" y="0"/>
                    </a:lnTo>
                    <a:lnTo>
                      <a:pt x="621020" y="0"/>
                    </a:lnTo>
                    <a:cubicBezTo>
                      <a:pt x="647214" y="0"/>
                      <a:pt x="647214" y="0"/>
                      <a:pt x="647214" y="0"/>
                    </a:cubicBezTo>
                    <a:lnTo>
                      <a:pt x="665591" y="0"/>
                    </a:lnTo>
                    <a:cubicBezTo>
                      <a:pt x="875132" y="0"/>
                      <a:pt x="875132" y="0"/>
                      <a:pt x="875132" y="0"/>
                    </a:cubicBezTo>
                    <a:cubicBezTo>
                      <a:pt x="910609" y="0"/>
                      <a:pt x="953183" y="24848"/>
                      <a:pt x="970922" y="55020"/>
                    </a:cubicBezTo>
                    <a:cubicBezTo>
                      <a:pt x="1219266" y="485418"/>
                      <a:pt x="1219266" y="485418"/>
                      <a:pt x="1219266" y="485418"/>
                    </a:cubicBezTo>
                    <a:cubicBezTo>
                      <a:pt x="1237005" y="515590"/>
                      <a:pt x="1237005" y="565286"/>
                      <a:pt x="1219266" y="595458"/>
                    </a:cubicBezTo>
                    <a:cubicBezTo>
                      <a:pt x="970922" y="1025856"/>
                      <a:pt x="970922" y="1025856"/>
                      <a:pt x="970922" y="1025856"/>
                    </a:cubicBezTo>
                    <a:cubicBezTo>
                      <a:pt x="953183" y="1056029"/>
                      <a:pt x="910609" y="1080876"/>
                      <a:pt x="875132" y="1080876"/>
                    </a:cubicBezTo>
                    <a:lnTo>
                      <a:pt x="647214" y="1080876"/>
                    </a:lnTo>
                    <a:lnTo>
                      <a:pt x="423245" y="1080876"/>
                    </a:lnTo>
                    <a:lnTo>
                      <a:pt x="378443" y="1080876"/>
                    </a:lnTo>
                    <a:lnTo>
                      <a:pt x="150524" y="1080876"/>
                    </a:lnTo>
                    <a:lnTo>
                      <a:pt x="0" y="1080876"/>
                    </a:lnTo>
                    <a:close/>
                  </a:path>
                </a:pathLst>
              </a:custGeom>
              <a:grpFill/>
              <a:ln w="25400">
                <a:noFill/>
              </a:ln>
              <a:effectLst/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799">
                  <a:solidFill>
                    <a:prstClr val="black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8" name="组合 157">
              <a:extLst>
                <a:ext uri="{FF2B5EF4-FFF2-40B4-BE49-F238E27FC236}">
                  <a16:creationId xmlns="" xmlns:a16="http://schemas.microsoft.com/office/drawing/2014/main" id="{0BD634A5-7629-45FD-AC1B-097E46E008AD}"/>
                </a:ext>
              </a:extLst>
            </p:cNvPr>
            <p:cNvGrpSpPr/>
            <p:nvPr/>
          </p:nvGrpSpPr>
          <p:grpSpPr>
            <a:xfrm>
              <a:off x="8846802" y="1120065"/>
              <a:ext cx="1000117" cy="863166"/>
              <a:chOff x="4123036" y="1129692"/>
              <a:chExt cx="1000117" cy="863166"/>
            </a:xfrm>
            <a:grpFill/>
            <a:scene3d>
              <a:camera prst="perspectiveFront">
                <a:rot lat="0" lon="1800000" rev="0"/>
              </a:camera>
              <a:lightRig rig="threePt" dir="t"/>
            </a:scene3d>
          </p:grpSpPr>
          <p:sp>
            <p:nvSpPr>
              <p:cNvPr id="159" name="文本框 206">
                <a:extLst>
                  <a:ext uri="{FF2B5EF4-FFF2-40B4-BE49-F238E27FC236}">
                    <a16:creationId xmlns="" xmlns:a16="http://schemas.microsoft.com/office/drawing/2014/main" id="{13B2E1AF-9C52-4ED9-8743-E8D53FA58DB5}"/>
                  </a:ext>
                </a:extLst>
              </p:cNvPr>
              <p:cNvSpPr txBox="1"/>
              <p:nvPr/>
            </p:nvSpPr>
            <p:spPr>
              <a:xfrm>
                <a:off x="4123036" y="1129692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5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03</a:t>
                </a:r>
                <a:endParaRPr lang="zh-CN" altLang="en-US" sz="35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60" name="文本框 207">
                <a:extLst>
                  <a:ext uri="{FF2B5EF4-FFF2-40B4-BE49-F238E27FC236}">
                    <a16:creationId xmlns="" xmlns:a16="http://schemas.microsoft.com/office/drawing/2014/main" id="{D68AA8C6-AC6C-4FA2-8A3C-C3B73B5567F3}"/>
                  </a:ext>
                </a:extLst>
              </p:cNvPr>
              <p:cNvSpPr txBox="1"/>
              <p:nvPr/>
            </p:nvSpPr>
            <p:spPr>
              <a:xfrm>
                <a:off x="4188958" y="1731248"/>
                <a:ext cx="89589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OPTION</a:t>
                </a:r>
                <a:endParaRPr lang="zh-CN" altLang="en-US" sz="11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3" name="Group 4">
            <a:extLst>
              <a:ext uri="{FF2B5EF4-FFF2-40B4-BE49-F238E27FC236}">
                <a16:creationId xmlns="" xmlns:a16="http://schemas.microsoft.com/office/drawing/2014/main" id="{D6C12F13-BE7F-4C77-BA05-00EB99782CD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538560" y="5326669"/>
            <a:ext cx="347502" cy="407232"/>
            <a:chOff x="1776" y="1776"/>
            <a:chExt cx="64" cy="75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64" name="Freeform 5">
              <a:extLst>
                <a:ext uri="{FF2B5EF4-FFF2-40B4-BE49-F238E27FC236}">
                  <a16:creationId xmlns="" xmlns:a16="http://schemas.microsoft.com/office/drawing/2014/main" id="{A0A72A24-8D82-4CFF-A3D9-49AC19889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5" name="Freeform 6">
              <a:extLst>
                <a:ext uri="{FF2B5EF4-FFF2-40B4-BE49-F238E27FC236}">
                  <a16:creationId xmlns="" xmlns:a16="http://schemas.microsoft.com/office/drawing/2014/main" id="{4B64E889-1544-44D0-BFF3-D1D9F073E0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6" name="Freeform 7">
              <a:extLst>
                <a:ext uri="{FF2B5EF4-FFF2-40B4-BE49-F238E27FC236}">
                  <a16:creationId xmlns="" xmlns:a16="http://schemas.microsoft.com/office/drawing/2014/main" id="{AA1B20F5-08B0-440D-8F4B-D80CA68589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7" name="Freeform 8">
              <a:extLst>
                <a:ext uri="{FF2B5EF4-FFF2-40B4-BE49-F238E27FC236}">
                  <a16:creationId xmlns="" xmlns:a16="http://schemas.microsoft.com/office/drawing/2014/main" id="{613B14C2-291D-40A2-9788-61E418C66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3">
            <a:extLst>
              <a:ext uri="{FF2B5EF4-FFF2-40B4-BE49-F238E27FC236}">
                <a16:creationId xmlns="" xmlns:a16="http://schemas.microsoft.com/office/drawing/2014/main" id="{AE5B1716-CAD3-480B-AA9C-20BB8F37842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91923" y="5286636"/>
            <a:ext cx="423767" cy="428770"/>
            <a:chOff x="2426" y="2781"/>
            <a:chExt cx="593" cy="600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9799991" rev="0"/>
            </a:camera>
            <a:lightRig rig="threePt" dir="t"/>
          </a:scene3d>
        </p:grpSpPr>
        <p:sp>
          <p:nvSpPr>
            <p:cNvPr id="169" name="Freeform 14">
              <a:extLst>
                <a:ext uri="{FF2B5EF4-FFF2-40B4-BE49-F238E27FC236}">
                  <a16:creationId xmlns="" xmlns:a16="http://schemas.microsoft.com/office/drawing/2014/main" id="{C2DC6301-40C5-4F04-B288-C5D431E9A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0" name="Freeform 15">
              <a:extLst>
                <a:ext uri="{FF2B5EF4-FFF2-40B4-BE49-F238E27FC236}">
                  <a16:creationId xmlns="" xmlns:a16="http://schemas.microsoft.com/office/drawing/2014/main" id="{50E97D91-C05D-4A52-893F-70F9035023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1" name="组合 170">
            <a:extLst>
              <a:ext uri="{FF2B5EF4-FFF2-40B4-BE49-F238E27FC236}">
                <a16:creationId xmlns="" xmlns:a16="http://schemas.microsoft.com/office/drawing/2014/main" id="{A550EAE1-3CFB-475A-B28C-FEC05B3F29DE}"/>
              </a:ext>
            </a:extLst>
          </p:cNvPr>
          <p:cNvGrpSpPr/>
          <p:nvPr/>
        </p:nvGrpSpPr>
        <p:grpSpPr>
          <a:xfrm>
            <a:off x="9761963" y="5337671"/>
            <a:ext cx="400580" cy="435922"/>
            <a:chOff x="4873626" y="1965325"/>
            <a:chExt cx="269876" cy="293688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72" name="Freeform 502">
              <a:extLst>
                <a:ext uri="{FF2B5EF4-FFF2-40B4-BE49-F238E27FC236}">
                  <a16:creationId xmlns="" xmlns:a16="http://schemas.microsoft.com/office/drawing/2014/main" id="{C8272E15-1281-4CC9-810F-DB53333F37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3" name="Freeform 503">
              <a:extLst>
                <a:ext uri="{FF2B5EF4-FFF2-40B4-BE49-F238E27FC236}">
                  <a16:creationId xmlns="" xmlns:a16="http://schemas.microsoft.com/office/drawing/2014/main" id="{D7FC219A-F6DD-4D70-B950-DB63BC7B3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4" name="Freeform 504">
              <a:extLst>
                <a:ext uri="{FF2B5EF4-FFF2-40B4-BE49-F238E27FC236}">
                  <a16:creationId xmlns="" xmlns:a16="http://schemas.microsoft.com/office/drawing/2014/main" id="{6BF16FD2-AF8F-4FF1-9B94-0C3A473381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5" name="Freeform 505">
              <a:extLst>
                <a:ext uri="{FF2B5EF4-FFF2-40B4-BE49-F238E27FC236}">
                  <a16:creationId xmlns="" xmlns:a16="http://schemas.microsoft.com/office/drawing/2014/main" id="{4D199A2A-991A-477A-8BB4-D4507AA09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76" name="Picture 2">
            <a:extLst>
              <a:ext uri="{FF2B5EF4-FFF2-40B4-BE49-F238E27FC236}">
                <a16:creationId xmlns="" xmlns:a16="http://schemas.microsoft.com/office/drawing/2014/main" id="{63E8B1F9-9FC7-4025-A468-B5ED4413C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623798" y="2341021"/>
            <a:ext cx="2321356" cy="1724313"/>
          </a:xfrm>
          <a:prstGeom prst="round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7" name="文本框 76">
            <a:extLst>
              <a:ext uri="{FF2B5EF4-FFF2-40B4-BE49-F238E27FC236}">
                <a16:creationId xmlns="" xmlns:a16="http://schemas.microsoft.com/office/drawing/2014/main" id="{F8E72A9B-7002-4FDF-8C20-62EA8554A737}"/>
              </a:ext>
            </a:extLst>
          </p:cNvPr>
          <p:cNvSpPr txBox="1"/>
          <p:nvPr/>
        </p:nvSpPr>
        <p:spPr>
          <a:xfrm>
            <a:off x="2786875" y="4297549"/>
            <a:ext cx="1765317" cy="400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78" name="文本框 77">
            <a:extLst>
              <a:ext uri="{FF2B5EF4-FFF2-40B4-BE49-F238E27FC236}">
                <a16:creationId xmlns="" xmlns:a16="http://schemas.microsoft.com/office/drawing/2014/main" id="{8EBE61DB-0289-46A3-B2DE-90165160FE3A}"/>
              </a:ext>
            </a:extLst>
          </p:cNvPr>
          <p:cNvSpPr txBox="1"/>
          <p:nvPr/>
        </p:nvSpPr>
        <p:spPr>
          <a:xfrm>
            <a:off x="2327264" y="4635914"/>
            <a:ext cx="2832876" cy="994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  <a:p>
            <a:pPr algn="ctr">
              <a:lnSpc>
                <a:spcPct val="130000"/>
              </a:lnSpc>
            </a:pP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79" name="组合 178">
            <a:extLst>
              <a:ext uri="{FF2B5EF4-FFF2-40B4-BE49-F238E27FC236}">
                <a16:creationId xmlns="" xmlns:a16="http://schemas.microsoft.com/office/drawing/2014/main" id="{1BA52D90-BCAA-4C98-A722-EC301B026AC2}"/>
              </a:ext>
            </a:extLst>
          </p:cNvPr>
          <p:cNvGrpSpPr/>
          <p:nvPr/>
        </p:nvGrpSpPr>
        <p:grpSpPr>
          <a:xfrm>
            <a:off x="5521711" y="3180029"/>
            <a:ext cx="1582139" cy="1833441"/>
            <a:chOff x="6870216" y="2879502"/>
            <a:chExt cx="1434288" cy="1833919"/>
          </a:xfrm>
        </p:grpSpPr>
        <p:sp>
          <p:nvSpPr>
            <p:cNvPr id="180" name="文本框 123">
              <a:extLst>
                <a:ext uri="{FF2B5EF4-FFF2-40B4-BE49-F238E27FC236}">
                  <a16:creationId xmlns="" xmlns:a16="http://schemas.microsoft.com/office/drawing/2014/main" id="{4A5DFDEA-8B1B-4954-85B5-9EF3B661C969}"/>
                </a:ext>
              </a:extLst>
            </p:cNvPr>
            <p:cNvSpPr txBox="1"/>
            <p:nvPr/>
          </p:nvSpPr>
          <p:spPr>
            <a:xfrm>
              <a:off x="6870216" y="2879502"/>
              <a:ext cx="1303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</a:t>
              </a:r>
            </a:p>
          </p:txBody>
        </p:sp>
        <p:sp>
          <p:nvSpPr>
            <p:cNvPr id="181" name="文本框 124">
              <a:extLst>
                <a:ext uri="{FF2B5EF4-FFF2-40B4-BE49-F238E27FC236}">
                  <a16:creationId xmlns="" xmlns:a16="http://schemas.microsoft.com/office/drawing/2014/main" id="{E1916A0F-2CC8-456A-8869-19FEEE9C7FB8}"/>
                </a:ext>
              </a:extLst>
            </p:cNvPr>
            <p:cNvSpPr txBox="1"/>
            <p:nvPr/>
          </p:nvSpPr>
          <p:spPr>
            <a:xfrm>
              <a:off x="6872995" y="3235708"/>
              <a:ext cx="1431509" cy="147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请在此处添加具体内容，请言简意赅，简单说明即可。请在此处添加具体内容，请言简意赅，简单说明即可，不必繁琐。</a:t>
              </a:r>
            </a:p>
          </p:txBody>
        </p:sp>
      </p:grpSp>
      <p:grpSp>
        <p:nvGrpSpPr>
          <p:cNvPr id="182" name="组合 181">
            <a:extLst>
              <a:ext uri="{FF2B5EF4-FFF2-40B4-BE49-F238E27FC236}">
                <a16:creationId xmlns="" xmlns:a16="http://schemas.microsoft.com/office/drawing/2014/main" id="{94D7576A-C90B-4709-8C62-959F2DE2566D}"/>
              </a:ext>
            </a:extLst>
          </p:cNvPr>
          <p:cNvGrpSpPr/>
          <p:nvPr/>
        </p:nvGrpSpPr>
        <p:grpSpPr>
          <a:xfrm>
            <a:off x="7177464" y="3193034"/>
            <a:ext cx="1582139" cy="1833441"/>
            <a:chOff x="6870216" y="2879502"/>
            <a:chExt cx="1434288" cy="1833919"/>
          </a:xfrm>
        </p:grpSpPr>
        <p:sp>
          <p:nvSpPr>
            <p:cNvPr id="183" name="文本框 123">
              <a:extLst>
                <a:ext uri="{FF2B5EF4-FFF2-40B4-BE49-F238E27FC236}">
                  <a16:creationId xmlns="" xmlns:a16="http://schemas.microsoft.com/office/drawing/2014/main" id="{C2C1E181-2D57-4B6E-9F53-7D6334D61B35}"/>
                </a:ext>
              </a:extLst>
            </p:cNvPr>
            <p:cNvSpPr txBox="1"/>
            <p:nvPr/>
          </p:nvSpPr>
          <p:spPr>
            <a:xfrm>
              <a:off x="6870216" y="2879502"/>
              <a:ext cx="1303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</a:t>
              </a:r>
            </a:p>
          </p:txBody>
        </p:sp>
        <p:sp>
          <p:nvSpPr>
            <p:cNvPr id="184" name="文本框 124">
              <a:extLst>
                <a:ext uri="{FF2B5EF4-FFF2-40B4-BE49-F238E27FC236}">
                  <a16:creationId xmlns="" xmlns:a16="http://schemas.microsoft.com/office/drawing/2014/main" id="{9119AEC0-4D66-4BB1-A13F-B7439E979FC6}"/>
                </a:ext>
              </a:extLst>
            </p:cNvPr>
            <p:cNvSpPr txBox="1"/>
            <p:nvPr/>
          </p:nvSpPr>
          <p:spPr>
            <a:xfrm>
              <a:off x="6872995" y="3235708"/>
              <a:ext cx="1431509" cy="147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请在此处添加具体内容，请言简意赅，简单说明即可。请在此处添加具体内容，请言简意赅，简单说明即可，不必繁琐。</a:t>
              </a:r>
            </a:p>
          </p:txBody>
        </p:sp>
      </p:grpSp>
      <p:grpSp>
        <p:nvGrpSpPr>
          <p:cNvPr id="185" name="组合 184">
            <a:extLst>
              <a:ext uri="{FF2B5EF4-FFF2-40B4-BE49-F238E27FC236}">
                <a16:creationId xmlns="" xmlns:a16="http://schemas.microsoft.com/office/drawing/2014/main" id="{F76C7BED-4893-4E91-AB9F-4CEB6B1B0140}"/>
              </a:ext>
            </a:extLst>
          </p:cNvPr>
          <p:cNvGrpSpPr/>
          <p:nvPr/>
        </p:nvGrpSpPr>
        <p:grpSpPr>
          <a:xfrm>
            <a:off x="8833217" y="3180029"/>
            <a:ext cx="1582139" cy="1833441"/>
            <a:chOff x="6870216" y="2879502"/>
            <a:chExt cx="1434288" cy="1833919"/>
          </a:xfrm>
        </p:grpSpPr>
        <p:sp>
          <p:nvSpPr>
            <p:cNvPr id="186" name="文本框 123">
              <a:extLst>
                <a:ext uri="{FF2B5EF4-FFF2-40B4-BE49-F238E27FC236}">
                  <a16:creationId xmlns="" xmlns:a16="http://schemas.microsoft.com/office/drawing/2014/main" id="{C047C0FB-9995-4B12-91C0-7141C266D02E}"/>
                </a:ext>
              </a:extLst>
            </p:cNvPr>
            <p:cNvSpPr txBox="1"/>
            <p:nvPr/>
          </p:nvSpPr>
          <p:spPr>
            <a:xfrm>
              <a:off x="6870216" y="2879502"/>
              <a:ext cx="1303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</a:t>
              </a:r>
            </a:p>
          </p:txBody>
        </p:sp>
        <p:sp>
          <p:nvSpPr>
            <p:cNvPr id="187" name="文本框 124">
              <a:extLst>
                <a:ext uri="{FF2B5EF4-FFF2-40B4-BE49-F238E27FC236}">
                  <a16:creationId xmlns="" xmlns:a16="http://schemas.microsoft.com/office/drawing/2014/main" id="{44D73DAC-DEC7-4623-99F6-A97C21CDFB19}"/>
                </a:ext>
              </a:extLst>
            </p:cNvPr>
            <p:cNvSpPr txBox="1"/>
            <p:nvPr/>
          </p:nvSpPr>
          <p:spPr>
            <a:xfrm>
              <a:off x="6872995" y="3235708"/>
              <a:ext cx="1431509" cy="147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请在此处添加具体内容，请言简意赅，简单说明即可。请在此处添加具体内容，请言简意赅，简单说明即可，不必繁琐。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000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5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100"/>
                            </p:stCondLst>
                            <p:childTnLst>
                              <p:par>
                                <p:cTn id="6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600"/>
                            </p:stCondLst>
                            <p:childTnLst>
                              <p:par>
                                <p:cTn id="6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100"/>
                            </p:stCondLst>
                            <p:childTnLst>
                              <p:par>
                                <p:cTn id="7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7" grpId="0"/>
      <p:bldP spid="1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0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33" name="Rectangle 3">
            <a:extLst>
              <a:ext uri="{FF2B5EF4-FFF2-40B4-BE49-F238E27FC236}">
                <a16:creationId xmlns="" xmlns:a16="http://schemas.microsoft.com/office/drawing/2014/main" id="{D6C6E457-2CC1-47B1-A0B4-539A2E158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1503363"/>
            <a:ext cx="4876800" cy="2336800"/>
          </a:xfrm>
          <a:prstGeom prst="rect">
            <a:avLst/>
          </a:prstGeom>
          <a:solidFill>
            <a:srgbClr val="F2F2F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32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0816F30B-B590-4DF9-B017-78CF4873659F}"/>
              </a:ext>
            </a:extLst>
          </p:cNvPr>
          <p:cNvGrpSpPr/>
          <p:nvPr/>
        </p:nvGrpSpPr>
        <p:grpSpPr>
          <a:xfrm>
            <a:off x="1700062" y="4016375"/>
            <a:ext cx="955675" cy="960438"/>
            <a:chOff x="1679575" y="4016375"/>
            <a:chExt cx="955675" cy="960438"/>
          </a:xfrm>
        </p:grpSpPr>
        <p:sp>
          <p:nvSpPr>
            <p:cNvPr id="34" name="Oval 4">
              <a:extLst>
                <a:ext uri="{FF2B5EF4-FFF2-40B4-BE49-F238E27FC236}">
                  <a16:creationId xmlns="" xmlns:a16="http://schemas.microsoft.com/office/drawing/2014/main" id="{FE790A02-EB30-4997-B82A-601E96B88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9575" y="4016375"/>
              <a:ext cx="955675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44" name="Group 15">
              <a:extLst>
                <a:ext uri="{FF2B5EF4-FFF2-40B4-BE49-F238E27FC236}">
                  <a16:creationId xmlns="" xmlns:a16="http://schemas.microsoft.com/office/drawing/2014/main" id="{BA1EE3A9-B6B5-4804-891B-842F02E169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03413" y="4224338"/>
              <a:ext cx="534987" cy="539750"/>
              <a:chOff x="0" y="0"/>
              <a:chExt cx="401822" cy="404317"/>
            </a:xfrm>
          </p:grpSpPr>
          <p:sp>
            <p:nvSpPr>
              <p:cNvPr id="45" name="Freeform 42">
                <a:extLst>
                  <a:ext uri="{FF2B5EF4-FFF2-40B4-BE49-F238E27FC236}">
                    <a16:creationId xmlns="" xmlns:a16="http://schemas.microsoft.com/office/drawing/2014/main" id="{88F8E1E5-0777-4A4F-84F8-360756B90844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01822" cy="404317"/>
              </a:xfrm>
              <a:custGeom>
                <a:avLst/>
                <a:gdLst>
                  <a:gd name="T0" fmla="*/ 2147483646 w 121"/>
                  <a:gd name="T1" fmla="*/ 0 h 121"/>
                  <a:gd name="T2" fmla="*/ 0 w 121"/>
                  <a:gd name="T3" fmla="*/ 2147483646 h 121"/>
                  <a:gd name="T4" fmla="*/ 2147483646 w 121"/>
                  <a:gd name="T5" fmla="*/ 2147483646 h 121"/>
                  <a:gd name="T6" fmla="*/ 2147483646 w 121"/>
                  <a:gd name="T7" fmla="*/ 2147483646 h 121"/>
                  <a:gd name="T8" fmla="*/ 2147483646 w 121"/>
                  <a:gd name="T9" fmla="*/ 0 h 121"/>
                  <a:gd name="T10" fmla="*/ 2147483646 w 121"/>
                  <a:gd name="T11" fmla="*/ 2147483646 h 121"/>
                  <a:gd name="T12" fmla="*/ 2147483646 w 121"/>
                  <a:gd name="T13" fmla="*/ 2147483646 h 121"/>
                  <a:gd name="T14" fmla="*/ 2147483646 w 121"/>
                  <a:gd name="T15" fmla="*/ 2147483646 h 121"/>
                  <a:gd name="T16" fmla="*/ 2147483646 w 121"/>
                  <a:gd name="T17" fmla="*/ 2147483646 h 121"/>
                  <a:gd name="T18" fmla="*/ 2147483646 w 121"/>
                  <a:gd name="T19" fmla="*/ 2147483646 h 12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1"/>
                  <a:gd name="T31" fmla="*/ 0 h 121"/>
                  <a:gd name="T32" fmla="*/ 121 w 121"/>
                  <a:gd name="T33" fmla="*/ 121 h 12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1" h="121">
                    <a:moveTo>
                      <a:pt x="60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1"/>
                      <a:pt x="60" y="121"/>
                    </a:cubicBezTo>
                    <a:cubicBezTo>
                      <a:pt x="94" y="121"/>
                      <a:pt x="121" y="94"/>
                      <a:pt x="121" y="61"/>
                    </a:cubicBezTo>
                    <a:cubicBezTo>
                      <a:pt x="121" y="27"/>
                      <a:pt x="94" y="0"/>
                      <a:pt x="60" y="0"/>
                    </a:cubicBezTo>
                    <a:close/>
                    <a:moveTo>
                      <a:pt x="60" y="111"/>
                    </a:moveTo>
                    <a:cubicBezTo>
                      <a:pt x="32" y="111"/>
                      <a:pt x="10" y="89"/>
                      <a:pt x="10" y="61"/>
                    </a:cubicBezTo>
                    <a:cubicBezTo>
                      <a:pt x="10" y="33"/>
                      <a:pt x="32" y="10"/>
                      <a:pt x="60" y="10"/>
                    </a:cubicBezTo>
                    <a:cubicBezTo>
                      <a:pt x="88" y="10"/>
                      <a:pt x="111" y="33"/>
                      <a:pt x="111" y="61"/>
                    </a:cubicBezTo>
                    <a:cubicBezTo>
                      <a:pt x="111" y="89"/>
                      <a:pt x="88" y="111"/>
                      <a:pt x="60" y="1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="" xmlns:a16="http://schemas.microsoft.com/office/drawing/2014/main" id="{6D88C654-215E-4A68-B08E-73C91CC002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320" y="97336"/>
                <a:ext cx="139764" cy="199662"/>
              </a:xfrm>
              <a:custGeom>
                <a:avLst/>
                <a:gdLst>
                  <a:gd name="T0" fmla="*/ 2147483646 w 42"/>
                  <a:gd name="T1" fmla="*/ 2147483646 h 60"/>
                  <a:gd name="T2" fmla="*/ 2147483646 w 42"/>
                  <a:gd name="T3" fmla="*/ 0 h 60"/>
                  <a:gd name="T4" fmla="*/ 0 w 42"/>
                  <a:gd name="T5" fmla="*/ 2147483646 h 60"/>
                  <a:gd name="T6" fmla="*/ 2147483646 w 42"/>
                  <a:gd name="T7" fmla="*/ 2147483646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2"/>
                  <a:gd name="T13" fmla="*/ 0 h 60"/>
                  <a:gd name="T14" fmla="*/ 42 w 42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2" h="60">
                    <a:moveTo>
                      <a:pt x="42" y="6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9" y="42"/>
                      <a:pt x="42" y="60"/>
                      <a:pt x="42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F324EA1-CC07-4FFF-A053-9041BA5ED497}"/>
              </a:ext>
            </a:extLst>
          </p:cNvPr>
          <p:cNvGrpSpPr/>
          <p:nvPr/>
        </p:nvGrpSpPr>
        <p:grpSpPr>
          <a:xfrm>
            <a:off x="4319588" y="4016375"/>
            <a:ext cx="957262" cy="960438"/>
            <a:chOff x="4319588" y="4016375"/>
            <a:chExt cx="957262" cy="960438"/>
          </a:xfrm>
        </p:grpSpPr>
        <p:sp>
          <p:nvSpPr>
            <p:cNvPr id="41" name="Oval 12">
              <a:extLst>
                <a:ext uri="{FF2B5EF4-FFF2-40B4-BE49-F238E27FC236}">
                  <a16:creationId xmlns="" xmlns:a16="http://schemas.microsoft.com/office/drawing/2014/main" id="{155000EF-1A7D-4AFE-9C0F-4440FAA48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4016375"/>
              <a:ext cx="957262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47" name="Group 18">
              <a:extLst>
                <a:ext uri="{FF2B5EF4-FFF2-40B4-BE49-F238E27FC236}">
                  <a16:creationId xmlns="" xmlns:a16="http://schemas.microsoft.com/office/drawing/2014/main" id="{80B8FDE2-04BD-4F64-9836-D9EA2622A6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83113" y="4283075"/>
              <a:ext cx="519112" cy="452438"/>
              <a:chOff x="0" y="0"/>
              <a:chExt cx="389342" cy="339426"/>
            </a:xfrm>
          </p:grpSpPr>
          <p:sp>
            <p:nvSpPr>
              <p:cNvPr id="48" name="Freeform 110">
                <a:extLst>
                  <a:ext uri="{FF2B5EF4-FFF2-40B4-BE49-F238E27FC236}">
                    <a16:creationId xmlns="" xmlns:a16="http://schemas.microsoft.com/office/drawing/2014/main" id="{5946874D-1A84-4392-A0DB-2989C3E648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561" y="102327"/>
                <a:ext cx="102328" cy="102328"/>
              </a:xfrm>
              <a:custGeom>
                <a:avLst/>
                <a:gdLst>
                  <a:gd name="T0" fmla="*/ 0 w 41"/>
                  <a:gd name="T1" fmla="*/ 2147483646 h 41"/>
                  <a:gd name="T2" fmla="*/ 2147483646 w 41"/>
                  <a:gd name="T3" fmla="*/ 2147483646 h 41"/>
                  <a:gd name="T4" fmla="*/ 2147483646 w 41"/>
                  <a:gd name="T5" fmla="*/ 2147483646 h 41"/>
                  <a:gd name="T6" fmla="*/ 2147483646 w 41"/>
                  <a:gd name="T7" fmla="*/ 0 h 41"/>
                  <a:gd name="T8" fmla="*/ 0 w 41"/>
                  <a:gd name="T9" fmla="*/ 2147483646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1"/>
                  <a:gd name="T16" fmla="*/ 0 h 41"/>
                  <a:gd name="T17" fmla="*/ 41 w 41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9" name="Freeform 111">
                <a:extLst>
                  <a:ext uri="{FF2B5EF4-FFF2-40B4-BE49-F238E27FC236}">
                    <a16:creationId xmlns="" xmlns:a16="http://schemas.microsoft.com/office/drawing/2014/main" id="{EECF7BB8-284D-4FB8-8923-136A691097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7098" y="74873"/>
                <a:ext cx="109814" cy="114806"/>
              </a:xfrm>
              <a:custGeom>
                <a:avLst/>
                <a:gdLst>
                  <a:gd name="T0" fmla="*/ 2147483646 w 44"/>
                  <a:gd name="T1" fmla="*/ 0 h 46"/>
                  <a:gd name="T2" fmla="*/ 0 w 44"/>
                  <a:gd name="T3" fmla="*/ 2147483646 h 46"/>
                  <a:gd name="T4" fmla="*/ 2147483646 w 44"/>
                  <a:gd name="T5" fmla="*/ 2147483646 h 46"/>
                  <a:gd name="T6" fmla="*/ 2147483646 w 44"/>
                  <a:gd name="T7" fmla="*/ 2147483646 h 46"/>
                  <a:gd name="T8" fmla="*/ 2147483646 w 44"/>
                  <a:gd name="T9" fmla="*/ 0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"/>
                  <a:gd name="T16" fmla="*/ 0 h 46"/>
                  <a:gd name="T17" fmla="*/ 44 w 44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0" name="Freeform 112">
                <a:extLst>
                  <a:ext uri="{FF2B5EF4-FFF2-40B4-BE49-F238E27FC236}">
                    <a16:creationId xmlns="" xmlns:a16="http://schemas.microsoft.com/office/drawing/2014/main" id="{72A482A4-F39F-43A4-B6F3-C40B9953A7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7132" y="59898"/>
                <a:ext cx="104823" cy="104823"/>
              </a:xfrm>
              <a:custGeom>
                <a:avLst/>
                <a:gdLst>
                  <a:gd name="T0" fmla="*/ 0 w 42"/>
                  <a:gd name="T1" fmla="*/ 2147483646 h 42"/>
                  <a:gd name="T2" fmla="*/ 2147483646 w 42"/>
                  <a:gd name="T3" fmla="*/ 2147483646 h 42"/>
                  <a:gd name="T4" fmla="*/ 2147483646 w 42"/>
                  <a:gd name="T5" fmla="*/ 2147483646 h 42"/>
                  <a:gd name="T6" fmla="*/ 2147483646 w 42"/>
                  <a:gd name="T7" fmla="*/ 0 h 42"/>
                  <a:gd name="T8" fmla="*/ 0 w 42"/>
                  <a:gd name="T9" fmla="*/ 2147483646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2"/>
                  <a:gd name="T16" fmla="*/ 0 h 42"/>
                  <a:gd name="T17" fmla="*/ 42 w 42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1" name="Freeform 113">
                <a:extLst>
                  <a:ext uri="{FF2B5EF4-FFF2-40B4-BE49-F238E27FC236}">
                    <a16:creationId xmlns="" xmlns:a16="http://schemas.microsoft.com/office/drawing/2014/main" id="{E0247482-EEF6-4463-A05D-46FC7C4ED7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9679" y="162226"/>
                <a:ext cx="69882" cy="69882"/>
              </a:xfrm>
              <a:custGeom>
                <a:avLst/>
                <a:gdLst>
                  <a:gd name="T0" fmla="*/ 2147483646 w 28"/>
                  <a:gd name="T1" fmla="*/ 2147483646 h 28"/>
                  <a:gd name="T2" fmla="*/ 2147483646 w 28"/>
                  <a:gd name="T3" fmla="*/ 0 h 28"/>
                  <a:gd name="T4" fmla="*/ 0 w 28"/>
                  <a:gd name="T5" fmla="*/ 2147483646 h 28"/>
                  <a:gd name="T6" fmla="*/ 2147483646 w 28"/>
                  <a:gd name="T7" fmla="*/ 2147483646 h 28"/>
                  <a:gd name="T8" fmla="*/ 2147483646 w 28"/>
                  <a:gd name="T9" fmla="*/ 2147483646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8"/>
                  <a:gd name="T17" fmla="*/ 28 w 28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2" name="Freeform 114">
                <a:extLst>
                  <a:ext uri="{FF2B5EF4-FFF2-40B4-BE49-F238E27FC236}">
                    <a16:creationId xmlns="" xmlns:a16="http://schemas.microsoft.com/office/drawing/2014/main" id="{C88D4FD7-89A6-45B6-938B-8EE16CA48E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208" y="219628"/>
                <a:ext cx="34941" cy="32446"/>
              </a:xfrm>
              <a:custGeom>
                <a:avLst/>
                <a:gdLst>
                  <a:gd name="T0" fmla="*/ 0 w 14"/>
                  <a:gd name="T1" fmla="*/ 2147483646 h 13"/>
                  <a:gd name="T2" fmla="*/ 2147483646 w 14"/>
                  <a:gd name="T3" fmla="*/ 2147483646 h 13"/>
                  <a:gd name="T4" fmla="*/ 2147483646 w 14"/>
                  <a:gd name="T5" fmla="*/ 0 h 13"/>
                  <a:gd name="T6" fmla="*/ 0 w 14"/>
                  <a:gd name="T7" fmla="*/ 2147483646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13"/>
                  <a:gd name="T14" fmla="*/ 14 w 1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3" name="Freeform 115">
                <a:extLst>
                  <a:ext uri="{FF2B5EF4-FFF2-40B4-BE49-F238E27FC236}">
                    <a16:creationId xmlns="" xmlns:a16="http://schemas.microsoft.com/office/drawing/2014/main" id="{DC13D8C5-36D8-4D1B-A1D0-9F4C2B8DD3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9460" y="34941"/>
                <a:ext cx="69882" cy="69882"/>
              </a:xfrm>
              <a:custGeom>
                <a:avLst/>
                <a:gdLst>
                  <a:gd name="T0" fmla="*/ 2147483646 w 28"/>
                  <a:gd name="T1" fmla="*/ 0 h 28"/>
                  <a:gd name="T2" fmla="*/ 0 w 28"/>
                  <a:gd name="T3" fmla="*/ 2147483646 h 28"/>
                  <a:gd name="T4" fmla="*/ 2147483646 w 28"/>
                  <a:gd name="T5" fmla="*/ 2147483646 h 28"/>
                  <a:gd name="T6" fmla="*/ 2147483646 w 28"/>
                  <a:gd name="T7" fmla="*/ 2147483646 h 28"/>
                  <a:gd name="T8" fmla="*/ 2147483646 w 28"/>
                  <a:gd name="T9" fmla="*/ 0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8"/>
                  <a:gd name="T17" fmla="*/ 28 w 28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59" name="Freeform 116">
                <a:extLst>
                  <a:ext uri="{FF2B5EF4-FFF2-40B4-BE49-F238E27FC236}">
                    <a16:creationId xmlns="" xmlns:a16="http://schemas.microsoft.com/office/drawing/2014/main" id="{41A1DCCD-FC13-4AAA-A4AB-1B6E6B4EA9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79527" cy="339426"/>
              </a:xfrm>
              <a:custGeom>
                <a:avLst/>
                <a:gdLst>
                  <a:gd name="T0" fmla="*/ 2147483646 w 112"/>
                  <a:gd name="T1" fmla="*/ 2147483646 h 136"/>
                  <a:gd name="T2" fmla="*/ 2147483646 w 112"/>
                  <a:gd name="T3" fmla="*/ 2147483646 h 136"/>
                  <a:gd name="T4" fmla="*/ 2147483646 w 112"/>
                  <a:gd name="T5" fmla="*/ 2147483646 h 136"/>
                  <a:gd name="T6" fmla="*/ 2147483646 w 112"/>
                  <a:gd name="T7" fmla="*/ 2147483646 h 136"/>
                  <a:gd name="T8" fmla="*/ 2147483646 w 112"/>
                  <a:gd name="T9" fmla="*/ 2147483646 h 136"/>
                  <a:gd name="T10" fmla="*/ 2147483646 w 112"/>
                  <a:gd name="T11" fmla="*/ 2147483646 h 136"/>
                  <a:gd name="T12" fmla="*/ 2147483646 w 112"/>
                  <a:gd name="T13" fmla="*/ 2147483646 h 136"/>
                  <a:gd name="T14" fmla="*/ 2147483646 w 112"/>
                  <a:gd name="T15" fmla="*/ 2147483646 h 136"/>
                  <a:gd name="T16" fmla="*/ 2147483646 w 112"/>
                  <a:gd name="T17" fmla="*/ 2147483646 h 136"/>
                  <a:gd name="T18" fmla="*/ 2147483646 w 112"/>
                  <a:gd name="T19" fmla="*/ 2147483646 h 136"/>
                  <a:gd name="T20" fmla="*/ 2147483646 w 112"/>
                  <a:gd name="T21" fmla="*/ 2147483646 h 136"/>
                  <a:gd name="T22" fmla="*/ 2147483646 w 112"/>
                  <a:gd name="T23" fmla="*/ 2147483646 h 136"/>
                  <a:gd name="T24" fmla="*/ 2147483646 w 112"/>
                  <a:gd name="T25" fmla="*/ 0 h 136"/>
                  <a:gd name="T26" fmla="*/ 2147483646 w 112"/>
                  <a:gd name="T27" fmla="*/ 0 h 136"/>
                  <a:gd name="T28" fmla="*/ 2147483646 w 112"/>
                  <a:gd name="T29" fmla="*/ 2147483646 h 136"/>
                  <a:gd name="T30" fmla="*/ 2147483646 w 112"/>
                  <a:gd name="T31" fmla="*/ 2147483646 h 136"/>
                  <a:gd name="T32" fmla="*/ 2147483646 w 112"/>
                  <a:gd name="T33" fmla="*/ 2147483646 h 136"/>
                  <a:gd name="T34" fmla="*/ 2147483646 w 112"/>
                  <a:gd name="T35" fmla="*/ 2147483646 h 136"/>
                  <a:gd name="T36" fmla="*/ 2147483646 w 112"/>
                  <a:gd name="T37" fmla="*/ 2147483646 h 136"/>
                  <a:gd name="T38" fmla="*/ 2147483646 w 112"/>
                  <a:gd name="T39" fmla="*/ 2147483646 h 136"/>
                  <a:gd name="T40" fmla="*/ 2147483646 w 112"/>
                  <a:gd name="T41" fmla="*/ 0 h 136"/>
                  <a:gd name="T42" fmla="*/ 2147483646 w 112"/>
                  <a:gd name="T43" fmla="*/ 0 h 136"/>
                  <a:gd name="T44" fmla="*/ 2147483646 w 112"/>
                  <a:gd name="T45" fmla="*/ 2147483646 h 136"/>
                  <a:gd name="T46" fmla="*/ 2147483646 w 112"/>
                  <a:gd name="T47" fmla="*/ 2147483646 h 136"/>
                  <a:gd name="T48" fmla="*/ 2147483646 w 112"/>
                  <a:gd name="T49" fmla="*/ 2147483646 h 136"/>
                  <a:gd name="T50" fmla="*/ 2147483646 w 112"/>
                  <a:gd name="T51" fmla="*/ 2147483646 h 136"/>
                  <a:gd name="T52" fmla="*/ 2147483646 w 112"/>
                  <a:gd name="T53" fmla="*/ 2147483646 h 136"/>
                  <a:gd name="T54" fmla="*/ 2147483646 w 112"/>
                  <a:gd name="T55" fmla="*/ 2147483646 h 136"/>
                  <a:gd name="T56" fmla="*/ 2147483646 w 112"/>
                  <a:gd name="T57" fmla="*/ 0 h 136"/>
                  <a:gd name="T58" fmla="*/ 2147483646 w 112"/>
                  <a:gd name="T59" fmla="*/ 0 h 136"/>
                  <a:gd name="T60" fmla="*/ 2147483646 w 112"/>
                  <a:gd name="T61" fmla="*/ 2147483646 h 136"/>
                  <a:gd name="T62" fmla="*/ 2147483646 w 112"/>
                  <a:gd name="T63" fmla="*/ 2147483646 h 136"/>
                  <a:gd name="T64" fmla="*/ 2147483646 w 112"/>
                  <a:gd name="T65" fmla="*/ 2147483646 h 136"/>
                  <a:gd name="T66" fmla="*/ 2147483646 w 112"/>
                  <a:gd name="T67" fmla="*/ 2147483646 h 136"/>
                  <a:gd name="T68" fmla="*/ 2147483646 w 112"/>
                  <a:gd name="T69" fmla="*/ 2147483646 h 136"/>
                  <a:gd name="T70" fmla="*/ 2147483646 w 112"/>
                  <a:gd name="T71" fmla="*/ 2147483646 h 136"/>
                  <a:gd name="T72" fmla="*/ 2147483646 w 112"/>
                  <a:gd name="T73" fmla="*/ 0 h 136"/>
                  <a:gd name="T74" fmla="*/ 2147483646 w 112"/>
                  <a:gd name="T75" fmla="*/ 0 h 136"/>
                  <a:gd name="T76" fmla="*/ 2147483646 w 112"/>
                  <a:gd name="T77" fmla="*/ 2147483646 h 136"/>
                  <a:gd name="T78" fmla="*/ 2147483646 w 112"/>
                  <a:gd name="T79" fmla="*/ 2147483646 h 136"/>
                  <a:gd name="T80" fmla="*/ 2147483646 w 112"/>
                  <a:gd name="T81" fmla="*/ 2147483646 h 136"/>
                  <a:gd name="T82" fmla="*/ 2147483646 w 112"/>
                  <a:gd name="T83" fmla="*/ 2147483646 h 136"/>
                  <a:gd name="T84" fmla="*/ 2147483646 w 112"/>
                  <a:gd name="T85" fmla="*/ 2147483646 h 136"/>
                  <a:gd name="T86" fmla="*/ 2147483646 w 112"/>
                  <a:gd name="T87" fmla="*/ 2147483646 h 136"/>
                  <a:gd name="T88" fmla="*/ 2147483646 w 112"/>
                  <a:gd name="T89" fmla="*/ 0 h 136"/>
                  <a:gd name="T90" fmla="*/ 2147483646 w 112"/>
                  <a:gd name="T91" fmla="*/ 0 h 136"/>
                  <a:gd name="T92" fmla="*/ 2147483646 w 112"/>
                  <a:gd name="T93" fmla="*/ 2147483646 h 136"/>
                  <a:gd name="T94" fmla="*/ 2147483646 w 112"/>
                  <a:gd name="T95" fmla="*/ 2147483646 h 136"/>
                  <a:gd name="T96" fmla="*/ 2147483646 w 112"/>
                  <a:gd name="T97" fmla="*/ 2147483646 h 136"/>
                  <a:gd name="T98" fmla="*/ 0 w 112"/>
                  <a:gd name="T99" fmla="*/ 2147483646 h 136"/>
                  <a:gd name="T100" fmla="*/ 0 w 112"/>
                  <a:gd name="T101" fmla="*/ 2147483646 h 136"/>
                  <a:gd name="T102" fmla="*/ 0 w 112"/>
                  <a:gd name="T103" fmla="*/ 2147483646 h 136"/>
                  <a:gd name="T104" fmla="*/ 0 w 112"/>
                  <a:gd name="T105" fmla="*/ 2147483646 h 136"/>
                  <a:gd name="T106" fmla="*/ 2147483646 w 112"/>
                  <a:gd name="T107" fmla="*/ 2147483646 h 136"/>
                  <a:gd name="T108" fmla="*/ 2147483646 w 112"/>
                  <a:gd name="T109" fmla="*/ 2147483646 h 136"/>
                  <a:gd name="T110" fmla="*/ 2147483646 w 112"/>
                  <a:gd name="T111" fmla="*/ 2147483646 h 136"/>
                  <a:gd name="T112" fmla="*/ 2147483646 w 112"/>
                  <a:gd name="T113" fmla="*/ 2147483646 h 136"/>
                  <a:gd name="T114" fmla="*/ 2147483646 w 112"/>
                  <a:gd name="T115" fmla="*/ 2147483646 h 1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112"/>
                  <a:gd name="T175" fmla="*/ 0 h 136"/>
                  <a:gd name="T176" fmla="*/ 112 w 112"/>
                  <a:gd name="T177" fmla="*/ 136 h 1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0" name="Rectangle 117">
                <a:extLst>
                  <a:ext uri="{FF2B5EF4-FFF2-40B4-BE49-F238E27FC236}">
                    <a16:creationId xmlns="" xmlns:a16="http://schemas.microsoft.com/office/drawing/2014/main" id="{A20B8C2F-9764-4561-98D2-A00A20A203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14806"/>
                <a:ext cx="109814" cy="174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1" name="Rectangle 118">
                <a:extLst>
                  <a:ext uri="{FF2B5EF4-FFF2-40B4-BE49-F238E27FC236}">
                    <a16:creationId xmlns="" xmlns:a16="http://schemas.microsoft.com/office/drawing/2014/main" id="{4471B575-FCD6-4CF5-9D69-2861C67AFF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54738"/>
                <a:ext cx="109814" cy="174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2" name="Rectangle 119">
                <a:extLst>
                  <a:ext uri="{FF2B5EF4-FFF2-40B4-BE49-F238E27FC236}">
                    <a16:creationId xmlns="" xmlns:a16="http://schemas.microsoft.com/office/drawing/2014/main" id="{62705768-A714-4A11-A852-E8D6CD0D65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99662"/>
                <a:ext cx="109814" cy="14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3" name="Rectangle 120">
                <a:extLst>
                  <a:ext uri="{FF2B5EF4-FFF2-40B4-BE49-F238E27FC236}">
                    <a16:creationId xmlns="" xmlns:a16="http://schemas.microsoft.com/office/drawing/2014/main" id="{BD2F63BD-C3C4-48FA-8E9E-EEB81376C8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242091"/>
                <a:ext cx="109814" cy="1747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13ADBF44-9625-49FE-955F-4CAA621DACDD}"/>
              </a:ext>
            </a:extLst>
          </p:cNvPr>
          <p:cNvGrpSpPr/>
          <p:nvPr/>
        </p:nvGrpSpPr>
        <p:grpSpPr>
          <a:xfrm>
            <a:off x="9598025" y="4016375"/>
            <a:ext cx="954088" cy="960438"/>
            <a:chOff x="9598025" y="4016375"/>
            <a:chExt cx="954088" cy="960438"/>
          </a:xfrm>
        </p:grpSpPr>
        <p:sp>
          <p:nvSpPr>
            <p:cNvPr id="43" name="Oval 16">
              <a:extLst>
                <a:ext uri="{FF2B5EF4-FFF2-40B4-BE49-F238E27FC236}">
                  <a16:creationId xmlns="" xmlns:a16="http://schemas.microsoft.com/office/drawing/2014/main" id="{F9924EE4-A07F-42B0-8844-A77A2F81CE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8025" y="4016375"/>
              <a:ext cx="954088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64" name="Group 30">
              <a:extLst>
                <a:ext uri="{FF2B5EF4-FFF2-40B4-BE49-F238E27FC236}">
                  <a16:creationId xmlns="" xmlns:a16="http://schemas.microsoft.com/office/drawing/2014/main" id="{C97D75CF-C9A4-428F-9DA1-4833B98F77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21863" y="4237038"/>
              <a:ext cx="506412" cy="501650"/>
              <a:chOff x="0" y="0"/>
              <a:chExt cx="379359" cy="376864"/>
            </a:xfrm>
          </p:grpSpPr>
          <p:sp>
            <p:nvSpPr>
              <p:cNvPr id="65" name="Freeform 150">
                <a:extLst>
                  <a:ext uri="{FF2B5EF4-FFF2-40B4-BE49-F238E27FC236}">
                    <a16:creationId xmlns="" xmlns:a16="http://schemas.microsoft.com/office/drawing/2014/main" id="{8D7132F2-7343-4B33-8094-69DD4B16CAD9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79359" cy="376864"/>
              </a:xfrm>
              <a:custGeom>
                <a:avLst/>
                <a:gdLst>
                  <a:gd name="T0" fmla="*/ 2147483646 w 114"/>
                  <a:gd name="T1" fmla="*/ 0 h 114"/>
                  <a:gd name="T2" fmla="*/ 0 w 114"/>
                  <a:gd name="T3" fmla="*/ 2147483646 h 114"/>
                  <a:gd name="T4" fmla="*/ 2147483646 w 114"/>
                  <a:gd name="T5" fmla="*/ 2147483646 h 114"/>
                  <a:gd name="T6" fmla="*/ 2147483646 w 114"/>
                  <a:gd name="T7" fmla="*/ 2147483646 h 114"/>
                  <a:gd name="T8" fmla="*/ 2147483646 w 114"/>
                  <a:gd name="T9" fmla="*/ 0 h 114"/>
                  <a:gd name="T10" fmla="*/ 2147483646 w 114"/>
                  <a:gd name="T11" fmla="*/ 2147483646 h 114"/>
                  <a:gd name="T12" fmla="*/ 2147483646 w 114"/>
                  <a:gd name="T13" fmla="*/ 2147483646 h 114"/>
                  <a:gd name="T14" fmla="*/ 2147483646 w 114"/>
                  <a:gd name="T15" fmla="*/ 2147483646 h 114"/>
                  <a:gd name="T16" fmla="*/ 2147483646 w 114"/>
                  <a:gd name="T17" fmla="*/ 2147483646 h 114"/>
                  <a:gd name="T18" fmla="*/ 2147483646 w 114"/>
                  <a:gd name="T19" fmla="*/ 2147483646 h 1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4"/>
                  <a:gd name="T31" fmla="*/ 0 h 114"/>
                  <a:gd name="T32" fmla="*/ 114 w 114"/>
                  <a:gd name="T33" fmla="*/ 114 h 1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4" h="114">
                    <a:moveTo>
                      <a:pt x="57" y="0"/>
                    </a:moveTo>
                    <a:cubicBezTo>
                      <a:pt x="25" y="0"/>
                      <a:pt x="0" y="25"/>
                      <a:pt x="0" y="57"/>
                    </a:cubicBezTo>
                    <a:cubicBezTo>
                      <a:pt x="0" y="89"/>
                      <a:pt x="25" y="114"/>
                      <a:pt x="57" y="114"/>
                    </a:cubicBezTo>
                    <a:cubicBezTo>
                      <a:pt x="89" y="114"/>
                      <a:pt x="114" y="89"/>
                      <a:pt x="114" y="57"/>
                    </a:cubicBezTo>
                    <a:cubicBezTo>
                      <a:pt x="114" y="25"/>
                      <a:pt x="89" y="0"/>
                      <a:pt x="57" y="0"/>
                    </a:cubicBezTo>
                    <a:close/>
                    <a:moveTo>
                      <a:pt x="57" y="108"/>
                    </a:moveTo>
                    <a:cubicBezTo>
                      <a:pt x="29" y="108"/>
                      <a:pt x="6" y="85"/>
                      <a:pt x="6" y="57"/>
                    </a:cubicBezTo>
                    <a:cubicBezTo>
                      <a:pt x="6" y="29"/>
                      <a:pt x="29" y="6"/>
                      <a:pt x="57" y="6"/>
                    </a:cubicBezTo>
                    <a:cubicBezTo>
                      <a:pt x="85" y="6"/>
                      <a:pt x="108" y="29"/>
                      <a:pt x="108" y="57"/>
                    </a:cubicBezTo>
                    <a:cubicBezTo>
                      <a:pt x="108" y="85"/>
                      <a:pt x="85" y="108"/>
                      <a:pt x="57" y="10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6" name="Rectangle 151">
                <a:extLst>
                  <a:ext uri="{FF2B5EF4-FFF2-40B4-BE49-F238E27FC236}">
                    <a16:creationId xmlns="" xmlns:a16="http://schemas.microsoft.com/office/drawing/2014/main" id="{2B98E2C9-94D2-41A7-8364-B141E71137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756" y="272040"/>
                <a:ext cx="22463" cy="42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7" name="Rectangle 152">
                <a:extLst>
                  <a:ext uri="{FF2B5EF4-FFF2-40B4-BE49-F238E27FC236}">
                    <a16:creationId xmlns="" xmlns:a16="http://schemas.microsoft.com/office/drawing/2014/main" id="{73E139DC-655B-4401-8438-CAE5C6C286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697" y="272040"/>
                <a:ext cx="19966" cy="42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8" name="Rectangle 153">
                <a:extLst>
                  <a:ext uri="{FF2B5EF4-FFF2-40B4-BE49-F238E27FC236}">
                    <a16:creationId xmlns="" xmlns:a16="http://schemas.microsoft.com/office/drawing/2014/main" id="{221B2937-462D-4008-BCC3-0103C94CED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38" y="272040"/>
                <a:ext cx="19966" cy="4242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9" name="Freeform 154">
                <a:extLst>
                  <a:ext uri="{FF2B5EF4-FFF2-40B4-BE49-F238E27FC236}">
                    <a16:creationId xmlns="" xmlns:a16="http://schemas.microsoft.com/office/drawing/2014/main" id="{E930AA51-6764-47AB-8487-674DD5B8FB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303" y="107318"/>
                <a:ext cx="82362" cy="84857"/>
              </a:xfrm>
              <a:custGeom>
                <a:avLst/>
                <a:gdLst>
                  <a:gd name="T0" fmla="*/ 2147483646 w 25"/>
                  <a:gd name="T1" fmla="*/ 2147483646 h 25"/>
                  <a:gd name="T2" fmla="*/ 2147483646 w 25"/>
                  <a:gd name="T3" fmla="*/ 2147483646 h 25"/>
                  <a:gd name="T4" fmla="*/ 2147483646 w 25"/>
                  <a:gd name="T5" fmla="*/ 2147483646 h 25"/>
                  <a:gd name="T6" fmla="*/ 2147483646 w 25"/>
                  <a:gd name="T7" fmla="*/ 2147483646 h 25"/>
                  <a:gd name="T8" fmla="*/ 2147483646 w 25"/>
                  <a:gd name="T9" fmla="*/ 2147483646 h 25"/>
                  <a:gd name="T10" fmla="*/ 0 w 25"/>
                  <a:gd name="T11" fmla="*/ 0 h 25"/>
                  <a:gd name="T12" fmla="*/ 2147483646 w 25"/>
                  <a:gd name="T13" fmla="*/ 2147483646 h 25"/>
                  <a:gd name="T14" fmla="*/ 2147483646 w 25"/>
                  <a:gd name="T15" fmla="*/ 2147483646 h 2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"/>
                  <a:gd name="T25" fmla="*/ 0 h 25"/>
                  <a:gd name="T26" fmla="*/ 25 w 25"/>
                  <a:gd name="T27" fmla="*/ 25 h 2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" h="25">
                    <a:moveTo>
                      <a:pt x="19" y="22"/>
                    </a:moveTo>
                    <a:cubicBezTo>
                      <a:pt x="19" y="24"/>
                      <a:pt x="20" y="25"/>
                      <a:pt x="22" y="25"/>
                    </a:cubicBezTo>
                    <a:cubicBezTo>
                      <a:pt x="24" y="25"/>
                      <a:pt x="25" y="24"/>
                      <a:pt x="25" y="22"/>
                    </a:cubicBezTo>
                    <a:cubicBezTo>
                      <a:pt x="25" y="21"/>
                      <a:pt x="24" y="19"/>
                      <a:pt x="22" y="19"/>
                    </a:cubicBezTo>
                    <a:cubicBezTo>
                      <a:pt x="22" y="19"/>
                      <a:pt x="22" y="19"/>
                      <a:pt x="21" y="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2"/>
                      <a:pt x="19" y="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0" name="Freeform 155">
                <a:extLst>
                  <a:ext uri="{FF2B5EF4-FFF2-40B4-BE49-F238E27FC236}">
                    <a16:creationId xmlns="" xmlns:a16="http://schemas.microsoft.com/office/drawing/2014/main" id="{7E615879-DDBC-481E-8B28-177810C84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387" y="272040"/>
                <a:ext cx="22463" cy="19966"/>
              </a:xfrm>
              <a:custGeom>
                <a:avLst/>
                <a:gdLst>
                  <a:gd name="T0" fmla="*/ 0 w 9"/>
                  <a:gd name="T1" fmla="*/ 2147483646 h 8"/>
                  <a:gd name="T2" fmla="*/ 2147483646 w 9"/>
                  <a:gd name="T3" fmla="*/ 2147483646 h 8"/>
                  <a:gd name="T4" fmla="*/ 2147483646 w 9"/>
                  <a:gd name="T5" fmla="*/ 2147483646 h 8"/>
                  <a:gd name="T6" fmla="*/ 2147483646 w 9"/>
                  <a:gd name="T7" fmla="*/ 0 h 8"/>
                  <a:gd name="T8" fmla="*/ 0 w 9"/>
                  <a:gd name="T9" fmla="*/ 214748364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8"/>
                  <a:gd name="T17" fmla="*/ 9 w 9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8">
                    <a:moveTo>
                      <a:pt x="0" y="6"/>
                    </a:moveTo>
                    <a:lnTo>
                      <a:pt x="3" y="8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Freeform 156">
                <a:extLst>
                  <a:ext uri="{FF2B5EF4-FFF2-40B4-BE49-F238E27FC236}">
                    <a16:creationId xmlns="" xmlns:a16="http://schemas.microsoft.com/office/drawing/2014/main" id="{C16C8DB2-7CA8-4F41-9D71-2F8023C789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421" y="227116"/>
                <a:ext cx="27454" cy="14975"/>
              </a:xfrm>
              <a:custGeom>
                <a:avLst/>
                <a:gdLst>
                  <a:gd name="T0" fmla="*/ 2147483646 w 11"/>
                  <a:gd name="T1" fmla="*/ 0 h 6"/>
                  <a:gd name="T2" fmla="*/ 0 w 11"/>
                  <a:gd name="T3" fmla="*/ 2147483646 h 6"/>
                  <a:gd name="T4" fmla="*/ 2147483646 w 11"/>
                  <a:gd name="T5" fmla="*/ 2147483646 h 6"/>
                  <a:gd name="T6" fmla="*/ 2147483646 w 11"/>
                  <a:gd name="T7" fmla="*/ 2147483646 h 6"/>
                  <a:gd name="T8" fmla="*/ 2147483646 w 11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6"/>
                  <a:gd name="T17" fmla="*/ 11 w 11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6">
                    <a:moveTo>
                      <a:pt x="9" y="0"/>
                    </a:moveTo>
                    <a:lnTo>
                      <a:pt x="0" y="3"/>
                    </a:lnTo>
                    <a:lnTo>
                      <a:pt x="1" y="6"/>
                    </a:lnTo>
                    <a:lnTo>
                      <a:pt x="11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Freeform 157">
                <a:extLst>
                  <a:ext uri="{FF2B5EF4-FFF2-40B4-BE49-F238E27FC236}">
                    <a16:creationId xmlns="" xmlns:a16="http://schemas.microsoft.com/office/drawing/2014/main" id="{A447BFFA-340B-4767-B31A-A15F4B5833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865" y="74874"/>
                <a:ext cx="19966" cy="22463"/>
              </a:xfrm>
              <a:custGeom>
                <a:avLst/>
                <a:gdLst>
                  <a:gd name="T0" fmla="*/ 0 w 8"/>
                  <a:gd name="T1" fmla="*/ 2147483646 h 9"/>
                  <a:gd name="T2" fmla="*/ 2147483646 w 8"/>
                  <a:gd name="T3" fmla="*/ 2147483646 h 9"/>
                  <a:gd name="T4" fmla="*/ 2147483646 w 8"/>
                  <a:gd name="T5" fmla="*/ 2147483646 h 9"/>
                  <a:gd name="T6" fmla="*/ 2147483646 w 8"/>
                  <a:gd name="T7" fmla="*/ 0 h 9"/>
                  <a:gd name="T8" fmla="*/ 0 w 8"/>
                  <a:gd name="T9" fmla="*/ 214748364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9"/>
                  <a:gd name="T17" fmla="*/ 8 w 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9">
                    <a:moveTo>
                      <a:pt x="0" y="3"/>
                    </a:moveTo>
                    <a:lnTo>
                      <a:pt x="7" y="9"/>
                    </a:lnTo>
                    <a:lnTo>
                      <a:pt x="8" y="7"/>
                    </a:lnTo>
                    <a:lnTo>
                      <a:pt x="2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3" name="Freeform 158">
                <a:extLst>
                  <a:ext uri="{FF2B5EF4-FFF2-40B4-BE49-F238E27FC236}">
                    <a16:creationId xmlns="" xmlns:a16="http://schemas.microsoft.com/office/drawing/2014/main" id="{471416BE-436C-4B2A-B77C-C12DCBF9E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916" y="124789"/>
                <a:ext cx="27454" cy="12480"/>
              </a:xfrm>
              <a:custGeom>
                <a:avLst/>
                <a:gdLst>
                  <a:gd name="T0" fmla="*/ 2147483646 w 11"/>
                  <a:gd name="T1" fmla="*/ 2147483646 h 5"/>
                  <a:gd name="T2" fmla="*/ 2147483646 w 11"/>
                  <a:gd name="T3" fmla="*/ 0 h 5"/>
                  <a:gd name="T4" fmla="*/ 0 w 11"/>
                  <a:gd name="T5" fmla="*/ 2147483646 h 5"/>
                  <a:gd name="T6" fmla="*/ 2147483646 w 11"/>
                  <a:gd name="T7" fmla="*/ 2147483646 h 5"/>
                  <a:gd name="T8" fmla="*/ 2147483646 w 11"/>
                  <a:gd name="T9" fmla="*/ 2147483646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5"/>
                  <a:gd name="T17" fmla="*/ 11 w 11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5">
                    <a:moveTo>
                      <a:pt x="11" y="3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10" y="5"/>
                    </a:lnTo>
                    <a:lnTo>
                      <a:pt x="11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4" name="Rectangle 159">
                <a:extLst>
                  <a:ext uri="{FF2B5EF4-FFF2-40B4-BE49-F238E27FC236}">
                    <a16:creationId xmlns="" xmlns:a16="http://schemas.microsoft.com/office/drawing/2014/main" id="{8CB5135C-F2EA-4394-A123-A63063E433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185" y="34941"/>
                <a:ext cx="7488" cy="224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5" name="Freeform 160">
                <a:extLst>
                  <a:ext uri="{FF2B5EF4-FFF2-40B4-BE49-F238E27FC236}">
                    <a16:creationId xmlns="" xmlns:a16="http://schemas.microsoft.com/office/drawing/2014/main" id="{21876793-0BBE-49C6-A8C6-849F1103AF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798" y="44924"/>
                <a:ext cx="17471" cy="22463"/>
              </a:xfrm>
              <a:custGeom>
                <a:avLst/>
                <a:gdLst>
                  <a:gd name="T0" fmla="*/ 2147483646 w 7"/>
                  <a:gd name="T1" fmla="*/ 2147483646 h 9"/>
                  <a:gd name="T2" fmla="*/ 2147483646 w 7"/>
                  <a:gd name="T3" fmla="*/ 0 h 9"/>
                  <a:gd name="T4" fmla="*/ 0 w 7"/>
                  <a:gd name="T5" fmla="*/ 2147483646 h 9"/>
                  <a:gd name="T6" fmla="*/ 2147483646 w 7"/>
                  <a:gd name="T7" fmla="*/ 2147483646 h 9"/>
                  <a:gd name="T8" fmla="*/ 2147483646 w 7"/>
                  <a:gd name="T9" fmla="*/ 214748364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9"/>
                  <a:gd name="T17" fmla="*/ 7 w 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9">
                    <a:moveTo>
                      <a:pt x="7" y="8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4" y="9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6" name="Freeform 161">
                <a:extLst>
                  <a:ext uri="{FF2B5EF4-FFF2-40B4-BE49-F238E27FC236}">
                    <a16:creationId xmlns="" xmlns:a16="http://schemas.microsoft.com/office/drawing/2014/main" id="{7E57064A-0563-40B6-B6DA-A6DBEF7378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4604" y="44924"/>
                <a:ext cx="12480" cy="27454"/>
              </a:xfrm>
              <a:custGeom>
                <a:avLst/>
                <a:gdLst>
                  <a:gd name="T0" fmla="*/ 0 w 5"/>
                  <a:gd name="T1" fmla="*/ 2147483646 h 11"/>
                  <a:gd name="T2" fmla="*/ 2147483646 w 5"/>
                  <a:gd name="T3" fmla="*/ 2147483646 h 11"/>
                  <a:gd name="T4" fmla="*/ 2147483646 w 5"/>
                  <a:gd name="T5" fmla="*/ 2147483646 h 11"/>
                  <a:gd name="T6" fmla="*/ 2147483646 w 5"/>
                  <a:gd name="T7" fmla="*/ 0 h 11"/>
                  <a:gd name="T8" fmla="*/ 0 w 5"/>
                  <a:gd name="T9" fmla="*/ 214748364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11"/>
                  <a:gd name="T17" fmla="*/ 5 w 5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11">
                    <a:moveTo>
                      <a:pt x="0" y="9"/>
                    </a:moveTo>
                    <a:lnTo>
                      <a:pt x="2" y="11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7" name="Freeform 162">
                <a:extLst>
                  <a:ext uri="{FF2B5EF4-FFF2-40B4-BE49-F238E27FC236}">
                    <a16:creationId xmlns="" xmlns:a16="http://schemas.microsoft.com/office/drawing/2014/main" id="{4A79F3E0-C237-436F-9D60-96C7449FA2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033" y="272040"/>
                <a:ext cx="22463" cy="19966"/>
              </a:xfrm>
              <a:custGeom>
                <a:avLst/>
                <a:gdLst>
                  <a:gd name="T0" fmla="*/ 0 w 9"/>
                  <a:gd name="T1" fmla="*/ 2147483646 h 8"/>
                  <a:gd name="T2" fmla="*/ 2147483646 w 9"/>
                  <a:gd name="T3" fmla="*/ 2147483646 h 8"/>
                  <a:gd name="T4" fmla="*/ 2147483646 w 9"/>
                  <a:gd name="T5" fmla="*/ 2147483646 h 8"/>
                  <a:gd name="T6" fmla="*/ 2147483646 w 9"/>
                  <a:gd name="T7" fmla="*/ 0 h 8"/>
                  <a:gd name="T8" fmla="*/ 0 w 9"/>
                  <a:gd name="T9" fmla="*/ 214748364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8"/>
                  <a:gd name="T17" fmla="*/ 9 w 9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8">
                    <a:moveTo>
                      <a:pt x="0" y="1"/>
                    </a:moveTo>
                    <a:lnTo>
                      <a:pt x="8" y="8"/>
                    </a:lnTo>
                    <a:lnTo>
                      <a:pt x="9" y="6"/>
                    </a:lnTo>
                    <a:lnTo>
                      <a:pt x="3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8" name="Freeform 163">
                <a:extLst>
                  <a:ext uri="{FF2B5EF4-FFF2-40B4-BE49-F238E27FC236}">
                    <a16:creationId xmlns="" xmlns:a16="http://schemas.microsoft.com/office/drawing/2014/main" id="{53B5EF2D-6327-4A65-9E3F-A412CB302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486" y="227116"/>
                <a:ext cx="24958" cy="14975"/>
              </a:xfrm>
              <a:custGeom>
                <a:avLst/>
                <a:gdLst>
                  <a:gd name="T0" fmla="*/ 0 w 10"/>
                  <a:gd name="T1" fmla="*/ 2147483646 h 6"/>
                  <a:gd name="T2" fmla="*/ 2147483646 w 10"/>
                  <a:gd name="T3" fmla="*/ 2147483646 h 6"/>
                  <a:gd name="T4" fmla="*/ 2147483646 w 10"/>
                  <a:gd name="T5" fmla="*/ 2147483646 h 6"/>
                  <a:gd name="T6" fmla="*/ 2147483646 w 10"/>
                  <a:gd name="T7" fmla="*/ 0 h 6"/>
                  <a:gd name="T8" fmla="*/ 0 w 10"/>
                  <a:gd name="T9" fmla="*/ 2147483646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6"/>
                  <a:gd name="T17" fmla="*/ 10 w 10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6">
                    <a:moveTo>
                      <a:pt x="0" y="3"/>
                    </a:moveTo>
                    <a:lnTo>
                      <a:pt x="9" y="6"/>
                    </a:lnTo>
                    <a:lnTo>
                      <a:pt x="10" y="3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9" name="Freeform 164">
                <a:extLst>
                  <a:ext uri="{FF2B5EF4-FFF2-40B4-BE49-F238E27FC236}">
                    <a16:creationId xmlns="" xmlns:a16="http://schemas.microsoft.com/office/drawing/2014/main" id="{9CBB360D-336D-40E9-90D6-48AC4A54F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536" y="74874"/>
                <a:ext cx="22463" cy="22463"/>
              </a:xfrm>
              <a:custGeom>
                <a:avLst/>
                <a:gdLst>
                  <a:gd name="T0" fmla="*/ 2147483646 w 9"/>
                  <a:gd name="T1" fmla="*/ 2147483646 h 9"/>
                  <a:gd name="T2" fmla="*/ 2147483646 w 9"/>
                  <a:gd name="T3" fmla="*/ 0 h 9"/>
                  <a:gd name="T4" fmla="*/ 0 w 9"/>
                  <a:gd name="T5" fmla="*/ 2147483646 h 9"/>
                  <a:gd name="T6" fmla="*/ 2147483646 w 9"/>
                  <a:gd name="T7" fmla="*/ 2147483646 h 9"/>
                  <a:gd name="T8" fmla="*/ 2147483646 w 9"/>
                  <a:gd name="T9" fmla="*/ 214748364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9"/>
                  <a:gd name="T17" fmla="*/ 9 w 9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9">
                    <a:moveTo>
                      <a:pt x="9" y="3"/>
                    </a:moveTo>
                    <a:lnTo>
                      <a:pt x="8" y="0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0" name="Freeform 165">
                <a:extLst>
                  <a:ext uri="{FF2B5EF4-FFF2-40B4-BE49-F238E27FC236}">
                    <a16:creationId xmlns="" xmlns:a16="http://schemas.microsoft.com/office/drawing/2014/main" id="{B0883DA0-E241-4F2E-A08D-B0686F01E8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9494" y="124789"/>
                <a:ext cx="27454" cy="12480"/>
              </a:xfrm>
              <a:custGeom>
                <a:avLst/>
                <a:gdLst>
                  <a:gd name="T0" fmla="*/ 2147483646 w 11"/>
                  <a:gd name="T1" fmla="*/ 0 h 5"/>
                  <a:gd name="T2" fmla="*/ 0 w 11"/>
                  <a:gd name="T3" fmla="*/ 2147483646 h 5"/>
                  <a:gd name="T4" fmla="*/ 2147483646 w 11"/>
                  <a:gd name="T5" fmla="*/ 2147483646 h 5"/>
                  <a:gd name="T6" fmla="*/ 2147483646 w 11"/>
                  <a:gd name="T7" fmla="*/ 2147483646 h 5"/>
                  <a:gd name="T8" fmla="*/ 2147483646 w 11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5"/>
                  <a:gd name="T17" fmla="*/ 11 w 11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5">
                    <a:moveTo>
                      <a:pt x="1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11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1" name="Rectangle 166">
                <a:extLst>
                  <a:ext uri="{FF2B5EF4-FFF2-40B4-BE49-F238E27FC236}">
                    <a16:creationId xmlns="" xmlns:a16="http://schemas.microsoft.com/office/drawing/2014/main" id="{E3EDD6AD-2AE3-4D84-9DEB-FC6C373384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3" y="174705"/>
                <a:ext cx="24958" cy="74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2" name="Rectangle 167">
                <a:extLst>
                  <a:ext uri="{FF2B5EF4-FFF2-40B4-BE49-F238E27FC236}">
                    <a16:creationId xmlns="" xmlns:a16="http://schemas.microsoft.com/office/drawing/2014/main" id="{885E2902-7130-4C45-8BF2-7CC1584FEE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965" y="177200"/>
                <a:ext cx="27454" cy="74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041885EE-F46F-4A41-92C3-8C46173D2184}"/>
              </a:ext>
            </a:extLst>
          </p:cNvPr>
          <p:cNvGrpSpPr/>
          <p:nvPr/>
        </p:nvGrpSpPr>
        <p:grpSpPr>
          <a:xfrm>
            <a:off x="6959600" y="4016375"/>
            <a:ext cx="955675" cy="960438"/>
            <a:chOff x="6959600" y="4016375"/>
            <a:chExt cx="955675" cy="960438"/>
          </a:xfrm>
        </p:grpSpPr>
        <p:sp>
          <p:nvSpPr>
            <p:cNvPr id="42" name="Oval 14">
              <a:extLst>
                <a:ext uri="{FF2B5EF4-FFF2-40B4-BE49-F238E27FC236}">
                  <a16:creationId xmlns="" xmlns:a16="http://schemas.microsoft.com/office/drawing/2014/main" id="{3A660537-4FDD-4766-AE13-85492EBC9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9600" y="4016375"/>
              <a:ext cx="955675" cy="96043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32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83" name="Group 49">
              <a:extLst>
                <a:ext uri="{FF2B5EF4-FFF2-40B4-BE49-F238E27FC236}">
                  <a16:creationId xmlns="" xmlns:a16="http://schemas.microsoft.com/office/drawing/2014/main" id="{9B2DC3C4-F83B-4B91-8D7E-124561A571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42175" y="4284663"/>
              <a:ext cx="400050" cy="519112"/>
              <a:chOff x="0" y="0"/>
              <a:chExt cx="299494" cy="389342"/>
            </a:xfrm>
          </p:grpSpPr>
          <p:sp>
            <p:nvSpPr>
              <p:cNvPr id="84" name="Freeform 170">
                <a:extLst>
                  <a:ext uri="{FF2B5EF4-FFF2-40B4-BE49-F238E27FC236}">
                    <a16:creationId xmlns="" xmlns:a16="http://schemas.microsoft.com/office/drawing/2014/main" id="{9D84FA9B-05E9-454E-B029-5892BC054A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12310"/>
                <a:ext cx="299494" cy="277032"/>
              </a:xfrm>
              <a:custGeom>
                <a:avLst/>
                <a:gdLst>
                  <a:gd name="T0" fmla="*/ 2147483646 w 90"/>
                  <a:gd name="T1" fmla="*/ 2147483646 h 83"/>
                  <a:gd name="T2" fmla="*/ 2147483646 w 90"/>
                  <a:gd name="T3" fmla="*/ 0 h 83"/>
                  <a:gd name="T4" fmla="*/ 0 w 90"/>
                  <a:gd name="T5" fmla="*/ 0 h 83"/>
                  <a:gd name="T6" fmla="*/ 2147483646 w 90"/>
                  <a:gd name="T7" fmla="*/ 2147483646 h 8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"/>
                  <a:gd name="T13" fmla="*/ 0 h 83"/>
                  <a:gd name="T14" fmla="*/ 90 w 90"/>
                  <a:gd name="T15" fmla="*/ 83 h 8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" h="83">
                    <a:moveTo>
                      <a:pt x="45" y="83"/>
                    </a:moveTo>
                    <a:cubicBezTo>
                      <a:pt x="90" y="59"/>
                      <a:pt x="90" y="0"/>
                      <a:pt x="9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59"/>
                      <a:pt x="45" y="8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85" name="Freeform 171">
                <a:extLst>
                  <a:ext uri="{FF2B5EF4-FFF2-40B4-BE49-F238E27FC236}">
                    <a16:creationId xmlns="" xmlns:a16="http://schemas.microsoft.com/office/drawing/2014/main" id="{3BEAE97F-9CB8-4BDE-9C75-86577C8465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299494" cy="94840"/>
              </a:xfrm>
              <a:custGeom>
                <a:avLst/>
                <a:gdLst>
                  <a:gd name="T0" fmla="*/ 2147483646 w 90"/>
                  <a:gd name="T1" fmla="*/ 0 h 29"/>
                  <a:gd name="T2" fmla="*/ 2147483646 w 90"/>
                  <a:gd name="T3" fmla="*/ 2147483646 h 29"/>
                  <a:gd name="T4" fmla="*/ 2147483646 w 90"/>
                  <a:gd name="T5" fmla="*/ 0 h 29"/>
                  <a:gd name="T6" fmla="*/ 2147483646 w 90"/>
                  <a:gd name="T7" fmla="*/ 0 h 29"/>
                  <a:gd name="T8" fmla="*/ 2147483646 w 90"/>
                  <a:gd name="T9" fmla="*/ 2147483646 h 29"/>
                  <a:gd name="T10" fmla="*/ 2147483646 w 90"/>
                  <a:gd name="T11" fmla="*/ 0 h 29"/>
                  <a:gd name="T12" fmla="*/ 0 w 90"/>
                  <a:gd name="T13" fmla="*/ 0 h 29"/>
                  <a:gd name="T14" fmla="*/ 0 w 90"/>
                  <a:gd name="T15" fmla="*/ 2147483646 h 29"/>
                  <a:gd name="T16" fmla="*/ 2147483646 w 90"/>
                  <a:gd name="T17" fmla="*/ 2147483646 h 29"/>
                  <a:gd name="T18" fmla="*/ 2147483646 w 90"/>
                  <a:gd name="T19" fmla="*/ 0 h 29"/>
                  <a:gd name="T20" fmla="*/ 2147483646 w 90"/>
                  <a:gd name="T21" fmla="*/ 0 h 2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0"/>
                  <a:gd name="T34" fmla="*/ 0 h 29"/>
                  <a:gd name="T35" fmla="*/ 90 w 90"/>
                  <a:gd name="T36" fmla="*/ 29 h 2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0" h="29">
                    <a:moveTo>
                      <a:pt x="84" y="0"/>
                    </a:moveTo>
                    <a:cubicBezTo>
                      <a:pt x="84" y="9"/>
                      <a:pt x="77" y="16"/>
                      <a:pt x="68" y="16"/>
                    </a:cubicBezTo>
                    <a:cubicBezTo>
                      <a:pt x="59" y="16"/>
                      <a:pt x="52" y="9"/>
                      <a:pt x="5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9"/>
                      <a:pt x="32" y="16"/>
                      <a:pt x="23" y="16"/>
                    </a:cubicBezTo>
                    <a:cubicBezTo>
                      <a:pt x="14" y="16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90" y="0"/>
                      <a:pt x="90" y="0"/>
                      <a:pt x="90" y="0"/>
                    </a:cubicBez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E71690AB-B700-4EDF-AEF3-67F0324C21D2}"/>
              </a:ext>
            </a:extLst>
          </p:cNvPr>
          <p:cNvGrpSpPr/>
          <p:nvPr/>
        </p:nvGrpSpPr>
        <p:grpSpPr>
          <a:xfrm>
            <a:off x="1565275" y="1885950"/>
            <a:ext cx="4195763" cy="1237260"/>
            <a:chOff x="1565275" y="1885950"/>
            <a:chExt cx="4195763" cy="1237260"/>
          </a:xfrm>
        </p:grpSpPr>
        <p:sp>
          <p:nvSpPr>
            <p:cNvPr id="86" name="矩形 104">
              <a:extLst>
                <a:ext uri="{FF2B5EF4-FFF2-40B4-BE49-F238E27FC236}">
                  <a16:creationId xmlns="" xmlns:a16="http://schemas.microsoft.com/office/drawing/2014/main" id="{A7E66D87-16D7-450F-8DEB-73037ECD58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8175" y="1885950"/>
              <a:ext cx="1312863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87" name="矩形 47">
              <a:extLst>
                <a:ext uri="{FF2B5EF4-FFF2-40B4-BE49-F238E27FC236}">
                  <a16:creationId xmlns="" xmlns:a16="http://schemas.microsoft.com/office/drawing/2014/main" id="{58C5D9A9-7646-4E2B-AE6D-5FF7C2B659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5275" y="2338388"/>
              <a:ext cx="4195763" cy="784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r"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请在此处添加具体内容，请言简意赅，简单说明即可。请在此处添加具体内容。请在此处添加具体内容，请言简意赅，简单说明即可。请在此处添加具体内容。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86D1D9A-793A-4BA8-93B0-CE91E0176F20}"/>
              </a:ext>
            </a:extLst>
          </p:cNvPr>
          <p:cNvGrpSpPr/>
          <p:nvPr/>
        </p:nvGrpSpPr>
        <p:grpSpPr>
          <a:xfrm>
            <a:off x="1171575" y="5091113"/>
            <a:ext cx="1971675" cy="1205509"/>
            <a:chOff x="1171575" y="5091113"/>
            <a:chExt cx="1971675" cy="1205509"/>
          </a:xfrm>
        </p:grpSpPr>
        <p:sp>
          <p:nvSpPr>
            <p:cNvPr id="88" name="矩形 106">
              <a:extLst>
                <a:ext uri="{FF2B5EF4-FFF2-40B4-BE49-F238E27FC236}">
                  <a16:creationId xmlns="" xmlns:a16="http://schemas.microsoft.com/office/drawing/2014/main" id="{3E51B9D3-F77F-4F61-8C91-4EEC8F0E7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1125" y="5091113"/>
              <a:ext cx="15525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89" name="矩形 47">
              <a:extLst>
                <a:ext uri="{FF2B5EF4-FFF2-40B4-BE49-F238E27FC236}">
                  <a16:creationId xmlns="" xmlns:a16="http://schemas.microsoft.com/office/drawing/2014/main" id="{80459B86-F33C-4116-8869-DBBEBEDD5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575" y="5511800"/>
              <a:ext cx="1971675" cy="784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388677D6-4CB9-4DDF-9A67-67B11B0B3CD3}"/>
              </a:ext>
            </a:extLst>
          </p:cNvPr>
          <p:cNvGrpSpPr/>
          <p:nvPr/>
        </p:nvGrpSpPr>
        <p:grpSpPr>
          <a:xfrm>
            <a:off x="3811588" y="5091113"/>
            <a:ext cx="1971675" cy="1205509"/>
            <a:chOff x="3811588" y="5091113"/>
            <a:chExt cx="1971675" cy="1205509"/>
          </a:xfrm>
        </p:grpSpPr>
        <p:sp>
          <p:nvSpPr>
            <p:cNvPr id="90" name="矩形 108">
              <a:extLst>
                <a:ext uri="{FF2B5EF4-FFF2-40B4-BE49-F238E27FC236}">
                  <a16:creationId xmlns="" xmlns:a16="http://schemas.microsoft.com/office/drawing/2014/main" id="{217B7DF6-BC40-4155-940F-43538F093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1138" y="5091113"/>
              <a:ext cx="1550987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91" name="矩形 47">
              <a:extLst>
                <a:ext uri="{FF2B5EF4-FFF2-40B4-BE49-F238E27FC236}">
                  <a16:creationId xmlns="" xmlns:a16="http://schemas.microsoft.com/office/drawing/2014/main" id="{1104BC6C-66B2-45F0-AC33-8BA14889BF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1588" y="5511800"/>
              <a:ext cx="1971675" cy="784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47D88C8-F263-4F4D-B536-98A4C59A0713}"/>
              </a:ext>
            </a:extLst>
          </p:cNvPr>
          <p:cNvGrpSpPr/>
          <p:nvPr/>
        </p:nvGrpSpPr>
        <p:grpSpPr>
          <a:xfrm>
            <a:off x="9090025" y="5091113"/>
            <a:ext cx="1971675" cy="1436342"/>
            <a:chOff x="9090025" y="5091113"/>
            <a:chExt cx="1971675" cy="1436342"/>
          </a:xfrm>
        </p:grpSpPr>
        <p:sp>
          <p:nvSpPr>
            <p:cNvPr id="92" name="矩形 110">
              <a:extLst>
                <a:ext uri="{FF2B5EF4-FFF2-40B4-BE49-F238E27FC236}">
                  <a16:creationId xmlns="" xmlns:a16="http://schemas.microsoft.com/office/drawing/2014/main" id="{6A688704-29E1-4256-8438-B84FEF5323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99575" y="5091113"/>
              <a:ext cx="15525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93" name="矩形 47">
              <a:extLst>
                <a:ext uri="{FF2B5EF4-FFF2-40B4-BE49-F238E27FC236}">
                  <a16:creationId xmlns="" xmlns:a16="http://schemas.microsoft.com/office/drawing/2014/main" id="{63632E95-4738-4120-AFFF-FA3BF2567C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90025" y="5511800"/>
              <a:ext cx="1971675" cy="1015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C5A67B1B-5151-42A2-842E-5FE3F2CFA7DE}"/>
              </a:ext>
            </a:extLst>
          </p:cNvPr>
          <p:cNvGrpSpPr/>
          <p:nvPr/>
        </p:nvGrpSpPr>
        <p:grpSpPr>
          <a:xfrm>
            <a:off x="6450013" y="5091113"/>
            <a:ext cx="1971675" cy="1436342"/>
            <a:chOff x="6450013" y="5091113"/>
            <a:chExt cx="1971675" cy="1436342"/>
          </a:xfrm>
        </p:grpSpPr>
        <p:sp>
          <p:nvSpPr>
            <p:cNvPr id="94" name="矩形 112">
              <a:extLst>
                <a:ext uri="{FF2B5EF4-FFF2-40B4-BE49-F238E27FC236}">
                  <a16:creationId xmlns="" xmlns:a16="http://schemas.microsoft.com/office/drawing/2014/main" id="{3130A402-A5CA-4CE7-ACFA-D44B0FB252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61150" y="5091113"/>
              <a:ext cx="1550988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添加标题</a:t>
              </a:r>
              <a:endPara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endParaRPr>
            </a:p>
          </p:txBody>
        </p:sp>
        <p:sp>
          <p:nvSpPr>
            <p:cNvPr id="95" name="矩形 47">
              <a:extLst>
                <a:ext uri="{FF2B5EF4-FFF2-40B4-BE49-F238E27FC236}">
                  <a16:creationId xmlns="" xmlns:a16="http://schemas.microsoft.com/office/drawing/2014/main" id="{47EC66A4-C7C9-414D-9BC5-476120835E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013" y="5511800"/>
              <a:ext cx="1971675" cy="1015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ts val="1800"/>
                </a:lnSpc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FD6A1C88-3805-438B-A5BE-71839314A31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5550" y="1003778"/>
            <a:ext cx="4546600" cy="264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74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5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3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8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3111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361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ONE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基本工作概述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21" name="燕尾形 19">
            <a:extLst>
              <a:ext uri="{FF2B5EF4-FFF2-40B4-BE49-F238E27FC236}">
                <a16:creationId xmlns="" xmlns:a16="http://schemas.microsoft.com/office/drawing/2014/main" id="{76108862-9C51-4271-A712-D923B76D2A45}"/>
              </a:ext>
            </a:extLst>
          </p:cNvPr>
          <p:cNvSpPr/>
          <p:nvPr/>
        </p:nvSpPr>
        <p:spPr>
          <a:xfrm rot="5400000">
            <a:off x="1473069" y="2454355"/>
            <a:ext cx="359946" cy="575914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A8BAE00D-1A1D-4DB2-8089-AC3DFB809E0A}"/>
              </a:ext>
            </a:extLst>
          </p:cNvPr>
          <p:cNvCxnSpPr/>
          <p:nvPr/>
        </p:nvCxnSpPr>
        <p:spPr>
          <a:xfrm>
            <a:off x="1653042" y="3030269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7D8D4E92-3F10-492B-B25A-F06A449B0BA8}"/>
              </a:ext>
            </a:extLst>
          </p:cNvPr>
          <p:cNvSpPr/>
          <p:nvPr/>
        </p:nvSpPr>
        <p:spPr>
          <a:xfrm>
            <a:off x="1989953" y="1934419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矩形 47">
            <a:extLst>
              <a:ext uri="{FF2B5EF4-FFF2-40B4-BE49-F238E27FC236}">
                <a16:creationId xmlns="" xmlns:a16="http://schemas.microsoft.com/office/drawing/2014/main" id="{7A44B11E-AF46-4F17-BC25-A428BEA31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993" y="2349049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25" name="燕尾形 23">
            <a:extLst>
              <a:ext uri="{FF2B5EF4-FFF2-40B4-BE49-F238E27FC236}">
                <a16:creationId xmlns="" xmlns:a16="http://schemas.microsoft.com/office/drawing/2014/main" id="{999F6275-4767-414E-8268-DF7A39FF5044}"/>
              </a:ext>
            </a:extLst>
          </p:cNvPr>
          <p:cNvSpPr/>
          <p:nvPr/>
        </p:nvSpPr>
        <p:spPr>
          <a:xfrm rot="5400000">
            <a:off x="1473069" y="3822151"/>
            <a:ext cx="359946" cy="575914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276CC47-83FE-4FEE-BCC5-656ECF42E009}"/>
              </a:ext>
            </a:extLst>
          </p:cNvPr>
          <p:cNvCxnSpPr/>
          <p:nvPr/>
        </p:nvCxnSpPr>
        <p:spPr>
          <a:xfrm>
            <a:off x="1653042" y="4398065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F02A6C04-EA9C-479F-85EF-F2822F418366}"/>
              </a:ext>
            </a:extLst>
          </p:cNvPr>
          <p:cNvSpPr/>
          <p:nvPr/>
        </p:nvSpPr>
        <p:spPr>
          <a:xfrm>
            <a:off x="1989952" y="3302215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80F83A15-1028-4626-BD94-D6137B6F0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993" y="3716845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32" name="燕尾形 27">
            <a:extLst>
              <a:ext uri="{FF2B5EF4-FFF2-40B4-BE49-F238E27FC236}">
                <a16:creationId xmlns="" xmlns:a16="http://schemas.microsoft.com/office/drawing/2014/main" id="{964763BE-A7BD-4F35-BAFE-3E51C654F3E2}"/>
              </a:ext>
            </a:extLst>
          </p:cNvPr>
          <p:cNvSpPr/>
          <p:nvPr/>
        </p:nvSpPr>
        <p:spPr>
          <a:xfrm rot="5400000">
            <a:off x="1473069" y="5261936"/>
            <a:ext cx="359946" cy="575914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737601A0-896C-4854-9B4E-FFF9BCCCC80E}"/>
              </a:ext>
            </a:extLst>
          </p:cNvPr>
          <p:cNvCxnSpPr/>
          <p:nvPr/>
        </p:nvCxnSpPr>
        <p:spPr>
          <a:xfrm>
            <a:off x="1653042" y="5837850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FB11365-0D97-4C9A-9DFC-0766E47EA4A4}"/>
              </a:ext>
            </a:extLst>
          </p:cNvPr>
          <p:cNvSpPr/>
          <p:nvPr/>
        </p:nvSpPr>
        <p:spPr>
          <a:xfrm>
            <a:off x="1989952" y="4742000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1" name="矩形 47">
            <a:extLst>
              <a:ext uri="{FF2B5EF4-FFF2-40B4-BE49-F238E27FC236}">
                <a16:creationId xmlns="" xmlns:a16="http://schemas.microsoft.com/office/drawing/2014/main" id="{71345660-F5DA-42F9-9662-2239F1027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993" y="5156630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2" name="燕尾形 43">
            <a:extLst>
              <a:ext uri="{FF2B5EF4-FFF2-40B4-BE49-F238E27FC236}">
                <a16:creationId xmlns="" xmlns:a16="http://schemas.microsoft.com/office/drawing/2014/main" id="{D8171F87-6C23-46FB-A325-0C8E4B56A0FF}"/>
              </a:ext>
            </a:extLst>
          </p:cNvPr>
          <p:cNvSpPr/>
          <p:nvPr/>
        </p:nvSpPr>
        <p:spPr>
          <a:xfrm rot="5400000">
            <a:off x="6836065" y="2454355"/>
            <a:ext cx="359946" cy="575914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43" name="直接连接符 42">
            <a:extLst>
              <a:ext uri="{FF2B5EF4-FFF2-40B4-BE49-F238E27FC236}">
                <a16:creationId xmlns="" xmlns:a16="http://schemas.microsoft.com/office/drawing/2014/main" id="{378DD6B0-5567-41AB-9904-53DF8214018B}"/>
              </a:ext>
            </a:extLst>
          </p:cNvPr>
          <p:cNvCxnSpPr/>
          <p:nvPr/>
        </p:nvCxnSpPr>
        <p:spPr>
          <a:xfrm>
            <a:off x="7016038" y="3030269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5D304F7E-5FC0-4777-8B05-30B1E9B7A34B}"/>
              </a:ext>
            </a:extLst>
          </p:cNvPr>
          <p:cNvSpPr/>
          <p:nvPr/>
        </p:nvSpPr>
        <p:spPr>
          <a:xfrm>
            <a:off x="7352949" y="1934419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5" name="矩形 47">
            <a:extLst>
              <a:ext uri="{FF2B5EF4-FFF2-40B4-BE49-F238E27FC236}">
                <a16:creationId xmlns="" xmlns:a16="http://schemas.microsoft.com/office/drawing/2014/main" id="{244CD2BE-F0E4-4D90-93B2-E92CA2EB36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989" y="2349049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6" name="燕尾形 47">
            <a:extLst>
              <a:ext uri="{FF2B5EF4-FFF2-40B4-BE49-F238E27FC236}">
                <a16:creationId xmlns="" xmlns:a16="http://schemas.microsoft.com/office/drawing/2014/main" id="{2FA780A4-C43A-4F6E-8EBB-C2F9B378E923}"/>
              </a:ext>
            </a:extLst>
          </p:cNvPr>
          <p:cNvSpPr/>
          <p:nvPr/>
        </p:nvSpPr>
        <p:spPr>
          <a:xfrm rot="5400000">
            <a:off x="6836065" y="3822151"/>
            <a:ext cx="359946" cy="575914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68EE069A-ED91-41E3-AA65-A350ABE210BD}"/>
              </a:ext>
            </a:extLst>
          </p:cNvPr>
          <p:cNvCxnSpPr/>
          <p:nvPr/>
        </p:nvCxnSpPr>
        <p:spPr>
          <a:xfrm>
            <a:off x="7016038" y="4398065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3AA82F36-9034-4D41-87CC-7C57100814E9}"/>
              </a:ext>
            </a:extLst>
          </p:cNvPr>
          <p:cNvSpPr/>
          <p:nvPr/>
        </p:nvSpPr>
        <p:spPr>
          <a:xfrm>
            <a:off x="7352949" y="3302215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4DBC0168-3202-426C-9752-EAF7ABD32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989" y="3716845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50" name="燕尾形 51">
            <a:extLst>
              <a:ext uri="{FF2B5EF4-FFF2-40B4-BE49-F238E27FC236}">
                <a16:creationId xmlns="" xmlns:a16="http://schemas.microsoft.com/office/drawing/2014/main" id="{D0DE605E-93D3-4B6E-AF11-AAFAC89A58B2}"/>
              </a:ext>
            </a:extLst>
          </p:cNvPr>
          <p:cNvSpPr/>
          <p:nvPr/>
        </p:nvSpPr>
        <p:spPr>
          <a:xfrm rot="5400000">
            <a:off x="6836065" y="5261936"/>
            <a:ext cx="359946" cy="575914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51" name="直接连接符 50">
            <a:extLst>
              <a:ext uri="{FF2B5EF4-FFF2-40B4-BE49-F238E27FC236}">
                <a16:creationId xmlns="" xmlns:a16="http://schemas.microsoft.com/office/drawing/2014/main" id="{9A1BD181-B0BD-48BC-B576-39DDE3EFBB6F}"/>
              </a:ext>
            </a:extLst>
          </p:cNvPr>
          <p:cNvCxnSpPr/>
          <p:nvPr/>
        </p:nvCxnSpPr>
        <p:spPr>
          <a:xfrm>
            <a:off x="7016038" y="5837850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366806A6-9B6D-4B84-B6D3-B1293CAF3035}"/>
              </a:ext>
            </a:extLst>
          </p:cNvPr>
          <p:cNvSpPr/>
          <p:nvPr/>
        </p:nvSpPr>
        <p:spPr>
          <a:xfrm>
            <a:off x="7352949" y="4742000"/>
            <a:ext cx="1313113" cy="43072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21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2199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3" name="矩形 47">
            <a:extLst>
              <a:ext uri="{FF2B5EF4-FFF2-40B4-BE49-F238E27FC236}">
                <a16:creationId xmlns="" xmlns:a16="http://schemas.microsoft.com/office/drawing/2014/main" id="{3E29FC61-8A51-47DC-A1F4-931475D91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9989" y="5156630"/>
            <a:ext cx="3311506" cy="55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1008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3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8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8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3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85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85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35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85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85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3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850"/>
                            </p:stCondLst>
                            <p:childTnLst>
                              <p:par>
                                <p:cTn id="10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35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 animBg="1"/>
      <p:bldP spid="23" grpId="0"/>
      <p:bldP spid="24" grpId="0"/>
      <p:bldP spid="25" grpId="0" animBg="1"/>
      <p:bldP spid="30" grpId="0"/>
      <p:bldP spid="31" grpId="0"/>
      <p:bldP spid="32" grpId="0" animBg="1"/>
      <p:bldP spid="34" grpId="0"/>
      <p:bldP spid="41" grpId="0"/>
      <p:bldP spid="42" grpId="0" animBg="1"/>
      <p:bldP spid="44" grpId="0"/>
      <p:bldP spid="45" grpId="0"/>
      <p:bldP spid="46" grpId="0" animBg="1"/>
      <p:bldP spid="48" grpId="0"/>
      <p:bldP spid="49" grpId="0"/>
      <p:bldP spid="50" grpId="0" animBg="1"/>
      <p:bldP spid="52" grpId="0"/>
      <p:bldP spid="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4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vantGarde Md BT" pitchFamily="34" charset="0"/>
                  <a:ea typeface="微软雅黑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工作完成情况</a:t>
              </a: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658761" y="1707639"/>
              <a:ext cx="970370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TWO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424835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62" name="空心弧 40">
            <a:extLst>
              <a:ext uri="{FF2B5EF4-FFF2-40B4-BE49-F238E27FC236}">
                <a16:creationId xmlns="" xmlns:a16="http://schemas.microsoft.com/office/drawing/2014/main" id="{CF3E4713-2BEF-434C-91F5-ED257CDD3AFE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861219" y="1928019"/>
            <a:ext cx="4090987" cy="4092575"/>
          </a:xfrm>
          <a:custGeom>
            <a:avLst/>
            <a:gdLst>
              <a:gd name="T0" fmla="*/ 2147483646 w 21600"/>
              <a:gd name="T1" fmla="*/ 0 h 21600"/>
              <a:gd name="T2" fmla="*/ 910380974 w 21600"/>
              <a:gd name="T3" fmla="*/ 2147483646 h 21600"/>
              <a:gd name="T4" fmla="*/ 2147483646 w 21600"/>
              <a:gd name="T5" fmla="*/ 1829714684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69" y="10800"/>
                </a:moveTo>
                <a:cubicBezTo>
                  <a:pt x="269" y="4983"/>
                  <a:pt x="4983" y="269"/>
                  <a:pt x="10800" y="269"/>
                </a:cubicBezTo>
                <a:cubicBezTo>
                  <a:pt x="16616" y="268"/>
                  <a:pt x="21330" y="4983"/>
                  <a:pt x="21331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269" y="10800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3" name="椭圆 41">
            <a:extLst>
              <a:ext uri="{FF2B5EF4-FFF2-40B4-BE49-F238E27FC236}">
                <a16:creationId xmlns="" xmlns:a16="http://schemas.microsoft.com/office/drawing/2014/main" id="{2A530BE0-80D5-4956-9824-C4B252B03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9350" y="1992313"/>
            <a:ext cx="514350" cy="512762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4" name="椭圆 42">
            <a:extLst>
              <a:ext uri="{FF2B5EF4-FFF2-40B4-BE49-F238E27FC236}">
                <a16:creationId xmlns="" xmlns:a16="http://schemas.microsoft.com/office/drawing/2014/main" id="{99D46E6D-2DE2-4018-B73A-742BED0B0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950" y="3078163"/>
            <a:ext cx="512763" cy="512762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5" name="椭圆 43">
            <a:extLst>
              <a:ext uri="{FF2B5EF4-FFF2-40B4-BE49-F238E27FC236}">
                <a16:creationId xmlns="" xmlns:a16="http://schemas.microsoft.com/office/drawing/2014/main" id="{7AF1B949-9D85-413E-905C-0A42D2F42D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4063" y="4346575"/>
            <a:ext cx="512762" cy="512763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6" name="椭圆 44">
            <a:extLst>
              <a:ext uri="{FF2B5EF4-FFF2-40B4-BE49-F238E27FC236}">
                <a16:creationId xmlns="" xmlns:a16="http://schemas.microsoft.com/office/drawing/2014/main" id="{53CD22F3-6AE7-4C9F-AE0C-81FE5DA0E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4113" y="5462588"/>
            <a:ext cx="512762" cy="512762"/>
          </a:xfrm>
          <a:prstGeom prst="ellipse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67" name="Group 14">
            <a:extLst>
              <a:ext uri="{FF2B5EF4-FFF2-40B4-BE49-F238E27FC236}">
                <a16:creationId xmlns="" xmlns:a16="http://schemas.microsoft.com/office/drawing/2014/main" id="{67559EA0-D93B-44DC-A6C6-8B42F8AD9845}"/>
              </a:ext>
            </a:extLst>
          </p:cNvPr>
          <p:cNvGrpSpPr>
            <a:grpSpLocks/>
          </p:cNvGrpSpPr>
          <p:nvPr/>
        </p:nvGrpSpPr>
        <p:grpSpPr bwMode="auto">
          <a:xfrm>
            <a:off x="4200525" y="1768475"/>
            <a:ext cx="2390775" cy="955675"/>
            <a:chOff x="0" y="0"/>
            <a:chExt cx="2390955" cy="956128"/>
          </a:xfrm>
        </p:grpSpPr>
        <p:sp>
          <p:nvSpPr>
            <p:cNvPr id="68" name="直接连接符 52">
              <a:extLst>
                <a:ext uri="{FF2B5EF4-FFF2-40B4-BE49-F238E27FC236}">
                  <a16:creationId xmlns="" xmlns:a16="http://schemas.microsoft.com/office/drawing/2014/main" id="{21F6E89B-035D-43E6-8F35-B6CC23949D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80739"/>
              <a:ext cx="1440000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9" name="椭圆 53">
              <a:extLst>
                <a:ext uri="{FF2B5EF4-FFF2-40B4-BE49-F238E27FC236}">
                  <a16:creationId xmlns="" xmlns:a16="http://schemas.microsoft.com/office/drawing/2014/main" id="{B692FD65-161C-43D7-87BC-23A7CF93C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4827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70" name="Group 17">
              <a:extLst>
                <a:ext uri="{FF2B5EF4-FFF2-40B4-BE49-F238E27FC236}">
                  <a16:creationId xmlns="" xmlns:a16="http://schemas.microsoft.com/office/drawing/2014/main" id="{DA17F09A-7A1A-44C9-ADB7-5B820B1B59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03199" y="210298"/>
              <a:ext cx="419385" cy="504000"/>
              <a:chOff x="0" y="0"/>
              <a:chExt cx="239649" cy="288000"/>
            </a:xfrm>
          </p:grpSpPr>
          <p:sp>
            <p:nvSpPr>
              <p:cNvPr id="71" name="Freeform 846">
                <a:extLst>
                  <a:ext uri="{FF2B5EF4-FFF2-40B4-BE49-F238E27FC236}">
                    <a16:creationId xmlns="" xmlns:a16="http://schemas.microsoft.com/office/drawing/2014/main" id="{6417CF91-463B-4C64-8246-AD0B0ACCB1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54657"/>
                <a:ext cx="239649" cy="233343"/>
              </a:xfrm>
              <a:custGeom>
                <a:avLst/>
                <a:gdLst>
                  <a:gd name="T0" fmla="*/ 2147483646 w 48"/>
                  <a:gd name="T1" fmla="*/ 0 h 47"/>
                  <a:gd name="T2" fmla="*/ 2147483646 w 48"/>
                  <a:gd name="T3" fmla="*/ 2147483646 h 47"/>
                  <a:gd name="T4" fmla="*/ 2147483646 w 48"/>
                  <a:gd name="T5" fmla="*/ 2147483646 h 47"/>
                  <a:gd name="T6" fmla="*/ 2147483646 w 48"/>
                  <a:gd name="T7" fmla="*/ 2147483646 h 47"/>
                  <a:gd name="T8" fmla="*/ 2147483646 w 48"/>
                  <a:gd name="T9" fmla="*/ 2147483646 h 47"/>
                  <a:gd name="T10" fmla="*/ 2147483646 w 48"/>
                  <a:gd name="T11" fmla="*/ 2147483646 h 47"/>
                  <a:gd name="T12" fmla="*/ 2147483646 w 48"/>
                  <a:gd name="T13" fmla="*/ 0 h 47"/>
                  <a:gd name="T14" fmla="*/ 0 w 48"/>
                  <a:gd name="T15" fmla="*/ 2147483646 h 47"/>
                  <a:gd name="T16" fmla="*/ 2147483646 w 48"/>
                  <a:gd name="T17" fmla="*/ 2147483646 h 47"/>
                  <a:gd name="T18" fmla="*/ 2147483646 w 48"/>
                  <a:gd name="T19" fmla="*/ 2147483646 h 47"/>
                  <a:gd name="T20" fmla="*/ 2147483646 w 48"/>
                  <a:gd name="T21" fmla="*/ 0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8"/>
                  <a:gd name="T34" fmla="*/ 0 h 47"/>
                  <a:gd name="T35" fmla="*/ 48 w 48"/>
                  <a:gd name="T36" fmla="*/ 47 h 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Freeform 847">
                <a:extLst>
                  <a:ext uri="{FF2B5EF4-FFF2-40B4-BE49-F238E27FC236}">
                    <a16:creationId xmlns="" xmlns:a16="http://schemas.microsoft.com/office/drawing/2014/main" id="{EF029FB1-8497-43DC-A163-BF95054B05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599" y="0"/>
                <a:ext cx="44147" cy="138744"/>
              </a:xfrm>
              <a:custGeom>
                <a:avLst/>
                <a:gdLst>
                  <a:gd name="T0" fmla="*/ 2147483646 w 9"/>
                  <a:gd name="T1" fmla="*/ 0 h 28"/>
                  <a:gd name="T2" fmla="*/ 2147483646 w 9"/>
                  <a:gd name="T3" fmla="*/ 0 h 28"/>
                  <a:gd name="T4" fmla="*/ 0 w 9"/>
                  <a:gd name="T5" fmla="*/ 2147483646 h 28"/>
                  <a:gd name="T6" fmla="*/ 0 w 9"/>
                  <a:gd name="T7" fmla="*/ 2147483646 h 28"/>
                  <a:gd name="T8" fmla="*/ 0 w 9"/>
                  <a:gd name="T9" fmla="*/ 2147483646 h 28"/>
                  <a:gd name="T10" fmla="*/ 0 w 9"/>
                  <a:gd name="T11" fmla="*/ 2147483646 h 28"/>
                  <a:gd name="T12" fmla="*/ 2147483646 w 9"/>
                  <a:gd name="T13" fmla="*/ 2147483646 h 28"/>
                  <a:gd name="T14" fmla="*/ 2147483646 w 9"/>
                  <a:gd name="T15" fmla="*/ 2147483646 h 28"/>
                  <a:gd name="T16" fmla="*/ 2147483646 w 9"/>
                  <a:gd name="T17" fmla="*/ 2147483646 h 28"/>
                  <a:gd name="T18" fmla="*/ 2147483646 w 9"/>
                  <a:gd name="T19" fmla="*/ 2147483646 h 28"/>
                  <a:gd name="T20" fmla="*/ 2147483646 w 9"/>
                  <a:gd name="T21" fmla="*/ 2147483646 h 28"/>
                  <a:gd name="T22" fmla="*/ 2147483646 w 9"/>
                  <a:gd name="T23" fmla="*/ 2147483646 h 28"/>
                  <a:gd name="T24" fmla="*/ 2147483646 w 9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"/>
                  <a:gd name="T40" fmla="*/ 0 h 28"/>
                  <a:gd name="T41" fmla="*/ 9 w 9"/>
                  <a:gd name="T42" fmla="*/ 28 h 2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73" name="Group 20">
            <a:extLst>
              <a:ext uri="{FF2B5EF4-FFF2-40B4-BE49-F238E27FC236}">
                <a16:creationId xmlns="" xmlns:a16="http://schemas.microsoft.com/office/drawing/2014/main" id="{CFA188FB-B299-45B1-8B75-CD144A4529F3}"/>
              </a:ext>
            </a:extLst>
          </p:cNvPr>
          <p:cNvGrpSpPr>
            <a:grpSpLocks/>
          </p:cNvGrpSpPr>
          <p:nvPr/>
        </p:nvGrpSpPr>
        <p:grpSpPr bwMode="auto">
          <a:xfrm>
            <a:off x="4206875" y="5240338"/>
            <a:ext cx="2384425" cy="957262"/>
            <a:chOff x="0" y="0"/>
            <a:chExt cx="2383653" cy="956128"/>
          </a:xfrm>
        </p:grpSpPr>
        <p:sp>
          <p:nvSpPr>
            <p:cNvPr id="74" name="直接连接符 58">
              <a:extLst>
                <a:ext uri="{FF2B5EF4-FFF2-40B4-BE49-F238E27FC236}">
                  <a16:creationId xmlns="" xmlns:a16="http://schemas.microsoft.com/office/drawing/2014/main" id="{E396B368-A430-4CE3-A1E7-7562E9D2A5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78064"/>
              <a:ext cx="1440000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椭圆 59">
              <a:extLst>
                <a:ext uri="{FF2B5EF4-FFF2-40B4-BE49-F238E27FC236}">
                  <a16:creationId xmlns="" xmlns:a16="http://schemas.microsoft.com/office/drawing/2014/main" id="{E09A652B-5A18-4210-A16B-394C56805E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7525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10">
              <a:extLst>
                <a:ext uri="{FF2B5EF4-FFF2-40B4-BE49-F238E27FC236}">
                  <a16:creationId xmlns="" xmlns:a16="http://schemas.microsoft.com/office/drawing/2014/main" id="{4DCB265A-99A7-4101-B416-5998DA027B51}"/>
                </a:ext>
              </a:extLst>
            </p:cNvPr>
            <p:cNvSpPr>
              <a:spLocks noChangeAspect="1" noEditPoints="1" noChangeArrowheads="1"/>
            </p:cNvSpPr>
            <p:nvPr/>
          </p:nvSpPr>
          <p:spPr bwMode="auto">
            <a:xfrm>
              <a:off x="1697776" y="264298"/>
              <a:ext cx="447158" cy="396000"/>
            </a:xfrm>
            <a:custGeom>
              <a:avLst/>
              <a:gdLst>
                <a:gd name="T0" fmla="*/ 2147483646 w 100"/>
                <a:gd name="T1" fmla="*/ 2147483646 h 88"/>
                <a:gd name="T2" fmla="*/ 2147483646 w 100"/>
                <a:gd name="T3" fmla="*/ 2147483646 h 88"/>
                <a:gd name="T4" fmla="*/ 2147483646 w 100"/>
                <a:gd name="T5" fmla="*/ 2147483646 h 88"/>
                <a:gd name="T6" fmla="*/ 2147483646 w 100"/>
                <a:gd name="T7" fmla="*/ 2147483646 h 88"/>
                <a:gd name="T8" fmla="*/ 2147483646 w 100"/>
                <a:gd name="T9" fmla="*/ 2147483646 h 88"/>
                <a:gd name="T10" fmla="*/ 2147483646 w 100"/>
                <a:gd name="T11" fmla="*/ 2147483646 h 88"/>
                <a:gd name="T12" fmla="*/ 2147483646 w 100"/>
                <a:gd name="T13" fmla="*/ 2147483646 h 88"/>
                <a:gd name="T14" fmla="*/ 2147483646 w 100"/>
                <a:gd name="T15" fmla="*/ 2147483646 h 88"/>
                <a:gd name="T16" fmla="*/ 2147483646 w 100"/>
                <a:gd name="T17" fmla="*/ 2147483646 h 88"/>
                <a:gd name="T18" fmla="*/ 0 w 100"/>
                <a:gd name="T19" fmla="*/ 2147483646 h 88"/>
                <a:gd name="T20" fmla="*/ 2147483646 w 100"/>
                <a:gd name="T21" fmla="*/ 2147483646 h 88"/>
                <a:gd name="T22" fmla="*/ 2147483646 w 100"/>
                <a:gd name="T23" fmla="*/ 2147483646 h 88"/>
                <a:gd name="T24" fmla="*/ 2147483646 w 100"/>
                <a:gd name="T25" fmla="*/ 2147483646 h 88"/>
                <a:gd name="T26" fmla="*/ 2147483646 w 100"/>
                <a:gd name="T27" fmla="*/ 2147483646 h 88"/>
                <a:gd name="T28" fmla="*/ 2147483646 w 100"/>
                <a:gd name="T29" fmla="*/ 2147483646 h 88"/>
                <a:gd name="T30" fmla="*/ 2147483646 w 100"/>
                <a:gd name="T31" fmla="*/ 2147483646 h 88"/>
                <a:gd name="T32" fmla="*/ 2147483646 w 100"/>
                <a:gd name="T33" fmla="*/ 2147483646 h 88"/>
                <a:gd name="T34" fmla="*/ 2147483646 w 100"/>
                <a:gd name="T35" fmla="*/ 2147483646 h 88"/>
                <a:gd name="T36" fmla="*/ 2147483646 w 100"/>
                <a:gd name="T37" fmla="*/ 2147483646 h 88"/>
                <a:gd name="T38" fmla="*/ 2147483646 w 100"/>
                <a:gd name="T39" fmla="*/ 2147483646 h 88"/>
                <a:gd name="T40" fmla="*/ 2147483646 w 100"/>
                <a:gd name="T41" fmla="*/ 2147483646 h 88"/>
                <a:gd name="T42" fmla="*/ 2147483646 w 100"/>
                <a:gd name="T43" fmla="*/ 2147483646 h 88"/>
                <a:gd name="T44" fmla="*/ 2147483646 w 100"/>
                <a:gd name="T45" fmla="*/ 2147483646 h 88"/>
                <a:gd name="T46" fmla="*/ 2147483646 w 100"/>
                <a:gd name="T47" fmla="*/ 2147483646 h 88"/>
                <a:gd name="T48" fmla="*/ 2147483646 w 100"/>
                <a:gd name="T49" fmla="*/ 2147483646 h 88"/>
                <a:gd name="T50" fmla="*/ 2147483646 w 100"/>
                <a:gd name="T51" fmla="*/ 2147483646 h 88"/>
                <a:gd name="T52" fmla="*/ 2147483646 w 100"/>
                <a:gd name="T53" fmla="*/ 2147483646 h 88"/>
                <a:gd name="T54" fmla="*/ 2147483646 w 100"/>
                <a:gd name="T55" fmla="*/ 2147483646 h 88"/>
                <a:gd name="T56" fmla="*/ 2147483646 w 100"/>
                <a:gd name="T57" fmla="*/ 2147483646 h 88"/>
                <a:gd name="T58" fmla="*/ 2147483646 w 100"/>
                <a:gd name="T59" fmla="*/ 2147483646 h 88"/>
                <a:gd name="T60" fmla="*/ 2147483646 w 100"/>
                <a:gd name="T61" fmla="*/ 2147483646 h 88"/>
                <a:gd name="T62" fmla="*/ 2147483646 w 100"/>
                <a:gd name="T63" fmla="*/ 2147483646 h 88"/>
                <a:gd name="T64" fmla="*/ 2147483646 w 100"/>
                <a:gd name="T65" fmla="*/ 2147483646 h 88"/>
                <a:gd name="T66" fmla="*/ 2147483646 w 100"/>
                <a:gd name="T67" fmla="*/ 2147483646 h 88"/>
                <a:gd name="T68" fmla="*/ 2147483646 w 100"/>
                <a:gd name="T69" fmla="*/ 2147483646 h 88"/>
                <a:gd name="T70" fmla="*/ 2147483646 w 100"/>
                <a:gd name="T71" fmla="*/ 2147483646 h 88"/>
                <a:gd name="T72" fmla="*/ 2147483646 w 100"/>
                <a:gd name="T73" fmla="*/ 2147483646 h 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0"/>
                <a:gd name="T112" fmla="*/ 0 h 88"/>
                <a:gd name="T113" fmla="*/ 100 w 100"/>
                <a:gd name="T114" fmla="*/ 88 h 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7" name="Group 24">
            <a:extLst>
              <a:ext uri="{FF2B5EF4-FFF2-40B4-BE49-F238E27FC236}">
                <a16:creationId xmlns="" xmlns:a16="http://schemas.microsoft.com/office/drawing/2014/main" id="{69F0670E-9FBE-45B3-8CB4-B50031DCA782}"/>
              </a:ext>
            </a:extLst>
          </p:cNvPr>
          <p:cNvGrpSpPr>
            <a:grpSpLocks/>
          </p:cNvGrpSpPr>
          <p:nvPr/>
        </p:nvGrpSpPr>
        <p:grpSpPr bwMode="auto">
          <a:xfrm>
            <a:off x="5053013" y="2857500"/>
            <a:ext cx="3363912" cy="955675"/>
            <a:chOff x="0" y="0"/>
            <a:chExt cx="3364602" cy="956128"/>
          </a:xfrm>
        </p:grpSpPr>
        <p:cxnSp>
          <p:nvCxnSpPr>
            <p:cNvPr id="78" name="直接连接符 62">
              <a:extLst>
                <a:ext uri="{FF2B5EF4-FFF2-40B4-BE49-F238E27FC236}">
                  <a16:creationId xmlns="" xmlns:a16="http://schemas.microsoft.com/office/drawing/2014/main" id="{41E4B748-D7CF-4543-B0CA-2FD045F6726B}"/>
                </a:ext>
              </a:extLst>
            </p:cNvPr>
            <p:cNvCxnSpPr>
              <a:cxnSpLocks noChangeShapeType="1"/>
              <a:stCxn id="64" idx="6"/>
            </p:cNvCxnSpPr>
            <p:nvPr/>
          </p:nvCxnSpPr>
          <p:spPr bwMode="auto">
            <a:xfrm>
              <a:off x="0" y="478064"/>
              <a:ext cx="2408474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9" name="椭圆 63">
              <a:extLst>
                <a:ext uri="{FF2B5EF4-FFF2-40B4-BE49-F238E27FC236}">
                  <a16:creationId xmlns="" xmlns:a16="http://schemas.microsoft.com/office/drawing/2014/main" id="{5462FF83-A7B6-4227-BBC6-FB0C9DFF99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474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68">
              <a:extLst>
                <a:ext uri="{FF2B5EF4-FFF2-40B4-BE49-F238E27FC236}">
                  <a16:creationId xmlns="" xmlns:a16="http://schemas.microsoft.com/office/drawing/2014/main" id="{5DEA747E-54DE-461E-B233-9237ADBC7EF2}"/>
                </a:ext>
              </a:extLst>
            </p:cNvPr>
            <p:cNvSpPr>
              <a:spLocks noChangeAspect="1" noEditPoints="1" noChangeArrowheads="1"/>
            </p:cNvSpPr>
            <p:nvPr/>
          </p:nvSpPr>
          <p:spPr bwMode="auto">
            <a:xfrm>
              <a:off x="2655366" y="280064"/>
              <a:ext cx="462345" cy="396000"/>
            </a:xfrm>
            <a:custGeom>
              <a:avLst/>
              <a:gdLst>
                <a:gd name="T0" fmla="*/ 2147483646 w 94"/>
                <a:gd name="T1" fmla="*/ 2147483646 h 81"/>
                <a:gd name="T2" fmla="*/ 2147483646 w 94"/>
                <a:gd name="T3" fmla="*/ 2147483646 h 81"/>
                <a:gd name="T4" fmla="*/ 2147483646 w 94"/>
                <a:gd name="T5" fmla="*/ 2147483646 h 81"/>
                <a:gd name="T6" fmla="*/ 2147483646 w 94"/>
                <a:gd name="T7" fmla="*/ 0 h 81"/>
                <a:gd name="T8" fmla="*/ 2147483646 w 94"/>
                <a:gd name="T9" fmla="*/ 2147483646 h 81"/>
                <a:gd name="T10" fmla="*/ 2147483646 w 94"/>
                <a:gd name="T11" fmla="*/ 2147483646 h 81"/>
                <a:gd name="T12" fmla="*/ 2147483646 w 94"/>
                <a:gd name="T13" fmla="*/ 2147483646 h 81"/>
                <a:gd name="T14" fmla="*/ 2147483646 w 94"/>
                <a:gd name="T15" fmla="*/ 2147483646 h 81"/>
                <a:gd name="T16" fmla="*/ 2147483646 w 94"/>
                <a:gd name="T17" fmla="*/ 2147483646 h 81"/>
                <a:gd name="T18" fmla="*/ 2147483646 w 94"/>
                <a:gd name="T19" fmla="*/ 2147483646 h 81"/>
                <a:gd name="T20" fmla="*/ 2147483646 w 94"/>
                <a:gd name="T21" fmla="*/ 2147483646 h 81"/>
                <a:gd name="T22" fmla="*/ 2147483646 w 94"/>
                <a:gd name="T23" fmla="*/ 2147483646 h 81"/>
                <a:gd name="T24" fmla="*/ 2147483646 w 94"/>
                <a:gd name="T25" fmla="*/ 2147483646 h 81"/>
                <a:gd name="T26" fmla="*/ 2147483646 w 94"/>
                <a:gd name="T27" fmla="*/ 2147483646 h 81"/>
                <a:gd name="T28" fmla="*/ 2147483646 w 94"/>
                <a:gd name="T29" fmla="*/ 2147483646 h 81"/>
                <a:gd name="T30" fmla="*/ 2147483646 w 94"/>
                <a:gd name="T31" fmla="*/ 2147483646 h 81"/>
                <a:gd name="T32" fmla="*/ 2147483646 w 94"/>
                <a:gd name="T33" fmla="*/ 2147483646 h 81"/>
                <a:gd name="T34" fmla="*/ 2147483646 w 94"/>
                <a:gd name="T35" fmla="*/ 2147483646 h 81"/>
                <a:gd name="T36" fmla="*/ 2147483646 w 94"/>
                <a:gd name="T37" fmla="*/ 2147483646 h 81"/>
                <a:gd name="T38" fmla="*/ 2147483646 w 94"/>
                <a:gd name="T39" fmla="*/ 2147483646 h 81"/>
                <a:gd name="T40" fmla="*/ 2147483646 w 94"/>
                <a:gd name="T41" fmla="*/ 2147483646 h 81"/>
                <a:gd name="T42" fmla="*/ 2147483646 w 94"/>
                <a:gd name="T43" fmla="*/ 2147483646 h 81"/>
                <a:gd name="T44" fmla="*/ 2147483646 w 94"/>
                <a:gd name="T45" fmla="*/ 0 h 81"/>
                <a:gd name="T46" fmla="*/ 2147483646 w 94"/>
                <a:gd name="T47" fmla="*/ 0 h 81"/>
                <a:gd name="T48" fmla="*/ 2147483646 w 94"/>
                <a:gd name="T49" fmla="*/ 2147483646 h 81"/>
                <a:gd name="T50" fmla="*/ 2147483646 w 94"/>
                <a:gd name="T51" fmla="*/ 2147483646 h 81"/>
                <a:gd name="T52" fmla="*/ 2147483646 w 94"/>
                <a:gd name="T53" fmla="*/ 2147483646 h 81"/>
                <a:gd name="T54" fmla="*/ 2147483646 w 94"/>
                <a:gd name="T55" fmla="*/ 2147483646 h 81"/>
                <a:gd name="T56" fmla="*/ 2147483646 w 94"/>
                <a:gd name="T57" fmla="*/ 2147483646 h 81"/>
                <a:gd name="T58" fmla="*/ 2147483646 w 94"/>
                <a:gd name="T59" fmla="*/ 2147483646 h 81"/>
                <a:gd name="T60" fmla="*/ 2147483646 w 94"/>
                <a:gd name="T61" fmla="*/ 2147483646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81" name="Group 28">
            <a:extLst>
              <a:ext uri="{FF2B5EF4-FFF2-40B4-BE49-F238E27FC236}">
                <a16:creationId xmlns="" xmlns:a16="http://schemas.microsoft.com/office/drawing/2014/main" id="{93451406-1B4D-4E6F-B53B-9626D7DCCE24}"/>
              </a:ext>
            </a:extLst>
          </p:cNvPr>
          <p:cNvGrpSpPr>
            <a:grpSpLocks/>
          </p:cNvGrpSpPr>
          <p:nvPr/>
        </p:nvGrpSpPr>
        <p:grpSpPr bwMode="auto">
          <a:xfrm>
            <a:off x="5065713" y="4124325"/>
            <a:ext cx="3351212" cy="955675"/>
            <a:chOff x="0" y="0"/>
            <a:chExt cx="3351721" cy="956128"/>
          </a:xfrm>
        </p:grpSpPr>
        <p:sp>
          <p:nvSpPr>
            <p:cNvPr id="82" name="直接连接符 66">
              <a:extLst>
                <a:ext uri="{FF2B5EF4-FFF2-40B4-BE49-F238E27FC236}">
                  <a16:creationId xmlns="" xmlns:a16="http://schemas.microsoft.com/office/drawing/2014/main" id="{B1B013F0-2E9E-40B3-957D-9910C8F9FB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94105"/>
              <a:ext cx="2372336" cy="1"/>
            </a:xfrm>
            <a:prstGeom prst="line">
              <a:avLst/>
            </a:prstGeom>
            <a:noFill/>
            <a:ln w="12700">
              <a:solidFill>
                <a:srgbClr val="9DA8B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椭圆 67">
              <a:extLst>
                <a:ext uri="{FF2B5EF4-FFF2-40B4-BE49-F238E27FC236}">
                  <a16:creationId xmlns="" xmlns:a16="http://schemas.microsoft.com/office/drawing/2014/main" id="{E5BFA55A-4920-48A2-B67D-C2E870FE5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5593" y="0"/>
              <a:ext cx="956128" cy="956128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3">
              <a:extLst>
                <a:ext uri="{FF2B5EF4-FFF2-40B4-BE49-F238E27FC236}">
                  <a16:creationId xmlns="" xmlns:a16="http://schemas.microsoft.com/office/drawing/2014/main" id="{169D1875-C88C-4332-B5A0-BF6F8415ED35}"/>
                </a:ext>
              </a:extLst>
            </p:cNvPr>
            <p:cNvSpPr>
              <a:spLocks noChangeAspect="1" noEditPoints="1" noChangeArrowheads="1"/>
            </p:cNvSpPr>
            <p:nvPr/>
          </p:nvSpPr>
          <p:spPr bwMode="auto">
            <a:xfrm>
              <a:off x="2682897" y="264298"/>
              <a:ext cx="413052" cy="396000"/>
            </a:xfrm>
            <a:custGeom>
              <a:avLst/>
              <a:gdLst>
                <a:gd name="T0" fmla="*/ 2147483646 w 218"/>
                <a:gd name="T1" fmla="*/ 2147483646 h 209"/>
                <a:gd name="T2" fmla="*/ 2147483646 w 218"/>
                <a:gd name="T3" fmla="*/ 2147483646 h 209"/>
                <a:gd name="T4" fmla="*/ 2147483646 w 218"/>
                <a:gd name="T5" fmla="*/ 2147483646 h 209"/>
                <a:gd name="T6" fmla="*/ 2147483646 w 218"/>
                <a:gd name="T7" fmla="*/ 2147483646 h 209"/>
                <a:gd name="T8" fmla="*/ 2147483646 w 218"/>
                <a:gd name="T9" fmla="*/ 2147483646 h 209"/>
                <a:gd name="T10" fmla="*/ 2147483646 w 218"/>
                <a:gd name="T11" fmla="*/ 2147483646 h 209"/>
                <a:gd name="T12" fmla="*/ 2147483646 w 218"/>
                <a:gd name="T13" fmla="*/ 2147483646 h 209"/>
                <a:gd name="T14" fmla="*/ 2147483646 w 218"/>
                <a:gd name="T15" fmla="*/ 2147483646 h 209"/>
                <a:gd name="T16" fmla="*/ 2147483646 w 218"/>
                <a:gd name="T17" fmla="*/ 2147483646 h 209"/>
                <a:gd name="T18" fmla="*/ 2147483646 w 218"/>
                <a:gd name="T19" fmla="*/ 2147483646 h 209"/>
                <a:gd name="T20" fmla="*/ 2147483646 w 218"/>
                <a:gd name="T21" fmla="*/ 2147483646 h 209"/>
                <a:gd name="T22" fmla="*/ 2147483646 w 218"/>
                <a:gd name="T23" fmla="*/ 2147483646 h 209"/>
                <a:gd name="T24" fmla="*/ 2147483646 w 218"/>
                <a:gd name="T25" fmla="*/ 2147483646 h 209"/>
                <a:gd name="T26" fmla="*/ 2147483646 w 218"/>
                <a:gd name="T27" fmla="*/ 2147483646 h 209"/>
                <a:gd name="T28" fmla="*/ 2147483646 w 218"/>
                <a:gd name="T29" fmla="*/ 2147483646 h 209"/>
                <a:gd name="T30" fmla="*/ 2147483646 w 218"/>
                <a:gd name="T31" fmla="*/ 2147483646 h 209"/>
                <a:gd name="T32" fmla="*/ 2147483646 w 218"/>
                <a:gd name="T33" fmla="*/ 2147483646 h 209"/>
                <a:gd name="T34" fmla="*/ 2147483646 w 218"/>
                <a:gd name="T35" fmla="*/ 2147483646 h 209"/>
                <a:gd name="T36" fmla="*/ 2147483646 w 218"/>
                <a:gd name="T37" fmla="*/ 2147483646 h 209"/>
                <a:gd name="T38" fmla="*/ 2147483646 w 218"/>
                <a:gd name="T39" fmla="*/ 2147483646 h 209"/>
                <a:gd name="T40" fmla="*/ 2147483646 w 218"/>
                <a:gd name="T41" fmla="*/ 2147483646 h 209"/>
                <a:gd name="T42" fmla="*/ 2147483646 w 218"/>
                <a:gd name="T43" fmla="*/ 2147483646 h 209"/>
                <a:gd name="T44" fmla="*/ 2147483646 w 218"/>
                <a:gd name="T45" fmla="*/ 2147483646 h 209"/>
                <a:gd name="T46" fmla="*/ 2147483646 w 218"/>
                <a:gd name="T47" fmla="*/ 2147483646 h 209"/>
                <a:gd name="T48" fmla="*/ 2147483646 w 218"/>
                <a:gd name="T49" fmla="*/ 2147483646 h 209"/>
                <a:gd name="T50" fmla="*/ 2147483646 w 218"/>
                <a:gd name="T51" fmla="*/ 2147483646 h 209"/>
                <a:gd name="T52" fmla="*/ 2147483646 w 218"/>
                <a:gd name="T53" fmla="*/ 2147483646 h 209"/>
                <a:gd name="T54" fmla="*/ 2147483646 w 218"/>
                <a:gd name="T55" fmla="*/ 2147483646 h 209"/>
                <a:gd name="T56" fmla="*/ 2147483646 w 218"/>
                <a:gd name="T57" fmla="*/ 2147483646 h 209"/>
                <a:gd name="T58" fmla="*/ 0 w 218"/>
                <a:gd name="T59" fmla="*/ 2147483646 h 209"/>
                <a:gd name="T60" fmla="*/ 2147483646 w 218"/>
                <a:gd name="T61" fmla="*/ 2147483646 h 209"/>
                <a:gd name="T62" fmla="*/ 2147483646 w 218"/>
                <a:gd name="T63" fmla="*/ 2147483646 h 209"/>
                <a:gd name="T64" fmla="*/ 2147483646 w 218"/>
                <a:gd name="T65" fmla="*/ 2147483646 h 209"/>
                <a:gd name="T66" fmla="*/ 2147483646 w 218"/>
                <a:gd name="T67" fmla="*/ 2147483646 h 209"/>
                <a:gd name="T68" fmla="*/ 2147483646 w 218"/>
                <a:gd name="T69" fmla="*/ 2147483646 h 209"/>
                <a:gd name="T70" fmla="*/ 2147483646 w 218"/>
                <a:gd name="T71" fmla="*/ 2147483646 h 209"/>
                <a:gd name="T72" fmla="*/ 2147483646 w 218"/>
                <a:gd name="T73" fmla="*/ 0 h 209"/>
                <a:gd name="T74" fmla="*/ 2147483646 w 218"/>
                <a:gd name="T75" fmla="*/ 2147483646 h 209"/>
                <a:gd name="T76" fmla="*/ 2147483646 w 218"/>
                <a:gd name="T77" fmla="*/ 2147483646 h 209"/>
                <a:gd name="T78" fmla="*/ 2147483646 w 218"/>
                <a:gd name="T79" fmla="*/ 2147483646 h 209"/>
                <a:gd name="T80" fmla="*/ 2147483646 w 218"/>
                <a:gd name="T81" fmla="*/ 2147483646 h 209"/>
                <a:gd name="T82" fmla="*/ 2147483646 w 218"/>
                <a:gd name="T83" fmla="*/ 2147483646 h 209"/>
                <a:gd name="T84" fmla="*/ 2147483646 w 218"/>
                <a:gd name="T85" fmla="*/ 2147483646 h 209"/>
                <a:gd name="T86" fmla="*/ 2147483646 w 218"/>
                <a:gd name="T87" fmla="*/ 2147483646 h 209"/>
                <a:gd name="T88" fmla="*/ 2147483646 w 218"/>
                <a:gd name="T89" fmla="*/ 2147483646 h 209"/>
                <a:gd name="T90" fmla="*/ 2147483646 w 218"/>
                <a:gd name="T91" fmla="*/ 2147483646 h 20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18"/>
                <a:gd name="T139" fmla="*/ 0 h 209"/>
                <a:gd name="T140" fmla="*/ 218 w 218"/>
                <a:gd name="T141" fmla="*/ 209 h 20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85" name="矩形 71">
            <a:extLst>
              <a:ext uri="{FF2B5EF4-FFF2-40B4-BE49-F238E27FC236}">
                <a16:creationId xmlns="" xmlns:a16="http://schemas.microsoft.com/office/drawing/2014/main" id="{785C9504-72C7-4599-A0E8-DDE6F193DA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2100" y="1644650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86" name="矩形 47">
            <a:extLst>
              <a:ext uri="{FF2B5EF4-FFF2-40B4-BE49-F238E27FC236}">
                <a16:creationId xmlns="" xmlns:a16="http://schemas.microsoft.com/office/drawing/2014/main" id="{0BB138B3-A5CC-4A32-9A1F-A4DCDA84A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5275" y="2012950"/>
            <a:ext cx="3041650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87" name="矩形 73">
            <a:extLst>
              <a:ext uri="{FF2B5EF4-FFF2-40B4-BE49-F238E27FC236}">
                <a16:creationId xmlns="" xmlns:a16="http://schemas.microsoft.com/office/drawing/2014/main" id="{DF96E79C-45D5-4829-BC19-EAFBA4E8F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2100" y="5194300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88" name="矩形 47">
            <a:extLst>
              <a:ext uri="{FF2B5EF4-FFF2-40B4-BE49-F238E27FC236}">
                <a16:creationId xmlns="" xmlns:a16="http://schemas.microsoft.com/office/drawing/2014/main" id="{60171717-C9D8-45D4-B388-764746331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5274" y="5562600"/>
            <a:ext cx="3756025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89" name="矩形 75">
            <a:extLst>
              <a:ext uri="{FF2B5EF4-FFF2-40B4-BE49-F238E27FC236}">
                <a16:creationId xmlns="" xmlns:a16="http://schemas.microsoft.com/office/drawing/2014/main" id="{B1E5DB78-7632-418D-B603-D07253A69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0" y="2746375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90" name="矩形 47">
            <a:extLst>
              <a:ext uri="{FF2B5EF4-FFF2-40B4-BE49-F238E27FC236}">
                <a16:creationId xmlns="" xmlns:a16="http://schemas.microsoft.com/office/drawing/2014/main" id="{519303D6-5C7E-4B81-AB5E-97482378C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0425" y="3113088"/>
            <a:ext cx="3213909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91" name="矩形 77">
            <a:extLst>
              <a:ext uri="{FF2B5EF4-FFF2-40B4-BE49-F238E27FC236}">
                <a16:creationId xmlns="" xmlns:a16="http://schemas.microsoft.com/office/drawing/2014/main" id="{EF20F53E-9100-4456-A2E4-0B1657EEE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0" y="4051300"/>
            <a:ext cx="1210570" cy="4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92" name="矩形 47">
            <a:extLst>
              <a:ext uri="{FF2B5EF4-FFF2-40B4-BE49-F238E27FC236}">
                <a16:creationId xmlns="" xmlns:a16="http://schemas.microsoft.com/office/drawing/2014/main" id="{3F411B78-CC1C-4198-868A-3D2EC11DC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0425" y="4418013"/>
            <a:ext cx="3213909" cy="553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grpSp>
        <p:nvGrpSpPr>
          <p:cNvPr id="93" name="Group 40">
            <a:extLst>
              <a:ext uri="{FF2B5EF4-FFF2-40B4-BE49-F238E27FC236}">
                <a16:creationId xmlns="" xmlns:a16="http://schemas.microsoft.com/office/drawing/2014/main" id="{C719B1AF-AB6B-4E37-B01F-BBA4054C3CF8}"/>
              </a:ext>
            </a:extLst>
          </p:cNvPr>
          <p:cNvGrpSpPr>
            <a:grpSpLocks/>
          </p:cNvGrpSpPr>
          <p:nvPr/>
        </p:nvGrpSpPr>
        <p:grpSpPr bwMode="auto">
          <a:xfrm>
            <a:off x="1338263" y="2392363"/>
            <a:ext cx="3160712" cy="3160712"/>
            <a:chOff x="0" y="0"/>
            <a:chExt cx="3176815" cy="3176815"/>
          </a:xfrm>
        </p:grpSpPr>
        <p:sp>
          <p:nvSpPr>
            <p:cNvPr id="94" name="椭圆 80">
              <a:extLst>
                <a:ext uri="{FF2B5EF4-FFF2-40B4-BE49-F238E27FC236}">
                  <a16:creationId xmlns="" xmlns:a16="http://schemas.microsoft.com/office/drawing/2014/main" id="{72598E08-974D-4F90-AB5B-DCAB754593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176815" cy="3176815"/>
            </a:xfrm>
            <a:prstGeom prst="ellipse">
              <a:avLst/>
            </a:prstGeom>
            <a:solidFill>
              <a:srgbClr val="F2F2F2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5" name="椭圆 81">
              <a:extLst>
                <a:ext uri="{FF2B5EF4-FFF2-40B4-BE49-F238E27FC236}">
                  <a16:creationId xmlns="" xmlns:a16="http://schemas.microsoft.com/office/drawing/2014/main" id="{1611C63B-A4C1-4DFE-9BCC-302CE08D7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115" y="178115"/>
              <a:ext cx="2820586" cy="2820584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164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4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3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3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850"/>
                            </p:stCondLst>
                            <p:childTnLst>
                              <p:par>
                                <p:cTn id="69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6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100"/>
                            </p:stCondLst>
                            <p:childTnLst>
                              <p:par>
                                <p:cTn id="8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8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2" grpId="0" animBg="1"/>
      <p:bldP spid="63" grpId="0" bldLvl="0" animBg="1" autoUpdateAnimBg="0"/>
      <p:bldP spid="64" grpId="0" bldLvl="0" animBg="1" autoUpdateAnimBg="0"/>
      <p:bldP spid="65" grpId="0" bldLvl="0" animBg="1" autoUpdateAnimBg="0"/>
      <p:bldP spid="66" grpId="0" bldLvl="0" animBg="1" autoUpdateAnimBg="0"/>
      <p:bldP spid="85" grpId="0" bldLvl="0" autoUpdateAnimBg="0"/>
      <p:bldP spid="86" grpId="0" bldLvl="0" autoUpdateAnimBg="0"/>
      <p:bldP spid="87" grpId="0" bldLvl="0" autoUpdateAnimBg="0"/>
      <p:bldP spid="88" grpId="0" bldLvl="0" autoUpdateAnimBg="0"/>
      <p:bldP spid="89" grpId="0" bldLvl="0" autoUpdateAnimBg="0"/>
      <p:bldP spid="90" grpId="0" bldLvl="0" autoUpdateAnimBg="0"/>
      <p:bldP spid="91" grpId="0" bldLvl="0" autoUpdateAnimBg="0"/>
      <p:bldP spid="92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85" name="肘形连接符 19">
            <a:extLst>
              <a:ext uri="{FF2B5EF4-FFF2-40B4-BE49-F238E27FC236}">
                <a16:creationId xmlns="" xmlns:a16="http://schemas.microsoft.com/office/drawing/2014/main" id="{EAB927A7-17EF-4275-8A38-32052BA27830}"/>
              </a:ext>
            </a:extLst>
          </p:cNvPr>
          <p:cNvCxnSpPr>
            <a:stCxn id="87" idx="6"/>
            <a:endCxn id="112" idx="2"/>
          </p:cNvCxnSpPr>
          <p:nvPr/>
        </p:nvCxnSpPr>
        <p:spPr>
          <a:xfrm>
            <a:off x="5088151" y="2088809"/>
            <a:ext cx="5168761" cy="1096684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F196FDB5-2B03-4772-86B2-496A903F3692}"/>
              </a:ext>
            </a:extLst>
          </p:cNvPr>
          <p:cNvGrpSpPr/>
          <p:nvPr/>
        </p:nvGrpSpPr>
        <p:grpSpPr>
          <a:xfrm>
            <a:off x="4332347" y="1710908"/>
            <a:ext cx="755803" cy="755803"/>
            <a:chOff x="4534974" y="2492893"/>
            <a:chExt cx="756000" cy="756000"/>
          </a:xfrm>
        </p:grpSpPr>
        <p:sp>
          <p:nvSpPr>
            <p:cNvPr id="87" name="椭圆 86">
              <a:extLst>
                <a:ext uri="{FF2B5EF4-FFF2-40B4-BE49-F238E27FC236}">
                  <a16:creationId xmlns="" xmlns:a16="http://schemas.microsoft.com/office/drawing/2014/main" id="{265447BB-E41E-4A99-B32F-14FE1576B081}"/>
                </a:ext>
              </a:extLst>
            </p:cNvPr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88" name="组合 87">
              <a:extLst>
                <a:ext uri="{FF2B5EF4-FFF2-40B4-BE49-F238E27FC236}">
                  <a16:creationId xmlns="" xmlns:a16="http://schemas.microsoft.com/office/drawing/2014/main" id="{EF23581F-B111-4C21-8DFD-2C0B10C2F22E}"/>
                </a:ext>
              </a:extLst>
            </p:cNvPr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89" name="Freeform 159">
                <a:extLst>
                  <a:ext uri="{FF2B5EF4-FFF2-40B4-BE49-F238E27FC236}">
                    <a16:creationId xmlns="" xmlns:a16="http://schemas.microsoft.com/office/drawing/2014/main" id="{825D5812-0747-49D9-8BEC-790537DFA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0" name="Freeform 160">
                <a:extLst>
                  <a:ext uri="{FF2B5EF4-FFF2-40B4-BE49-F238E27FC236}">
                    <a16:creationId xmlns="" xmlns:a16="http://schemas.microsoft.com/office/drawing/2014/main" id="{E41FFF98-2A9B-4A4F-A155-1D2F25C4EC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91" name="肘形连接符 25">
            <a:extLst>
              <a:ext uri="{FF2B5EF4-FFF2-40B4-BE49-F238E27FC236}">
                <a16:creationId xmlns="" xmlns:a16="http://schemas.microsoft.com/office/drawing/2014/main" id="{440BA2F2-26C6-4098-B17B-DA38EFB73103}"/>
              </a:ext>
            </a:extLst>
          </p:cNvPr>
          <p:cNvCxnSpPr>
            <a:stCxn id="93" idx="6"/>
            <a:endCxn id="114" idx="2"/>
          </p:cNvCxnSpPr>
          <p:nvPr/>
        </p:nvCxnSpPr>
        <p:spPr>
          <a:xfrm>
            <a:off x="5088151" y="4274872"/>
            <a:ext cx="2701370" cy="53159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866E1635-5CB9-4B9D-89E8-0D835A0511FE}"/>
              </a:ext>
            </a:extLst>
          </p:cNvPr>
          <p:cNvGrpSpPr/>
          <p:nvPr/>
        </p:nvGrpSpPr>
        <p:grpSpPr>
          <a:xfrm>
            <a:off x="4332347" y="3896970"/>
            <a:ext cx="755803" cy="755803"/>
            <a:chOff x="4534974" y="4368345"/>
            <a:chExt cx="756000" cy="756000"/>
          </a:xfrm>
        </p:grpSpPr>
        <p:sp>
          <p:nvSpPr>
            <p:cNvPr id="93" name="椭圆 92">
              <a:extLst>
                <a:ext uri="{FF2B5EF4-FFF2-40B4-BE49-F238E27FC236}">
                  <a16:creationId xmlns="" xmlns:a16="http://schemas.microsoft.com/office/drawing/2014/main" id="{54D359C2-297C-4F35-B1FD-53C09AB36CEB}"/>
                </a:ext>
              </a:extLst>
            </p:cNvPr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4" name="Freeform 277">
              <a:extLst>
                <a:ext uri="{FF2B5EF4-FFF2-40B4-BE49-F238E27FC236}">
                  <a16:creationId xmlns="" xmlns:a16="http://schemas.microsoft.com/office/drawing/2014/main" id="{C5199956-99D5-4747-9770-1A8DF06B67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8" tIns="60944" rIns="121888" bIns="609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8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95" name="肘形连接符 39">
            <a:extLst>
              <a:ext uri="{FF2B5EF4-FFF2-40B4-BE49-F238E27FC236}">
                <a16:creationId xmlns="" xmlns:a16="http://schemas.microsoft.com/office/drawing/2014/main" id="{562BB839-46D8-4DF6-8510-CC55C9CFE23B}"/>
              </a:ext>
            </a:extLst>
          </p:cNvPr>
          <p:cNvCxnSpPr>
            <a:stCxn id="97" idx="6"/>
            <a:endCxn id="113" idx="2"/>
          </p:cNvCxnSpPr>
          <p:nvPr/>
        </p:nvCxnSpPr>
        <p:spPr>
          <a:xfrm>
            <a:off x="5088151" y="3181841"/>
            <a:ext cx="3935066" cy="984817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F3194784-314C-40F6-AAFD-BE4E08DE975D}"/>
              </a:ext>
            </a:extLst>
          </p:cNvPr>
          <p:cNvGrpSpPr/>
          <p:nvPr/>
        </p:nvGrpSpPr>
        <p:grpSpPr>
          <a:xfrm>
            <a:off x="4332347" y="2803939"/>
            <a:ext cx="755803" cy="755803"/>
            <a:chOff x="4534974" y="3430619"/>
            <a:chExt cx="756000" cy="756000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8B1323-275D-4719-AA2C-68FB23E51DE2}"/>
                </a:ext>
              </a:extLst>
            </p:cNvPr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98" name="Group 92">
              <a:extLst>
                <a:ext uri="{FF2B5EF4-FFF2-40B4-BE49-F238E27FC236}">
                  <a16:creationId xmlns="" xmlns:a16="http://schemas.microsoft.com/office/drawing/2014/main" id="{2AE446A0-D2FD-48AC-97F4-42F0EEB54F59}"/>
                </a:ext>
              </a:extLst>
            </p:cNvPr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99" name="Freeform 8">
                <a:extLst>
                  <a:ext uri="{FF2B5EF4-FFF2-40B4-BE49-F238E27FC236}">
                    <a16:creationId xmlns="" xmlns:a16="http://schemas.microsoft.com/office/drawing/2014/main" id="{B04F5F6F-E1FD-46AB-A85A-24B1EF5C7B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2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9D4AC48D-2613-4AAD-94CF-5560A68AA6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2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5E6029AD-4C70-46E6-9141-6B5EE726B7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2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cxnSp>
        <p:nvCxnSpPr>
          <p:cNvPr id="102" name="直接连接符 101">
            <a:extLst>
              <a:ext uri="{FF2B5EF4-FFF2-40B4-BE49-F238E27FC236}">
                <a16:creationId xmlns="" xmlns:a16="http://schemas.microsoft.com/office/drawing/2014/main" id="{F4F2FB17-C741-4A0E-A5A6-0F99BFC3DEAF}"/>
              </a:ext>
            </a:extLst>
          </p:cNvPr>
          <p:cNvCxnSpPr>
            <a:endCxn id="104" idx="6"/>
          </p:cNvCxnSpPr>
          <p:nvPr/>
        </p:nvCxnSpPr>
        <p:spPr>
          <a:xfrm flipH="1" flipV="1">
            <a:off x="5088150" y="5367903"/>
            <a:ext cx="1279753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F47C90DA-1040-4DA5-9C9E-EBAC0BF75F2F}"/>
              </a:ext>
            </a:extLst>
          </p:cNvPr>
          <p:cNvGrpSpPr/>
          <p:nvPr/>
        </p:nvGrpSpPr>
        <p:grpSpPr>
          <a:xfrm>
            <a:off x="4332347" y="4990001"/>
            <a:ext cx="755803" cy="755803"/>
            <a:chOff x="4534974" y="5306072"/>
            <a:chExt cx="756000" cy="756000"/>
          </a:xfrm>
        </p:grpSpPr>
        <p:sp>
          <p:nvSpPr>
            <p:cNvPr id="104" name="椭圆 103">
              <a:extLst>
                <a:ext uri="{FF2B5EF4-FFF2-40B4-BE49-F238E27FC236}">
                  <a16:creationId xmlns="" xmlns:a16="http://schemas.microsoft.com/office/drawing/2014/main" id="{270F8482-C8E5-40C7-8C26-1D9638235968}"/>
                </a:ext>
              </a:extLst>
            </p:cNvPr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05" name="Group 9">
              <a:extLst>
                <a:ext uri="{FF2B5EF4-FFF2-40B4-BE49-F238E27FC236}">
                  <a16:creationId xmlns="" xmlns:a16="http://schemas.microsoft.com/office/drawing/2014/main" id="{B3CD9679-95DF-41C5-9C40-C602CFAC538D}"/>
                </a:ext>
              </a:extLst>
            </p:cNvPr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106" name="Freeform 17">
                <a:extLst>
                  <a:ext uri="{FF2B5EF4-FFF2-40B4-BE49-F238E27FC236}">
                    <a16:creationId xmlns="" xmlns:a16="http://schemas.microsoft.com/office/drawing/2014/main" id="{8127DD64-3DF9-4084-AE08-0E5616637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7" name="Freeform 18">
                <a:extLst>
                  <a:ext uri="{FF2B5EF4-FFF2-40B4-BE49-F238E27FC236}">
                    <a16:creationId xmlns="" xmlns:a16="http://schemas.microsoft.com/office/drawing/2014/main" id="{BCF5C439-08CE-4AC0-9B54-B6B0964ED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08" name="任意多边形 54">
            <a:extLst>
              <a:ext uri="{FF2B5EF4-FFF2-40B4-BE49-F238E27FC236}">
                <a16:creationId xmlns="" xmlns:a16="http://schemas.microsoft.com/office/drawing/2014/main" id="{B6853C67-7FAA-443B-9906-259F7530D09B}"/>
              </a:ext>
            </a:extLst>
          </p:cNvPr>
          <p:cNvSpPr/>
          <p:nvPr/>
        </p:nvSpPr>
        <p:spPr>
          <a:xfrm>
            <a:off x="9810476" y="2004959"/>
            <a:ext cx="1180793" cy="3697912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9" name="任意多边形 55">
            <a:extLst>
              <a:ext uri="{FF2B5EF4-FFF2-40B4-BE49-F238E27FC236}">
                <a16:creationId xmlns="" xmlns:a16="http://schemas.microsoft.com/office/drawing/2014/main" id="{AEB639D1-7DDF-4DC4-8750-0608FB45090C}"/>
              </a:ext>
            </a:extLst>
          </p:cNvPr>
          <p:cNvSpPr/>
          <p:nvPr/>
        </p:nvSpPr>
        <p:spPr>
          <a:xfrm>
            <a:off x="8576782" y="3781515"/>
            <a:ext cx="1180793" cy="1921354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0" name="任意多边形 56">
            <a:extLst>
              <a:ext uri="{FF2B5EF4-FFF2-40B4-BE49-F238E27FC236}">
                <a16:creationId xmlns="" xmlns:a16="http://schemas.microsoft.com/office/drawing/2014/main" id="{B5B0AF9C-AA73-4D2F-9D46-844EFB187603}"/>
              </a:ext>
            </a:extLst>
          </p:cNvPr>
          <p:cNvSpPr/>
          <p:nvPr/>
        </p:nvSpPr>
        <p:spPr>
          <a:xfrm>
            <a:off x="7343085" y="4541419"/>
            <a:ext cx="1180793" cy="1161453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1" name="任意多边形 57">
            <a:extLst>
              <a:ext uri="{FF2B5EF4-FFF2-40B4-BE49-F238E27FC236}">
                <a16:creationId xmlns="" xmlns:a16="http://schemas.microsoft.com/office/drawing/2014/main" id="{47174B33-1FDF-4B19-8CF9-998865DAEC99}"/>
              </a:ext>
            </a:extLst>
          </p:cNvPr>
          <p:cNvSpPr/>
          <p:nvPr/>
        </p:nvSpPr>
        <p:spPr>
          <a:xfrm>
            <a:off x="5353937" y="5079951"/>
            <a:ext cx="1936244" cy="622918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2" name="椭圆 111">
            <a:extLst>
              <a:ext uri="{FF2B5EF4-FFF2-40B4-BE49-F238E27FC236}">
                <a16:creationId xmlns="" xmlns:a16="http://schemas.microsoft.com/office/drawing/2014/main" id="{F231870C-2BBB-456A-B761-339EE195E2D5}"/>
              </a:ext>
            </a:extLst>
          </p:cNvPr>
          <p:cNvSpPr/>
          <p:nvPr/>
        </p:nvSpPr>
        <p:spPr>
          <a:xfrm>
            <a:off x="10256911" y="3041531"/>
            <a:ext cx="287925" cy="287925"/>
          </a:xfrm>
          <a:prstGeom prst="ellipse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3" name="椭圆 112">
            <a:extLst>
              <a:ext uri="{FF2B5EF4-FFF2-40B4-BE49-F238E27FC236}">
                <a16:creationId xmlns="" xmlns:a16="http://schemas.microsoft.com/office/drawing/2014/main" id="{61CFA58C-68D3-4367-8F96-ABB42F6A1C79}"/>
              </a:ext>
            </a:extLst>
          </p:cNvPr>
          <p:cNvSpPr/>
          <p:nvPr/>
        </p:nvSpPr>
        <p:spPr>
          <a:xfrm>
            <a:off x="9023217" y="4022694"/>
            <a:ext cx="287925" cy="287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4" name="椭圆 113">
            <a:extLst>
              <a:ext uri="{FF2B5EF4-FFF2-40B4-BE49-F238E27FC236}">
                <a16:creationId xmlns="" xmlns:a16="http://schemas.microsoft.com/office/drawing/2014/main" id="{258D7922-C83F-4BB5-97C8-84C589A3D17C}"/>
              </a:ext>
            </a:extLst>
          </p:cNvPr>
          <p:cNvSpPr/>
          <p:nvPr/>
        </p:nvSpPr>
        <p:spPr>
          <a:xfrm>
            <a:off x="7789520" y="4662502"/>
            <a:ext cx="287925" cy="287925"/>
          </a:xfrm>
          <a:prstGeom prst="ellipse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5" name="椭圆 114">
            <a:extLst>
              <a:ext uri="{FF2B5EF4-FFF2-40B4-BE49-F238E27FC236}">
                <a16:creationId xmlns="" xmlns:a16="http://schemas.microsoft.com/office/drawing/2014/main" id="{86704FF9-ACC7-4F7D-B022-D4F279182D21}"/>
              </a:ext>
            </a:extLst>
          </p:cNvPr>
          <p:cNvSpPr/>
          <p:nvPr/>
        </p:nvSpPr>
        <p:spPr>
          <a:xfrm>
            <a:off x="6178098" y="5229372"/>
            <a:ext cx="287925" cy="28792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6" name="矩形 115">
            <a:extLst>
              <a:ext uri="{FF2B5EF4-FFF2-40B4-BE49-F238E27FC236}">
                <a16:creationId xmlns="" xmlns:a16="http://schemas.microsoft.com/office/drawing/2014/main" id="{231616A1-5B7D-4BEE-8406-6A54B4B34A82}"/>
              </a:ext>
            </a:extLst>
          </p:cNvPr>
          <p:cNvSpPr/>
          <p:nvPr/>
        </p:nvSpPr>
        <p:spPr>
          <a:xfrm>
            <a:off x="2975633" y="1632251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7" name="矩形 116">
            <a:extLst>
              <a:ext uri="{FF2B5EF4-FFF2-40B4-BE49-F238E27FC236}">
                <a16:creationId xmlns="" xmlns:a16="http://schemas.microsoft.com/office/drawing/2014/main" id="{12EF2E8F-1D34-4AAD-87E3-78380071553A}"/>
              </a:ext>
            </a:extLst>
          </p:cNvPr>
          <p:cNvSpPr/>
          <p:nvPr/>
        </p:nvSpPr>
        <p:spPr>
          <a:xfrm>
            <a:off x="1562101" y="2012129"/>
            <a:ext cx="272635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buNone/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18" name="矩形 117">
            <a:extLst>
              <a:ext uri="{FF2B5EF4-FFF2-40B4-BE49-F238E27FC236}">
                <a16:creationId xmlns="" xmlns:a16="http://schemas.microsoft.com/office/drawing/2014/main" id="{D1502C43-5746-44F7-99CE-2EDE315EA8D9}"/>
              </a:ext>
            </a:extLst>
          </p:cNvPr>
          <p:cNvSpPr/>
          <p:nvPr/>
        </p:nvSpPr>
        <p:spPr>
          <a:xfrm>
            <a:off x="2975633" y="2733785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19" name="矩形 118">
            <a:extLst>
              <a:ext uri="{FF2B5EF4-FFF2-40B4-BE49-F238E27FC236}">
                <a16:creationId xmlns="" xmlns:a16="http://schemas.microsoft.com/office/drawing/2014/main" id="{DCEA2AA0-7F2D-4B35-8978-9E0DACF02962}"/>
              </a:ext>
            </a:extLst>
          </p:cNvPr>
          <p:cNvSpPr/>
          <p:nvPr/>
        </p:nvSpPr>
        <p:spPr>
          <a:xfrm>
            <a:off x="1562101" y="3113663"/>
            <a:ext cx="272635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20" name="矩形 119">
            <a:extLst>
              <a:ext uri="{FF2B5EF4-FFF2-40B4-BE49-F238E27FC236}">
                <a16:creationId xmlns="" xmlns:a16="http://schemas.microsoft.com/office/drawing/2014/main" id="{192B5026-77E3-44AE-A318-F80797BB1191}"/>
              </a:ext>
            </a:extLst>
          </p:cNvPr>
          <p:cNvSpPr/>
          <p:nvPr/>
        </p:nvSpPr>
        <p:spPr>
          <a:xfrm>
            <a:off x="2975633" y="3835320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1" name="矩形 120">
            <a:extLst>
              <a:ext uri="{FF2B5EF4-FFF2-40B4-BE49-F238E27FC236}">
                <a16:creationId xmlns="" xmlns:a16="http://schemas.microsoft.com/office/drawing/2014/main" id="{936DC1FB-7CCC-4DDB-A032-8269776485A9}"/>
              </a:ext>
            </a:extLst>
          </p:cNvPr>
          <p:cNvSpPr/>
          <p:nvPr/>
        </p:nvSpPr>
        <p:spPr>
          <a:xfrm>
            <a:off x="1562101" y="4215197"/>
            <a:ext cx="272635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22" name="矩形 121">
            <a:extLst>
              <a:ext uri="{FF2B5EF4-FFF2-40B4-BE49-F238E27FC236}">
                <a16:creationId xmlns="" xmlns:a16="http://schemas.microsoft.com/office/drawing/2014/main" id="{C6451208-5F81-432B-A672-B12DFF6FA98C}"/>
              </a:ext>
            </a:extLst>
          </p:cNvPr>
          <p:cNvSpPr/>
          <p:nvPr/>
        </p:nvSpPr>
        <p:spPr>
          <a:xfrm>
            <a:off x="2975633" y="4936854"/>
            <a:ext cx="1312821" cy="43076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 algn="r"/>
            <a:r>
              <a:rPr lang="zh-CN" altLang="en-US" sz="2199" b="1" dirty="0">
                <a:solidFill>
                  <a:srgbClr val="333333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2199" b="1" dirty="0">
              <a:solidFill>
                <a:srgbClr val="333333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3" name="矩形 122">
            <a:extLst>
              <a:ext uri="{FF2B5EF4-FFF2-40B4-BE49-F238E27FC236}">
                <a16:creationId xmlns="" xmlns:a16="http://schemas.microsoft.com/office/drawing/2014/main" id="{B3BB9BC3-0C72-4C5C-B873-9D4C6F6E186E}"/>
              </a:ext>
            </a:extLst>
          </p:cNvPr>
          <p:cNvSpPr/>
          <p:nvPr/>
        </p:nvSpPr>
        <p:spPr>
          <a:xfrm>
            <a:off x="1562101" y="5316731"/>
            <a:ext cx="272635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371982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6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9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5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100"/>
                            </p:stCondLst>
                            <p:childTnLst>
                              <p:par>
                                <p:cTn id="6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100"/>
                            </p:stCondLst>
                            <p:childTnLst>
                              <p:par>
                                <p:cTn id="8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6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2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700"/>
                            </p:stCondLst>
                            <p:childTnLst>
                              <p:par>
                                <p:cTn id="9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200"/>
                            </p:stCondLst>
                            <p:childTnLst>
                              <p:par>
                                <p:cTn id="9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700"/>
                            </p:stCondLst>
                            <p:childTnLst>
                              <p:par>
                                <p:cTn id="10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4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950"/>
                            </p:stCondLst>
                            <p:childTnLst>
                              <p:par>
                                <p:cTn id="1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8" grpId="0" animBg="1"/>
      <p:bldP spid="109" grpId="0" animBg="1"/>
      <p:bldP spid="110" grpId="0" animBg="1"/>
      <p:bldP spid="111" grpId="0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9" name="Group 4">
            <a:extLst>
              <a:ext uri="{FF2B5EF4-FFF2-40B4-BE49-F238E27FC236}">
                <a16:creationId xmlns="" xmlns:a16="http://schemas.microsoft.com/office/drawing/2014/main" id="{D39E0149-8BD8-4E08-9B30-BF3AA3A20FA5}"/>
              </a:ext>
            </a:extLst>
          </p:cNvPr>
          <p:cNvGrpSpPr>
            <a:grpSpLocks/>
          </p:cNvGrpSpPr>
          <p:nvPr/>
        </p:nvGrpSpPr>
        <p:grpSpPr bwMode="auto">
          <a:xfrm>
            <a:off x="1955800" y="3798888"/>
            <a:ext cx="1270000" cy="1271587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20" name="Group 5">
              <a:extLst>
                <a:ext uri="{FF2B5EF4-FFF2-40B4-BE49-F238E27FC236}">
                  <a16:creationId xmlns="" xmlns:a16="http://schemas.microsoft.com/office/drawing/2014/main" id="{CC56B623-67FB-4829-8EA4-A3727D5FFE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22" name="椭圆 6">
                <a:extLst>
                  <a:ext uri="{FF2B5EF4-FFF2-40B4-BE49-F238E27FC236}">
                    <a16:creationId xmlns="" xmlns:a16="http://schemas.microsoft.com/office/drawing/2014/main" id="{CE560520-E6EC-496C-9598-E2DD221AD0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23" name="椭圆 5">
                <a:extLst>
                  <a:ext uri="{FF2B5EF4-FFF2-40B4-BE49-F238E27FC236}">
                    <a16:creationId xmlns="" xmlns:a16="http://schemas.microsoft.com/office/drawing/2014/main" id="{AD3E5A1F-A0E9-4674-93FA-47EBB61031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21" name="文本框 10">
              <a:extLst>
                <a:ext uri="{FF2B5EF4-FFF2-40B4-BE49-F238E27FC236}">
                  <a16:creationId xmlns="" xmlns:a16="http://schemas.microsoft.com/office/drawing/2014/main" id="{D07E31AD-3966-46FC-A4D2-1B62AE9DC1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829" y="365759"/>
              <a:ext cx="766822" cy="322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4" name="Group 9">
            <a:extLst>
              <a:ext uri="{FF2B5EF4-FFF2-40B4-BE49-F238E27FC236}">
                <a16:creationId xmlns="" xmlns:a16="http://schemas.microsoft.com/office/drawing/2014/main" id="{3486ECB1-A65B-4F17-974B-3CA1C11AAA40}"/>
              </a:ext>
            </a:extLst>
          </p:cNvPr>
          <p:cNvGrpSpPr>
            <a:grpSpLocks/>
          </p:cNvGrpSpPr>
          <p:nvPr/>
        </p:nvGrpSpPr>
        <p:grpSpPr bwMode="auto">
          <a:xfrm>
            <a:off x="3267075" y="2108200"/>
            <a:ext cx="1741488" cy="1741488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25" name="Group 10">
              <a:extLst>
                <a:ext uri="{FF2B5EF4-FFF2-40B4-BE49-F238E27FC236}">
                  <a16:creationId xmlns="" xmlns:a16="http://schemas.microsoft.com/office/drawing/2014/main" id="{F3796BE4-7E8A-41D7-93F0-17399423A1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30" name="椭圆 27">
                <a:extLst>
                  <a:ext uri="{FF2B5EF4-FFF2-40B4-BE49-F238E27FC236}">
                    <a16:creationId xmlns="" xmlns:a16="http://schemas.microsoft.com/office/drawing/2014/main" id="{58306259-AEEE-4E4D-A428-8C1C1035BA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31" name="椭圆 28">
                <a:extLst>
                  <a:ext uri="{FF2B5EF4-FFF2-40B4-BE49-F238E27FC236}">
                    <a16:creationId xmlns="" xmlns:a16="http://schemas.microsoft.com/office/drawing/2014/main" id="{15ECA9C2-8075-4E05-B497-2B1304D827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26" name="文本框 26">
              <a:extLst>
                <a:ext uri="{FF2B5EF4-FFF2-40B4-BE49-F238E27FC236}">
                  <a16:creationId xmlns="" xmlns:a16="http://schemas.microsoft.com/office/drawing/2014/main" id="{976CAD88-5E1B-41EC-B02C-36182979F6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815" y="400115"/>
              <a:ext cx="624495" cy="2607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2" name="Group 14">
            <a:extLst>
              <a:ext uri="{FF2B5EF4-FFF2-40B4-BE49-F238E27FC236}">
                <a16:creationId xmlns="" xmlns:a16="http://schemas.microsoft.com/office/drawing/2014/main" id="{98E02F6A-EBBC-4631-9C28-0263764873F0}"/>
              </a:ext>
            </a:extLst>
          </p:cNvPr>
          <p:cNvGrpSpPr>
            <a:grpSpLocks/>
          </p:cNvGrpSpPr>
          <p:nvPr/>
        </p:nvGrpSpPr>
        <p:grpSpPr bwMode="auto">
          <a:xfrm>
            <a:off x="5572125" y="3798888"/>
            <a:ext cx="1560513" cy="1560512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33" name="Group 15">
              <a:extLst>
                <a:ext uri="{FF2B5EF4-FFF2-40B4-BE49-F238E27FC236}">
                  <a16:creationId xmlns="" xmlns:a16="http://schemas.microsoft.com/office/drawing/2014/main" id="{60DB509C-CB61-4D14-9EEF-7E1C58D721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41" name="椭圆 32">
                <a:extLst>
                  <a:ext uri="{FF2B5EF4-FFF2-40B4-BE49-F238E27FC236}">
                    <a16:creationId xmlns="" xmlns:a16="http://schemas.microsoft.com/office/drawing/2014/main" id="{769D2461-4F86-44F1-B738-445063EB92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42" name="椭圆 33">
                <a:extLst>
                  <a:ext uri="{FF2B5EF4-FFF2-40B4-BE49-F238E27FC236}">
                    <a16:creationId xmlns="" xmlns:a16="http://schemas.microsoft.com/office/drawing/2014/main" id="{89597295-C865-45E3-B4E7-19F4F94CDD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34" name="文本框 31">
              <a:extLst>
                <a:ext uri="{FF2B5EF4-FFF2-40B4-BE49-F238E27FC236}">
                  <a16:creationId xmlns="" xmlns:a16="http://schemas.microsoft.com/office/drawing/2014/main" id="{32EF8362-0FFC-4E79-B5B8-610AF04DC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584" y="398075"/>
              <a:ext cx="696954" cy="291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3" name="Group 19">
            <a:extLst>
              <a:ext uri="{FF2B5EF4-FFF2-40B4-BE49-F238E27FC236}">
                <a16:creationId xmlns="" xmlns:a16="http://schemas.microsoft.com/office/drawing/2014/main" id="{88A12FCF-1B3E-4FA7-A50B-911822EBC59C}"/>
              </a:ext>
            </a:extLst>
          </p:cNvPr>
          <p:cNvGrpSpPr>
            <a:grpSpLocks/>
          </p:cNvGrpSpPr>
          <p:nvPr/>
        </p:nvGrpSpPr>
        <p:grpSpPr bwMode="auto">
          <a:xfrm>
            <a:off x="7399338" y="1346200"/>
            <a:ext cx="2287587" cy="2286000"/>
            <a:chOff x="0" y="0"/>
            <a:chExt cx="1080120" cy="1080120"/>
          </a:xfrm>
          <a:solidFill>
            <a:srgbClr val="D00000"/>
          </a:solidFill>
        </p:grpSpPr>
        <p:grpSp>
          <p:nvGrpSpPr>
            <p:cNvPr id="44" name="Group 20">
              <a:extLst>
                <a:ext uri="{FF2B5EF4-FFF2-40B4-BE49-F238E27FC236}">
                  <a16:creationId xmlns="" xmlns:a16="http://schemas.microsoft.com/office/drawing/2014/main" id="{CFA8321E-20A5-4503-821C-1371C9FE2D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  <a:grpFill/>
          </p:grpSpPr>
          <p:sp>
            <p:nvSpPr>
              <p:cNvPr id="46" name="椭圆 38">
                <a:extLst>
                  <a:ext uri="{FF2B5EF4-FFF2-40B4-BE49-F238E27FC236}">
                    <a16:creationId xmlns="" xmlns:a16="http://schemas.microsoft.com/office/drawing/2014/main" id="{7FC794CE-89BB-4AA0-B370-1A155BF78B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47" name="椭圆 39">
                <a:extLst>
                  <a:ext uri="{FF2B5EF4-FFF2-40B4-BE49-F238E27FC236}">
                    <a16:creationId xmlns="" xmlns:a16="http://schemas.microsoft.com/office/drawing/2014/main" id="{922E4573-1479-47EA-87F4-4F5D0394B3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45" name="文本框 37">
              <a:extLst>
                <a:ext uri="{FF2B5EF4-FFF2-40B4-BE49-F238E27FC236}">
                  <a16:creationId xmlns="" xmlns:a16="http://schemas.microsoft.com/office/drawing/2014/main" id="{19CA7055-7699-400F-A2A7-6EE9531749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41" y="414093"/>
              <a:ext cx="571036" cy="2374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6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8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cxnSp>
        <p:nvCxnSpPr>
          <p:cNvPr id="48" name="直接连接符 13">
            <a:extLst>
              <a:ext uri="{FF2B5EF4-FFF2-40B4-BE49-F238E27FC236}">
                <a16:creationId xmlns="" xmlns:a16="http://schemas.microsoft.com/office/drawing/2014/main" id="{8A917B67-69B0-4A2E-9735-5B315F314AD0}"/>
              </a:ext>
            </a:extLst>
          </p:cNvPr>
          <p:cNvCxnSpPr>
            <a:cxnSpLocks noChangeShapeType="1"/>
            <a:stCxn id="22" idx="7"/>
          </p:cNvCxnSpPr>
          <p:nvPr/>
        </p:nvCxnSpPr>
        <p:spPr bwMode="auto">
          <a:xfrm flipV="1">
            <a:off x="3040063" y="3594100"/>
            <a:ext cx="481012" cy="39052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" name="直接连接符 17">
            <a:extLst>
              <a:ext uri="{FF2B5EF4-FFF2-40B4-BE49-F238E27FC236}">
                <a16:creationId xmlns="" xmlns:a16="http://schemas.microsoft.com/office/drawing/2014/main" id="{4CB91548-7DB6-4078-9E0F-5E11B1779D50}"/>
              </a:ext>
            </a:extLst>
          </p:cNvPr>
          <p:cNvSpPr>
            <a:spLocks noChangeShapeType="1"/>
          </p:cNvSpPr>
          <p:nvPr/>
        </p:nvSpPr>
        <p:spPr bwMode="auto">
          <a:xfrm>
            <a:off x="4892675" y="3373438"/>
            <a:ext cx="908050" cy="65405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cxnSp>
        <p:nvCxnSpPr>
          <p:cNvPr id="50" name="直接连接符 20">
            <a:extLst>
              <a:ext uri="{FF2B5EF4-FFF2-40B4-BE49-F238E27FC236}">
                <a16:creationId xmlns="" xmlns:a16="http://schemas.microsoft.com/office/drawing/2014/main" id="{F873B12A-7FA7-4AF5-8DCB-AD2E6CBF7C6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902450" y="3297238"/>
            <a:ext cx="831850" cy="731837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" name="直接连接符 23">
            <a:extLst>
              <a:ext uri="{FF2B5EF4-FFF2-40B4-BE49-F238E27FC236}">
                <a16:creationId xmlns="" xmlns:a16="http://schemas.microsoft.com/office/drawing/2014/main" id="{8B2B9B9B-280B-44A4-A064-10CEA4637EFD}"/>
              </a:ext>
            </a:extLst>
          </p:cNvPr>
          <p:cNvCxnSpPr>
            <a:cxnSpLocks noChangeShapeType="1"/>
            <a:stCxn id="60" idx="5"/>
            <a:endCxn id="22" idx="1"/>
          </p:cNvCxnSpPr>
          <p:nvPr/>
        </p:nvCxnSpPr>
        <p:spPr bwMode="auto">
          <a:xfrm>
            <a:off x="1743075" y="3700463"/>
            <a:ext cx="398463" cy="284162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" name="直接连接符 43">
            <a:extLst>
              <a:ext uri="{FF2B5EF4-FFF2-40B4-BE49-F238E27FC236}">
                <a16:creationId xmlns="" xmlns:a16="http://schemas.microsoft.com/office/drawing/2014/main" id="{F167DA87-86E5-4FAC-BEA1-5427A884236D}"/>
              </a:ext>
            </a:extLst>
          </p:cNvPr>
          <p:cNvCxnSpPr>
            <a:cxnSpLocks noChangeShapeType="1"/>
            <a:stCxn id="61" idx="7"/>
          </p:cNvCxnSpPr>
          <p:nvPr/>
        </p:nvCxnSpPr>
        <p:spPr bwMode="auto">
          <a:xfrm flipV="1">
            <a:off x="5399088" y="5130800"/>
            <a:ext cx="401637" cy="37147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" name="直接连接符 72">
            <a:extLst>
              <a:ext uri="{FF2B5EF4-FFF2-40B4-BE49-F238E27FC236}">
                <a16:creationId xmlns="" xmlns:a16="http://schemas.microsoft.com/office/drawing/2014/main" id="{78BD8EDA-4638-4F4B-808A-B85EA2553B13}"/>
              </a:ext>
            </a:extLst>
          </p:cNvPr>
          <p:cNvCxnSpPr>
            <a:cxnSpLocks noChangeShapeType="1"/>
            <a:endCxn id="62" idx="1"/>
          </p:cNvCxnSpPr>
          <p:nvPr/>
        </p:nvCxnSpPr>
        <p:spPr bwMode="auto">
          <a:xfrm>
            <a:off x="9686925" y="2489200"/>
            <a:ext cx="557213" cy="37465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4" name="矩形 76">
            <a:extLst>
              <a:ext uri="{FF2B5EF4-FFF2-40B4-BE49-F238E27FC236}">
                <a16:creationId xmlns="" xmlns:a16="http://schemas.microsoft.com/office/drawing/2014/main" id="{BD4CC350-DC96-43EB-86C0-A972A7376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8775" y="5081588"/>
            <a:ext cx="1820863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</a:p>
        </p:txBody>
      </p:sp>
      <p:sp>
        <p:nvSpPr>
          <p:cNvPr id="55" name="矩形 80">
            <a:extLst>
              <a:ext uri="{FF2B5EF4-FFF2-40B4-BE49-F238E27FC236}">
                <a16:creationId xmlns="" xmlns:a16="http://schemas.microsoft.com/office/drawing/2014/main" id="{A0E24023-E211-49DF-B4F1-EA51F310A7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9925" y="3884613"/>
            <a:ext cx="1820863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</a:p>
        </p:txBody>
      </p:sp>
      <p:sp>
        <p:nvSpPr>
          <p:cNvPr id="56" name="矩形 81">
            <a:extLst>
              <a:ext uri="{FF2B5EF4-FFF2-40B4-BE49-F238E27FC236}">
                <a16:creationId xmlns="" xmlns:a16="http://schemas.microsoft.com/office/drawing/2014/main" id="{5ABA123B-BBB1-46AD-AE88-498482E9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5763" y="5407025"/>
            <a:ext cx="1820862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点击添加描述总结</a:t>
            </a:r>
            <a:r>
              <a:rPr 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 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57" name="矩形 82">
            <a:extLst>
              <a:ext uri="{FF2B5EF4-FFF2-40B4-BE49-F238E27FC236}">
                <a16:creationId xmlns="" xmlns:a16="http://schemas.microsoft.com/office/drawing/2014/main" id="{9D5B93DA-0BFB-4EA0-8573-192FBB3B9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9688" y="3662363"/>
            <a:ext cx="1822450" cy="34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8" name="矩形 85">
            <a:extLst>
              <a:ext uri="{FF2B5EF4-FFF2-40B4-BE49-F238E27FC236}">
                <a16:creationId xmlns="" xmlns:a16="http://schemas.microsoft.com/office/drawing/2014/main" id="{D597C245-E92B-4F77-9AA5-6B0F88BD9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6041" y="4677480"/>
            <a:ext cx="309880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方正兰亭黑_GBK" panose="02000000000000000000" pitchFamily="2" charset="-122"/>
              </a:rPr>
              <a:t>在此处输入标题</a:t>
            </a:r>
            <a:endParaRPr lang="zh-CN" altLang="en-US" sz="2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9" name="文本框 13">
            <a:extLst>
              <a:ext uri="{FF2B5EF4-FFF2-40B4-BE49-F238E27FC236}">
                <a16:creationId xmlns="" xmlns:a16="http://schemas.microsoft.com/office/drawing/2014/main" id="{0D08C4FE-3341-4D6A-B3BD-2CF34D34C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8041" y="5152143"/>
            <a:ext cx="3654425" cy="119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6" rIns="91435" bIns="4571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ts val="2200"/>
              </a:lnSpc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请在此处添加具体内容，请言简意赅，简单说明即可。请在此处添加具体内容。请在此处添加具体内容，请言简意赅，简单说明即可。请在此处添加具体内容。</a:t>
            </a:r>
          </a:p>
        </p:txBody>
      </p:sp>
      <p:sp>
        <p:nvSpPr>
          <p:cNvPr id="60" name="椭圆 56">
            <a:extLst>
              <a:ext uri="{FF2B5EF4-FFF2-40B4-BE49-F238E27FC236}">
                <a16:creationId xmlns="" xmlns:a16="http://schemas.microsoft.com/office/drawing/2014/main" id="{DD11D3BD-6F36-4315-8BD8-CA70822BC905}"/>
              </a:ext>
            </a:extLst>
          </p:cNvPr>
          <p:cNvSpPr>
            <a:spLocks noChangeArrowheads="1"/>
          </p:cNvSpPr>
          <p:nvPr/>
        </p:nvSpPr>
        <p:spPr bwMode="auto">
          <a:xfrm rot="-580840">
            <a:off x="1277938" y="3297238"/>
            <a:ext cx="512762" cy="5111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07527" tIns="53764" rIns="107527" bIns="53764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61" name="椭圆 58">
            <a:extLst>
              <a:ext uri="{FF2B5EF4-FFF2-40B4-BE49-F238E27FC236}">
                <a16:creationId xmlns="" xmlns:a16="http://schemas.microsoft.com/office/drawing/2014/main" id="{6B709E37-C9F6-4241-969A-2FE93F09D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7113" y="5405438"/>
            <a:ext cx="657225" cy="65881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07527" tIns="53764" rIns="107527" bIns="53764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  <p:sp>
        <p:nvSpPr>
          <p:cNvPr id="62" name="椭圆 70">
            <a:extLst>
              <a:ext uri="{FF2B5EF4-FFF2-40B4-BE49-F238E27FC236}">
                <a16:creationId xmlns="" xmlns:a16="http://schemas.microsoft.com/office/drawing/2014/main" id="{AE378313-C119-416E-BDC2-D07642769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33013" y="2752725"/>
            <a:ext cx="760412" cy="76041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107527" tIns="53764" rIns="107527" bIns="53764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0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方正兰亭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899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3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6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3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4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6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4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8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8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8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>
                                      <p:cBhvr>
                                        <p:cTn id="8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75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9" grpId="0" animBg="1"/>
      <p:bldP spid="54" grpId="0" bldLvl="0" autoUpdateAnimBg="0"/>
      <p:bldP spid="55" grpId="0" bldLvl="0" autoUpdateAnimBg="0"/>
      <p:bldP spid="56" grpId="0" bldLvl="0" autoUpdateAnimBg="0"/>
      <p:bldP spid="57" grpId="0" bldLvl="0" autoUpdateAnimBg="0"/>
      <p:bldP spid="58" grpId="0" bldLvl="0" autoUpdateAnimBg="0"/>
      <p:bldP spid="59" grpId="0" bldLvl="0" autoUpdateAnimBg="0"/>
      <p:bldP spid="60" grpId="0" bldLvl="0" animBg="1" autoUpdateAnimBg="0"/>
      <p:bldP spid="61" grpId="0" bldLvl="0" animBg="1" autoUpdateAnimBg="0"/>
      <p:bldP spid="62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292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TWO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工作完成情况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6" name="任意多边形 29">
            <a:extLst>
              <a:ext uri="{FF2B5EF4-FFF2-40B4-BE49-F238E27FC236}">
                <a16:creationId xmlns="" xmlns:a16="http://schemas.microsoft.com/office/drawing/2014/main" id="{8110137F-A1E9-4BC8-93F1-F3FECC931B1B}"/>
              </a:ext>
            </a:extLst>
          </p:cNvPr>
          <p:cNvSpPr/>
          <p:nvPr/>
        </p:nvSpPr>
        <p:spPr>
          <a:xfrm>
            <a:off x="-32074" y="3471318"/>
            <a:ext cx="12236938" cy="1271571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C65B5259-19F3-4B40-8D45-B08BEA52141B}"/>
              </a:ext>
            </a:extLst>
          </p:cNvPr>
          <p:cNvSpPr/>
          <p:nvPr/>
        </p:nvSpPr>
        <p:spPr>
          <a:xfrm>
            <a:off x="616702" y="3892620"/>
            <a:ext cx="2121477" cy="158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2015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  <a:endParaRPr lang="en-US" altLang="zh-CN" sz="1999" b="1" kern="1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6BEC28F-5CEA-46C4-81E2-9BA8D33C498A}"/>
              </a:ext>
            </a:extLst>
          </p:cNvPr>
          <p:cNvSpPr/>
          <p:nvPr/>
        </p:nvSpPr>
        <p:spPr>
          <a:xfrm>
            <a:off x="2958486" y="3994534"/>
            <a:ext cx="2063152" cy="1553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2016</a:t>
            </a:r>
          </a:p>
          <a:p>
            <a:pPr algn="ctr">
              <a:spcBef>
                <a:spcPts val="500"/>
              </a:spcBef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7EAAD99-BD0E-4FEA-A841-2D0A2B33705F}"/>
              </a:ext>
            </a:extLst>
          </p:cNvPr>
          <p:cNvSpPr/>
          <p:nvPr/>
        </p:nvSpPr>
        <p:spPr>
          <a:xfrm>
            <a:off x="5162523" y="4542957"/>
            <a:ext cx="2075847" cy="158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2017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75CC456-8C55-495B-92C9-24DE1D1A2160}"/>
              </a:ext>
            </a:extLst>
          </p:cNvPr>
          <p:cNvSpPr/>
          <p:nvPr/>
        </p:nvSpPr>
        <p:spPr>
          <a:xfrm>
            <a:off x="7340046" y="2720714"/>
            <a:ext cx="2016841" cy="1553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2018</a:t>
            </a:r>
          </a:p>
          <a:p>
            <a:pPr algn="ctr">
              <a:spcBef>
                <a:spcPts val="500"/>
              </a:spcBef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6584E4C2-22E5-40BD-99C1-349E9A7DFB9F}"/>
              </a:ext>
            </a:extLst>
          </p:cNvPr>
          <p:cNvSpPr/>
          <p:nvPr/>
        </p:nvSpPr>
        <p:spPr>
          <a:xfrm>
            <a:off x="9542408" y="2537984"/>
            <a:ext cx="2046298" cy="1553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6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2019</a:t>
            </a:r>
          </a:p>
          <a:p>
            <a:pPr algn="ctr">
              <a:spcBef>
                <a:spcPts val="500"/>
              </a:spcBef>
              <a:defRPr/>
            </a:pPr>
            <a:r>
              <a:rPr lang="zh-CN" altLang="en-US" sz="1999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Times New Roman" panose="02020603050405020304" pitchFamily="18" charset="0"/>
              </a:rPr>
              <a:t>输入名称</a:t>
            </a:r>
          </a:p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4008796-589C-4FB0-A51B-FA2B9A1EAC37}"/>
              </a:ext>
            </a:extLst>
          </p:cNvPr>
          <p:cNvGrpSpPr/>
          <p:nvPr/>
        </p:nvGrpSpPr>
        <p:grpSpPr>
          <a:xfrm>
            <a:off x="1311845" y="3139842"/>
            <a:ext cx="662952" cy="662952"/>
            <a:chOff x="8077071" y="845254"/>
            <a:chExt cx="2036801" cy="2036802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51513E55-212F-4AF5-84A2-AB7E96674487}"/>
                </a:ext>
              </a:extLst>
            </p:cNvPr>
            <p:cNvSpPr/>
            <p:nvPr/>
          </p:nvSpPr>
          <p:spPr>
            <a:xfrm>
              <a:off x="8077071" y="845254"/>
              <a:ext cx="2036801" cy="2036802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Freeform 126">
              <a:extLst>
                <a:ext uri="{FF2B5EF4-FFF2-40B4-BE49-F238E27FC236}">
                  <a16:creationId xmlns="" xmlns:a16="http://schemas.microsoft.com/office/drawing/2014/main" id="{C408CBAC-78F5-4BCA-9365-F622BD94DD0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39337" y="1292885"/>
              <a:ext cx="912278" cy="1141540"/>
            </a:xfrm>
            <a:custGeom>
              <a:avLst/>
              <a:gdLst>
                <a:gd name="T0" fmla="*/ 48 w 81"/>
                <a:gd name="T1" fmla="*/ 27 h 101"/>
                <a:gd name="T2" fmla="*/ 4 w 81"/>
                <a:gd name="T3" fmla="*/ 48 h 101"/>
                <a:gd name="T4" fmla="*/ 0 w 81"/>
                <a:gd name="T5" fmla="*/ 31 h 101"/>
                <a:gd name="T6" fmla="*/ 58 w 81"/>
                <a:gd name="T7" fmla="*/ 90 h 101"/>
                <a:gd name="T8" fmla="*/ 81 w 81"/>
                <a:gd name="T9" fmla="*/ 98 h 101"/>
                <a:gd name="T10" fmla="*/ 58 w 81"/>
                <a:gd name="T11" fmla="*/ 90 h 101"/>
                <a:gd name="T12" fmla="*/ 53 w 81"/>
                <a:gd name="T13" fmla="*/ 101 h 101"/>
                <a:gd name="T14" fmla="*/ 29 w 81"/>
                <a:gd name="T15" fmla="*/ 98 h 101"/>
                <a:gd name="T16" fmla="*/ 0 w 81"/>
                <a:gd name="T17" fmla="*/ 90 h 101"/>
                <a:gd name="T18" fmla="*/ 29 w 81"/>
                <a:gd name="T19" fmla="*/ 87 h 101"/>
                <a:gd name="T20" fmla="*/ 38 w 81"/>
                <a:gd name="T21" fmla="*/ 76 h 101"/>
                <a:gd name="T22" fmla="*/ 0 w 81"/>
                <a:gd name="T23" fmla="*/ 72 h 101"/>
                <a:gd name="T24" fmla="*/ 4 w 81"/>
                <a:gd name="T25" fmla="*/ 54 h 101"/>
                <a:gd name="T26" fmla="*/ 48 w 81"/>
                <a:gd name="T27" fmla="*/ 76 h 101"/>
                <a:gd name="T28" fmla="*/ 44 w 81"/>
                <a:gd name="T29" fmla="*/ 87 h 101"/>
                <a:gd name="T30" fmla="*/ 53 w 81"/>
                <a:gd name="T31" fmla="*/ 90 h 101"/>
                <a:gd name="T32" fmla="*/ 4 w 81"/>
                <a:gd name="T33" fmla="*/ 0 h 101"/>
                <a:gd name="T34" fmla="*/ 48 w 81"/>
                <a:gd name="T35" fmla="*/ 21 h 101"/>
                <a:gd name="T36" fmla="*/ 0 w 81"/>
                <a:gd name="T37" fmla="*/ 17 h 101"/>
                <a:gd name="T38" fmla="*/ 4 w 81"/>
                <a:gd name="T39" fmla="*/ 0 h 101"/>
                <a:gd name="T40" fmla="*/ 53 w 81"/>
                <a:gd name="T41" fmla="*/ 76 h 101"/>
                <a:gd name="T42" fmla="*/ 81 w 81"/>
                <a:gd name="T43" fmla="*/ 72 h 101"/>
                <a:gd name="T44" fmla="*/ 77 w 81"/>
                <a:gd name="T45" fmla="*/ 54 h 101"/>
                <a:gd name="T46" fmla="*/ 59 w 81"/>
                <a:gd name="T47" fmla="*/ 8 h 101"/>
                <a:gd name="T48" fmla="*/ 69 w 81"/>
                <a:gd name="T49" fmla="*/ 13 h 101"/>
                <a:gd name="T50" fmla="*/ 59 w 81"/>
                <a:gd name="T51" fmla="*/ 8 h 101"/>
                <a:gd name="T52" fmla="*/ 69 w 81"/>
                <a:gd name="T53" fmla="*/ 63 h 101"/>
                <a:gd name="T54" fmla="*/ 59 w 81"/>
                <a:gd name="T55" fmla="*/ 67 h 101"/>
                <a:gd name="T56" fmla="*/ 59 w 81"/>
                <a:gd name="T57" fmla="*/ 35 h 101"/>
                <a:gd name="T58" fmla="*/ 69 w 81"/>
                <a:gd name="T59" fmla="*/ 40 h 101"/>
                <a:gd name="T60" fmla="*/ 59 w 81"/>
                <a:gd name="T61" fmla="*/ 35 h 101"/>
                <a:gd name="T62" fmla="*/ 53 w 81"/>
                <a:gd name="T63" fmla="*/ 21 h 101"/>
                <a:gd name="T64" fmla="*/ 81 w 81"/>
                <a:gd name="T65" fmla="*/ 17 h 101"/>
                <a:gd name="T66" fmla="*/ 77 w 81"/>
                <a:gd name="T67" fmla="*/ 0 h 101"/>
                <a:gd name="T68" fmla="*/ 53 w 81"/>
                <a:gd name="T69" fmla="*/ 27 h 101"/>
                <a:gd name="T70" fmla="*/ 77 w 81"/>
                <a:gd name="T71" fmla="*/ 48 h 101"/>
                <a:gd name="T72" fmla="*/ 81 w 81"/>
                <a:gd name="T73" fmla="*/ 31 h 101"/>
                <a:gd name="T74" fmla="*/ 53 w 81"/>
                <a:gd name="T75" fmla="*/ 2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1" h="101">
                  <a:moveTo>
                    <a:pt x="4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46"/>
                    <a:pt x="0" y="4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29"/>
                    <a:pt x="2" y="27"/>
                    <a:pt x="4" y="27"/>
                  </a:cubicBezTo>
                  <a:close/>
                  <a:moveTo>
                    <a:pt x="58" y="90"/>
                  </a:moveTo>
                  <a:cubicBezTo>
                    <a:pt x="81" y="90"/>
                    <a:pt x="81" y="90"/>
                    <a:pt x="81" y="90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0"/>
                    <a:pt x="58" y="90"/>
                    <a:pt x="58" y="90"/>
                  </a:cubicBezTo>
                  <a:close/>
                  <a:moveTo>
                    <a:pt x="53" y="98"/>
                  </a:moveTo>
                  <a:cubicBezTo>
                    <a:pt x="53" y="101"/>
                    <a:pt x="53" y="101"/>
                    <a:pt x="53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2" y="76"/>
                    <a:pt x="0" y="74"/>
                    <a:pt x="0" y="72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6"/>
                    <a:pt x="2" y="54"/>
                    <a:pt x="4" y="54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3" y="98"/>
                    <a:pt x="53" y="98"/>
                    <a:pt x="53" y="98"/>
                  </a:cubicBezTo>
                  <a:close/>
                  <a:moveTo>
                    <a:pt x="4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2" y="21"/>
                    <a:pt x="0" y="19"/>
                    <a:pt x="0" y="1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lose/>
                  <a:moveTo>
                    <a:pt x="53" y="54"/>
                  </a:moveTo>
                  <a:cubicBezTo>
                    <a:pt x="53" y="76"/>
                    <a:pt x="53" y="76"/>
                    <a:pt x="53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9" y="76"/>
                    <a:pt x="81" y="74"/>
                    <a:pt x="81" y="7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6"/>
                    <a:pt x="79" y="54"/>
                    <a:pt x="77" y="54"/>
                  </a:cubicBezTo>
                  <a:cubicBezTo>
                    <a:pt x="53" y="54"/>
                    <a:pt x="53" y="54"/>
                    <a:pt x="53" y="54"/>
                  </a:cubicBezTo>
                  <a:close/>
                  <a:moveTo>
                    <a:pt x="59" y="8"/>
                  </a:moveTo>
                  <a:cubicBezTo>
                    <a:pt x="69" y="8"/>
                    <a:pt x="69" y="8"/>
                    <a:pt x="69" y="8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59" y="63"/>
                  </a:moveTo>
                  <a:cubicBezTo>
                    <a:pt x="69" y="63"/>
                    <a:pt x="69" y="63"/>
                    <a:pt x="69" y="63"/>
                  </a:cubicBezTo>
                  <a:cubicBezTo>
                    <a:pt x="69" y="67"/>
                    <a:pt x="69" y="67"/>
                    <a:pt x="6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3"/>
                    <a:pt x="59" y="63"/>
                    <a:pt x="59" y="63"/>
                  </a:cubicBezTo>
                  <a:close/>
                  <a:moveTo>
                    <a:pt x="59" y="35"/>
                  </a:moveTo>
                  <a:cubicBezTo>
                    <a:pt x="69" y="35"/>
                    <a:pt x="69" y="35"/>
                    <a:pt x="69" y="35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53" y="0"/>
                  </a:moveTo>
                  <a:cubicBezTo>
                    <a:pt x="53" y="21"/>
                    <a:pt x="53" y="21"/>
                    <a:pt x="53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1"/>
                    <a:pt x="81" y="19"/>
                    <a:pt x="81" y="17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53" y="27"/>
                  </a:moveTo>
                  <a:cubicBezTo>
                    <a:pt x="53" y="48"/>
                    <a:pt x="53" y="48"/>
                    <a:pt x="53" y="48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9" y="48"/>
                    <a:pt x="81" y="46"/>
                    <a:pt x="81" y="44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1" y="29"/>
                    <a:pt x="79" y="27"/>
                    <a:pt x="77" y="27"/>
                  </a:cubicBezTo>
                  <a:lnTo>
                    <a:pt x="53" y="2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8E6AA9E9-5EFA-4C9B-B03B-3F71365D6917}"/>
              </a:ext>
            </a:extLst>
          </p:cNvPr>
          <p:cNvGrpSpPr/>
          <p:nvPr/>
        </p:nvGrpSpPr>
        <p:grpSpPr>
          <a:xfrm>
            <a:off x="3578247" y="3235794"/>
            <a:ext cx="662952" cy="662952"/>
            <a:chOff x="8125599" y="1434035"/>
            <a:chExt cx="2036802" cy="2036802"/>
          </a:xfrm>
        </p:grpSpPr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9FD433E2-D4B3-440F-92DF-9362F1046B60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Freeform 261">
              <a:extLst>
                <a:ext uri="{FF2B5EF4-FFF2-40B4-BE49-F238E27FC236}">
                  <a16:creationId xmlns="" xmlns:a16="http://schemas.microsoft.com/office/drawing/2014/main" id="{58964AC9-9767-4CDF-8B1D-4CBD5508C4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8544" y="1966960"/>
              <a:ext cx="1000932" cy="100093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FE07DFE-7341-4237-806D-51BDEFB345E0}"/>
              </a:ext>
            </a:extLst>
          </p:cNvPr>
          <p:cNvGrpSpPr/>
          <p:nvPr/>
        </p:nvGrpSpPr>
        <p:grpSpPr>
          <a:xfrm>
            <a:off x="5853822" y="3745743"/>
            <a:ext cx="662952" cy="662952"/>
            <a:chOff x="8125599" y="1434035"/>
            <a:chExt cx="2036802" cy="2036802"/>
          </a:xfrm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8B6D4D7A-2303-4B0F-9C38-2DAABB3BE08E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3046BC74-54EB-49E1-9DA8-EA2122EB223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18659" y="1890295"/>
              <a:ext cx="1310642" cy="1124283"/>
              <a:chOff x="5084763" y="971548"/>
              <a:chExt cx="323865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 301">
                <a:extLst>
                  <a:ext uri="{FF2B5EF4-FFF2-40B4-BE49-F238E27FC236}">
                    <a16:creationId xmlns="" xmlns:a16="http://schemas.microsoft.com/office/drawing/2014/main" id="{5943D438-696C-406D-9A2E-7D661DCC236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1" name="Freeform 302">
                <a:extLst>
                  <a:ext uri="{FF2B5EF4-FFF2-40B4-BE49-F238E27FC236}">
                    <a16:creationId xmlns="" xmlns:a16="http://schemas.microsoft.com/office/drawing/2014/main" id="{FFE6F98B-565A-40E5-9B56-7DB9D8DA7D5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Freeform 303">
                <a:extLst>
                  <a:ext uri="{FF2B5EF4-FFF2-40B4-BE49-F238E27FC236}">
                    <a16:creationId xmlns="" xmlns:a16="http://schemas.microsoft.com/office/drawing/2014/main" id="{926888D8-6B63-4F60-B26E-EBDB2FF4FA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5B85E58F-6392-4315-8D4E-BD41F6BF3CA7}"/>
              </a:ext>
            </a:extLst>
          </p:cNvPr>
          <p:cNvGrpSpPr/>
          <p:nvPr/>
        </p:nvGrpSpPr>
        <p:grpSpPr>
          <a:xfrm>
            <a:off x="7983388" y="4341475"/>
            <a:ext cx="662952" cy="662952"/>
            <a:chOff x="8125599" y="1434035"/>
            <a:chExt cx="2036802" cy="2036802"/>
          </a:xfrm>
        </p:grpSpPr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77E1F100-8FD6-4102-B98F-4CB5D010EEEB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5" name="Freeform 9">
              <a:extLst>
                <a:ext uri="{FF2B5EF4-FFF2-40B4-BE49-F238E27FC236}">
                  <a16:creationId xmlns="" xmlns:a16="http://schemas.microsoft.com/office/drawing/2014/main" id="{3A0B2210-C45D-412A-A57A-B00A8E00998C}"/>
                </a:ext>
              </a:extLst>
            </p:cNvPr>
            <p:cNvSpPr>
              <a:spLocks noEditPoints="1"/>
            </p:cNvSpPr>
            <p:nvPr/>
          </p:nvSpPr>
          <p:spPr bwMode="auto">
            <a:xfrm rot="19469485">
              <a:off x="8577909" y="1818269"/>
              <a:ext cx="1162163" cy="1238355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C43A2454-B99B-48F8-8658-C27F0D4F9E1B}"/>
              </a:ext>
            </a:extLst>
          </p:cNvPr>
          <p:cNvGrpSpPr/>
          <p:nvPr/>
        </p:nvGrpSpPr>
        <p:grpSpPr>
          <a:xfrm>
            <a:off x="10213333" y="4263389"/>
            <a:ext cx="662952" cy="662952"/>
            <a:chOff x="8125599" y="1434035"/>
            <a:chExt cx="2036802" cy="2036802"/>
          </a:xfrm>
        </p:grpSpPr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35A5D108-0306-4F52-AA00-595FA7E8B156}"/>
                </a:ext>
              </a:extLst>
            </p:cNvPr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Freeform 206">
              <a:extLst>
                <a:ext uri="{FF2B5EF4-FFF2-40B4-BE49-F238E27FC236}">
                  <a16:creationId xmlns="" xmlns:a16="http://schemas.microsoft.com/office/drawing/2014/main" id="{5F83BF48-EF18-464A-87E2-618D71208DD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91164" y="1871942"/>
              <a:ext cx="935653" cy="113100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45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1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3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37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9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40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5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47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48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53" presetID="2" presetClass="entr" presetSubtype="1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55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56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6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3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5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6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工作不足之处</a:t>
              </a: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565765" y="1707639"/>
              <a:ext cx="1156364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THREE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171345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vantGarde Md BT" pitchFamily="34" charset="0"/>
                <a:ea typeface="微软雅黑" pitchFamily="34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vantGarde Md BT" pitchFamily="34" charset="0"/>
                <a:ea typeface="微软雅黑" pitchFamily="34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AvantGarde Md BT" pitchFamily="34" charset="0"/>
              <a:ea typeface="微软雅黑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53" name="Picture 3">
            <a:extLst>
              <a:ext uri="{FF2B5EF4-FFF2-40B4-BE49-F238E27FC236}">
                <a16:creationId xmlns="" xmlns:a16="http://schemas.microsoft.com/office/drawing/2014/main" id="{A858A6B2-A336-4350-B649-ADB503920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53" t="8440" r="6203" b="10136"/>
          <a:stretch>
            <a:fillRect/>
          </a:stretch>
        </p:blipFill>
        <p:spPr bwMode="auto">
          <a:xfrm>
            <a:off x="1271588" y="1346200"/>
            <a:ext cx="4013200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矩形 22">
            <a:extLst>
              <a:ext uri="{FF2B5EF4-FFF2-40B4-BE49-F238E27FC236}">
                <a16:creationId xmlns="" xmlns:a16="http://schemas.microsoft.com/office/drawing/2014/main" id="{9CA3491B-D837-4F2B-86B5-D925685F8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2092325"/>
            <a:ext cx="3424237" cy="473075"/>
          </a:xfrm>
          <a:prstGeom prst="rect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6" name="TextBox 32">
            <a:extLst>
              <a:ext uri="{FF2B5EF4-FFF2-40B4-BE49-F238E27FC236}">
                <a16:creationId xmlns="" xmlns:a16="http://schemas.microsoft.com/office/drawing/2014/main" id="{406DEE01-BC37-4275-A350-0CD5A3600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2174875"/>
            <a:ext cx="3024187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在此添加您的描述说明</a:t>
            </a:r>
            <a:endParaRPr lang="zh-CN" altLang="en-US" sz="160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7" name="矩形 24">
            <a:extLst>
              <a:ext uri="{FF2B5EF4-FFF2-40B4-BE49-F238E27FC236}">
                <a16:creationId xmlns="" xmlns:a16="http://schemas.microsoft.com/office/drawing/2014/main" id="{533BD36E-6842-49E1-80BC-AA0BD0A4E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2640013"/>
            <a:ext cx="3763962" cy="473075"/>
          </a:xfrm>
          <a:prstGeom prst="rect">
            <a:avLst/>
          </a:prstGeom>
          <a:solidFill>
            <a:schemeClr val="bg1">
              <a:lumMod val="50000"/>
              <a:alpha val="45097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8" name="TextBox 34">
            <a:extLst>
              <a:ext uri="{FF2B5EF4-FFF2-40B4-BE49-F238E27FC236}">
                <a16:creationId xmlns="" xmlns:a16="http://schemas.microsoft.com/office/drawing/2014/main" id="{3B47F99C-DBBD-41F3-8530-2DC9F35F1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2724150"/>
            <a:ext cx="3167062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在此添加您的描述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9" name="矩形 26">
            <a:extLst>
              <a:ext uri="{FF2B5EF4-FFF2-40B4-BE49-F238E27FC236}">
                <a16:creationId xmlns="" xmlns:a16="http://schemas.microsoft.com/office/drawing/2014/main" id="{697CCA61-F9FE-40DA-BAB4-FC5ED96F0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3187700"/>
            <a:ext cx="3763962" cy="473075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0" name="TextBox 36">
            <a:extLst>
              <a:ext uri="{FF2B5EF4-FFF2-40B4-BE49-F238E27FC236}">
                <a16:creationId xmlns="" xmlns:a16="http://schemas.microsoft.com/office/drawing/2014/main" id="{231A1267-D636-48DA-BF46-48703A806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3271838"/>
            <a:ext cx="3392487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在此添加您的小标签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" name="矩形 28">
            <a:extLst>
              <a:ext uri="{FF2B5EF4-FFF2-40B4-BE49-F238E27FC236}">
                <a16:creationId xmlns="" xmlns:a16="http://schemas.microsoft.com/office/drawing/2014/main" id="{CCA7F25E-9078-4524-BE70-AD65ED81A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3735388"/>
            <a:ext cx="4321175" cy="473075"/>
          </a:xfrm>
          <a:prstGeom prst="rect">
            <a:avLst/>
          </a:prstGeom>
          <a:solidFill>
            <a:srgbClr val="D00000"/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2" name="TextBox 38">
            <a:extLst>
              <a:ext uri="{FF2B5EF4-FFF2-40B4-BE49-F238E27FC236}">
                <a16:creationId xmlns="" xmlns:a16="http://schemas.microsoft.com/office/drawing/2014/main" id="{66E6060B-5228-4205-818D-BE4D7C854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3819525"/>
            <a:ext cx="38131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在此添加您的描述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3" name="矩形 30">
            <a:extLst>
              <a:ext uri="{FF2B5EF4-FFF2-40B4-BE49-F238E27FC236}">
                <a16:creationId xmlns="" xmlns:a16="http://schemas.microsoft.com/office/drawing/2014/main" id="{F0A4FEBE-81F9-4BF9-B80F-0CDBC9142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1544638"/>
            <a:ext cx="4110037" cy="4714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4" name="TextBox 40">
            <a:extLst>
              <a:ext uri="{FF2B5EF4-FFF2-40B4-BE49-F238E27FC236}">
                <a16:creationId xmlns="" xmlns:a16="http://schemas.microsoft.com/office/drawing/2014/main" id="{9859FBB0-171B-4873-97A8-241AA89CEF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1628775"/>
            <a:ext cx="3103562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在此添加您的小标签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5" name="矩形 32">
            <a:extLst>
              <a:ext uri="{FF2B5EF4-FFF2-40B4-BE49-F238E27FC236}">
                <a16:creationId xmlns="" xmlns:a16="http://schemas.microsoft.com/office/drawing/2014/main" id="{A645E54E-6019-4BEF-8AAF-E872A3E54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213" y="4283075"/>
            <a:ext cx="2914650" cy="473075"/>
          </a:xfrm>
          <a:prstGeom prst="rect">
            <a:avLst/>
          </a:prstGeom>
          <a:solidFill>
            <a:schemeClr val="tx1">
              <a:lumMod val="95000"/>
              <a:lumOff val="5000"/>
              <a:alpha val="48000"/>
            </a:schemeClr>
          </a:solidFill>
          <a:ln>
            <a:noFill/>
          </a:ln>
          <a:extLst/>
        </p:spPr>
        <p:txBody>
          <a:bodyPr lIns="68580" tIns="34291" rIns="68580" bIns="34291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>
              <a:solidFill>
                <a:schemeClr val="tx1">
                  <a:lumMod val="75000"/>
                  <a:lumOff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6" name="TextBox 42">
            <a:extLst>
              <a:ext uri="{FF2B5EF4-FFF2-40B4-BE49-F238E27FC236}">
                <a16:creationId xmlns="" xmlns:a16="http://schemas.microsoft.com/office/drawing/2014/main" id="{00ACDD1F-EC7D-4B80-82B0-B6052741F2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4349750"/>
            <a:ext cx="2433637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1" rIns="68580" bIns="3429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sym typeface="方正兰亭黑_GBK" panose="02000000000000000000" pitchFamily="2" charset="-122"/>
              </a:rPr>
              <a:t>在此添加您的小标签</a:t>
            </a:r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7" name="矩形 34">
            <a:extLst>
              <a:ext uri="{FF2B5EF4-FFF2-40B4-BE49-F238E27FC236}">
                <a16:creationId xmlns="" xmlns:a16="http://schemas.microsoft.com/office/drawing/2014/main" id="{1BBD5D15-47E1-4324-93CB-A854DB8AE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8013" y="5045075"/>
            <a:ext cx="13128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sym typeface="方正兰亭黑_GBK" panose="02000000000000000000" pitchFamily="2" charset="-122"/>
              </a:rPr>
              <a:t>添加标题</a:t>
            </a:r>
            <a:endParaRPr lang="en-US" sz="2200">
              <a:solidFill>
                <a:schemeClr val="tx1">
                  <a:lumMod val="75000"/>
                  <a:lumOff val="25000"/>
                </a:schemeClr>
              </a:solidFill>
              <a:sym typeface="方正兰亭黑_GBK" panose="02000000000000000000" pitchFamily="2" charset="-122"/>
            </a:endParaRPr>
          </a:p>
        </p:txBody>
      </p:sp>
      <p:sp>
        <p:nvSpPr>
          <p:cNvPr id="68" name="矩形 47">
            <a:extLst>
              <a:ext uri="{FF2B5EF4-FFF2-40B4-BE49-F238E27FC236}">
                <a16:creationId xmlns="" xmlns:a16="http://schemas.microsoft.com/office/drawing/2014/main" id="{BC47EAC9-6823-4D0F-933C-BD68557B4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3725" y="5427663"/>
            <a:ext cx="2476500" cy="86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69" name="矩形 36">
            <a:extLst>
              <a:ext uri="{FF2B5EF4-FFF2-40B4-BE49-F238E27FC236}">
                <a16:creationId xmlns="" xmlns:a16="http://schemas.microsoft.com/office/drawing/2014/main" id="{5EE80FBB-1656-443C-A17A-FB8E882425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3738" y="5045075"/>
            <a:ext cx="13128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sym typeface="方正兰亭黑_GBK" panose="02000000000000000000" pitchFamily="2" charset="-122"/>
              </a:rPr>
              <a:t>添加标题</a:t>
            </a:r>
            <a:endParaRPr lang="en-US" sz="2200">
              <a:solidFill>
                <a:schemeClr val="tx1">
                  <a:lumMod val="75000"/>
                  <a:lumOff val="25000"/>
                </a:schemeClr>
              </a:solidFill>
              <a:sym typeface="方正兰亭黑_GBK" panose="02000000000000000000" pitchFamily="2" charset="-122"/>
            </a:endParaRPr>
          </a:p>
        </p:txBody>
      </p:sp>
      <p:sp>
        <p:nvSpPr>
          <p:cNvPr id="70" name="矩形 37">
            <a:extLst>
              <a:ext uri="{FF2B5EF4-FFF2-40B4-BE49-F238E27FC236}">
                <a16:creationId xmlns="" xmlns:a16="http://schemas.microsoft.com/office/drawing/2014/main" id="{FAAF8883-2E17-47FC-917E-0DF2F037B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9450" y="5427663"/>
            <a:ext cx="2476500" cy="86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9" rIns="91435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ts val="2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请在此处添加具体内容，请言简意赅，简单说明即可。请在此处添加具体内容。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04763A3-EFCD-4B40-8E26-0EB657D2761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050" y="1916231"/>
            <a:ext cx="2887175" cy="383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0" dur="3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4" dur="3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3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3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3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3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3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2" dur="3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3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0" dur="3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4" dur="3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5" grpId="0" bldLvl="0" animBg="1" autoUpdateAnimBg="0"/>
      <p:bldP spid="56" grpId="0" bldLvl="0" autoUpdateAnimBg="0"/>
      <p:bldP spid="57" grpId="0" bldLvl="0" animBg="1" autoUpdateAnimBg="0"/>
      <p:bldP spid="58" grpId="0" bldLvl="0" autoUpdateAnimBg="0"/>
      <p:bldP spid="59" grpId="0" bldLvl="0" animBg="1" autoUpdateAnimBg="0"/>
      <p:bldP spid="60" grpId="0" bldLvl="0" autoUpdateAnimBg="0"/>
      <p:bldP spid="61" grpId="0" bldLvl="0" animBg="1" autoUpdateAnimBg="0"/>
      <p:bldP spid="62" grpId="0" bldLvl="0" autoUpdateAnimBg="0"/>
      <p:bldP spid="63" grpId="0" bldLvl="0" animBg="1" autoUpdateAnimBg="0"/>
      <p:bldP spid="64" grpId="0" bldLvl="0" autoUpdateAnimBg="0"/>
      <p:bldP spid="65" grpId="0" bldLvl="0" animBg="1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D8B58FEE-F76F-4286-B031-F07A90D0FD3B}"/>
              </a:ext>
            </a:extLst>
          </p:cNvPr>
          <p:cNvGrpSpPr/>
          <p:nvPr/>
        </p:nvGrpSpPr>
        <p:grpSpPr>
          <a:xfrm>
            <a:off x="8878251" y="1756471"/>
            <a:ext cx="2721666" cy="2016166"/>
            <a:chOff x="-6229200" y="1473170"/>
            <a:chExt cx="1896069" cy="1661730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657CDBEB-47FF-40E9-8FFD-974D6DC37D51}"/>
                </a:ext>
              </a:extLst>
            </p:cNvPr>
            <p:cNvSpPr/>
            <p:nvPr/>
          </p:nvSpPr>
          <p:spPr>
            <a:xfrm>
              <a:off x="-6229200" y="1473170"/>
              <a:ext cx="1896069" cy="1661730"/>
            </a:xfrm>
            <a:prstGeom prst="rect">
              <a:avLst/>
            </a:prstGeom>
            <a:gradFill flip="none" rotWithShape="1">
              <a:gsLst>
                <a:gs pos="64000">
                  <a:srgbClr val="ECECEC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9050">
              <a:noFill/>
            </a:ln>
            <a:effectLst>
              <a:outerShdw blurRad="127000" dist="381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380959C1-4889-4C43-ACFD-9CB32922ED0B}"/>
                </a:ext>
              </a:extLst>
            </p:cNvPr>
            <p:cNvGrpSpPr/>
            <p:nvPr/>
          </p:nvGrpSpPr>
          <p:grpSpPr>
            <a:xfrm>
              <a:off x="-6129957" y="1573167"/>
              <a:ext cx="1697582" cy="1461736"/>
              <a:chOff x="2483700" y="1275840"/>
              <a:chExt cx="938736" cy="938736"/>
            </a:xfrm>
          </p:grpSpPr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AEFB1160-88C9-4B30-9F93-76E7864588B5}"/>
                  </a:ext>
                </a:extLst>
              </p:cNvPr>
              <p:cNvSpPr/>
              <p:nvPr/>
            </p:nvSpPr>
            <p:spPr>
              <a:xfrm>
                <a:off x="2483700" y="1275840"/>
                <a:ext cx="938736" cy="9387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42479F07-5EAE-4E9C-B9EE-52B7927495E2}"/>
                  </a:ext>
                </a:extLst>
              </p:cNvPr>
              <p:cNvSpPr/>
              <p:nvPr/>
            </p:nvSpPr>
            <p:spPr>
              <a:xfrm>
                <a:off x="2495894" y="1291639"/>
                <a:ext cx="914349" cy="907139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1F99B4E-4265-4D22-AEE8-02AC8CA93C7D}"/>
              </a:ext>
            </a:extLst>
          </p:cNvPr>
          <p:cNvGrpSpPr/>
          <p:nvPr/>
        </p:nvGrpSpPr>
        <p:grpSpPr>
          <a:xfrm>
            <a:off x="587327" y="1756471"/>
            <a:ext cx="2721666" cy="2016166"/>
            <a:chOff x="587327" y="1756471"/>
            <a:chExt cx="2721666" cy="2016166"/>
          </a:xfrm>
        </p:grpSpPr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6A3BDBDB-C55D-4676-9056-229574ED36FF}"/>
                </a:ext>
              </a:extLst>
            </p:cNvPr>
            <p:cNvSpPr/>
            <p:nvPr/>
          </p:nvSpPr>
          <p:spPr>
            <a:xfrm>
              <a:off x="729783" y="1877796"/>
              <a:ext cx="2436752" cy="1773514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1FE4C2F-B3D8-4A8F-9C83-6011262FDB50}"/>
                </a:ext>
              </a:extLst>
            </p:cNvPr>
            <p:cNvGrpSpPr/>
            <p:nvPr/>
          </p:nvGrpSpPr>
          <p:grpSpPr>
            <a:xfrm>
              <a:off x="587327" y="1756471"/>
              <a:ext cx="2721666" cy="2016166"/>
              <a:chOff x="587327" y="1756471"/>
              <a:chExt cx="2721666" cy="2016166"/>
            </a:xfrm>
          </p:grpSpPr>
          <p:sp>
            <p:nvSpPr>
              <p:cNvPr id="21" name="矩形 20">
                <a:extLst>
                  <a:ext uri="{FF2B5EF4-FFF2-40B4-BE49-F238E27FC236}">
                    <a16:creationId xmlns="" xmlns:a16="http://schemas.microsoft.com/office/drawing/2014/main" id="{AFB6996D-B46B-4718-97FE-FDADF38F145A}"/>
                  </a:ext>
                </a:extLst>
              </p:cNvPr>
              <p:cNvSpPr/>
              <p:nvPr/>
            </p:nvSpPr>
            <p:spPr>
              <a:xfrm>
                <a:off x="587327" y="1756471"/>
                <a:ext cx="2721666" cy="2016166"/>
              </a:xfrm>
              <a:prstGeom prst="rect">
                <a:avLst/>
              </a:prstGeom>
              <a:gradFill flip="none" rotWithShape="1">
                <a:gsLst>
                  <a:gs pos="64000">
                    <a:srgbClr val="ECECEC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9050">
                <a:noFill/>
              </a:ln>
              <a:effectLst>
                <a:outerShdw blurRad="127000" dist="381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BD3BD5F2-4B09-4F94-87FB-EC81441028B9}"/>
                  </a:ext>
                </a:extLst>
              </p:cNvPr>
              <p:cNvSpPr/>
              <p:nvPr/>
            </p:nvSpPr>
            <p:spPr>
              <a:xfrm>
                <a:off x="761434" y="1907644"/>
                <a:ext cx="2373449" cy="1713820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5B5D94-F25E-4019-98C2-4FDB408A9C7C}"/>
              </a:ext>
            </a:extLst>
          </p:cNvPr>
          <p:cNvGrpSpPr/>
          <p:nvPr/>
        </p:nvGrpSpPr>
        <p:grpSpPr>
          <a:xfrm>
            <a:off x="6156585" y="3772637"/>
            <a:ext cx="2721666" cy="2016166"/>
            <a:chOff x="-6229200" y="1473170"/>
            <a:chExt cx="1896069" cy="1661730"/>
          </a:xfrm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954D80A0-2309-46E3-9948-80C6798D4338}"/>
                </a:ext>
              </a:extLst>
            </p:cNvPr>
            <p:cNvSpPr/>
            <p:nvPr/>
          </p:nvSpPr>
          <p:spPr>
            <a:xfrm>
              <a:off x="-6229200" y="1473170"/>
              <a:ext cx="1896069" cy="1661730"/>
            </a:xfrm>
            <a:prstGeom prst="rect">
              <a:avLst/>
            </a:prstGeom>
            <a:gradFill flip="none" rotWithShape="1">
              <a:gsLst>
                <a:gs pos="64000">
                  <a:srgbClr val="ECECEC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9050">
              <a:noFill/>
            </a:ln>
            <a:effectLst>
              <a:outerShdw blurRad="127000" dist="381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29E9B335-FF8E-47D9-BB26-4804A4FAFE30}"/>
                </a:ext>
              </a:extLst>
            </p:cNvPr>
            <p:cNvGrpSpPr/>
            <p:nvPr/>
          </p:nvGrpSpPr>
          <p:grpSpPr>
            <a:xfrm>
              <a:off x="-6129957" y="1573167"/>
              <a:ext cx="1697582" cy="1461736"/>
              <a:chOff x="2483700" y="1275840"/>
              <a:chExt cx="938736" cy="938736"/>
            </a:xfrm>
          </p:grpSpPr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7A8C7FBD-06BA-4F28-AEAF-E25A09011002}"/>
                  </a:ext>
                </a:extLst>
              </p:cNvPr>
              <p:cNvSpPr/>
              <p:nvPr/>
            </p:nvSpPr>
            <p:spPr>
              <a:xfrm>
                <a:off x="2483700" y="1275840"/>
                <a:ext cx="938736" cy="9387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="" xmlns:a16="http://schemas.microsoft.com/office/drawing/2014/main" id="{E1BD4DA1-BD40-4CC0-864F-3A5D5CB1E207}"/>
                  </a:ext>
                </a:extLst>
              </p:cNvPr>
              <p:cNvSpPr/>
              <p:nvPr/>
            </p:nvSpPr>
            <p:spPr>
              <a:xfrm>
                <a:off x="2495894" y="1291639"/>
                <a:ext cx="914349" cy="907139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5D7F511-98E2-4986-83FE-4252C2E4EA1E}"/>
              </a:ext>
            </a:extLst>
          </p:cNvPr>
          <p:cNvGrpSpPr/>
          <p:nvPr/>
        </p:nvGrpSpPr>
        <p:grpSpPr>
          <a:xfrm>
            <a:off x="3308993" y="3772637"/>
            <a:ext cx="2721666" cy="2016166"/>
            <a:chOff x="-6229200" y="1473170"/>
            <a:chExt cx="1896069" cy="1661730"/>
          </a:xfrm>
        </p:grpSpPr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8687879B-556B-41F2-89DA-35908F4BC4BC}"/>
                </a:ext>
              </a:extLst>
            </p:cNvPr>
            <p:cNvSpPr/>
            <p:nvPr/>
          </p:nvSpPr>
          <p:spPr>
            <a:xfrm>
              <a:off x="-6229200" y="1473170"/>
              <a:ext cx="1896069" cy="1661730"/>
            </a:xfrm>
            <a:prstGeom prst="rect">
              <a:avLst/>
            </a:prstGeom>
            <a:gradFill flip="none" rotWithShape="1">
              <a:gsLst>
                <a:gs pos="64000">
                  <a:srgbClr val="ECECEC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9050">
              <a:noFill/>
            </a:ln>
            <a:effectLst>
              <a:outerShdw blurRad="127000" dist="381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2849CC2C-5511-4883-B3FE-CEBDD9FB9430}"/>
                </a:ext>
              </a:extLst>
            </p:cNvPr>
            <p:cNvGrpSpPr/>
            <p:nvPr/>
          </p:nvGrpSpPr>
          <p:grpSpPr>
            <a:xfrm>
              <a:off x="-6129957" y="1573167"/>
              <a:ext cx="1697582" cy="1461736"/>
              <a:chOff x="2483700" y="1275840"/>
              <a:chExt cx="938736" cy="938736"/>
            </a:xfrm>
          </p:grpSpPr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705F4586-899A-4211-8D63-AFC1FD32453B}"/>
                  </a:ext>
                </a:extLst>
              </p:cNvPr>
              <p:cNvSpPr/>
              <p:nvPr/>
            </p:nvSpPr>
            <p:spPr>
              <a:xfrm>
                <a:off x="2483700" y="1275840"/>
                <a:ext cx="938736" cy="9387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36124E3B-CB6D-4389-A894-7F5EB7B34D22}"/>
                  </a:ext>
                </a:extLst>
              </p:cNvPr>
              <p:cNvSpPr/>
              <p:nvPr/>
            </p:nvSpPr>
            <p:spPr>
              <a:xfrm>
                <a:off x="2495894" y="1291639"/>
                <a:ext cx="914349" cy="907139"/>
              </a:xfrm>
              <a:prstGeom prst="rect">
                <a:avLst/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</a:ln>
              <a:effectLst>
                <a:innerShdw blurRad="63500" dist="25400" dir="18900000">
                  <a:prstClr val="black">
                    <a:alpha val="3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43" name="TextBox 5">
            <a:extLst>
              <a:ext uri="{FF2B5EF4-FFF2-40B4-BE49-F238E27FC236}">
                <a16:creationId xmlns="" xmlns:a16="http://schemas.microsoft.com/office/drawing/2014/main" id="{CBEF9F0A-F1CB-4C94-A009-72A2F98A5B0E}"/>
              </a:ext>
            </a:extLst>
          </p:cNvPr>
          <p:cNvSpPr txBox="1"/>
          <p:nvPr/>
        </p:nvSpPr>
        <p:spPr>
          <a:xfrm>
            <a:off x="3706233" y="2441417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22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4" name="TextBox 5">
            <a:extLst>
              <a:ext uri="{FF2B5EF4-FFF2-40B4-BE49-F238E27FC236}">
                <a16:creationId xmlns="" xmlns:a16="http://schemas.microsoft.com/office/drawing/2014/main" id="{5517F72C-CF33-4A61-BAB5-0E8AF8E5373C}"/>
              </a:ext>
            </a:extLst>
          </p:cNvPr>
          <p:cNvSpPr txBox="1"/>
          <p:nvPr/>
        </p:nvSpPr>
        <p:spPr>
          <a:xfrm>
            <a:off x="6327461" y="2441417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22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5" name="TextBox 5">
            <a:extLst>
              <a:ext uri="{FF2B5EF4-FFF2-40B4-BE49-F238E27FC236}">
                <a16:creationId xmlns="" xmlns:a16="http://schemas.microsoft.com/office/drawing/2014/main" id="{3AAAB1E1-891C-4340-9D82-C637FA2211C0}"/>
              </a:ext>
            </a:extLst>
          </p:cNvPr>
          <p:cNvSpPr txBox="1"/>
          <p:nvPr/>
        </p:nvSpPr>
        <p:spPr>
          <a:xfrm>
            <a:off x="9075254" y="4688443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lnSpc>
                <a:spcPts val="22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sp>
        <p:nvSpPr>
          <p:cNvPr id="46" name="TextBox 5">
            <a:extLst>
              <a:ext uri="{FF2B5EF4-FFF2-40B4-BE49-F238E27FC236}">
                <a16:creationId xmlns="" xmlns:a16="http://schemas.microsoft.com/office/drawing/2014/main" id="{BA3A9A9F-D856-49DB-8FE1-148F3B299C95}"/>
              </a:ext>
            </a:extLst>
          </p:cNvPr>
          <p:cNvSpPr txBox="1"/>
          <p:nvPr/>
        </p:nvSpPr>
        <p:spPr>
          <a:xfrm>
            <a:off x="796987" y="4688443"/>
            <a:ext cx="2207032" cy="8220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>
              <a:lnSpc>
                <a:spcPts val="22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730D6968-ED18-4BDA-9421-D854BF902F9A}"/>
              </a:ext>
            </a:extLst>
          </p:cNvPr>
          <p:cNvGrpSpPr/>
          <p:nvPr/>
        </p:nvGrpSpPr>
        <p:grpSpPr>
          <a:xfrm>
            <a:off x="3713195" y="1760642"/>
            <a:ext cx="2226766" cy="416208"/>
            <a:chOff x="2785983" y="1494758"/>
            <a:chExt cx="1670727" cy="312165"/>
          </a:xfrm>
        </p:grpSpPr>
        <p:sp>
          <p:nvSpPr>
            <p:cNvPr id="48" name="圆角矩形 53">
              <a:extLst>
                <a:ext uri="{FF2B5EF4-FFF2-40B4-BE49-F238E27FC236}">
                  <a16:creationId xmlns="" xmlns:a16="http://schemas.microsoft.com/office/drawing/2014/main" id="{86551E47-F053-491F-B604-24A1FFD71150}"/>
                </a:ext>
              </a:extLst>
            </p:cNvPr>
            <p:cNvSpPr/>
            <p:nvPr/>
          </p:nvSpPr>
          <p:spPr>
            <a:xfrm>
              <a:off x="2785983" y="1494758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11E6D16D-0B6A-4512-9FF3-1AE54E752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3464" y="1538377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50" name="任意多边形 55">
              <a:extLst>
                <a:ext uri="{FF2B5EF4-FFF2-40B4-BE49-F238E27FC236}">
                  <a16:creationId xmlns="" xmlns:a16="http://schemas.microsoft.com/office/drawing/2014/main" id="{D57E9738-97F6-4317-8B02-DA9AEDD26EA0}"/>
                </a:ext>
              </a:extLst>
            </p:cNvPr>
            <p:cNvSpPr/>
            <p:nvPr/>
          </p:nvSpPr>
          <p:spPr>
            <a:xfrm rot="8100000">
              <a:off x="2908014" y="1588006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3625C53C-48C8-42CE-9716-4E6BBDCEAD5A}"/>
              </a:ext>
            </a:extLst>
          </p:cNvPr>
          <p:cNvGrpSpPr/>
          <p:nvPr/>
        </p:nvGrpSpPr>
        <p:grpSpPr>
          <a:xfrm>
            <a:off x="6334423" y="1760642"/>
            <a:ext cx="2226766" cy="416208"/>
            <a:chOff x="4752672" y="1494758"/>
            <a:chExt cx="1670727" cy="312165"/>
          </a:xfrm>
        </p:grpSpPr>
        <p:sp>
          <p:nvSpPr>
            <p:cNvPr id="52" name="圆角矩形 57">
              <a:extLst>
                <a:ext uri="{FF2B5EF4-FFF2-40B4-BE49-F238E27FC236}">
                  <a16:creationId xmlns="" xmlns:a16="http://schemas.microsoft.com/office/drawing/2014/main" id="{B87CFFC1-3109-4169-BF15-8E8F5A280620}"/>
                </a:ext>
              </a:extLst>
            </p:cNvPr>
            <p:cNvSpPr/>
            <p:nvPr/>
          </p:nvSpPr>
          <p:spPr>
            <a:xfrm>
              <a:off x="4752672" y="1494758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49E8BADB-B100-4F63-8299-3A7DCDD48D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0153" y="1538377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54" name="任意多边形 59">
              <a:extLst>
                <a:ext uri="{FF2B5EF4-FFF2-40B4-BE49-F238E27FC236}">
                  <a16:creationId xmlns="" xmlns:a16="http://schemas.microsoft.com/office/drawing/2014/main" id="{26E92AD1-0129-4C7E-A58B-216EC87973DF}"/>
                </a:ext>
              </a:extLst>
            </p:cNvPr>
            <p:cNvSpPr/>
            <p:nvPr/>
          </p:nvSpPr>
          <p:spPr>
            <a:xfrm rot="13500000" flipH="1">
              <a:off x="6182203" y="1588006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ADEE5411-5B23-483E-B3C5-06F26153BD34}"/>
              </a:ext>
            </a:extLst>
          </p:cNvPr>
          <p:cNvGrpSpPr/>
          <p:nvPr/>
        </p:nvGrpSpPr>
        <p:grpSpPr>
          <a:xfrm>
            <a:off x="803948" y="4007668"/>
            <a:ext cx="2226766" cy="416208"/>
            <a:chOff x="603196" y="3180076"/>
            <a:chExt cx="1670727" cy="312165"/>
          </a:xfrm>
        </p:grpSpPr>
        <p:sp>
          <p:nvSpPr>
            <p:cNvPr id="56" name="圆角矩形 61">
              <a:extLst>
                <a:ext uri="{FF2B5EF4-FFF2-40B4-BE49-F238E27FC236}">
                  <a16:creationId xmlns="" xmlns:a16="http://schemas.microsoft.com/office/drawing/2014/main" id="{8FD1A69E-C428-4FAC-BDF2-DE3333508B96}"/>
                </a:ext>
              </a:extLst>
            </p:cNvPr>
            <p:cNvSpPr/>
            <p:nvPr/>
          </p:nvSpPr>
          <p:spPr>
            <a:xfrm>
              <a:off x="603196" y="3180076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080AAE97-E990-4AE4-8EA8-512E14CF7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0677" y="3223695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58" name="任意多边形 63">
              <a:extLst>
                <a:ext uri="{FF2B5EF4-FFF2-40B4-BE49-F238E27FC236}">
                  <a16:creationId xmlns="" xmlns:a16="http://schemas.microsoft.com/office/drawing/2014/main" id="{CEBE6222-0353-4707-B368-0D20391758E6}"/>
                </a:ext>
              </a:extLst>
            </p:cNvPr>
            <p:cNvSpPr/>
            <p:nvPr/>
          </p:nvSpPr>
          <p:spPr>
            <a:xfrm rot="13500000" flipH="1">
              <a:off x="2029342" y="3273324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03FB8AA3-6D6E-4847-A4BE-F5CBFA6CC4E8}"/>
              </a:ext>
            </a:extLst>
          </p:cNvPr>
          <p:cNvGrpSpPr/>
          <p:nvPr/>
        </p:nvGrpSpPr>
        <p:grpSpPr>
          <a:xfrm>
            <a:off x="9082216" y="4007668"/>
            <a:ext cx="2226766" cy="416208"/>
            <a:chOff x="6814322" y="3180076"/>
            <a:chExt cx="1670727" cy="312165"/>
          </a:xfrm>
        </p:grpSpPr>
        <p:sp>
          <p:nvSpPr>
            <p:cNvPr id="60" name="圆角矩形 65">
              <a:extLst>
                <a:ext uri="{FF2B5EF4-FFF2-40B4-BE49-F238E27FC236}">
                  <a16:creationId xmlns="" xmlns:a16="http://schemas.microsoft.com/office/drawing/2014/main" id="{F731AF10-8C81-4BD9-972E-758B1ACE8C86}"/>
                </a:ext>
              </a:extLst>
            </p:cNvPr>
            <p:cNvSpPr/>
            <p:nvPr/>
          </p:nvSpPr>
          <p:spPr>
            <a:xfrm>
              <a:off x="6814322" y="3180076"/>
              <a:ext cx="1670727" cy="312165"/>
            </a:xfrm>
            <a:prstGeom prst="roundRect">
              <a:avLst/>
            </a:prstGeom>
            <a:solidFill>
              <a:srgbClr val="D00000"/>
            </a:solidFill>
            <a:ln w="127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101600" dist="254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E5AEE62B-AC52-4912-854C-B7668F565B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91803" y="3223695"/>
              <a:ext cx="1115764" cy="2249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t"/>
            <a:lstStyle/>
            <a:p>
              <a:pPr algn="ctr"/>
              <a:r>
                <a:rPr lang="zh-CN" altLang="en-US" sz="1899" b="1" cap="all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j-cs"/>
                </a:rPr>
                <a:t>输入标题</a:t>
              </a:r>
              <a:endParaRPr lang="en-US" altLang="zh-CN" sz="1899" b="1" cap="all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j-cs"/>
              </a:endParaRPr>
            </a:p>
          </p:txBody>
        </p:sp>
        <p:sp>
          <p:nvSpPr>
            <p:cNvPr id="62" name="任意多边形 67">
              <a:extLst>
                <a:ext uri="{FF2B5EF4-FFF2-40B4-BE49-F238E27FC236}">
                  <a16:creationId xmlns="" xmlns:a16="http://schemas.microsoft.com/office/drawing/2014/main" id="{EB0FA0F5-B1C3-4548-A43B-DFF7082DF414}"/>
                </a:ext>
              </a:extLst>
            </p:cNvPr>
            <p:cNvSpPr/>
            <p:nvPr/>
          </p:nvSpPr>
          <p:spPr>
            <a:xfrm rot="8100000">
              <a:off x="6953708" y="3273324"/>
              <a:ext cx="125669" cy="125669"/>
            </a:xfrm>
            <a:custGeom>
              <a:avLst/>
              <a:gdLst>
                <a:gd name="connsiteX0" fmla="*/ 331554 w 391677"/>
                <a:gd name="connsiteY0" fmla="*/ 60123 h 391677"/>
                <a:gd name="connsiteX1" fmla="*/ 321239 w 391677"/>
                <a:gd name="connsiteY1" fmla="*/ 35219 h 391677"/>
                <a:gd name="connsiteX2" fmla="*/ 356458 w 391677"/>
                <a:gd name="connsiteY2" fmla="*/ 0 h 391677"/>
                <a:gd name="connsiteX3" fmla="*/ 391677 w 391677"/>
                <a:gd name="connsiteY3" fmla="*/ 35219 h 391677"/>
                <a:gd name="connsiteX4" fmla="*/ 356458 w 391677"/>
                <a:gd name="connsiteY4" fmla="*/ 70438 h 391677"/>
                <a:gd name="connsiteX5" fmla="*/ 331554 w 391677"/>
                <a:gd name="connsiteY5" fmla="*/ 60123 h 391677"/>
                <a:gd name="connsiteX6" fmla="*/ 331554 w 391677"/>
                <a:gd name="connsiteY6" fmla="*/ 167202 h 391677"/>
                <a:gd name="connsiteX7" fmla="*/ 321238 w 391677"/>
                <a:gd name="connsiteY7" fmla="*/ 142299 h 391677"/>
                <a:gd name="connsiteX8" fmla="*/ 356457 w 391677"/>
                <a:gd name="connsiteY8" fmla="*/ 107080 h 391677"/>
                <a:gd name="connsiteX9" fmla="*/ 391676 w 391677"/>
                <a:gd name="connsiteY9" fmla="*/ 142299 h 391677"/>
                <a:gd name="connsiteX10" fmla="*/ 356457 w 391677"/>
                <a:gd name="connsiteY10" fmla="*/ 177518 h 391677"/>
                <a:gd name="connsiteX11" fmla="*/ 331554 w 391677"/>
                <a:gd name="connsiteY11" fmla="*/ 167202 h 391677"/>
                <a:gd name="connsiteX12" fmla="*/ 331554 w 391677"/>
                <a:gd name="connsiteY12" fmla="*/ 274282 h 391677"/>
                <a:gd name="connsiteX13" fmla="*/ 321239 w 391677"/>
                <a:gd name="connsiteY13" fmla="*/ 249378 h 391677"/>
                <a:gd name="connsiteX14" fmla="*/ 356458 w 391677"/>
                <a:gd name="connsiteY14" fmla="*/ 214159 h 391677"/>
                <a:gd name="connsiteX15" fmla="*/ 391677 w 391677"/>
                <a:gd name="connsiteY15" fmla="*/ 249378 h 391677"/>
                <a:gd name="connsiteX16" fmla="*/ 356458 w 391677"/>
                <a:gd name="connsiteY16" fmla="*/ 284597 h 391677"/>
                <a:gd name="connsiteX17" fmla="*/ 331554 w 391677"/>
                <a:gd name="connsiteY17" fmla="*/ 274282 h 391677"/>
                <a:gd name="connsiteX18" fmla="*/ 331554 w 391677"/>
                <a:gd name="connsiteY18" fmla="*/ 381362 h 391677"/>
                <a:gd name="connsiteX19" fmla="*/ 321239 w 391677"/>
                <a:gd name="connsiteY19" fmla="*/ 356458 h 391677"/>
                <a:gd name="connsiteX20" fmla="*/ 356458 w 391677"/>
                <a:gd name="connsiteY20" fmla="*/ 321239 h 391677"/>
                <a:gd name="connsiteX21" fmla="*/ 391677 w 391677"/>
                <a:gd name="connsiteY21" fmla="*/ 356458 h 391677"/>
                <a:gd name="connsiteX22" fmla="*/ 356458 w 391677"/>
                <a:gd name="connsiteY22" fmla="*/ 391677 h 391677"/>
                <a:gd name="connsiteX23" fmla="*/ 331554 w 391677"/>
                <a:gd name="connsiteY23" fmla="*/ 381362 h 391677"/>
                <a:gd name="connsiteX24" fmla="*/ 224474 w 391677"/>
                <a:gd name="connsiteY24" fmla="*/ 381361 h 391677"/>
                <a:gd name="connsiteX25" fmla="*/ 214159 w 391677"/>
                <a:gd name="connsiteY25" fmla="*/ 356457 h 391677"/>
                <a:gd name="connsiteX26" fmla="*/ 249378 w 391677"/>
                <a:gd name="connsiteY26" fmla="*/ 321238 h 391677"/>
                <a:gd name="connsiteX27" fmla="*/ 284597 w 391677"/>
                <a:gd name="connsiteY27" fmla="*/ 356457 h 391677"/>
                <a:gd name="connsiteX28" fmla="*/ 249378 w 391677"/>
                <a:gd name="connsiteY28" fmla="*/ 391676 h 391677"/>
                <a:gd name="connsiteX29" fmla="*/ 224474 w 391677"/>
                <a:gd name="connsiteY29" fmla="*/ 381361 h 391677"/>
                <a:gd name="connsiteX30" fmla="*/ 117395 w 391677"/>
                <a:gd name="connsiteY30" fmla="*/ 381360 h 391677"/>
                <a:gd name="connsiteX31" fmla="*/ 107080 w 391677"/>
                <a:gd name="connsiteY31" fmla="*/ 356456 h 391677"/>
                <a:gd name="connsiteX32" fmla="*/ 142299 w 391677"/>
                <a:gd name="connsiteY32" fmla="*/ 321237 h 391677"/>
                <a:gd name="connsiteX33" fmla="*/ 177518 w 391677"/>
                <a:gd name="connsiteY33" fmla="*/ 356456 h 391677"/>
                <a:gd name="connsiteX34" fmla="*/ 142299 w 391677"/>
                <a:gd name="connsiteY34" fmla="*/ 391675 h 391677"/>
                <a:gd name="connsiteX35" fmla="*/ 117395 w 391677"/>
                <a:gd name="connsiteY35" fmla="*/ 381360 h 391677"/>
                <a:gd name="connsiteX36" fmla="*/ 10316 w 391677"/>
                <a:gd name="connsiteY36" fmla="*/ 381361 h 391677"/>
                <a:gd name="connsiteX37" fmla="*/ 0 w 391677"/>
                <a:gd name="connsiteY37" fmla="*/ 356457 h 391677"/>
                <a:gd name="connsiteX38" fmla="*/ 35219 w 391677"/>
                <a:gd name="connsiteY38" fmla="*/ 321238 h 391677"/>
                <a:gd name="connsiteX39" fmla="*/ 70438 w 391677"/>
                <a:gd name="connsiteY39" fmla="*/ 356457 h 391677"/>
                <a:gd name="connsiteX40" fmla="*/ 35219 w 391677"/>
                <a:gd name="connsiteY40" fmla="*/ 391676 h 391677"/>
                <a:gd name="connsiteX41" fmla="*/ 10316 w 391677"/>
                <a:gd name="connsiteY41" fmla="*/ 381361 h 39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91677" h="391677">
                  <a:moveTo>
                    <a:pt x="331554" y="60123"/>
                  </a:moveTo>
                  <a:cubicBezTo>
                    <a:pt x="325181" y="53750"/>
                    <a:pt x="321239" y="44945"/>
                    <a:pt x="321239" y="35219"/>
                  </a:cubicBezTo>
                  <a:cubicBezTo>
                    <a:pt x="321239" y="15768"/>
                    <a:pt x="337007" y="0"/>
                    <a:pt x="356458" y="0"/>
                  </a:cubicBezTo>
                  <a:cubicBezTo>
                    <a:pt x="375909" y="0"/>
                    <a:pt x="391677" y="15768"/>
                    <a:pt x="391677" y="35219"/>
                  </a:cubicBezTo>
                  <a:cubicBezTo>
                    <a:pt x="391677" y="54670"/>
                    <a:pt x="375909" y="70438"/>
                    <a:pt x="356458" y="70438"/>
                  </a:cubicBezTo>
                  <a:cubicBezTo>
                    <a:pt x="346732" y="70438"/>
                    <a:pt x="337928" y="66496"/>
                    <a:pt x="331554" y="60123"/>
                  </a:cubicBezTo>
                  <a:close/>
                  <a:moveTo>
                    <a:pt x="331554" y="167202"/>
                  </a:moveTo>
                  <a:cubicBezTo>
                    <a:pt x="325180" y="160829"/>
                    <a:pt x="321238" y="152024"/>
                    <a:pt x="321238" y="142299"/>
                  </a:cubicBezTo>
                  <a:cubicBezTo>
                    <a:pt x="321238" y="122848"/>
                    <a:pt x="337006" y="107080"/>
                    <a:pt x="356457" y="107080"/>
                  </a:cubicBezTo>
                  <a:cubicBezTo>
                    <a:pt x="375908" y="107080"/>
                    <a:pt x="391676" y="122848"/>
                    <a:pt x="391676" y="142299"/>
                  </a:cubicBezTo>
                  <a:cubicBezTo>
                    <a:pt x="391676" y="161750"/>
                    <a:pt x="375908" y="177518"/>
                    <a:pt x="356457" y="177518"/>
                  </a:cubicBezTo>
                  <a:cubicBezTo>
                    <a:pt x="346732" y="177518"/>
                    <a:pt x="337927" y="173576"/>
                    <a:pt x="331554" y="167202"/>
                  </a:cubicBezTo>
                  <a:close/>
                  <a:moveTo>
                    <a:pt x="331554" y="274282"/>
                  </a:moveTo>
                  <a:cubicBezTo>
                    <a:pt x="325181" y="267908"/>
                    <a:pt x="321239" y="259103"/>
                    <a:pt x="321239" y="249378"/>
                  </a:cubicBezTo>
                  <a:cubicBezTo>
                    <a:pt x="321239" y="229927"/>
                    <a:pt x="337007" y="214159"/>
                    <a:pt x="356458" y="214159"/>
                  </a:cubicBezTo>
                  <a:cubicBezTo>
                    <a:pt x="375909" y="214159"/>
                    <a:pt x="391677" y="229927"/>
                    <a:pt x="391677" y="249378"/>
                  </a:cubicBezTo>
                  <a:cubicBezTo>
                    <a:pt x="391677" y="268829"/>
                    <a:pt x="375909" y="284597"/>
                    <a:pt x="356458" y="284597"/>
                  </a:cubicBezTo>
                  <a:cubicBezTo>
                    <a:pt x="346732" y="284597"/>
                    <a:pt x="337928" y="280655"/>
                    <a:pt x="331554" y="274282"/>
                  </a:cubicBezTo>
                  <a:close/>
                  <a:moveTo>
                    <a:pt x="331554" y="381362"/>
                  </a:moveTo>
                  <a:cubicBezTo>
                    <a:pt x="325181" y="374988"/>
                    <a:pt x="321239" y="366183"/>
                    <a:pt x="321239" y="356458"/>
                  </a:cubicBezTo>
                  <a:cubicBezTo>
                    <a:pt x="321239" y="337007"/>
                    <a:pt x="337007" y="321239"/>
                    <a:pt x="356458" y="321239"/>
                  </a:cubicBezTo>
                  <a:cubicBezTo>
                    <a:pt x="375909" y="321239"/>
                    <a:pt x="391677" y="337007"/>
                    <a:pt x="391677" y="356458"/>
                  </a:cubicBezTo>
                  <a:cubicBezTo>
                    <a:pt x="391677" y="375909"/>
                    <a:pt x="375909" y="391677"/>
                    <a:pt x="356458" y="391677"/>
                  </a:cubicBezTo>
                  <a:cubicBezTo>
                    <a:pt x="346732" y="391677"/>
                    <a:pt x="337928" y="387735"/>
                    <a:pt x="331554" y="381362"/>
                  </a:cubicBezTo>
                  <a:close/>
                  <a:moveTo>
                    <a:pt x="224474" y="381361"/>
                  </a:moveTo>
                  <a:cubicBezTo>
                    <a:pt x="218101" y="374987"/>
                    <a:pt x="214159" y="366182"/>
                    <a:pt x="214159" y="356457"/>
                  </a:cubicBezTo>
                  <a:cubicBezTo>
                    <a:pt x="214159" y="337006"/>
                    <a:pt x="229927" y="321238"/>
                    <a:pt x="249378" y="321238"/>
                  </a:cubicBezTo>
                  <a:cubicBezTo>
                    <a:pt x="268829" y="321238"/>
                    <a:pt x="284597" y="337006"/>
                    <a:pt x="284597" y="356457"/>
                  </a:cubicBezTo>
                  <a:cubicBezTo>
                    <a:pt x="284597" y="375908"/>
                    <a:pt x="268829" y="391676"/>
                    <a:pt x="249378" y="391676"/>
                  </a:cubicBezTo>
                  <a:cubicBezTo>
                    <a:pt x="239652" y="391676"/>
                    <a:pt x="230848" y="387734"/>
                    <a:pt x="224474" y="381361"/>
                  </a:cubicBezTo>
                  <a:close/>
                  <a:moveTo>
                    <a:pt x="117395" y="381360"/>
                  </a:moveTo>
                  <a:cubicBezTo>
                    <a:pt x="111022" y="374987"/>
                    <a:pt x="107080" y="366182"/>
                    <a:pt x="107080" y="356456"/>
                  </a:cubicBezTo>
                  <a:cubicBezTo>
                    <a:pt x="107080" y="337005"/>
                    <a:pt x="122848" y="321237"/>
                    <a:pt x="142299" y="321237"/>
                  </a:cubicBezTo>
                  <a:cubicBezTo>
                    <a:pt x="161750" y="321237"/>
                    <a:pt x="177518" y="337005"/>
                    <a:pt x="177518" y="356456"/>
                  </a:cubicBezTo>
                  <a:cubicBezTo>
                    <a:pt x="177518" y="375907"/>
                    <a:pt x="161750" y="391675"/>
                    <a:pt x="142299" y="391675"/>
                  </a:cubicBezTo>
                  <a:cubicBezTo>
                    <a:pt x="132573" y="391675"/>
                    <a:pt x="123768" y="387733"/>
                    <a:pt x="117395" y="381360"/>
                  </a:cubicBezTo>
                  <a:close/>
                  <a:moveTo>
                    <a:pt x="10316" y="381361"/>
                  </a:moveTo>
                  <a:cubicBezTo>
                    <a:pt x="3942" y="374987"/>
                    <a:pt x="0" y="366182"/>
                    <a:pt x="0" y="356457"/>
                  </a:cubicBezTo>
                  <a:cubicBezTo>
                    <a:pt x="0" y="337006"/>
                    <a:pt x="15768" y="321238"/>
                    <a:pt x="35219" y="321238"/>
                  </a:cubicBezTo>
                  <a:cubicBezTo>
                    <a:pt x="54670" y="321238"/>
                    <a:pt x="70438" y="337006"/>
                    <a:pt x="70438" y="356457"/>
                  </a:cubicBezTo>
                  <a:cubicBezTo>
                    <a:pt x="70438" y="375908"/>
                    <a:pt x="54670" y="391676"/>
                    <a:pt x="35219" y="391676"/>
                  </a:cubicBezTo>
                  <a:cubicBezTo>
                    <a:pt x="25494" y="391676"/>
                    <a:pt x="16689" y="387734"/>
                    <a:pt x="10316" y="3813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572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82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2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64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14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46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96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pic>
        <p:nvPicPr>
          <p:cNvPr id="16" name="图片 39">
            <a:extLst>
              <a:ext uri="{FF2B5EF4-FFF2-40B4-BE49-F238E27FC236}">
                <a16:creationId xmlns="" xmlns:a16="http://schemas.microsoft.com/office/drawing/2014/main" id="{4C824A91-A30E-489C-ABF3-25353771BF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13" y="1670485"/>
            <a:ext cx="6300407" cy="420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0EFBAFDB-0097-4A46-B371-4F812C782F0F}"/>
              </a:ext>
            </a:extLst>
          </p:cNvPr>
          <p:cNvSpPr/>
          <p:nvPr/>
        </p:nvSpPr>
        <p:spPr>
          <a:xfrm>
            <a:off x="6485466" y="1685303"/>
            <a:ext cx="239184" cy="241300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FEE7F9EE-CA94-4F31-9D8E-4D5A5A77DFA7}"/>
              </a:ext>
            </a:extLst>
          </p:cNvPr>
          <p:cNvSpPr/>
          <p:nvPr/>
        </p:nvSpPr>
        <p:spPr>
          <a:xfrm>
            <a:off x="6485466" y="2764803"/>
            <a:ext cx="239184" cy="239183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D9D71344-959A-424B-8167-8F81669D1F2B}"/>
              </a:ext>
            </a:extLst>
          </p:cNvPr>
          <p:cNvSpPr/>
          <p:nvPr/>
        </p:nvSpPr>
        <p:spPr>
          <a:xfrm>
            <a:off x="6485466" y="3842185"/>
            <a:ext cx="239184" cy="241300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15B3693E-6103-4DD1-AD57-F6804B4CF1FE}"/>
              </a:ext>
            </a:extLst>
          </p:cNvPr>
          <p:cNvSpPr/>
          <p:nvPr/>
        </p:nvSpPr>
        <p:spPr>
          <a:xfrm>
            <a:off x="6485466" y="4919569"/>
            <a:ext cx="239184" cy="241300"/>
          </a:xfrm>
          <a:prstGeom prst="ellips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B95EFAF-F54B-42F4-B32C-E93072890100}"/>
              </a:ext>
            </a:extLst>
          </p:cNvPr>
          <p:cNvGrpSpPr/>
          <p:nvPr/>
        </p:nvGrpSpPr>
        <p:grpSpPr>
          <a:xfrm>
            <a:off x="6724649" y="1606985"/>
            <a:ext cx="4798483" cy="930142"/>
            <a:chOff x="6724649" y="1606985"/>
            <a:chExt cx="4798483" cy="930142"/>
          </a:xfrm>
        </p:grpSpPr>
        <p:sp>
          <p:nvSpPr>
            <p:cNvPr id="21" name="文本框 8">
              <a:extLst>
                <a:ext uri="{FF2B5EF4-FFF2-40B4-BE49-F238E27FC236}">
                  <a16:creationId xmlns="" xmlns:a16="http://schemas.microsoft.com/office/drawing/2014/main" id="{74591656-A52E-4480-9C41-9BC4A9CDC0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1606985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25" name="TextBox 46">
              <a:extLst>
                <a:ext uri="{FF2B5EF4-FFF2-40B4-BE49-F238E27FC236}">
                  <a16:creationId xmlns="" xmlns:a16="http://schemas.microsoft.com/office/drawing/2014/main" id="{D2B1D776-E381-4837-872E-EE688937B2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1955558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5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050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3D90DB1-1FEA-41F6-8F79-18BF5FC65209}"/>
              </a:ext>
            </a:extLst>
          </p:cNvPr>
          <p:cNvGrpSpPr/>
          <p:nvPr/>
        </p:nvGrpSpPr>
        <p:grpSpPr>
          <a:xfrm>
            <a:off x="6724649" y="2707651"/>
            <a:ext cx="4798483" cy="889733"/>
            <a:chOff x="6724649" y="2707651"/>
            <a:chExt cx="4798483" cy="889733"/>
          </a:xfrm>
        </p:grpSpPr>
        <p:sp>
          <p:nvSpPr>
            <p:cNvPr id="22" name="文本框 8">
              <a:extLst>
                <a:ext uri="{FF2B5EF4-FFF2-40B4-BE49-F238E27FC236}">
                  <a16:creationId xmlns="" xmlns:a16="http://schemas.microsoft.com/office/drawing/2014/main" id="{D348DEF2-52A6-403D-9370-333D81F9FD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2707651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26" name="TextBox 46">
              <a:extLst>
                <a:ext uri="{FF2B5EF4-FFF2-40B4-BE49-F238E27FC236}">
                  <a16:creationId xmlns="" xmlns:a16="http://schemas.microsoft.com/office/drawing/2014/main" id="{5D701ED3-5430-4B75-96B3-2E26447EEF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3015815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defTabSz="522288">
                <a:lnSpc>
                  <a:spcPts val="2000"/>
                </a:lnSpc>
                <a:defRPr sz="105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E25D6B1-B122-450A-8225-391B29000928}"/>
              </a:ext>
            </a:extLst>
          </p:cNvPr>
          <p:cNvGrpSpPr/>
          <p:nvPr/>
        </p:nvGrpSpPr>
        <p:grpSpPr>
          <a:xfrm>
            <a:off x="6724649" y="3770218"/>
            <a:ext cx="4798483" cy="899968"/>
            <a:chOff x="6724649" y="3770218"/>
            <a:chExt cx="4798483" cy="899968"/>
          </a:xfrm>
        </p:grpSpPr>
        <p:sp>
          <p:nvSpPr>
            <p:cNvPr id="23" name="文本框 8">
              <a:extLst>
                <a:ext uri="{FF2B5EF4-FFF2-40B4-BE49-F238E27FC236}">
                  <a16:creationId xmlns="" xmlns:a16="http://schemas.microsoft.com/office/drawing/2014/main" id="{E2D98312-88A7-4CAD-A866-9A2D2D7220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3770218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30" name="TextBox 46">
              <a:extLst>
                <a:ext uri="{FF2B5EF4-FFF2-40B4-BE49-F238E27FC236}">
                  <a16:creationId xmlns="" xmlns:a16="http://schemas.microsoft.com/office/drawing/2014/main" id="{33D71465-AF04-4451-ADDA-2DBF91ECFB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4088617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defTabSz="522288">
                <a:lnSpc>
                  <a:spcPts val="2000"/>
                </a:lnSpc>
                <a:defRPr sz="105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35910A5-F8BB-4B21-BE52-8A326A741A6F}"/>
              </a:ext>
            </a:extLst>
          </p:cNvPr>
          <p:cNvGrpSpPr/>
          <p:nvPr/>
        </p:nvGrpSpPr>
        <p:grpSpPr>
          <a:xfrm>
            <a:off x="6724649" y="4853951"/>
            <a:ext cx="4798483" cy="888487"/>
            <a:chOff x="6724649" y="4853951"/>
            <a:chExt cx="4798483" cy="888487"/>
          </a:xfrm>
        </p:grpSpPr>
        <p:sp>
          <p:nvSpPr>
            <p:cNvPr id="24" name="文本框 8">
              <a:extLst>
                <a:ext uri="{FF2B5EF4-FFF2-40B4-BE49-F238E27FC236}">
                  <a16:creationId xmlns="" xmlns:a16="http://schemas.microsoft.com/office/drawing/2014/main" id="{E3D8F804-B23B-4CD9-8262-70F809046F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50" y="4853951"/>
              <a:ext cx="1140056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  <p:sp>
          <p:nvSpPr>
            <p:cNvPr id="31" name="TextBox 46">
              <a:extLst>
                <a:ext uri="{FF2B5EF4-FFF2-40B4-BE49-F238E27FC236}">
                  <a16:creationId xmlns="" xmlns:a16="http://schemas.microsoft.com/office/drawing/2014/main" id="{6814D812-798A-4DAB-860E-8FFB22FA41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4649" y="5160869"/>
              <a:ext cx="4798483" cy="58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defTabSz="522288">
                <a:lnSpc>
                  <a:spcPts val="2000"/>
                </a:lnSpc>
                <a:defRPr sz="105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en-US" altLang="zh-CN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  <a:p>
              <a:r>
                <a:rPr lang="zh-CN" altLang="en-US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请言简意赅，简单说明即可。请在此处添加具体内容。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911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5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 animBg="1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1B5CBA61-3A9B-48CB-BF17-008A9561058B}"/>
              </a:ext>
            </a:extLst>
          </p:cNvPr>
          <p:cNvGrpSpPr/>
          <p:nvPr/>
        </p:nvGrpSpPr>
        <p:grpSpPr>
          <a:xfrm>
            <a:off x="6383957" y="2104866"/>
            <a:ext cx="1796232" cy="1976063"/>
            <a:chOff x="5987173" y="3044094"/>
            <a:chExt cx="1796700" cy="1976578"/>
          </a:xfrm>
        </p:grpSpPr>
        <p:sp>
          <p:nvSpPr>
            <p:cNvPr id="17" name="任意多边形 30">
              <a:extLst>
                <a:ext uri="{FF2B5EF4-FFF2-40B4-BE49-F238E27FC236}">
                  <a16:creationId xmlns="" xmlns:a16="http://schemas.microsoft.com/office/drawing/2014/main" id="{46A4DE3E-A8E3-4CF0-BF7A-2F23B2921685}"/>
                </a:ext>
              </a:extLst>
            </p:cNvPr>
            <p:cNvSpPr/>
            <p:nvPr/>
          </p:nvSpPr>
          <p:spPr>
            <a:xfrm>
              <a:off x="5987173" y="3044094"/>
              <a:ext cx="1796700" cy="1976578"/>
            </a:xfrm>
            <a:custGeom>
              <a:avLst/>
              <a:gdLst>
                <a:gd name="connsiteX0" fmla="*/ 898350 w 1796700"/>
                <a:gd name="connsiteY0" fmla="*/ 0 h 1976578"/>
                <a:gd name="connsiteX1" fmla="*/ 1796700 w 1796700"/>
                <a:gd name="connsiteY1" fmla="*/ 898350 h 1976578"/>
                <a:gd name="connsiteX2" fmla="*/ 1079399 w 1796700"/>
                <a:gd name="connsiteY2" fmla="*/ 1778449 h 1976578"/>
                <a:gd name="connsiteX3" fmla="*/ 1005825 w 1796700"/>
                <a:gd name="connsiteY3" fmla="*/ 1789678 h 1976578"/>
                <a:gd name="connsiteX4" fmla="*/ 910290 w 1796700"/>
                <a:gd name="connsiteY4" fmla="*/ 1976578 h 1976578"/>
                <a:gd name="connsiteX5" fmla="*/ 821270 w 1796700"/>
                <a:gd name="connsiteY5" fmla="*/ 1792808 h 1976578"/>
                <a:gd name="connsiteX6" fmla="*/ 806499 w 1796700"/>
                <a:gd name="connsiteY6" fmla="*/ 1792062 h 1976578"/>
                <a:gd name="connsiteX7" fmla="*/ 0 w 1796700"/>
                <a:gd name="connsiteY7" fmla="*/ 898350 h 1976578"/>
                <a:gd name="connsiteX8" fmla="*/ 898350 w 1796700"/>
                <a:gd name="connsiteY8" fmla="*/ 0 h 19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700" h="1976578">
                  <a:moveTo>
                    <a:pt x="898350" y="0"/>
                  </a:moveTo>
                  <a:cubicBezTo>
                    <a:pt x="1394495" y="0"/>
                    <a:pt x="1796700" y="402205"/>
                    <a:pt x="1796700" y="898350"/>
                  </a:cubicBezTo>
                  <a:cubicBezTo>
                    <a:pt x="1796700" y="1332477"/>
                    <a:pt x="1488762" y="1694681"/>
                    <a:pt x="1079399" y="1778449"/>
                  </a:cubicBezTo>
                  <a:lnTo>
                    <a:pt x="1005825" y="1789678"/>
                  </a:lnTo>
                  <a:lnTo>
                    <a:pt x="910290" y="1976578"/>
                  </a:lnTo>
                  <a:lnTo>
                    <a:pt x="821270" y="1792808"/>
                  </a:lnTo>
                  <a:lnTo>
                    <a:pt x="806499" y="1792062"/>
                  </a:lnTo>
                  <a:cubicBezTo>
                    <a:pt x="353501" y="1746058"/>
                    <a:pt x="0" y="1363486"/>
                    <a:pt x="0" y="898350"/>
                  </a:cubicBezTo>
                  <a:cubicBezTo>
                    <a:pt x="0" y="402205"/>
                    <a:pt x="402205" y="0"/>
                    <a:pt x="898350" y="0"/>
                  </a:cubicBezTo>
                  <a:close/>
                </a:path>
              </a:pathLst>
            </a:cu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5E75E4E8-DAE2-463E-94FF-0A33CC06CD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4272" y="3431336"/>
              <a:ext cx="453627" cy="4536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>
                <a:alpha val="75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文本框 62">
              <a:extLst>
                <a:ext uri="{FF2B5EF4-FFF2-40B4-BE49-F238E27FC236}">
                  <a16:creationId xmlns="" xmlns:a16="http://schemas.microsoft.com/office/drawing/2014/main" id="{8C89B75C-035D-46A2-AF0D-30D9CCAB9481}"/>
                </a:ext>
              </a:extLst>
            </p:cNvPr>
            <p:cNvSpPr txBox="1"/>
            <p:nvPr/>
          </p:nvSpPr>
          <p:spPr>
            <a:xfrm>
              <a:off x="6329723" y="3989043"/>
              <a:ext cx="12375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</p:grp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ED3E7461-0CED-44FC-B49C-AAA4D285E1CB}"/>
              </a:ext>
            </a:extLst>
          </p:cNvPr>
          <p:cNvCxnSpPr/>
          <p:nvPr/>
        </p:nvCxnSpPr>
        <p:spPr>
          <a:xfrm>
            <a:off x="1804740" y="4211212"/>
            <a:ext cx="8837900" cy="0"/>
          </a:xfrm>
          <a:prstGeom prst="line">
            <a:avLst/>
          </a:prstGeom>
          <a:ln>
            <a:solidFill>
              <a:srgbClr val="2C3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995F9ECF-63A9-40E9-8D98-AAED27F1BA20}"/>
              </a:ext>
            </a:extLst>
          </p:cNvPr>
          <p:cNvSpPr/>
          <p:nvPr/>
        </p:nvSpPr>
        <p:spPr>
          <a:xfrm>
            <a:off x="1704656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251C2448-C4AA-4C57-95C2-BFB58BB2094A}"/>
              </a:ext>
            </a:extLst>
          </p:cNvPr>
          <p:cNvSpPr/>
          <p:nvPr/>
        </p:nvSpPr>
        <p:spPr>
          <a:xfrm>
            <a:off x="10569459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59FC5101-9D37-4D52-BA6B-FFD24B5B9257}"/>
              </a:ext>
            </a:extLst>
          </p:cNvPr>
          <p:cNvSpPr/>
          <p:nvPr/>
        </p:nvSpPr>
        <p:spPr>
          <a:xfrm>
            <a:off x="3050922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6DEE9D8F-92E3-45E8-9E12-758ED06782FD}"/>
              </a:ext>
            </a:extLst>
          </p:cNvPr>
          <p:cNvSpPr/>
          <p:nvPr/>
        </p:nvSpPr>
        <p:spPr>
          <a:xfrm>
            <a:off x="5119703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0B26B2AD-2925-43BF-9F25-760239A406F5}"/>
              </a:ext>
            </a:extLst>
          </p:cNvPr>
          <p:cNvSpPr/>
          <p:nvPr/>
        </p:nvSpPr>
        <p:spPr>
          <a:xfrm>
            <a:off x="7223786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F0BD58A2-C0F3-48E5-B817-C336A43461CF}"/>
              </a:ext>
            </a:extLst>
          </p:cNvPr>
          <p:cNvSpPr/>
          <p:nvPr/>
        </p:nvSpPr>
        <p:spPr>
          <a:xfrm>
            <a:off x="9074787" y="4138031"/>
            <a:ext cx="146362" cy="146362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9">
              <a:solidFill>
                <a:srgbClr val="93CDDD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7128D7E6-55A9-455F-A850-70E442193BFD}"/>
              </a:ext>
            </a:extLst>
          </p:cNvPr>
          <p:cNvGrpSpPr/>
          <p:nvPr/>
        </p:nvGrpSpPr>
        <p:grpSpPr>
          <a:xfrm>
            <a:off x="2352559" y="2332997"/>
            <a:ext cx="1575330" cy="1759394"/>
            <a:chOff x="2940476" y="3272285"/>
            <a:chExt cx="1575740" cy="1759852"/>
          </a:xfrm>
        </p:grpSpPr>
        <p:sp>
          <p:nvSpPr>
            <p:cNvPr id="31" name="任意多边形 43">
              <a:extLst>
                <a:ext uri="{FF2B5EF4-FFF2-40B4-BE49-F238E27FC236}">
                  <a16:creationId xmlns="" xmlns:a16="http://schemas.microsoft.com/office/drawing/2014/main" id="{360534F5-55CB-451E-9EFC-A25A904F0D0E}"/>
                </a:ext>
              </a:extLst>
            </p:cNvPr>
            <p:cNvSpPr/>
            <p:nvPr/>
          </p:nvSpPr>
          <p:spPr>
            <a:xfrm>
              <a:off x="2940476" y="3272285"/>
              <a:ext cx="1575740" cy="1759852"/>
            </a:xfrm>
            <a:custGeom>
              <a:avLst/>
              <a:gdLst>
                <a:gd name="connsiteX0" fmla="*/ 787870 w 1575740"/>
                <a:gd name="connsiteY0" fmla="*/ 0 h 1759852"/>
                <a:gd name="connsiteX1" fmla="*/ 1575740 w 1575740"/>
                <a:gd name="connsiteY1" fmla="*/ 787870 h 1759852"/>
                <a:gd name="connsiteX2" fmla="*/ 946654 w 1575740"/>
                <a:gd name="connsiteY2" fmla="*/ 1559734 h 1759852"/>
                <a:gd name="connsiteX3" fmla="*/ 870324 w 1575740"/>
                <a:gd name="connsiteY3" fmla="*/ 1567428 h 1759852"/>
                <a:gd name="connsiteX4" fmla="*/ 771966 w 1575740"/>
                <a:gd name="connsiteY4" fmla="*/ 1759852 h 1759852"/>
                <a:gd name="connsiteX5" fmla="*/ 677385 w 1575740"/>
                <a:gd name="connsiteY5" fmla="*/ 1564602 h 1759852"/>
                <a:gd name="connsiteX6" fmla="*/ 629087 w 1575740"/>
                <a:gd name="connsiteY6" fmla="*/ 1559734 h 1759852"/>
                <a:gd name="connsiteX7" fmla="*/ 0 w 1575740"/>
                <a:gd name="connsiteY7" fmla="*/ 787870 h 1759852"/>
                <a:gd name="connsiteX8" fmla="*/ 787870 w 1575740"/>
                <a:gd name="connsiteY8" fmla="*/ 0 h 175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5740" h="1759852">
                  <a:moveTo>
                    <a:pt x="787870" y="0"/>
                  </a:moveTo>
                  <a:cubicBezTo>
                    <a:pt x="1222999" y="0"/>
                    <a:pt x="1575740" y="352741"/>
                    <a:pt x="1575740" y="787870"/>
                  </a:cubicBezTo>
                  <a:cubicBezTo>
                    <a:pt x="1575740" y="1168608"/>
                    <a:pt x="1305673" y="1486268"/>
                    <a:pt x="946654" y="1559734"/>
                  </a:cubicBezTo>
                  <a:lnTo>
                    <a:pt x="870324" y="1567428"/>
                  </a:lnTo>
                  <a:lnTo>
                    <a:pt x="771966" y="1759852"/>
                  </a:lnTo>
                  <a:lnTo>
                    <a:pt x="677385" y="1564602"/>
                  </a:lnTo>
                  <a:lnTo>
                    <a:pt x="629087" y="1559734"/>
                  </a:lnTo>
                  <a:cubicBezTo>
                    <a:pt x="270067" y="1486268"/>
                    <a:pt x="0" y="1168608"/>
                    <a:pt x="0" y="787870"/>
                  </a:cubicBezTo>
                  <a:cubicBezTo>
                    <a:pt x="0" y="352741"/>
                    <a:pt x="352741" y="0"/>
                    <a:pt x="787870" y="0"/>
                  </a:cubicBezTo>
                  <a:close/>
                </a:path>
              </a:pathLst>
            </a:cu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KSO_Shape">
              <a:extLst>
                <a:ext uri="{FF2B5EF4-FFF2-40B4-BE49-F238E27FC236}">
                  <a16:creationId xmlns="" xmlns:a16="http://schemas.microsoft.com/office/drawing/2014/main" id="{66F32E48-F864-4A1D-A57E-75699A422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3033" y="3586933"/>
              <a:ext cx="430626" cy="439414"/>
            </a:xfrm>
            <a:custGeom>
              <a:avLst/>
              <a:gdLst>
                <a:gd name="T0" fmla="*/ 1524318 w 3543300"/>
                <a:gd name="T1" fmla="*/ 1132523 h 3617913"/>
                <a:gd name="T2" fmla="*/ 1313498 w 3543300"/>
                <a:gd name="T3" fmla="*/ 1253173 h 3617913"/>
                <a:gd name="T4" fmla="*/ 1155382 w 3543300"/>
                <a:gd name="T5" fmla="*/ 1435418 h 3617913"/>
                <a:gd name="T6" fmla="*/ 1066122 w 3543300"/>
                <a:gd name="T7" fmla="*/ 1663327 h 3617913"/>
                <a:gd name="T8" fmla="*/ 1059774 w 3543300"/>
                <a:gd name="T9" fmla="*/ 1918696 h 3617913"/>
                <a:gd name="T10" fmla="*/ 1138484 w 3543300"/>
                <a:gd name="T11" fmla="*/ 2152467 h 3617913"/>
                <a:gd name="T12" fmla="*/ 1287651 w 3543300"/>
                <a:gd name="T13" fmla="*/ 2342088 h 3617913"/>
                <a:gd name="T14" fmla="*/ 1491724 w 3543300"/>
                <a:gd name="T15" fmla="*/ 2472632 h 3617913"/>
                <a:gd name="T16" fmla="*/ 1734517 w 3543300"/>
                <a:gd name="T17" fmla="*/ 2528533 h 3617913"/>
                <a:gd name="T18" fmla="*/ 1985879 w 3543300"/>
                <a:gd name="T19" fmla="*/ 2496771 h 3617913"/>
                <a:gd name="T20" fmla="*/ 2202647 w 3543300"/>
                <a:gd name="T21" fmla="*/ 2386238 h 3617913"/>
                <a:gd name="T22" fmla="*/ 2368635 w 3543300"/>
                <a:gd name="T23" fmla="*/ 2211863 h 3617913"/>
                <a:gd name="T24" fmla="*/ 2469244 w 3543300"/>
                <a:gd name="T25" fmla="*/ 1988891 h 3617913"/>
                <a:gd name="T26" fmla="*/ 2487969 w 3543300"/>
                <a:gd name="T27" fmla="*/ 1735110 h 3617913"/>
                <a:gd name="T28" fmla="*/ 2420685 w 3543300"/>
                <a:gd name="T29" fmla="*/ 1496257 h 3617913"/>
                <a:gd name="T30" fmla="*/ 2280920 w 3543300"/>
                <a:gd name="T31" fmla="*/ 1299528 h 3617913"/>
                <a:gd name="T32" fmla="*/ 2083752 w 3543300"/>
                <a:gd name="T33" fmla="*/ 1159510 h 3617913"/>
                <a:gd name="T34" fmla="*/ 1845310 w 3543300"/>
                <a:gd name="T35" fmla="*/ 1092518 h 3617913"/>
                <a:gd name="T36" fmla="*/ 1957705 w 3543300"/>
                <a:gd name="T37" fmla="*/ 6985 h 3617913"/>
                <a:gd name="T38" fmla="*/ 2011998 w 3543300"/>
                <a:gd name="T39" fmla="*/ 89217 h 3617913"/>
                <a:gd name="T40" fmla="*/ 2341562 w 3543300"/>
                <a:gd name="T41" fmla="*/ 485457 h 3617913"/>
                <a:gd name="T42" fmla="*/ 2646362 w 3543300"/>
                <a:gd name="T43" fmla="*/ 240665 h 3617913"/>
                <a:gd name="T44" fmla="*/ 2970848 w 3543300"/>
                <a:gd name="T45" fmla="*/ 446087 h 3617913"/>
                <a:gd name="T46" fmla="*/ 2979738 w 3543300"/>
                <a:gd name="T47" fmla="*/ 554990 h 3617913"/>
                <a:gd name="T48" fmla="*/ 2996248 w 3543300"/>
                <a:gd name="T49" fmla="*/ 1049655 h 3617913"/>
                <a:gd name="T50" fmla="*/ 3393440 w 3543300"/>
                <a:gd name="T51" fmla="*/ 1051243 h 3617913"/>
                <a:gd name="T52" fmla="*/ 3542030 w 3543300"/>
                <a:gd name="T53" fmla="*/ 1406843 h 3617913"/>
                <a:gd name="T54" fmla="*/ 3490278 w 3543300"/>
                <a:gd name="T55" fmla="*/ 1502728 h 3617913"/>
                <a:gd name="T56" fmla="*/ 3210242 w 3543300"/>
                <a:gd name="T57" fmla="*/ 1889125 h 3617913"/>
                <a:gd name="T58" fmla="*/ 3529330 w 3543300"/>
                <a:gd name="T59" fmla="*/ 2149158 h 3617913"/>
                <a:gd name="T60" fmla="*/ 3442335 w 3543300"/>
                <a:gd name="T61" fmla="*/ 2520315 h 3617913"/>
                <a:gd name="T62" fmla="*/ 3346450 w 3543300"/>
                <a:gd name="T63" fmla="*/ 2572068 h 3617913"/>
                <a:gd name="T64" fmla="*/ 2905125 w 3543300"/>
                <a:gd name="T65" fmla="*/ 2698115 h 3617913"/>
                <a:gd name="T66" fmla="*/ 2994025 w 3543300"/>
                <a:gd name="T67" fmla="*/ 3108643 h 3617913"/>
                <a:gd name="T68" fmla="*/ 2709228 w 3543300"/>
                <a:gd name="T69" fmla="*/ 3363913 h 3617913"/>
                <a:gd name="T70" fmla="*/ 2600325 w 3543300"/>
                <a:gd name="T71" fmla="*/ 3355023 h 3617913"/>
                <a:gd name="T72" fmla="*/ 2193608 w 3543300"/>
                <a:gd name="T73" fmla="*/ 3187066 h 3617913"/>
                <a:gd name="T74" fmla="*/ 2005012 w 3543300"/>
                <a:gd name="T75" fmla="*/ 3563621 h 3617913"/>
                <a:gd name="T76" fmla="*/ 1620520 w 3543300"/>
                <a:gd name="T77" fmla="*/ 3617913 h 3617913"/>
                <a:gd name="T78" fmla="*/ 1535430 w 3543300"/>
                <a:gd name="T79" fmla="*/ 3555366 h 3617913"/>
                <a:gd name="T80" fmla="*/ 1324928 w 3543300"/>
                <a:gd name="T81" fmla="*/ 3179128 h 3617913"/>
                <a:gd name="T82" fmla="*/ 935990 w 3543300"/>
                <a:gd name="T83" fmla="*/ 3361056 h 3617913"/>
                <a:gd name="T84" fmla="*/ 830262 w 3543300"/>
                <a:gd name="T85" fmla="*/ 3361056 h 3617913"/>
                <a:gd name="T86" fmla="*/ 550545 w 3543300"/>
                <a:gd name="T87" fmla="*/ 3100071 h 3617913"/>
                <a:gd name="T88" fmla="*/ 638492 w 3543300"/>
                <a:gd name="T89" fmla="*/ 2698115 h 3617913"/>
                <a:gd name="T90" fmla="*/ 196850 w 3543300"/>
                <a:gd name="T91" fmla="*/ 2572068 h 3617913"/>
                <a:gd name="T92" fmla="*/ 101282 w 3543300"/>
                <a:gd name="T93" fmla="*/ 2520315 h 3617913"/>
                <a:gd name="T94" fmla="*/ 13970 w 3543300"/>
                <a:gd name="T95" fmla="*/ 2149158 h 3617913"/>
                <a:gd name="T96" fmla="*/ 334962 w 3543300"/>
                <a:gd name="T97" fmla="*/ 1915478 h 3617913"/>
                <a:gd name="T98" fmla="*/ 57467 w 3543300"/>
                <a:gd name="T99" fmla="*/ 1504633 h 3617913"/>
                <a:gd name="T100" fmla="*/ 635 w 3543300"/>
                <a:gd name="T101" fmla="*/ 1411288 h 3617913"/>
                <a:gd name="T102" fmla="*/ 134620 w 3543300"/>
                <a:gd name="T103" fmla="*/ 1058863 h 3617913"/>
                <a:gd name="T104" fmla="*/ 520382 w 3543300"/>
                <a:gd name="T105" fmla="*/ 1095375 h 3617913"/>
                <a:gd name="T106" fmla="*/ 742632 w 3543300"/>
                <a:gd name="T107" fmla="*/ 801052 h 3617913"/>
                <a:gd name="T108" fmla="*/ 558482 w 3543300"/>
                <a:gd name="T109" fmla="*/ 467677 h 3617913"/>
                <a:gd name="T110" fmla="*/ 862648 w 3543300"/>
                <a:gd name="T111" fmla="*/ 242252 h 3617913"/>
                <a:gd name="T112" fmla="*/ 955040 w 3543300"/>
                <a:gd name="T113" fmla="*/ 276542 h 3617913"/>
                <a:gd name="T114" fmla="*/ 1452245 w 3543300"/>
                <a:gd name="T115" fmla="*/ 404177 h 3617913"/>
                <a:gd name="T116" fmla="*/ 1557655 w 3543300"/>
                <a:gd name="T117" fmla="*/ 26352 h 3617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43300" h="3617913">
                  <a:moveTo>
                    <a:pt x="1752918" y="1088708"/>
                  </a:moveTo>
                  <a:lnTo>
                    <a:pt x="1734502" y="1089660"/>
                  </a:lnTo>
                  <a:lnTo>
                    <a:pt x="1716088" y="1090613"/>
                  </a:lnTo>
                  <a:lnTo>
                    <a:pt x="1697990" y="1092518"/>
                  </a:lnTo>
                  <a:lnTo>
                    <a:pt x="1679892" y="1094423"/>
                  </a:lnTo>
                  <a:lnTo>
                    <a:pt x="1662112" y="1097280"/>
                  </a:lnTo>
                  <a:lnTo>
                    <a:pt x="1644332" y="1100138"/>
                  </a:lnTo>
                  <a:lnTo>
                    <a:pt x="1626552" y="1103630"/>
                  </a:lnTo>
                  <a:lnTo>
                    <a:pt x="1608772" y="1107440"/>
                  </a:lnTo>
                  <a:lnTo>
                    <a:pt x="1591628" y="1111568"/>
                  </a:lnTo>
                  <a:lnTo>
                    <a:pt x="1574800" y="1116013"/>
                  </a:lnTo>
                  <a:lnTo>
                    <a:pt x="1557338" y="1121093"/>
                  </a:lnTo>
                  <a:lnTo>
                    <a:pt x="1540828" y="1126490"/>
                  </a:lnTo>
                  <a:lnTo>
                    <a:pt x="1524318" y="1132523"/>
                  </a:lnTo>
                  <a:lnTo>
                    <a:pt x="1507808" y="1138555"/>
                  </a:lnTo>
                  <a:lnTo>
                    <a:pt x="1491615" y="1145223"/>
                  </a:lnTo>
                  <a:lnTo>
                    <a:pt x="1475422" y="1152525"/>
                  </a:lnTo>
                  <a:lnTo>
                    <a:pt x="1459548" y="1159510"/>
                  </a:lnTo>
                  <a:lnTo>
                    <a:pt x="1443672" y="1167448"/>
                  </a:lnTo>
                  <a:lnTo>
                    <a:pt x="1428432" y="1175703"/>
                  </a:lnTo>
                  <a:lnTo>
                    <a:pt x="1413192" y="1183958"/>
                  </a:lnTo>
                  <a:lnTo>
                    <a:pt x="1398270" y="1193165"/>
                  </a:lnTo>
                  <a:lnTo>
                    <a:pt x="1383665" y="1202055"/>
                  </a:lnTo>
                  <a:lnTo>
                    <a:pt x="1368742" y="1211898"/>
                  </a:lnTo>
                  <a:lnTo>
                    <a:pt x="1354772" y="1221740"/>
                  </a:lnTo>
                  <a:lnTo>
                    <a:pt x="1340485" y="1231900"/>
                  </a:lnTo>
                  <a:lnTo>
                    <a:pt x="1327150" y="1242378"/>
                  </a:lnTo>
                  <a:lnTo>
                    <a:pt x="1313498" y="1253173"/>
                  </a:lnTo>
                  <a:lnTo>
                    <a:pt x="1300480" y="1264285"/>
                  </a:lnTo>
                  <a:lnTo>
                    <a:pt x="1287462" y="1275715"/>
                  </a:lnTo>
                  <a:lnTo>
                    <a:pt x="1274762" y="1287463"/>
                  </a:lnTo>
                  <a:lnTo>
                    <a:pt x="1262380" y="1299528"/>
                  </a:lnTo>
                  <a:lnTo>
                    <a:pt x="1250315" y="1311910"/>
                  </a:lnTo>
                  <a:lnTo>
                    <a:pt x="1238568" y="1324928"/>
                  </a:lnTo>
                  <a:lnTo>
                    <a:pt x="1227138" y="1337628"/>
                  </a:lnTo>
                  <a:lnTo>
                    <a:pt x="1215708" y="1350645"/>
                  </a:lnTo>
                  <a:lnTo>
                    <a:pt x="1205230" y="1364298"/>
                  </a:lnTo>
                  <a:lnTo>
                    <a:pt x="1194752" y="1377950"/>
                  </a:lnTo>
                  <a:lnTo>
                    <a:pt x="1183958" y="1392238"/>
                  </a:lnTo>
                  <a:lnTo>
                    <a:pt x="1174432" y="1406525"/>
                  </a:lnTo>
                  <a:lnTo>
                    <a:pt x="1164908" y="1420813"/>
                  </a:lnTo>
                  <a:lnTo>
                    <a:pt x="1155382" y="1435418"/>
                  </a:lnTo>
                  <a:lnTo>
                    <a:pt x="1146810" y="1450340"/>
                  </a:lnTo>
                  <a:lnTo>
                    <a:pt x="1138391" y="1465309"/>
                  </a:lnTo>
                  <a:lnTo>
                    <a:pt x="1130549" y="1480376"/>
                  </a:lnTo>
                  <a:lnTo>
                    <a:pt x="1122615" y="1496257"/>
                  </a:lnTo>
                  <a:lnTo>
                    <a:pt x="1114998" y="1512138"/>
                  </a:lnTo>
                  <a:lnTo>
                    <a:pt x="1108333" y="1528337"/>
                  </a:lnTo>
                  <a:lnTo>
                    <a:pt x="1101668" y="1544536"/>
                  </a:lnTo>
                  <a:lnTo>
                    <a:pt x="1095321" y="1561052"/>
                  </a:lnTo>
                  <a:lnTo>
                    <a:pt x="1089608" y="1577568"/>
                  </a:lnTo>
                  <a:lnTo>
                    <a:pt x="1083895" y="1594402"/>
                  </a:lnTo>
                  <a:lnTo>
                    <a:pt x="1079134" y="1611554"/>
                  </a:lnTo>
                  <a:lnTo>
                    <a:pt x="1074056" y="1628388"/>
                  </a:lnTo>
                  <a:lnTo>
                    <a:pt x="1069931" y="1646175"/>
                  </a:lnTo>
                  <a:lnTo>
                    <a:pt x="1066122" y="1663327"/>
                  </a:lnTo>
                  <a:lnTo>
                    <a:pt x="1062948" y="1681114"/>
                  </a:lnTo>
                  <a:lnTo>
                    <a:pt x="1059774" y="1698901"/>
                  </a:lnTo>
                  <a:lnTo>
                    <a:pt x="1057553" y="1717005"/>
                  </a:lnTo>
                  <a:lnTo>
                    <a:pt x="1055331" y="1735110"/>
                  </a:lnTo>
                  <a:lnTo>
                    <a:pt x="1053744" y="1753532"/>
                  </a:lnTo>
                  <a:lnTo>
                    <a:pt x="1052792" y="1771319"/>
                  </a:lnTo>
                  <a:lnTo>
                    <a:pt x="1051840" y="1790376"/>
                  </a:lnTo>
                  <a:lnTo>
                    <a:pt x="1051523" y="1808798"/>
                  </a:lnTo>
                  <a:lnTo>
                    <a:pt x="1051840" y="1827221"/>
                  </a:lnTo>
                  <a:lnTo>
                    <a:pt x="1052792" y="1845960"/>
                  </a:lnTo>
                  <a:lnTo>
                    <a:pt x="1053744" y="1864065"/>
                  </a:lnTo>
                  <a:lnTo>
                    <a:pt x="1055331" y="1882487"/>
                  </a:lnTo>
                  <a:lnTo>
                    <a:pt x="1057553" y="1900592"/>
                  </a:lnTo>
                  <a:lnTo>
                    <a:pt x="1059774" y="1918696"/>
                  </a:lnTo>
                  <a:lnTo>
                    <a:pt x="1062948" y="1936483"/>
                  </a:lnTo>
                  <a:lnTo>
                    <a:pt x="1066122" y="1953952"/>
                  </a:lnTo>
                  <a:lnTo>
                    <a:pt x="1069931" y="1971739"/>
                  </a:lnTo>
                  <a:lnTo>
                    <a:pt x="1074056" y="1988891"/>
                  </a:lnTo>
                  <a:lnTo>
                    <a:pt x="1079134" y="2006043"/>
                  </a:lnTo>
                  <a:lnTo>
                    <a:pt x="1083895" y="2022877"/>
                  </a:lnTo>
                  <a:lnTo>
                    <a:pt x="1089608" y="2039711"/>
                  </a:lnTo>
                  <a:lnTo>
                    <a:pt x="1095321" y="2056545"/>
                  </a:lnTo>
                  <a:lnTo>
                    <a:pt x="1101668" y="2073061"/>
                  </a:lnTo>
                  <a:lnTo>
                    <a:pt x="1108333" y="2089260"/>
                  </a:lnTo>
                  <a:lnTo>
                    <a:pt x="1114998" y="2105459"/>
                  </a:lnTo>
                  <a:lnTo>
                    <a:pt x="1122615" y="2121022"/>
                  </a:lnTo>
                  <a:lnTo>
                    <a:pt x="1130549" y="2136904"/>
                  </a:lnTo>
                  <a:lnTo>
                    <a:pt x="1138484" y="2152467"/>
                  </a:lnTo>
                  <a:lnTo>
                    <a:pt x="1147053" y="2167395"/>
                  </a:lnTo>
                  <a:lnTo>
                    <a:pt x="1155622" y="2182641"/>
                  </a:lnTo>
                  <a:lnTo>
                    <a:pt x="1165144" y="2197252"/>
                  </a:lnTo>
                  <a:lnTo>
                    <a:pt x="1174665" y="2211863"/>
                  </a:lnTo>
                  <a:lnTo>
                    <a:pt x="1184186" y="2225838"/>
                  </a:lnTo>
                  <a:lnTo>
                    <a:pt x="1194977" y="2240131"/>
                  </a:lnTo>
                  <a:lnTo>
                    <a:pt x="1205450" y="2253789"/>
                  </a:lnTo>
                  <a:lnTo>
                    <a:pt x="1215924" y="2267129"/>
                  </a:lnTo>
                  <a:lnTo>
                    <a:pt x="1227349" y="2280469"/>
                  </a:lnTo>
                  <a:lnTo>
                    <a:pt x="1238775" y="2293174"/>
                  </a:lnTo>
                  <a:lnTo>
                    <a:pt x="1250518" y="2305879"/>
                  </a:lnTo>
                  <a:lnTo>
                    <a:pt x="1262578" y="2318267"/>
                  </a:lnTo>
                  <a:lnTo>
                    <a:pt x="1274956" y="2330336"/>
                  </a:lnTo>
                  <a:lnTo>
                    <a:pt x="1287651" y="2342088"/>
                  </a:lnTo>
                  <a:lnTo>
                    <a:pt x="1300663" y="2353840"/>
                  </a:lnTo>
                  <a:lnTo>
                    <a:pt x="1313676" y="2364640"/>
                  </a:lnTo>
                  <a:lnTo>
                    <a:pt x="1327323" y="2375756"/>
                  </a:lnTo>
                  <a:lnTo>
                    <a:pt x="1340653" y="2386238"/>
                  </a:lnTo>
                  <a:lnTo>
                    <a:pt x="1354935" y="2396402"/>
                  </a:lnTo>
                  <a:lnTo>
                    <a:pt x="1368899" y="2406566"/>
                  </a:lnTo>
                  <a:lnTo>
                    <a:pt x="1383816" y="2415777"/>
                  </a:lnTo>
                  <a:lnTo>
                    <a:pt x="1398415" y="2424988"/>
                  </a:lnTo>
                  <a:lnTo>
                    <a:pt x="1413332" y="2433882"/>
                  </a:lnTo>
                  <a:lnTo>
                    <a:pt x="1428566" y="2442775"/>
                  </a:lnTo>
                  <a:lnTo>
                    <a:pt x="1443800" y="2450398"/>
                  </a:lnTo>
                  <a:lnTo>
                    <a:pt x="1459669" y="2458339"/>
                  </a:lnTo>
                  <a:lnTo>
                    <a:pt x="1475538" y="2465644"/>
                  </a:lnTo>
                  <a:lnTo>
                    <a:pt x="1491724" y="2472632"/>
                  </a:lnTo>
                  <a:lnTo>
                    <a:pt x="1507910" y="2479619"/>
                  </a:lnTo>
                  <a:lnTo>
                    <a:pt x="1524414" y="2485654"/>
                  </a:lnTo>
                  <a:lnTo>
                    <a:pt x="1540917" y="2491689"/>
                  </a:lnTo>
                  <a:lnTo>
                    <a:pt x="1557421" y="2496771"/>
                  </a:lnTo>
                  <a:lnTo>
                    <a:pt x="1574877" y="2502171"/>
                  </a:lnTo>
                  <a:lnTo>
                    <a:pt x="1591698" y="2506617"/>
                  </a:lnTo>
                  <a:lnTo>
                    <a:pt x="1608836" y="2510746"/>
                  </a:lnTo>
                  <a:lnTo>
                    <a:pt x="1626609" y="2514876"/>
                  </a:lnTo>
                  <a:lnTo>
                    <a:pt x="1644382" y="2518369"/>
                  </a:lnTo>
                  <a:lnTo>
                    <a:pt x="1662155" y="2520910"/>
                  </a:lnTo>
                  <a:lnTo>
                    <a:pt x="1679928" y="2523451"/>
                  </a:lnTo>
                  <a:lnTo>
                    <a:pt x="1698019" y="2525675"/>
                  </a:lnTo>
                  <a:lnTo>
                    <a:pt x="1716109" y="2527263"/>
                  </a:lnTo>
                  <a:lnTo>
                    <a:pt x="1734517" y="2528533"/>
                  </a:lnTo>
                  <a:lnTo>
                    <a:pt x="1752925" y="2529169"/>
                  </a:lnTo>
                  <a:lnTo>
                    <a:pt x="1771967" y="2529169"/>
                  </a:lnTo>
                  <a:lnTo>
                    <a:pt x="1790375" y="2529169"/>
                  </a:lnTo>
                  <a:lnTo>
                    <a:pt x="1808783" y="2528533"/>
                  </a:lnTo>
                  <a:lnTo>
                    <a:pt x="1827191" y="2527263"/>
                  </a:lnTo>
                  <a:lnTo>
                    <a:pt x="1845281" y="2525675"/>
                  </a:lnTo>
                  <a:lnTo>
                    <a:pt x="1863372" y="2523451"/>
                  </a:lnTo>
                  <a:lnTo>
                    <a:pt x="1881145" y="2520910"/>
                  </a:lnTo>
                  <a:lnTo>
                    <a:pt x="1898918" y="2518369"/>
                  </a:lnTo>
                  <a:lnTo>
                    <a:pt x="1916691" y="2514876"/>
                  </a:lnTo>
                  <a:lnTo>
                    <a:pt x="1934464" y="2510746"/>
                  </a:lnTo>
                  <a:lnTo>
                    <a:pt x="1951602" y="2506617"/>
                  </a:lnTo>
                  <a:lnTo>
                    <a:pt x="1969058" y="2502171"/>
                  </a:lnTo>
                  <a:lnTo>
                    <a:pt x="1985879" y="2496771"/>
                  </a:lnTo>
                  <a:lnTo>
                    <a:pt x="2002383" y="2491689"/>
                  </a:lnTo>
                  <a:lnTo>
                    <a:pt x="2019204" y="2485654"/>
                  </a:lnTo>
                  <a:lnTo>
                    <a:pt x="2035390" y="2479619"/>
                  </a:lnTo>
                  <a:lnTo>
                    <a:pt x="2051894" y="2472632"/>
                  </a:lnTo>
                  <a:lnTo>
                    <a:pt x="2067762" y="2465644"/>
                  </a:lnTo>
                  <a:lnTo>
                    <a:pt x="2083631" y="2458339"/>
                  </a:lnTo>
                  <a:lnTo>
                    <a:pt x="2099500" y="2450398"/>
                  </a:lnTo>
                  <a:lnTo>
                    <a:pt x="2114734" y="2442775"/>
                  </a:lnTo>
                  <a:lnTo>
                    <a:pt x="2129968" y="2433882"/>
                  </a:lnTo>
                  <a:lnTo>
                    <a:pt x="2144885" y="2424988"/>
                  </a:lnTo>
                  <a:lnTo>
                    <a:pt x="2159484" y="2415777"/>
                  </a:lnTo>
                  <a:lnTo>
                    <a:pt x="2174401" y="2406566"/>
                  </a:lnTo>
                  <a:lnTo>
                    <a:pt x="2188683" y="2396402"/>
                  </a:lnTo>
                  <a:lnTo>
                    <a:pt x="2202647" y="2386238"/>
                  </a:lnTo>
                  <a:lnTo>
                    <a:pt x="2215977" y="2375756"/>
                  </a:lnTo>
                  <a:lnTo>
                    <a:pt x="2229624" y="2364640"/>
                  </a:lnTo>
                  <a:lnTo>
                    <a:pt x="2242637" y="2353840"/>
                  </a:lnTo>
                  <a:lnTo>
                    <a:pt x="2255966" y="2342088"/>
                  </a:lnTo>
                  <a:lnTo>
                    <a:pt x="2268344" y="2330336"/>
                  </a:lnTo>
                  <a:lnTo>
                    <a:pt x="2280722" y="2318267"/>
                  </a:lnTo>
                  <a:lnTo>
                    <a:pt x="2292782" y="2305879"/>
                  </a:lnTo>
                  <a:lnTo>
                    <a:pt x="2304525" y="2293174"/>
                  </a:lnTo>
                  <a:lnTo>
                    <a:pt x="2315951" y="2280469"/>
                  </a:lnTo>
                  <a:lnTo>
                    <a:pt x="2327376" y="2267129"/>
                  </a:lnTo>
                  <a:lnTo>
                    <a:pt x="2338167" y="2253789"/>
                  </a:lnTo>
                  <a:lnTo>
                    <a:pt x="2348958" y="2240131"/>
                  </a:lnTo>
                  <a:lnTo>
                    <a:pt x="2359114" y="2225838"/>
                  </a:lnTo>
                  <a:lnTo>
                    <a:pt x="2368635" y="2211863"/>
                  </a:lnTo>
                  <a:lnTo>
                    <a:pt x="2378156" y="2197252"/>
                  </a:lnTo>
                  <a:lnTo>
                    <a:pt x="2387678" y="2182641"/>
                  </a:lnTo>
                  <a:lnTo>
                    <a:pt x="2396247" y="2167395"/>
                  </a:lnTo>
                  <a:lnTo>
                    <a:pt x="2404816" y="2152467"/>
                  </a:lnTo>
                  <a:lnTo>
                    <a:pt x="2412750" y="2136904"/>
                  </a:lnTo>
                  <a:lnTo>
                    <a:pt x="2420685" y="2121022"/>
                  </a:lnTo>
                  <a:lnTo>
                    <a:pt x="2428302" y="2105459"/>
                  </a:lnTo>
                  <a:lnTo>
                    <a:pt x="2434967" y="2089260"/>
                  </a:lnTo>
                  <a:lnTo>
                    <a:pt x="2441632" y="2073061"/>
                  </a:lnTo>
                  <a:lnTo>
                    <a:pt x="2447979" y="2056545"/>
                  </a:lnTo>
                  <a:lnTo>
                    <a:pt x="2453692" y="2039711"/>
                  </a:lnTo>
                  <a:lnTo>
                    <a:pt x="2459405" y="2022877"/>
                  </a:lnTo>
                  <a:lnTo>
                    <a:pt x="2464166" y="2006043"/>
                  </a:lnTo>
                  <a:lnTo>
                    <a:pt x="2469244" y="1988891"/>
                  </a:lnTo>
                  <a:lnTo>
                    <a:pt x="2473370" y="1971739"/>
                  </a:lnTo>
                  <a:lnTo>
                    <a:pt x="2477178" y="1953952"/>
                  </a:lnTo>
                  <a:lnTo>
                    <a:pt x="2480352" y="1936483"/>
                  </a:lnTo>
                  <a:lnTo>
                    <a:pt x="2483526" y="1918696"/>
                  </a:lnTo>
                  <a:lnTo>
                    <a:pt x="2486064" y="1900592"/>
                  </a:lnTo>
                  <a:lnTo>
                    <a:pt x="2487969" y="1882487"/>
                  </a:lnTo>
                  <a:lnTo>
                    <a:pt x="2489556" y="1864065"/>
                  </a:lnTo>
                  <a:lnTo>
                    <a:pt x="2490508" y="1845960"/>
                  </a:lnTo>
                  <a:lnTo>
                    <a:pt x="2491460" y="1827221"/>
                  </a:lnTo>
                  <a:lnTo>
                    <a:pt x="2491777" y="1808798"/>
                  </a:lnTo>
                  <a:lnTo>
                    <a:pt x="2491460" y="1790376"/>
                  </a:lnTo>
                  <a:lnTo>
                    <a:pt x="2490508" y="1771319"/>
                  </a:lnTo>
                  <a:lnTo>
                    <a:pt x="2489556" y="1753532"/>
                  </a:lnTo>
                  <a:lnTo>
                    <a:pt x="2487969" y="1735110"/>
                  </a:lnTo>
                  <a:lnTo>
                    <a:pt x="2486064" y="1717005"/>
                  </a:lnTo>
                  <a:lnTo>
                    <a:pt x="2483526" y="1698901"/>
                  </a:lnTo>
                  <a:lnTo>
                    <a:pt x="2480352" y="1681114"/>
                  </a:lnTo>
                  <a:lnTo>
                    <a:pt x="2477178" y="1663327"/>
                  </a:lnTo>
                  <a:lnTo>
                    <a:pt x="2473370" y="1646175"/>
                  </a:lnTo>
                  <a:lnTo>
                    <a:pt x="2469244" y="1628388"/>
                  </a:lnTo>
                  <a:lnTo>
                    <a:pt x="2464166" y="1611554"/>
                  </a:lnTo>
                  <a:lnTo>
                    <a:pt x="2459405" y="1594402"/>
                  </a:lnTo>
                  <a:lnTo>
                    <a:pt x="2453692" y="1577568"/>
                  </a:lnTo>
                  <a:lnTo>
                    <a:pt x="2447979" y="1561052"/>
                  </a:lnTo>
                  <a:lnTo>
                    <a:pt x="2441632" y="1544536"/>
                  </a:lnTo>
                  <a:lnTo>
                    <a:pt x="2434967" y="1528337"/>
                  </a:lnTo>
                  <a:lnTo>
                    <a:pt x="2428302" y="1512138"/>
                  </a:lnTo>
                  <a:lnTo>
                    <a:pt x="2420685" y="1496257"/>
                  </a:lnTo>
                  <a:lnTo>
                    <a:pt x="2412750" y="1480376"/>
                  </a:lnTo>
                  <a:lnTo>
                    <a:pt x="2404909" y="1465308"/>
                  </a:lnTo>
                  <a:lnTo>
                    <a:pt x="2396490" y="1450340"/>
                  </a:lnTo>
                  <a:lnTo>
                    <a:pt x="2387918" y="1435418"/>
                  </a:lnTo>
                  <a:lnTo>
                    <a:pt x="2378392" y="1420813"/>
                  </a:lnTo>
                  <a:lnTo>
                    <a:pt x="2368868" y="1406525"/>
                  </a:lnTo>
                  <a:lnTo>
                    <a:pt x="2359342" y="1392238"/>
                  </a:lnTo>
                  <a:lnTo>
                    <a:pt x="2349182" y="1377950"/>
                  </a:lnTo>
                  <a:lnTo>
                    <a:pt x="2338388" y="1364298"/>
                  </a:lnTo>
                  <a:lnTo>
                    <a:pt x="2327592" y="1350645"/>
                  </a:lnTo>
                  <a:lnTo>
                    <a:pt x="2316162" y="1337628"/>
                  </a:lnTo>
                  <a:lnTo>
                    <a:pt x="2304732" y="1324928"/>
                  </a:lnTo>
                  <a:lnTo>
                    <a:pt x="2292985" y="1311910"/>
                  </a:lnTo>
                  <a:lnTo>
                    <a:pt x="2280920" y="1299528"/>
                  </a:lnTo>
                  <a:lnTo>
                    <a:pt x="2268538" y="1287463"/>
                  </a:lnTo>
                  <a:lnTo>
                    <a:pt x="2256155" y="1275715"/>
                  </a:lnTo>
                  <a:lnTo>
                    <a:pt x="2242820" y="1264285"/>
                  </a:lnTo>
                  <a:lnTo>
                    <a:pt x="2229802" y="1253173"/>
                  </a:lnTo>
                  <a:lnTo>
                    <a:pt x="2216150" y="1242378"/>
                  </a:lnTo>
                  <a:lnTo>
                    <a:pt x="2202815" y="1231900"/>
                  </a:lnTo>
                  <a:lnTo>
                    <a:pt x="2188845" y="1221740"/>
                  </a:lnTo>
                  <a:lnTo>
                    <a:pt x="2174558" y="1211898"/>
                  </a:lnTo>
                  <a:lnTo>
                    <a:pt x="2159635" y="1202055"/>
                  </a:lnTo>
                  <a:lnTo>
                    <a:pt x="2145030" y="1193165"/>
                  </a:lnTo>
                  <a:lnTo>
                    <a:pt x="2130108" y="1183958"/>
                  </a:lnTo>
                  <a:lnTo>
                    <a:pt x="2114868" y="1175703"/>
                  </a:lnTo>
                  <a:lnTo>
                    <a:pt x="2099628" y="1167448"/>
                  </a:lnTo>
                  <a:lnTo>
                    <a:pt x="2083752" y="1159510"/>
                  </a:lnTo>
                  <a:lnTo>
                    <a:pt x="2067878" y="1152525"/>
                  </a:lnTo>
                  <a:lnTo>
                    <a:pt x="2052002" y="1145223"/>
                  </a:lnTo>
                  <a:lnTo>
                    <a:pt x="2035492" y="1138555"/>
                  </a:lnTo>
                  <a:lnTo>
                    <a:pt x="2019300" y="1132523"/>
                  </a:lnTo>
                  <a:lnTo>
                    <a:pt x="2002472" y="1126490"/>
                  </a:lnTo>
                  <a:lnTo>
                    <a:pt x="1985962" y="1121093"/>
                  </a:lnTo>
                  <a:lnTo>
                    <a:pt x="1969135" y="1116013"/>
                  </a:lnTo>
                  <a:lnTo>
                    <a:pt x="1951672" y="1111568"/>
                  </a:lnTo>
                  <a:lnTo>
                    <a:pt x="1934528" y="1107440"/>
                  </a:lnTo>
                  <a:lnTo>
                    <a:pt x="1916748" y="1103630"/>
                  </a:lnTo>
                  <a:lnTo>
                    <a:pt x="1898968" y="1100138"/>
                  </a:lnTo>
                  <a:lnTo>
                    <a:pt x="1881188" y="1097280"/>
                  </a:lnTo>
                  <a:lnTo>
                    <a:pt x="1863408" y="1094423"/>
                  </a:lnTo>
                  <a:lnTo>
                    <a:pt x="1845310" y="1092518"/>
                  </a:lnTo>
                  <a:lnTo>
                    <a:pt x="1827212" y="1090613"/>
                  </a:lnTo>
                  <a:lnTo>
                    <a:pt x="1808798" y="1089660"/>
                  </a:lnTo>
                  <a:lnTo>
                    <a:pt x="1790382" y="1088708"/>
                  </a:lnTo>
                  <a:lnTo>
                    <a:pt x="1771968" y="1088708"/>
                  </a:lnTo>
                  <a:lnTo>
                    <a:pt x="1752918" y="1088708"/>
                  </a:lnTo>
                  <a:close/>
                  <a:moveTo>
                    <a:pt x="1615758" y="0"/>
                  </a:moveTo>
                  <a:lnTo>
                    <a:pt x="1620520" y="0"/>
                  </a:lnTo>
                  <a:lnTo>
                    <a:pt x="1922780" y="0"/>
                  </a:lnTo>
                  <a:lnTo>
                    <a:pt x="1927225" y="0"/>
                  </a:lnTo>
                  <a:lnTo>
                    <a:pt x="1931670" y="317"/>
                  </a:lnTo>
                  <a:lnTo>
                    <a:pt x="1936115" y="952"/>
                  </a:lnTo>
                  <a:lnTo>
                    <a:pt x="1940878" y="1905"/>
                  </a:lnTo>
                  <a:lnTo>
                    <a:pt x="1949450" y="4127"/>
                  </a:lnTo>
                  <a:lnTo>
                    <a:pt x="1957705" y="6985"/>
                  </a:lnTo>
                  <a:lnTo>
                    <a:pt x="1965325" y="10795"/>
                  </a:lnTo>
                  <a:lnTo>
                    <a:pt x="1972628" y="14922"/>
                  </a:lnTo>
                  <a:lnTo>
                    <a:pt x="1979612" y="20320"/>
                  </a:lnTo>
                  <a:lnTo>
                    <a:pt x="1985962" y="26035"/>
                  </a:lnTo>
                  <a:lnTo>
                    <a:pt x="1991678" y="32385"/>
                  </a:lnTo>
                  <a:lnTo>
                    <a:pt x="1996758" y="39052"/>
                  </a:lnTo>
                  <a:lnTo>
                    <a:pt x="2001202" y="46672"/>
                  </a:lnTo>
                  <a:lnTo>
                    <a:pt x="2005012" y="54610"/>
                  </a:lnTo>
                  <a:lnTo>
                    <a:pt x="2007870" y="62230"/>
                  </a:lnTo>
                  <a:lnTo>
                    <a:pt x="2010092" y="71120"/>
                  </a:lnTo>
                  <a:lnTo>
                    <a:pt x="2010728" y="75565"/>
                  </a:lnTo>
                  <a:lnTo>
                    <a:pt x="2011362" y="80010"/>
                  </a:lnTo>
                  <a:lnTo>
                    <a:pt x="2011998" y="84455"/>
                  </a:lnTo>
                  <a:lnTo>
                    <a:pt x="2011998" y="89217"/>
                  </a:lnTo>
                  <a:lnTo>
                    <a:pt x="2011998" y="388620"/>
                  </a:lnTo>
                  <a:lnTo>
                    <a:pt x="2038350" y="393065"/>
                  </a:lnTo>
                  <a:lnTo>
                    <a:pt x="2064702" y="398462"/>
                  </a:lnTo>
                  <a:lnTo>
                    <a:pt x="2091055" y="404177"/>
                  </a:lnTo>
                  <a:lnTo>
                    <a:pt x="2116772" y="410210"/>
                  </a:lnTo>
                  <a:lnTo>
                    <a:pt x="2142490" y="416877"/>
                  </a:lnTo>
                  <a:lnTo>
                    <a:pt x="2167890" y="423545"/>
                  </a:lnTo>
                  <a:lnTo>
                    <a:pt x="2193608" y="431165"/>
                  </a:lnTo>
                  <a:lnTo>
                    <a:pt x="2218690" y="439102"/>
                  </a:lnTo>
                  <a:lnTo>
                    <a:pt x="2243772" y="447675"/>
                  </a:lnTo>
                  <a:lnTo>
                    <a:pt x="2268538" y="456247"/>
                  </a:lnTo>
                  <a:lnTo>
                    <a:pt x="2292985" y="465772"/>
                  </a:lnTo>
                  <a:lnTo>
                    <a:pt x="2317432" y="475615"/>
                  </a:lnTo>
                  <a:lnTo>
                    <a:pt x="2341562" y="485457"/>
                  </a:lnTo>
                  <a:lnTo>
                    <a:pt x="2365692" y="496252"/>
                  </a:lnTo>
                  <a:lnTo>
                    <a:pt x="2388870" y="507047"/>
                  </a:lnTo>
                  <a:lnTo>
                    <a:pt x="2412682" y="518477"/>
                  </a:lnTo>
                  <a:lnTo>
                    <a:pt x="2588260" y="276542"/>
                  </a:lnTo>
                  <a:lnTo>
                    <a:pt x="2591435" y="272732"/>
                  </a:lnTo>
                  <a:lnTo>
                    <a:pt x="2593975" y="269240"/>
                  </a:lnTo>
                  <a:lnTo>
                    <a:pt x="2597468" y="266065"/>
                  </a:lnTo>
                  <a:lnTo>
                    <a:pt x="2600325" y="262890"/>
                  </a:lnTo>
                  <a:lnTo>
                    <a:pt x="2606992" y="257175"/>
                  </a:lnTo>
                  <a:lnTo>
                    <a:pt x="2614295" y="252412"/>
                  </a:lnTo>
                  <a:lnTo>
                    <a:pt x="2621915" y="248602"/>
                  </a:lnTo>
                  <a:lnTo>
                    <a:pt x="2629852" y="245110"/>
                  </a:lnTo>
                  <a:lnTo>
                    <a:pt x="2638108" y="242570"/>
                  </a:lnTo>
                  <a:lnTo>
                    <a:pt x="2646362" y="240665"/>
                  </a:lnTo>
                  <a:lnTo>
                    <a:pt x="2654935" y="240030"/>
                  </a:lnTo>
                  <a:lnTo>
                    <a:pt x="2663508" y="240030"/>
                  </a:lnTo>
                  <a:lnTo>
                    <a:pt x="2671762" y="240665"/>
                  </a:lnTo>
                  <a:lnTo>
                    <a:pt x="2680652" y="242252"/>
                  </a:lnTo>
                  <a:lnTo>
                    <a:pt x="2688908" y="244475"/>
                  </a:lnTo>
                  <a:lnTo>
                    <a:pt x="2697162" y="247967"/>
                  </a:lnTo>
                  <a:lnTo>
                    <a:pt x="2705100" y="251777"/>
                  </a:lnTo>
                  <a:lnTo>
                    <a:pt x="2709228" y="254317"/>
                  </a:lnTo>
                  <a:lnTo>
                    <a:pt x="2712720" y="256857"/>
                  </a:lnTo>
                  <a:lnTo>
                    <a:pt x="2957512" y="434022"/>
                  </a:lnTo>
                  <a:lnTo>
                    <a:pt x="2960688" y="437197"/>
                  </a:lnTo>
                  <a:lnTo>
                    <a:pt x="2964498" y="439737"/>
                  </a:lnTo>
                  <a:lnTo>
                    <a:pt x="2967672" y="443230"/>
                  </a:lnTo>
                  <a:lnTo>
                    <a:pt x="2970848" y="446087"/>
                  </a:lnTo>
                  <a:lnTo>
                    <a:pt x="2976245" y="453072"/>
                  </a:lnTo>
                  <a:lnTo>
                    <a:pt x="2981008" y="460375"/>
                  </a:lnTo>
                  <a:lnTo>
                    <a:pt x="2985452" y="467995"/>
                  </a:lnTo>
                  <a:lnTo>
                    <a:pt x="2988628" y="475932"/>
                  </a:lnTo>
                  <a:lnTo>
                    <a:pt x="2991168" y="484187"/>
                  </a:lnTo>
                  <a:lnTo>
                    <a:pt x="2992755" y="492442"/>
                  </a:lnTo>
                  <a:lnTo>
                    <a:pt x="2994025" y="501015"/>
                  </a:lnTo>
                  <a:lnTo>
                    <a:pt x="2994025" y="509270"/>
                  </a:lnTo>
                  <a:lnTo>
                    <a:pt x="2993072" y="518160"/>
                  </a:lnTo>
                  <a:lnTo>
                    <a:pt x="2991802" y="526732"/>
                  </a:lnTo>
                  <a:lnTo>
                    <a:pt x="2988945" y="534987"/>
                  </a:lnTo>
                  <a:lnTo>
                    <a:pt x="2986088" y="543242"/>
                  </a:lnTo>
                  <a:lnTo>
                    <a:pt x="2981960" y="551180"/>
                  </a:lnTo>
                  <a:lnTo>
                    <a:pt x="2979738" y="554990"/>
                  </a:lnTo>
                  <a:lnTo>
                    <a:pt x="2976880" y="558800"/>
                  </a:lnTo>
                  <a:lnTo>
                    <a:pt x="2800985" y="801052"/>
                  </a:lnTo>
                  <a:lnTo>
                    <a:pt x="2819082" y="819785"/>
                  </a:lnTo>
                  <a:lnTo>
                    <a:pt x="2837180" y="839470"/>
                  </a:lnTo>
                  <a:lnTo>
                    <a:pt x="2854642" y="858837"/>
                  </a:lnTo>
                  <a:lnTo>
                    <a:pt x="2871788" y="878840"/>
                  </a:lnTo>
                  <a:lnTo>
                    <a:pt x="2888615" y="899160"/>
                  </a:lnTo>
                  <a:lnTo>
                    <a:pt x="2905125" y="919797"/>
                  </a:lnTo>
                  <a:lnTo>
                    <a:pt x="2921318" y="940752"/>
                  </a:lnTo>
                  <a:lnTo>
                    <a:pt x="2937192" y="962025"/>
                  </a:lnTo>
                  <a:lnTo>
                    <a:pt x="2952432" y="983615"/>
                  </a:lnTo>
                  <a:lnTo>
                    <a:pt x="2967672" y="1005205"/>
                  </a:lnTo>
                  <a:lnTo>
                    <a:pt x="2981960" y="1027113"/>
                  </a:lnTo>
                  <a:lnTo>
                    <a:pt x="2996248" y="1049655"/>
                  </a:lnTo>
                  <a:lnTo>
                    <a:pt x="3010218" y="1072198"/>
                  </a:lnTo>
                  <a:lnTo>
                    <a:pt x="3023235" y="1095375"/>
                  </a:lnTo>
                  <a:lnTo>
                    <a:pt x="3036570" y="1118553"/>
                  </a:lnTo>
                  <a:lnTo>
                    <a:pt x="3048952" y="1142048"/>
                  </a:lnTo>
                  <a:lnTo>
                    <a:pt x="3333115" y="1049338"/>
                  </a:lnTo>
                  <a:lnTo>
                    <a:pt x="3337560" y="1048068"/>
                  </a:lnTo>
                  <a:lnTo>
                    <a:pt x="3342005" y="1047115"/>
                  </a:lnTo>
                  <a:lnTo>
                    <a:pt x="3346450" y="1046480"/>
                  </a:lnTo>
                  <a:lnTo>
                    <a:pt x="3350578" y="1045528"/>
                  </a:lnTo>
                  <a:lnTo>
                    <a:pt x="3359785" y="1044893"/>
                  </a:lnTo>
                  <a:lnTo>
                    <a:pt x="3368358" y="1045210"/>
                  </a:lnTo>
                  <a:lnTo>
                    <a:pt x="3376930" y="1046480"/>
                  </a:lnTo>
                  <a:lnTo>
                    <a:pt x="3385185" y="1048068"/>
                  </a:lnTo>
                  <a:lnTo>
                    <a:pt x="3393440" y="1051243"/>
                  </a:lnTo>
                  <a:lnTo>
                    <a:pt x="3401060" y="1054735"/>
                  </a:lnTo>
                  <a:lnTo>
                    <a:pt x="3408680" y="1058863"/>
                  </a:lnTo>
                  <a:lnTo>
                    <a:pt x="3415665" y="1063625"/>
                  </a:lnTo>
                  <a:lnTo>
                    <a:pt x="3422015" y="1069340"/>
                  </a:lnTo>
                  <a:lnTo>
                    <a:pt x="3428048" y="1075690"/>
                  </a:lnTo>
                  <a:lnTo>
                    <a:pt x="3433445" y="1082358"/>
                  </a:lnTo>
                  <a:lnTo>
                    <a:pt x="3438208" y="1089978"/>
                  </a:lnTo>
                  <a:lnTo>
                    <a:pt x="3442335" y="1097915"/>
                  </a:lnTo>
                  <a:lnTo>
                    <a:pt x="3443922" y="1102043"/>
                  </a:lnTo>
                  <a:lnTo>
                    <a:pt x="3445510" y="1106488"/>
                  </a:lnTo>
                  <a:lnTo>
                    <a:pt x="3538855" y="1393508"/>
                  </a:lnTo>
                  <a:lnTo>
                    <a:pt x="3539808" y="1397635"/>
                  </a:lnTo>
                  <a:lnTo>
                    <a:pt x="3541078" y="1402398"/>
                  </a:lnTo>
                  <a:lnTo>
                    <a:pt x="3542030" y="1406843"/>
                  </a:lnTo>
                  <a:lnTo>
                    <a:pt x="3542665" y="1411288"/>
                  </a:lnTo>
                  <a:lnTo>
                    <a:pt x="3543300" y="1419860"/>
                  </a:lnTo>
                  <a:lnTo>
                    <a:pt x="3542982" y="1428750"/>
                  </a:lnTo>
                  <a:lnTo>
                    <a:pt x="3541712" y="1437323"/>
                  </a:lnTo>
                  <a:lnTo>
                    <a:pt x="3539808" y="1445578"/>
                  </a:lnTo>
                  <a:lnTo>
                    <a:pt x="3537268" y="1453833"/>
                  </a:lnTo>
                  <a:lnTo>
                    <a:pt x="3533458" y="1461453"/>
                  </a:lnTo>
                  <a:lnTo>
                    <a:pt x="3529330" y="1468755"/>
                  </a:lnTo>
                  <a:lnTo>
                    <a:pt x="3524568" y="1476058"/>
                  </a:lnTo>
                  <a:lnTo>
                    <a:pt x="3518852" y="1482408"/>
                  </a:lnTo>
                  <a:lnTo>
                    <a:pt x="3512502" y="1488440"/>
                  </a:lnTo>
                  <a:lnTo>
                    <a:pt x="3505518" y="1494155"/>
                  </a:lnTo>
                  <a:lnTo>
                    <a:pt x="3498215" y="1498600"/>
                  </a:lnTo>
                  <a:lnTo>
                    <a:pt x="3490278" y="1502728"/>
                  </a:lnTo>
                  <a:lnTo>
                    <a:pt x="3486150" y="1504633"/>
                  </a:lnTo>
                  <a:lnTo>
                    <a:pt x="3481705" y="1506220"/>
                  </a:lnTo>
                  <a:lnTo>
                    <a:pt x="3197225" y="1598295"/>
                  </a:lnTo>
                  <a:lnTo>
                    <a:pt x="3200400" y="1624330"/>
                  </a:lnTo>
                  <a:lnTo>
                    <a:pt x="3203892" y="1650365"/>
                  </a:lnTo>
                  <a:lnTo>
                    <a:pt x="3206115" y="1676718"/>
                  </a:lnTo>
                  <a:lnTo>
                    <a:pt x="3208338" y="1703070"/>
                  </a:lnTo>
                  <a:lnTo>
                    <a:pt x="3210242" y="1729423"/>
                  </a:lnTo>
                  <a:lnTo>
                    <a:pt x="3211512" y="1755775"/>
                  </a:lnTo>
                  <a:lnTo>
                    <a:pt x="3212148" y="1782445"/>
                  </a:lnTo>
                  <a:lnTo>
                    <a:pt x="3212465" y="1809115"/>
                  </a:lnTo>
                  <a:lnTo>
                    <a:pt x="3212148" y="1835785"/>
                  </a:lnTo>
                  <a:lnTo>
                    <a:pt x="3211512" y="1862455"/>
                  </a:lnTo>
                  <a:lnTo>
                    <a:pt x="3210242" y="1889125"/>
                  </a:lnTo>
                  <a:lnTo>
                    <a:pt x="3208338" y="1915478"/>
                  </a:lnTo>
                  <a:lnTo>
                    <a:pt x="3206115" y="1941830"/>
                  </a:lnTo>
                  <a:lnTo>
                    <a:pt x="3203892" y="1967865"/>
                  </a:lnTo>
                  <a:lnTo>
                    <a:pt x="3200400" y="1993900"/>
                  </a:lnTo>
                  <a:lnTo>
                    <a:pt x="3197225" y="2019618"/>
                  </a:lnTo>
                  <a:lnTo>
                    <a:pt x="3481705" y="2112328"/>
                  </a:lnTo>
                  <a:lnTo>
                    <a:pt x="3486150" y="2113915"/>
                  </a:lnTo>
                  <a:lnTo>
                    <a:pt x="3490278" y="2115820"/>
                  </a:lnTo>
                  <a:lnTo>
                    <a:pt x="3498215" y="2119630"/>
                  </a:lnTo>
                  <a:lnTo>
                    <a:pt x="3505518" y="2124393"/>
                  </a:lnTo>
                  <a:lnTo>
                    <a:pt x="3512502" y="2129790"/>
                  </a:lnTo>
                  <a:lnTo>
                    <a:pt x="3518852" y="2135505"/>
                  </a:lnTo>
                  <a:lnTo>
                    <a:pt x="3524568" y="2142173"/>
                  </a:lnTo>
                  <a:lnTo>
                    <a:pt x="3529330" y="2149158"/>
                  </a:lnTo>
                  <a:lnTo>
                    <a:pt x="3533458" y="2156778"/>
                  </a:lnTo>
                  <a:lnTo>
                    <a:pt x="3537268" y="2164398"/>
                  </a:lnTo>
                  <a:lnTo>
                    <a:pt x="3539808" y="2172653"/>
                  </a:lnTo>
                  <a:lnTo>
                    <a:pt x="3541712" y="2180908"/>
                  </a:lnTo>
                  <a:lnTo>
                    <a:pt x="3542982" y="2189480"/>
                  </a:lnTo>
                  <a:lnTo>
                    <a:pt x="3543300" y="2198053"/>
                  </a:lnTo>
                  <a:lnTo>
                    <a:pt x="3542665" y="2206625"/>
                  </a:lnTo>
                  <a:lnTo>
                    <a:pt x="3542030" y="2211388"/>
                  </a:lnTo>
                  <a:lnTo>
                    <a:pt x="3541078" y="2215833"/>
                  </a:lnTo>
                  <a:lnTo>
                    <a:pt x="3539808" y="2220278"/>
                  </a:lnTo>
                  <a:lnTo>
                    <a:pt x="3538855" y="2224405"/>
                  </a:lnTo>
                  <a:lnTo>
                    <a:pt x="3445510" y="2512060"/>
                  </a:lnTo>
                  <a:lnTo>
                    <a:pt x="3443922" y="2516188"/>
                  </a:lnTo>
                  <a:lnTo>
                    <a:pt x="3442335" y="2520315"/>
                  </a:lnTo>
                  <a:lnTo>
                    <a:pt x="3438208" y="2528253"/>
                  </a:lnTo>
                  <a:lnTo>
                    <a:pt x="3433445" y="2535555"/>
                  </a:lnTo>
                  <a:lnTo>
                    <a:pt x="3428048" y="2542540"/>
                  </a:lnTo>
                  <a:lnTo>
                    <a:pt x="3422015" y="2548890"/>
                  </a:lnTo>
                  <a:lnTo>
                    <a:pt x="3415665" y="2554605"/>
                  </a:lnTo>
                  <a:lnTo>
                    <a:pt x="3408680" y="2559368"/>
                  </a:lnTo>
                  <a:lnTo>
                    <a:pt x="3401060" y="2563495"/>
                  </a:lnTo>
                  <a:lnTo>
                    <a:pt x="3393440" y="2567305"/>
                  </a:lnTo>
                  <a:lnTo>
                    <a:pt x="3385185" y="2569845"/>
                  </a:lnTo>
                  <a:lnTo>
                    <a:pt x="3376930" y="2571750"/>
                  </a:lnTo>
                  <a:lnTo>
                    <a:pt x="3368358" y="2573020"/>
                  </a:lnTo>
                  <a:lnTo>
                    <a:pt x="3359785" y="2573338"/>
                  </a:lnTo>
                  <a:lnTo>
                    <a:pt x="3350578" y="2573020"/>
                  </a:lnTo>
                  <a:lnTo>
                    <a:pt x="3346450" y="2572068"/>
                  </a:lnTo>
                  <a:lnTo>
                    <a:pt x="3342005" y="2571433"/>
                  </a:lnTo>
                  <a:lnTo>
                    <a:pt x="3337560" y="2570163"/>
                  </a:lnTo>
                  <a:lnTo>
                    <a:pt x="3333115" y="2568893"/>
                  </a:lnTo>
                  <a:lnTo>
                    <a:pt x="3048952" y="2476500"/>
                  </a:lnTo>
                  <a:lnTo>
                    <a:pt x="3035935" y="2499995"/>
                  </a:lnTo>
                  <a:lnTo>
                    <a:pt x="3023235" y="2523173"/>
                  </a:lnTo>
                  <a:lnTo>
                    <a:pt x="3009900" y="2546033"/>
                  </a:lnTo>
                  <a:lnTo>
                    <a:pt x="2996248" y="2568893"/>
                  </a:lnTo>
                  <a:lnTo>
                    <a:pt x="2981960" y="2590800"/>
                  </a:lnTo>
                  <a:lnTo>
                    <a:pt x="2967355" y="2613025"/>
                  </a:lnTo>
                  <a:lnTo>
                    <a:pt x="2952115" y="2634933"/>
                  </a:lnTo>
                  <a:lnTo>
                    <a:pt x="2936875" y="2656523"/>
                  </a:lnTo>
                  <a:lnTo>
                    <a:pt x="2921318" y="2677478"/>
                  </a:lnTo>
                  <a:lnTo>
                    <a:pt x="2905125" y="2698115"/>
                  </a:lnTo>
                  <a:lnTo>
                    <a:pt x="2888615" y="2718753"/>
                  </a:lnTo>
                  <a:lnTo>
                    <a:pt x="2871788" y="2739073"/>
                  </a:lnTo>
                  <a:lnTo>
                    <a:pt x="2854325" y="2759076"/>
                  </a:lnTo>
                  <a:lnTo>
                    <a:pt x="2837180" y="2778761"/>
                  </a:lnTo>
                  <a:lnTo>
                    <a:pt x="2819082" y="2797811"/>
                  </a:lnTo>
                  <a:lnTo>
                    <a:pt x="2800985" y="2817178"/>
                  </a:lnTo>
                  <a:lnTo>
                    <a:pt x="2976880" y="3059431"/>
                  </a:lnTo>
                  <a:lnTo>
                    <a:pt x="2979738" y="3063241"/>
                  </a:lnTo>
                  <a:lnTo>
                    <a:pt x="2981960" y="3067368"/>
                  </a:lnTo>
                  <a:lnTo>
                    <a:pt x="2986088" y="3075306"/>
                  </a:lnTo>
                  <a:lnTo>
                    <a:pt x="2988945" y="3083243"/>
                  </a:lnTo>
                  <a:lnTo>
                    <a:pt x="2991802" y="3091816"/>
                  </a:lnTo>
                  <a:lnTo>
                    <a:pt x="2993072" y="3100071"/>
                  </a:lnTo>
                  <a:lnTo>
                    <a:pt x="2994025" y="3108643"/>
                  </a:lnTo>
                  <a:lnTo>
                    <a:pt x="2994025" y="3117216"/>
                  </a:lnTo>
                  <a:lnTo>
                    <a:pt x="2992755" y="3125788"/>
                  </a:lnTo>
                  <a:lnTo>
                    <a:pt x="2991168" y="3134043"/>
                  </a:lnTo>
                  <a:lnTo>
                    <a:pt x="2988628" y="3142298"/>
                  </a:lnTo>
                  <a:lnTo>
                    <a:pt x="2985770" y="3150236"/>
                  </a:lnTo>
                  <a:lnTo>
                    <a:pt x="2981642" y="3157538"/>
                  </a:lnTo>
                  <a:lnTo>
                    <a:pt x="2976562" y="3165158"/>
                  </a:lnTo>
                  <a:lnTo>
                    <a:pt x="2970848" y="3171826"/>
                  </a:lnTo>
                  <a:lnTo>
                    <a:pt x="2967990" y="3175001"/>
                  </a:lnTo>
                  <a:lnTo>
                    <a:pt x="2964498" y="3177858"/>
                  </a:lnTo>
                  <a:lnTo>
                    <a:pt x="2961322" y="3181033"/>
                  </a:lnTo>
                  <a:lnTo>
                    <a:pt x="2957512" y="3183573"/>
                  </a:lnTo>
                  <a:lnTo>
                    <a:pt x="2712720" y="3361056"/>
                  </a:lnTo>
                  <a:lnTo>
                    <a:pt x="2709228" y="3363913"/>
                  </a:lnTo>
                  <a:lnTo>
                    <a:pt x="2705100" y="3366453"/>
                  </a:lnTo>
                  <a:lnTo>
                    <a:pt x="2697162" y="3370581"/>
                  </a:lnTo>
                  <a:lnTo>
                    <a:pt x="2688908" y="3373756"/>
                  </a:lnTo>
                  <a:lnTo>
                    <a:pt x="2680652" y="3376296"/>
                  </a:lnTo>
                  <a:lnTo>
                    <a:pt x="2671762" y="3377883"/>
                  </a:lnTo>
                  <a:lnTo>
                    <a:pt x="2663508" y="3378518"/>
                  </a:lnTo>
                  <a:lnTo>
                    <a:pt x="2654935" y="3378518"/>
                  </a:lnTo>
                  <a:lnTo>
                    <a:pt x="2646362" y="3377248"/>
                  </a:lnTo>
                  <a:lnTo>
                    <a:pt x="2638108" y="3375978"/>
                  </a:lnTo>
                  <a:lnTo>
                    <a:pt x="2629852" y="3373121"/>
                  </a:lnTo>
                  <a:lnTo>
                    <a:pt x="2621915" y="3369946"/>
                  </a:lnTo>
                  <a:lnTo>
                    <a:pt x="2614295" y="3365818"/>
                  </a:lnTo>
                  <a:lnTo>
                    <a:pt x="2606992" y="3360738"/>
                  </a:lnTo>
                  <a:lnTo>
                    <a:pt x="2600325" y="3355023"/>
                  </a:lnTo>
                  <a:lnTo>
                    <a:pt x="2597468" y="3352166"/>
                  </a:lnTo>
                  <a:lnTo>
                    <a:pt x="2593975" y="3348673"/>
                  </a:lnTo>
                  <a:lnTo>
                    <a:pt x="2591435" y="3345498"/>
                  </a:lnTo>
                  <a:lnTo>
                    <a:pt x="2588260" y="3341688"/>
                  </a:lnTo>
                  <a:lnTo>
                    <a:pt x="2412682" y="3099753"/>
                  </a:lnTo>
                  <a:lnTo>
                    <a:pt x="2388870" y="3110866"/>
                  </a:lnTo>
                  <a:lnTo>
                    <a:pt x="2365692" y="3122296"/>
                  </a:lnTo>
                  <a:lnTo>
                    <a:pt x="2341562" y="3132773"/>
                  </a:lnTo>
                  <a:lnTo>
                    <a:pt x="2317432" y="3142933"/>
                  </a:lnTo>
                  <a:lnTo>
                    <a:pt x="2292985" y="3152776"/>
                  </a:lnTo>
                  <a:lnTo>
                    <a:pt x="2268538" y="3161666"/>
                  </a:lnTo>
                  <a:lnTo>
                    <a:pt x="2243772" y="3170873"/>
                  </a:lnTo>
                  <a:lnTo>
                    <a:pt x="2218690" y="3179128"/>
                  </a:lnTo>
                  <a:lnTo>
                    <a:pt x="2193608" y="3187066"/>
                  </a:lnTo>
                  <a:lnTo>
                    <a:pt x="2167890" y="3194368"/>
                  </a:lnTo>
                  <a:lnTo>
                    <a:pt x="2142490" y="3201671"/>
                  </a:lnTo>
                  <a:lnTo>
                    <a:pt x="2116772" y="3208021"/>
                  </a:lnTo>
                  <a:lnTo>
                    <a:pt x="2091055" y="3214371"/>
                  </a:lnTo>
                  <a:lnTo>
                    <a:pt x="2064702" y="3220086"/>
                  </a:lnTo>
                  <a:lnTo>
                    <a:pt x="2038350" y="3225483"/>
                  </a:lnTo>
                  <a:lnTo>
                    <a:pt x="2011998" y="3229928"/>
                  </a:lnTo>
                  <a:lnTo>
                    <a:pt x="2011998" y="3529013"/>
                  </a:lnTo>
                  <a:lnTo>
                    <a:pt x="2011998" y="3533458"/>
                  </a:lnTo>
                  <a:lnTo>
                    <a:pt x="2011362" y="3537903"/>
                  </a:lnTo>
                  <a:lnTo>
                    <a:pt x="2010728" y="3542666"/>
                  </a:lnTo>
                  <a:lnTo>
                    <a:pt x="2010092" y="3547111"/>
                  </a:lnTo>
                  <a:lnTo>
                    <a:pt x="2007870" y="3555366"/>
                  </a:lnTo>
                  <a:lnTo>
                    <a:pt x="2005012" y="3563621"/>
                  </a:lnTo>
                  <a:lnTo>
                    <a:pt x="2001202" y="3571558"/>
                  </a:lnTo>
                  <a:lnTo>
                    <a:pt x="1996758" y="3578543"/>
                  </a:lnTo>
                  <a:lnTo>
                    <a:pt x="1991678" y="3585846"/>
                  </a:lnTo>
                  <a:lnTo>
                    <a:pt x="1985962" y="3591878"/>
                  </a:lnTo>
                  <a:lnTo>
                    <a:pt x="1979612" y="3597911"/>
                  </a:lnTo>
                  <a:lnTo>
                    <a:pt x="1972628" y="3602673"/>
                  </a:lnTo>
                  <a:lnTo>
                    <a:pt x="1965325" y="3607118"/>
                  </a:lnTo>
                  <a:lnTo>
                    <a:pt x="1957705" y="3610928"/>
                  </a:lnTo>
                  <a:lnTo>
                    <a:pt x="1949450" y="3614103"/>
                  </a:lnTo>
                  <a:lnTo>
                    <a:pt x="1940878" y="3616326"/>
                  </a:lnTo>
                  <a:lnTo>
                    <a:pt x="1931670" y="3617278"/>
                  </a:lnTo>
                  <a:lnTo>
                    <a:pt x="1927225" y="3617913"/>
                  </a:lnTo>
                  <a:lnTo>
                    <a:pt x="1922780" y="3617913"/>
                  </a:lnTo>
                  <a:lnTo>
                    <a:pt x="1620520" y="3617913"/>
                  </a:lnTo>
                  <a:lnTo>
                    <a:pt x="1615758" y="3617913"/>
                  </a:lnTo>
                  <a:lnTo>
                    <a:pt x="1611630" y="3617278"/>
                  </a:lnTo>
                  <a:lnTo>
                    <a:pt x="1602422" y="3616326"/>
                  </a:lnTo>
                  <a:lnTo>
                    <a:pt x="1594168" y="3614103"/>
                  </a:lnTo>
                  <a:lnTo>
                    <a:pt x="1585912" y="3610928"/>
                  </a:lnTo>
                  <a:lnTo>
                    <a:pt x="1577975" y="3607118"/>
                  </a:lnTo>
                  <a:lnTo>
                    <a:pt x="1570990" y="3602673"/>
                  </a:lnTo>
                  <a:lnTo>
                    <a:pt x="1563688" y="3597911"/>
                  </a:lnTo>
                  <a:lnTo>
                    <a:pt x="1557655" y="3591878"/>
                  </a:lnTo>
                  <a:lnTo>
                    <a:pt x="1551622" y="3585846"/>
                  </a:lnTo>
                  <a:lnTo>
                    <a:pt x="1546860" y="3578543"/>
                  </a:lnTo>
                  <a:lnTo>
                    <a:pt x="1542415" y="3571558"/>
                  </a:lnTo>
                  <a:lnTo>
                    <a:pt x="1538605" y="3563621"/>
                  </a:lnTo>
                  <a:lnTo>
                    <a:pt x="1535430" y="3555366"/>
                  </a:lnTo>
                  <a:lnTo>
                    <a:pt x="1533208" y="3547111"/>
                  </a:lnTo>
                  <a:lnTo>
                    <a:pt x="1532572" y="3542666"/>
                  </a:lnTo>
                  <a:lnTo>
                    <a:pt x="1531620" y="3537903"/>
                  </a:lnTo>
                  <a:lnTo>
                    <a:pt x="1531302" y="3533458"/>
                  </a:lnTo>
                  <a:lnTo>
                    <a:pt x="1531302" y="3529013"/>
                  </a:lnTo>
                  <a:lnTo>
                    <a:pt x="1531302" y="3229928"/>
                  </a:lnTo>
                  <a:lnTo>
                    <a:pt x="1504950" y="3225483"/>
                  </a:lnTo>
                  <a:lnTo>
                    <a:pt x="1478598" y="3220086"/>
                  </a:lnTo>
                  <a:lnTo>
                    <a:pt x="1452245" y="3214371"/>
                  </a:lnTo>
                  <a:lnTo>
                    <a:pt x="1426845" y="3208021"/>
                  </a:lnTo>
                  <a:lnTo>
                    <a:pt x="1400810" y="3201671"/>
                  </a:lnTo>
                  <a:lnTo>
                    <a:pt x="1375092" y="3194368"/>
                  </a:lnTo>
                  <a:lnTo>
                    <a:pt x="1350010" y="3187066"/>
                  </a:lnTo>
                  <a:lnTo>
                    <a:pt x="1324928" y="3179128"/>
                  </a:lnTo>
                  <a:lnTo>
                    <a:pt x="1299528" y="3170873"/>
                  </a:lnTo>
                  <a:lnTo>
                    <a:pt x="1274762" y="3161666"/>
                  </a:lnTo>
                  <a:lnTo>
                    <a:pt x="1250315" y="3152776"/>
                  </a:lnTo>
                  <a:lnTo>
                    <a:pt x="1225868" y="3142933"/>
                  </a:lnTo>
                  <a:lnTo>
                    <a:pt x="1201738" y="3132773"/>
                  </a:lnTo>
                  <a:lnTo>
                    <a:pt x="1177925" y="3122296"/>
                  </a:lnTo>
                  <a:lnTo>
                    <a:pt x="1154430" y="3110866"/>
                  </a:lnTo>
                  <a:lnTo>
                    <a:pt x="1130618" y="3099753"/>
                  </a:lnTo>
                  <a:lnTo>
                    <a:pt x="955040" y="3342006"/>
                  </a:lnTo>
                  <a:lnTo>
                    <a:pt x="952182" y="3345816"/>
                  </a:lnTo>
                  <a:lnTo>
                    <a:pt x="949325" y="3349308"/>
                  </a:lnTo>
                  <a:lnTo>
                    <a:pt x="946150" y="3352483"/>
                  </a:lnTo>
                  <a:lnTo>
                    <a:pt x="942975" y="3355658"/>
                  </a:lnTo>
                  <a:lnTo>
                    <a:pt x="935990" y="3361056"/>
                  </a:lnTo>
                  <a:lnTo>
                    <a:pt x="929005" y="3366136"/>
                  </a:lnTo>
                  <a:lnTo>
                    <a:pt x="921385" y="3369946"/>
                  </a:lnTo>
                  <a:lnTo>
                    <a:pt x="913448" y="3373121"/>
                  </a:lnTo>
                  <a:lnTo>
                    <a:pt x="905192" y="3375978"/>
                  </a:lnTo>
                  <a:lnTo>
                    <a:pt x="896938" y="3377248"/>
                  </a:lnTo>
                  <a:lnTo>
                    <a:pt x="888365" y="3378518"/>
                  </a:lnTo>
                  <a:lnTo>
                    <a:pt x="879792" y="3378518"/>
                  </a:lnTo>
                  <a:lnTo>
                    <a:pt x="870902" y="3377883"/>
                  </a:lnTo>
                  <a:lnTo>
                    <a:pt x="862648" y="3376296"/>
                  </a:lnTo>
                  <a:lnTo>
                    <a:pt x="854075" y="3373756"/>
                  </a:lnTo>
                  <a:lnTo>
                    <a:pt x="846138" y="3370581"/>
                  </a:lnTo>
                  <a:lnTo>
                    <a:pt x="837882" y="3366453"/>
                  </a:lnTo>
                  <a:lnTo>
                    <a:pt x="834072" y="3363913"/>
                  </a:lnTo>
                  <a:lnTo>
                    <a:pt x="830262" y="3361056"/>
                  </a:lnTo>
                  <a:lnTo>
                    <a:pt x="586105" y="3183573"/>
                  </a:lnTo>
                  <a:lnTo>
                    <a:pt x="582930" y="3181033"/>
                  </a:lnTo>
                  <a:lnTo>
                    <a:pt x="579438" y="3177858"/>
                  </a:lnTo>
                  <a:lnTo>
                    <a:pt x="575945" y="3175001"/>
                  </a:lnTo>
                  <a:lnTo>
                    <a:pt x="573088" y="3171826"/>
                  </a:lnTo>
                  <a:lnTo>
                    <a:pt x="567372" y="3165158"/>
                  </a:lnTo>
                  <a:lnTo>
                    <a:pt x="562610" y="3157538"/>
                  </a:lnTo>
                  <a:lnTo>
                    <a:pt x="558482" y="3150236"/>
                  </a:lnTo>
                  <a:lnTo>
                    <a:pt x="554990" y="3142298"/>
                  </a:lnTo>
                  <a:lnTo>
                    <a:pt x="552450" y="3134043"/>
                  </a:lnTo>
                  <a:lnTo>
                    <a:pt x="550862" y="3125788"/>
                  </a:lnTo>
                  <a:lnTo>
                    <a:pt x="549592" y="3117216"/>
                  </a:lnTo>
                  <a:lnTo>
                    <a:pt x="549592" y="3108643"/>
                  </a:lnTo>
                  <a:lnTo>
                    <a:pt x="550545" y="3100071"/>
                  </a:lnTo>
                  <a:lnTo>
                    <a:pt x="551815" y="3091816"/>
                  </a:lnTo>
                  <a:lnTo>
                    <a:pt x="554355" y="3083243"/>
                  </a:lnTo>
                  <a:lnTo>
                    <a:pt x="557530" y="3075306"/>
                  </a:lnTo>
                  <a:lnTo>
                    <a:pt x="559435" y="3071178"/>
                  </a:lnTo>
                  <a:lnTo>
                    <a:pt x="561340" y="3067368"/>
                  </a:lnTo>
                  <a:lnTo>
                    <a:pt x="563880" y="3063241"/>
                  </a:lnTo>
                  <a:lnTo>
                    <a:pt x="566738" y="3059431"/>
                  </a:lnTo>
                  <a:lnTo>
                    <a:pt x="742632" y="2817178"/>
                  </a:lnTo>
                  <a:lnTo>
                    <a:pt x="724218" y="2797811"/>
                  </a:lnTo>
                  <a:lnTo>
                    <a:pt x="706755" y="2778761"/>
                  </a:lnTo>
                  <a:lnTo>
                    <a:pt x="688975" y="2759076"/>
                  </a:lnTo>
                  <a:lnTo>
                    <a:pt x="671512" y="2739073"/>
                  </a:lnTo>
                  <a:lnTo>
                    <a:pt x="655002" y="2718753"/>
                  </a:lnTo>
                  <a:lnTo>
                    <a:pt x="638492" y="2698115"/>
                  </a:lnTo>
                  <a:lnTo>
                    <a:pt x="622300" y="2677478"/>
                  </a:lnTo>
                  <a:lnTo>
                    <a:pt x="606425" y="2656523"/>
                  </a:lnTo>
                  <a:lnTo>
                    <a:pt x="591185" y="2634933"/>
                  </a:lnTo>
                  <a:lnTo>
                    <a:pt x="576580" y="2613025"/>
                  </a:lnTo>
                  <a:lnTo>
                    <a:pt x="561658" y="2590800"/>
                  </a:lnTo>
                  <a:lnTo>
                    <a:pt x="547370" y="2568893"/>
                  </a:lnTo>
                  <a:lnTo>
                    <a:pt x="534035" y="2546033"/>
                  </a:lnTo>
                  <a:lnTo>
                    <a:pt x="520382" y="2523173"/>
                  </a:lnTo>
                  <a:lnTo>
                    <a:pt x="507682" y="2499995"/>
                  </a:lnTo>
                  <a:lnTo>
                    <a:pt x="494665" y="2476500"/>
                  </a:lnTo>
                  <a:lnTo>
                    <a:pt x="209868" y="2568893"/>
                  </a:lnTo>
                  <a:lnTo>
                    <a:pt x="205740" y="2570163"/>
                  </a:lnTo>
                  <a:lnTo>
                    <a:pt x="201295" y="2571433"/>
                  </a:lnTo>
                  <a:lnTo>
                    <a:pt x="196850" y="2572068"/>
                  </a:lnTo>
                  <a:lnTo>
                    <a:pt x="192722" y="2573020"/>
                  </a:lnTo>
                  <a:lnTo>
                    <a:pt x="183515" y="2573338"/>
                  </a:lnTo>
                  <a:lnTo>
                    <a:pt x="174942" y="2573020"/>
                  </a:lnTo>
                  <a:lnTo>
                    <a:pt x="166688" y="2571750"/>
                  </a:lnTo>
                  <a:lnTo>
                    <a:pt x="158115" y="2569845"/>
                  </a:lnTo>
                  <a:lnTo>
                    <a:pt x="150177" y="2567305"/>
                  </a:lnTo>
                  <a:lnTo>
                    <a:pt x="142240" y="2563495"/>
                  </a:lnTo>
                  <a:lnTo>
                    <a:pt x="134620" y="2559368"/>
                  </a:lnTo>
                  <a:lnTo>
                    <a:pt x="127952" y="2554605"/>
                  </a:lnTo>
                  <a:lnTo>
                    <a:pt x="121602" y="2548890"/>
                  </a:lnTo>
                  <a:lnTo>
                    <a:pt x="115570" y="2542540"/>
                  </a:lnTo>
                  <a:lnTo>
                    <a:pt x="109855" y="2535555"/>
                  </a:lnTo>
                  <a:lnTo>
                    <a:pt x="105410" y="2528253"/>
                  </a:lnTo>
                  <a:lnTo>
                    <a:pt x="101282" y="2520315"/>
                  </a:lnTo>
                  <a:lnTo>
                    <a:pt x="99377" y="2516188"/>
                  </a:lnTo>
                  <a:lnTo>
                    <a:pt x="97790" y="2512060"/>
                  </a:lnTo>
                  <a:lnTo>
                    <a:pt x="4445" y="2224405"/>
                  </a:lnTo>
                  <a:lnTo>
                    <a:pt x="3492" y="2220278"/>
                  </a:lnTo>
                  <a:lnTo>
                    <a:pt x="2222" y="2215833"/>
                  </a:lnTo>
                  <a:lnTo>
                    <a:pt x="1587" y="2211388"/>
                  </a:lnTo>
                  <a:lnTo>
                    <a:pt x="635" y="2206625"/>
                  </a:lnTo>
                  <a:lnTo>
                    <a:pt x="0" y="2198053"/>
                  </a:lnTo>
                  <a:lnTo>
                    <a:pt x="317" y="2189480"/>
                  </a:lnTo>
                  <a:lnTo>
                    <a:pt x="1587" y="2180908"/>
                  </a:lnTo>
                  <a:lnTo>
                    <a:pt x="3810" y="2172653"/>
                  </a:lnTo>
                  <a:lnTo>
                    <a:pt x="6350" y="2164398"/>
                  </a:lnTo>
                  <a:lnTo>
                    <a:pt x="9842" y="2156778"/>
                  </a:lnTo>
                  <a:lnTo>
                    <a:pt x="13970" y="2149158"/>
                  </a:lnTo>
                  <a:lnTo>
                    <a:pt x="19050" y="2142173"/>
                  </a:lnTo>
                  <a:lnTo>
                    <a:pt x="24447" y="2135505"/>
                  </a:lnTo>
                  <a:lnTo>
                    <a:pt x="30797" y="2129790"/>
                  </a:lnTo>
                  <a:lnTo>
                    <a:pt x="37465" y="2124393"/>
                  </a:lnTo>
                  <a:lnTo>
                    <a:pt x="45085" y="2119630"/>
                  </a:lnTo>
                  <a:lnTo>
                    <a:pt x="49212" y="2117725"/>
                  </a:lnTo>
                  <a:lnTo>
                    <a:pt x="53340" y="2115820"/>
                  </a:lnTo>
                  <a:lnTo>
                    <a:pt x="57467" y="2113915"/>
                  </a:lnTo>
                  <a:lnTo>
                    <a:pt x="61595" y="2112328"/>
                  </a:lnTo>
                  <a:lnTo>
                    <a:pt x="346392" y="2019618"/>
                  </a:lnTo>
                  <a:lnTo>
                    <a:pt x="342900" y="1993900"/>
                  </a:lnTo>
                  <a:lnTo>
                    <a:pt x="339725" y="1967865"/>
                  </a:lnTo>
                  <a:lnTo>
                    <a:pt x="337185" y="1941830"/>
                  </a:lnTo>
                  <a:lnTo>
                    <a:pt x="334962" y="1915478"/>
                  </a:lnTo>
                  <a:lnTo>
                    <a:pt x="333375" y="1889125"/>
                  </a:lnTo>
                  <a:lnTo>
                    <a:pt x="331788" y="1862455"/>
                  </a:lnTo>
                  <a:lnTo>
                    <a:pt x="331152" y="1835785"/>
                  </a:lnTo>
                  <a:lnTo>
                    <a:pt x="331152" y="1809115"/>
                  </a:lnTo>
                  <a:lnTo>
                    <a:pt x="331152" y="1782445"/>
                  </a:lnTo>
                  <a:lnTo>
                    <a:pt x="331788" y="1755775"/>
                  </a:lnTo>
                  <a:lnTo>
                    <a:pt x="333375" y="1729423"/>
                  </a:lnTo>
                  <a:lnTo>
                    <a:pt x="334962" y="1703070"/>
                  </a:lnTo>
                  <a:lnTo>
                    <a:pt x="337185" y="1676718"/>
                  </a:lnTo>
                  <a:lnTo>
                    <a:pt x="339725" y="1650365"/>
                  </a:lnTo>
                  <a:lnTo>
                    <a:pt x="342900" y="1624330"/>
                  </a:lnTo>
                  <a:lnTo>
                    <a:pt x="346392" y="1598295"/>
                  </a:lnTo>
                  <a:lnTo>
                    <a:pt x="61595" y="1506220"/>
                  </a:lnTo>
                  <a:lnTo>
                    <a:pt x="57467" y="1504633"/>
                  </a:lnTo>
                  <a:lnTo>
                    <a:pt x="53340" y="1502728"/>
                  </a:lnTo>
                  <a:lnTo>
                    <a:pt x="45085" y="1498600"/>
                  </a:lnTo>
                  <a:lnTo>
                    <a:pt x="37465" y="1494155"/>
                  </a:lnTo>
                  <a:lnTo>
                    <a:pt x="30797" y="1488440"/>
                  </a:lnTo>
                  <a:lnTo>
                    <a:pt x="24447" y="1482408"/>
                  </a:lnTo>
                  <a:lnTo>
                    <a:pt x="19050" y="1476058"/>
                  </a:lnTo>
                  <a:lnTo>
                    <a:pt x="13970" y="1468755"/>
                  </a:lnTo>
                  <a:lnTo>
                    <a:pt x="9842" y="1461453"/>
                  </a:lnTo>
                  <a:lnTo>
                    <a:pt x="6350" y="1453833"/>
                  </a:lnTo>
                  <a:lnTo>
                    <a:pt x="3810" y="1445578"/>
                  </a:lnTo>
                  <a:lnTo>
                    <a:pt x="1587" y="1437323"/>
                  </a:lnTo>
                  <a:lnTo>
                    <a:pt x="317" y="1428750"/>
                  </a:lnTo>
                  <a:lnTo>
                    <a:pt x="0" y="1419860"/>
                  </a:lnTo>
                  <a:lnTo>
                    <a:pt x="635" y="1411288"/>
                  </a:lnTo>
                  <a:lnTo>
                    <a:pt x="1587" y="1406843"/>
                  </a:lnTo>
                  <a:lnTo>
                    <a:pt x="2222" y="1402398"/>
                  </a:lnTo>
                  <a:lnTo>
                    <a:pt x="3492" y="1397635"/>
                  </a:lnTo>
                  <a:lnTo>
                    <a:pt x="4445" y="1393508"/>
                  </a:lnTo>
                  <a:lnTo>
                    <a:pt x="97790" y="1106488"/>
                  </a:lnTo>
                  <a:lnTo>
                    <a:pt x="99377" y="1102043"/>
                  </a:lnTo>
                  <a:lnTo>
                    <a:pt x="101282" y="1097915"/>
                  </a:lnTo>
                  <a:lnTo>
                    <a:pt x="103187" y="1093788"/>
                  </a:lnTo>
                  <a:lnTo>
                    <a:pt x="105410" y="1089978"/>
                  </a:lnTo>
                  <a:lnTo>
                    <a:pt x="109855" y="1082358"/>
                  </a:lnTo>
                  <a:lnTo>
                    <a:pt x="115570" y="1075690"/>
                  </a:lnTo>
                  <a:lnTo>
                    <a:pt x="121602" y="1069340"/>
                  </a:lnTo>
                  <a:lnTo>
                    <a:pt x="127952" y="1063625"/>
                  </a:lnTo>
                  <a:lnTo>
                    <a:pt x="134620" y="1058863"/>
                  </a:lnTo>
                  <a:lnTo>
                    <a:pt x="142240" y="1054735"/>
                  </a:lnTo>
                  <a:lnTo>
                    <a:pt x="150177" y="1051243"/>
                  </a:lnTo>
                  <a:lnTo>
                    <a:pt x="158115" y="1048068"/>
                  </a:lnTo>
                  <a:lnTo>
                    <a:pt x="166688" y="1046480"/>
                  </a:lnTo>
                  <a:lnTo>
                    <a:pt x="174942" y="1045210"/>
                  </a:lnTo>
                  <a:lnTo>
                    <a:pt x="183515" y="1044893"/>
                  </a:lnTo>
                  <a:lnTo>
                    <a:pt x="192722" y="1045528"/>
                  </a:lnTo>
                  <a:lnTo>
                    <a:pt x="196850" y="1046480"/>
                  </a:lnTo>
                  <a:lnTo>
                    <a:pt x="201295" y="1047115"/>
                  </a:lnTo>
                  <a:lnTo>
                    <a:pt x="205740" y="1048068"/>
                  </a:lnTo>
                  <a:lnTo>
                    <a:pt x="209868" y="1049338"/>
                  </a:lnTo>
                  <a:lnTo>
                    <a:pt x="494665" y="1141413"/>
                  </a:lnTo>
                  <a:lnTo>
                    <a:pt x="507682" y="1118235"/>
                  </a:lnTo>
                  <a:lnTo>
                    <a:pt x="520382" y="1095375"/>
                  </a:lnTo>
                  <a:lnTo>
                    <a:pt x="534035" y="1072198"/>
                  </a:lnTo>
                  <a:lnTo>
                    <a:pt x="547370" y="1049655"/>
                  </a:lnTo>
                  <a:lnTo>
                    <a:pt x="561658" y="1027113"/>
                  </a:lnTo>
                  <a:lnTo>
                    <a:pt x="576580" y="1005205"/>
                  </a:lnTo>
                  <a:lnTo>
                    <a:pt x="591185" y="983615"/>
                  </a:lnTo>
                  <a:lnTo>
                    <a:pt x="606425" y="961707"/>
                  </a:lnTo>
                  <a:lnTo>
                    <a:pt x="622300" y="940752"/>
                  </a:lnTo>
                  <a:lnTo>
                    <a:pt x="638492" y="919797"/>
                  </a:lnTo>
                  <a:lnTo>
                    <a:pt x="655002" y="899160"/>
                  </a:lnTo>
                  <a:lnTo>
                    <a:pt x="671512" y="878840"/>
                  </a:lnTo>
                  <a:lnTo>
                    <a:pt x="688975" y="858837"/>
                  </a:lnTo>
                  <a:lnTo>
                    <a:pt x="706755" y="839470"/>
                  </a:lnTo>
                  <a:lnTo>
                    <a:pt x="724218" y="819785"/>
                  </a:lnTo>
                  <a:lnTo>
                    <a:pt x="742632" y="801052"/>
                  </a:lnTo>
                  <a:lnTo>
                    <a:pt x="566420" y="558800"/>
                  </a:lnTo>
                  <a:lnTo>
                    <a:pt x="563562" y="554990"/>
                  </a:lnTo>
                  <a:lnTo>
                    <a:pt x="561340" y="551180"/>
                  </a:lnTo>
                  <a:lnTo>
                    <a:pt x="559118" y="547370"/>
                  </a:lnTo>
                  <a:lnTo>
                    <a:pt x="557212" y="543242"/>
                  </a:lnTo>
                  <a:lnTo>
                    <a:pt x="554355" y="534987"/>
                  </a:lnTo>
                  <a:lnTo>
                    <a:pt x="551498" y="526732"/>
                  </a:lnTo>
                  <a:lnTo>
                    <a:pt x="550228" y="518160"/>
                  </a:lnTo>
                  <a:lnTo>
                    <a:pt x="549592" y="509270"/>
                  </a:lnTo>
                  <a:lnTo>
                    <a:pt x="549592" y="500697"/>
                  </a:lnTo>
                  <a:lnTo>
                    <a:pt x="550862" y="492442"/>
                  </a:lnTo>
                  <a:lnTo>
                    <a:pt x="552450" y="483870"/>
                  </a:lnTo>
                  <a:lnTo>
                    <a:pt x="554990" y="475932"/>
                  </a:lnTo>
                  <a:lnTo>
                    <a:pt x="558482" y="467677"/>
                  </a:lnTo>
                  <a:lnTo>
                    <a:pt x="562610" y="460057"/>
                  </a:lnTo>
                  <a:lnTo>
                    <a:pt x="567372" y="453072"/>
                  </a:lnTo>
                  <a:lnTo>
                    <a:pt x="573088" y="446087"/>
                  </a:lnTo>
                  <a:lnTo>
                    <a:pt x="575945" y="442912"/>
                  </a:lnTo>
                  <a:lnTo>
                    <a:pt x="579438" y="439737"/>
                  </a:lnTo>
                  <a:lnTo>
                    <a:pt x="582930" y="436880"/>
                  </a:lnTo>
                  <a:lnTo>
                    <a:pt x="586105" y="434022"/>
                  </a:lnTo>
                  <a:lnTo>
                    <a:pt x="830898" y="256857"/>
                  </a:lnTo>
                  <a:lnTo>
                    <a:pt x="834708" y="254317"/>
                  </a:lnTo>
                  <a:lnTo>
                    <a:pt x="838200" y="251777"/>
                  </a:lnTo>
                  <a:lnTo>
                    <a:pt x="842328" y="249872"/>
                  </a:lnTo>
                  <a:lnTo>
                    <a:pt x="846138" y="247967"/>
                  </a:lnTo>
                  <a:lnTo>
                    <a:pt x="854392" y="244475"/>
                  </a:lnTo>
                  <a:lnTo>
                    <a:pt x="862648" y="242252"/>
                  </a:lnTo>
                  <a:lnTo>
                    <a:pt x="871538" y="240665"/>
                  </a:lnTo>
                  <a:lnTo>
                    <a:pt x="880110" y="240030"/>
                  </a:lnTo>
                  <a:lnTo>
                    <a:pt x="888365" y="240030"/>
                  </a:lnTo>
                  <a:lnTo>
                    <a:pt x="896938" y="240665"/>
                  </a:lnTo>
                  <a:lnTo>
                    <a:pt x="905192" y="242570"/>
                  </a:lnTo>
                  <a:lnTo>
                    <a:pt x="913448" y="245110"/>
                  </a:lnTo>
                  <a:lnTo>
                    <a:pt x="921385" y="248602"/>
                  </a:lnTo>
                  <a:lnTo>
                    <a:pt x="929005" y="252412"/>
                  </a:lnTo>
                  <a:lnTo>
                    <a:pt x="935990" y="257175"/>
                  </a:lnTo>
                  <a:lnTo>
                    <a:pt x="942975" y="262890"/>
                  </a:lnTo>
                  <a:lnTo>
                    <a:pt x="946150" y="266065"/>
                  </a:lnTo>
                  <a:lnTo>
                    <a:pt x="949325" y="269240"/>
                  </a:lnTo>
                  <a:lnTo>
                    <a:pt x="952182" y="272732"/>
                  </a:lnTo>
                  <a:lnTo>
                    <a:pt x="955040" y="276542"/>
                  </a:lnTo>
                  <a:lnTo>
                    <a:pt x="1130618" y="518477"/>
                  </a:lnTo>
                  <a:lnTo>
                    <a:pt x="1154430" y="507047"/>
                  </a:lnTo>
                  <a:lnTo>
                    <a:pt x="1177925" y="496252"/>
                  </a:lnTo>
                  <a:lnTo>
                    <a:pt x="1201738" y="485457"/>
                  </a:lnTo>
                  <a:lnTo>
                    <a:pt x="1225868" y="475615"/>
                  </a:lnTo>
                  <a:lnTo>
                    <a:pt x="1250315" y="465772"/>
                  </a:lnTo>
                  <a:lnTo>
                    <a:pt x="1274762" y="456247"/>
                  </a:lnTo>
                  <a:lnTo>
                    <a:pt x="1299528" y="447675"/>
                  </a:lnTo>
                  <a:lnTo>
                    <a:pt x="1324928" y="439102"/>
                  </a:lnTo>
                  <a:lnTo>
                    <a:pt x="1350010" y="431165"/>
                  </a:lnTo>
                  <a:lnTo>
                    <a:pt x="1375092" y="423545"/>
                  </a:lnTo>
                  <a:lnTo>
                    <a:pt x="1400810" y="416877"/>
                  </a:lnTo>
                  <a:lnTo>
                    <a:pt x="1426845" y="410210"/>
                  </a:lnTo>
                  <a:lnTo>
                    <a:pt x="1452245" y="404177"/>
                  </a:lnTo>
                  <a:lnTo>
                    <a:pt x="1478598" y="398462"/>
                  </a:lnTo>
                  <a:lnTo>
                    <a:pt x="1504950" y="393065"/>
                  </a:lnTo>
                  <a:lnTo>
                    <a:pt x="1531302" y="388620"/>
                  </a:lnTo>
                  <a:lnTo>
                    <a:pt x="1531302" y="89217"/>
                  </a:lnTo>
                  <a:lnTo>
                    <a:pt x="1531302" y="84455"/>
                  </a:lnTo>
                  <a:lnTo>
                    <a:pt x="1531620" y="80010"/>
                  </a:lnTo>
                  <a:lnTo>
                    <a:pt x="1532572" y="75565"/>
                  </a:lnTo>
                  <a:lnTo>
                    <a:pt x="1533208" y="71120"/>
                  </a:lnTo>
                  <a:lnTo>
                    <a:pt x="1535430" y="62865"/>
                  </a:lnTo>
                  <a:lnTo>
                    <a:pt x="1538605" y="54610"/>
                  </a:lnTo>
                  <a:lnTo>
                    <a:pt x="1542415" y="46672"/>
                  </a:lnTo>
                  <a:lnTo>
                    <a:pt x="1546860" y="39370"/>
                  </a:lnTo>
                  <a:lnTo>
                    <a:pt x="1551622" y="32385"/>
                  </a:lnTo>
                  <a:lnTo>
                    <a:pt x="1557655" y="26352"/>
                  </a:lnTo>
                  <a:lnTo>
                    <a:pt x="1563688" y="20320"/>
                  </a:lnTo>
                  <a:lnTo>
                    <a:pt x="1570990" y="15240"/>
                  </a:lnTo>
                  <a:lnTo>
                    <a:pt x="1577975" y="10795"/>
                  </a:lnTo>
                  <a:lnTo>
                    <a:pt x="1585912" y="6985"/>
                  </a:lnTo>
                  <a:lnTo>
                    <a:pt x="1594168" y="4127"/>
                  </a:lnTo>
                  <a:lnTo>
                    <a:pt x="1602422" y="1905"/>
                  </a:lnTo>
                  <a:lnTo>
                    <a:pt x="1607185" y="952"/>
                  </a:lnTo>
                  <a:lnTo>
                    <a:pt x="1611630" y="317"/>
                  </a:lnTo>
                  <a:lnTo>
                    <a:pt x="16157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3" name="文本框 59">
              <a:extLst>
                <a:ext uri="{FF2B5EF4-FFF2-40B4-BE49-F238E27FC236}">
                  <a16:creationId xmlns="" xmlns:a16="http://schemas.microsoft.com/office/drawing/2014/main" id="{0CF55CF0-6E9B-48EF-A08D-801A1B7BC2FE}"/>
                </a:ext>
              </a:extLst>
            </p:cNvPr>
            <p:cNvSpPr txBox="1"/>
            <p:nvPr/>
          </p:nvSpPr>
          <p:spPr>
            <a:xfrm>
              <a:off x="3102008" y="4128107"/>
              <a:ext cx="13572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54128EA8-531D-403C-B29E-5B6927DCF4F9}"/>
              </a:ext>
            </a:extLst>
          </p:cNvPr>
          <p:cNvGrpSpPr/>
          <p:nvPr/>
        </p:nvGrpSpPr>
        <p:grpSpPr>
          <a:xfrm>
            <a:off x="3965487" y="1539574"/>
            <a:ext cx="2368741" cy="2552817"/>
            <a:chOff x="4078604" y="2478655"/>
            <a:chExt cx="2369358" cy="2553482"/>
          </a:xfrm>
        </p:grpSpPr>
        <p:sp>
          <p:nvSpPr>
            <p:cNvPr id="41" name="任意多边形 47">
              <a:extLst>
                <a:ext uri="{FF2B5EF4-FFF2-40B4-BE49-F238E27FC236}">
                  <a16:creationId xmlns="" xmlns:a16="http://schemas.microsoft.com/office/drawing/2014/main" id="{D895AFBA-B338-4B65-8C60-98AAE0F5627B}"/>
                </a:ext>
              </a:extLst>
            </p:cNvPr>
            <p:cNvSpPr/>
            <p:nvPr/>
          </p:nvSpPr>
          <p:spPr>
            <a:xfrm>
              <a:off x="4078604" y="2478655"/>
              <a:ext cx="2369358" cy="2553482"/>
            </a:xfrm>
            <a:custGeom>
              <a:avLst/>
              <a:gdLst>
                <a:gd name="connsiteX0" fmla="*/ 1184679 w 2369358"/>
                <a:gd name="connsiteY0" fmla="*/ 0 h 2553482"/>
                <a:gd name="connsiteX1" fmla="*/ 2369358 w 2369358"/>
                <a:gd name="connsiteY1" fmla="*/ 1184679 h 2553482"/>
                <a:gd name="connsiteX2" fmla="*/ 1423433 w 2369358"/>
                <a:gd name="connsiteY2" fmla="*/ 2345290 h 2553482"/>
                <a:gd name="connsiteX3" fmla="*/ 1321945 w 2369358"/>
                <a:gd name="connsiteY3" fmla="*/ 2360779 h 2553482"/>
                <a:gd name="connsiteX4" fmla="*/ 1223444 w 2369358"/>
                <a:gd name="connsiteY4" fmla="*/ 2553482 h 2553482"/>
                <a:gd name="connsiteX5" fmla="*/ 1132988 w 2369358"/>
                <a:gd name="connsiteY5" fmla="*/ 2366748 h 2553482"/>
                <a:gd name="connsiteX6" fmla="*/ 1063553 w 2369358"/>
                <a:gd name="connsiteY6" fmla="*/ 2363242 h 2553482"/>
                <a:gd name="connsiteX7" fmla="*/ 0 w 2369358"/>
                <a:gd name="connsiteY7" fmla="*/ 1184679 h 2553482"/>
                <a:gd name="connsiteX8" fmla="*/ 1184679 w 2369358"/>
                <a:gd name="connsiteY8" fmla="*/ 0 h 255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9358" h="2553482">
                  <a:moveTo>
                    <a:pt x="1184679" y="0"/>
                  </a:moveTo>
                  <a:cubicBezTo>
                    <a:pt x="1838959" y="0"/>
                    <a:pt x="2369358" y="530399"/>
                    <a:pt x="2369358" y="1184679"/>
                  </a:cubicBezTo>
                  <a:cubicBezTo>
                    <a:pt x="2369358" y="1757174"/>
                    <a:pt x="1963272" y="2234823"/>
                    <a:pt x="1423433" y="2345290"/>
                  </a:cubicBezTo>
                  <a:lnTo>
                    <a:pt x="1321945" y="2360779"/>
                  </a:lnTo>
                  <a:lnTo>
                    <a:pt x="1223444" y="2553482"/>
                  </a:lnTo>
                  <a:lnTo>
                    <a:pt x="1132988" y="2366748"/>
                  </a:lnTo>
                  <a:lnTo>
                    <a:pt x="1063553" y="2363242"/>
                  </a:lnTo>
                  <a:cubicBezTo>
                    <a:pt x="466171" y="2302574"/>
                    <a:pt x="0" y="1798067"/>
                    <a:pt x="0" y="1184679"/>
                  </a:cubicBezTo>
                  <a:cubicBezTo>
                    <a:pt x="0" y="530399"/>
                    <a:pt x="530399" y="0"/>
                    <a:pt x="1184679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F5DD029A-8F7E-4229-BA56-4AC5D692BA4A}"/>
                </a:ext>
              </a:extLst>
            </p:cNvPr>
            <p:cNvGrpSpPr/>
            <p:nvPr/>
          </p:nvGrpSpPr>
          <p:grpSpPr>
            <a:xfrm>
              <a:off x="4614176" y="3268683"/>
              <a:ext cx="1562853" cy="1004204"/>
              <a:chOff x="4716874" y="2621791"/>
              <a:chExt cx="1562853" cy="1004204"/>
            </a:xfrm>
          </p:grpSpPr>
          <p:sp>
            <p:nvSpPr>
              <p:cNvPr id="43" name="KSO_Shape">
                <a:extLst>
                  <a:ext uri="{FF2B5EF4-FFF2-40B4-BE49-F238E27FC236}">
                    <a16:creationId xmlns="" xmlns:a16="http://schemas.microsoft.com/office/drawing/2014/main" id="{6BF60206-08EA-43BB-96CA-DB504082D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3687" y="2621791"/>
                <a:ext cx="441100" cy="441836"/>
              </a:xfrm>
              <a:custGeom>
                <a:avLst/>
                <a:gdLst>
                  <a:gd name="T0" fmla="*/ 923363 w 1752600"/>
                  <a:gd name="T1" fmla="*/ 1417153 h 1754188"/>
                  <a:gd name="T2" fmla="*/ 958587 w 1752600"/>
                  <a:gd name="T3" fmla="*/ 1476612 h 1754188"/>
                  <a:gd name="T4" fmla="*/ 945181 w 1752600"/>
                  <a:gd name="T5" fmla="*/ 1530763 h 1754188"/>
                  <a:gd name="T6" fmla="*/ 886299 w 1752600"/>
                  <a:gd name="T7" fmla="*/ 1566067 h 1754188"/>
                  <a:gd name="T8" fmla="*/ 832675 w 1752600"/>
                  <a:gd name="T9" fmla="*/ 1552795 h 1754188"/>
                  <a:gd name="T10" fmla="*/ 797714 w 1752600"/>
                  <a:gd name="T11" fmla="*/ 1493335 h 1754188"/>
                  <a:gd name="T12" fmla="*/ 810857 w 1752600"/>
                  <a:gd name="T13" fmla="*/ 1439185 h 1754188"/>
                  <a:gd name="T14" fmla="*/ 869739 w 1752600"/>
                  <a:gd name="T15" fmla="*/ 1403616 h 1754188"/>
                  <a:gd name="T16" fmla="*/ 1526266 w 1752600"/>
                  <a:gd name="T17" fmla="*/ 809406 h 1754188"/>
                  <a:gd name="T18" fmla="*/ 1561836 w 1752600"/>
                  <a:gd name="T19" fmla="*/ 868866 h 1754188"/>
                  <a:gd name="T20" fmla="*/ 1548298 w 1752600"/>
                  <a:gd name="T21" fmla="*/ 923016 h 1754188"/>
                  <a:gd name="T22" fmla="*/ 1488839 w 1752600"/>
                  <a:gd name="T23" fmla="*/ 958586 h 1754188"/>
                  <a:gd name="T24" fmla="*/ 1434954 w 1752600"/>
                  <a:gd name="T25" fmla="*/ 945048 h 1754188"/>
                  <a:gd name="T26" fmla="*/ 1399385 w 1752600"/>
                  <a:gd name="T27" fmla="*/ 885589 h 1754188"/>
                  <a:gd name="T28" fmla="*/ 1412922 w 1752600"/>
                  <a:gd name="T29" fmla="*/ 831438 h 1754188"/>
                  <a:gd name="T30" fmla="*/ 1472116 w 1752600"/>
                  <a:gd name="T31" fmla="*/ 795869 h 1754188"/>
                  <a:gd name="T32" fmla="*/ 931422 w 1752600"/>
                  <a:gd name="T33" fmla="*/ 210375 h 1754188"/>
                  <a:gd name="T34" fmla="*/ 985331 w 1752600"/>
                  <a:gd name="T35" fmla="*/ 812351 h 1754188"/>
                  <a:gd name="T36" fmla="*/ 997223 w 1752600"/>
                  <a:gd name="T37" fmla="*/ 915108 h 1754188"/>
                  <a:gd name="T38" fmla="*/ 946749 w 1752600"/>
                  <a:gd name="T39" fmla="*/ 982906 h 1754188"/>
                  <a:gd name="T40" fmla="*/ 857693 w 1752600"/>
                  <a:gd name="T41" fmla="*/ 1003564 h 1754188"/>
                  <a:gd name="T42" fmla="*/ 763351 w 1752600"/>
                  <a:gd name="T43" fmla="*/ 937354 h 1754188"/>
                  <a:gd name="T44" fmla="*/ 353480 w 1752600"/>
                  <a:gd name="T45" fmla="*/ 893921 h 1754188"/>
                  <a:gd name="T46" fmla="*/ 383342 w 1752600"/>
                  <a:gd name="T47" fmla="*/ 820296 h 1754188"/>
                  <a:gd name="T48" fmla="*/ 815147 w 1752600"/>
                  <a:gd name="T49" fmla="*/ 764945 h 1754188"/>
                  <a:gd name="T50" fmla="*/ 858486 w 1752600"/>
                  <a:gd name="T51" fmla="*/ 180713 h 1754188"/>
                  <a:gd name="T52" fmla="*/ 670516 w 1752600"/>
                  <a:gd name="T53" fmla="*/ 152975 h 1754188"/>
                  <a:gd name="T54" fmla="*/ 441192 w 1752600"/>
                  <a:gd name="T55" fmla="*/ 263340 h 1754188"/>
                  <a:gd name="T56" fmla="*/ 263181 w 1752600"/>
                  <a:gd name="T57" fmla="*/ 441458 h 1754188"/>
                  <a:gd name="T58" fmla="*/ 152883 w 1752600"/>
                  <a:gd name="T59" fmla="*/ 670921 h 1754188"/>
                  <a:gd name="T60" fmla="*/ 126168 w 1752600"/>
                  <a:gd name="T61" fmla="*/ 934791 h 1754188"/>
                  <a:gd name="T62" fmla="*/ 190707 w 1752600"/>
                  <a:gd name="T63" fmla="*/ 1186485 h 1754188"/>
                  <a:gd name="T64" fmla="*/ 332216 w 1752600"/>
                  <a:gd name="T65" fmla="*/ 1396099 h 1754188"/>
                  <a:gd name="T66" fmla="*/ 534297 w 1752600"/>
                  <a:gd name="T67" fmla="*/ 1547221 h 1754188"/>
                  <a:gd name="T68" fmla="*/ 780550 w 1752600"/>
                  <a:gd name="T69" fmla="*/ 1623709 h 1754188"/>
                  <a:gd name="T70" fmla="*/ 1045847 w 1752600"/>
                  <a:gd name="T71" fmla="*/ 1610476 h 1754188"/>
                  <a:gd name="T72" fmla="*/ 1281255 w 1752600"/>
                  <a:gd name="T73" fmla="*/ 1511227 h 1754188"/>
                  <a:gd name="T74" fmla="*/ 1467730 w 1752600"/>
                  <a:gd name="T75" fmla="*/ 1341578 h 1754188"/>
                  <a:gd name="T76" fmla="*/ 1588873 w 1752600"/>
                  <a:gd name="T77" fmla="*/ 1118202 h 1754188"/>
                  <a:gd name="T78" fmla="*/ 1628019 w 1752600"/>
                  <a:gd name="T79" fmla="*/ 857509 h 1754188"/>
                  <a:gd name="T80" fmla="*/ 1576176 w 1752600"/>
                  <a:gd name="T81" fmla="*/ 601315 h 1754188"/>
                  <a:gd name="T82" fmla="*/ 1444718 w 1752600"/>
                  <a:gd name="T83" fmla="*/ 384820 h 1754188"/>
                  <a:gd name="T84" fmla="*/ 1250573 w 1752600"/>
                  <a:gd name="T85" fmla="*/ 224170 h 1754188"/>
                  <a:gd name="T86" fmla="*/ 1009345 w 1752600"/>
                  <a:gd name="T87" fmla="*/ 136037 h 1754188"/>
                  <a:gd name="T88" fmla="*/ 987656 w 1752600"/>
                  <a:gd name="T89" fmla="*/ 7146 h 1754188"/>
                  <a:gd name="T90" fmla="*/ 1274907 w 1752600"/>
                  <a:gd name="T91" fmla="*/ 96337 h 1754188"/>
                  <a:gd name="T92" fmla="*/ 1510315 w 1752600"/>
                  <a:gd name="T93" fmla="*/ 272074 h 1754188"/>
                  <a:gd name="T94" fmla="*/ 1675101 w 1752600"/>
                  <a:gd name="T95" fmla="*/ 516358 h 1754188"/>
                  <a:gd name="T96" fmla="*/ 1749955 w 1752600"/>
                  <a:gd name="T97" fmla="*/ 809605 h 1754188"/>
                  <a:gd name="T98" fmla="*/ 1719273 w 1752600"/>
                  <a:gd name="T99" fmla="*/ 1116879 h 1754188"/>
                  <a:gd name="T100" fmla="*/ 1590724 w 1752600"/>
                  <a:gd name="T101" fmla="*/ 1384453 h 1754188"/>
                  <a:gd name="T102" fmla="*/ 1383353 w 1752600"/>
                  <a:gd name="T103" fmla="*/ 1591949 h 1754188"/>
                  <a:gd name="T104" fmla="*/ 1115940 w 1752600"/>
                  <a:gd name="T105" fmla="*/ 1720576 h 1754188"/>
                  <a:gd name="T106" fmla="*/ 809116 w 1752600"/>
                  <a:gd name="T107" fmla="*/ 1751277 h 1754188"/>
                  <a:gd name="T108" fmla="*/ 516046 w 1752600"/>
                  <a:gd name="T109" fmla="*/ 1676377 h 1754188"/>
                  <a:gd name="T110" fmla="*/ 271909 w 1752600"/>
                  <a:gd name="T111" fmla="*/ 1511492 h 1754188"/>
                  <a:gd name="T112" fmla="*/ 95750 w 1752600"/>
                  <a:gd name="T113" fmla="*/ 1275941 h 1754188"/>
                  <a:gd name="T114" fmla="*/ 6877 w 1752600"/>
                  <a:gd name="T115" fmla="*/ 988782 h 1754188"/>
                  <a:gd name="T116" fmla="*/ 22483 w 1752600"/>
                  <a:gd name="T117" fmla="*/ 679126 h 1754188"/>
                  <a:gd name="T118" fmla="*/ 138071 w 1752600"/>
                  <a:gd name="T119" fmla="*/ 404935 h 1754188"/>
                  <a:gd name="T120" fmla="*/ 335655 w 1752600"/>
                  <a:gd name="T121" fmla="*/ 187117 h 1754188"/>
                  <a:gd name="T122" fmla="*/ 595662 w 1752600"/>
                  <a:gd name="T123" fmla="*/ 46051 h 1754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2600" h="1754188">
                    <a:moveTo>
                      <a:pt x="873945" y="1403350"/>
                    </a:moveTo>
                    <a:lnTo>
                      <a:pt x="877888" y="1403350"/>
                    </a:lnTo>
                    <a:lnTo>
                      <a:pt x="882356" y="1403350"/>
                    </a:lnTo>
                    <a:lnTo>
                      <a:pt x="886299" y="1403616"/>
                    </a:lnTo>
                    <a:lnTo>
                      <a:pt x="890505" y="1404146"/>
                    </a:lnTo>
                    <a:lnTo>
                      <a:pt x="894448" y="1404943"/>
                    </a:lnTo>
                    <a:lnTo>
                      <a:pt x="898128" y="1405739"/>
                    </a:lnTo>
                    <a:lnTo>
                      <a:pt x="901808" y="1406801"/>
                    </a:lnTo>
                    <a:lnTo>
                      <a:pt x="906014" y="1408393"/>
                    </a:lnTo>
                    <a:lnTo>
                      <a:pt x="909432" y="1409455"/>
                    </a:lnTo>
                    <a:lnTo>
                      <a:pt x="913112" y="1411048"/>
                    </a:lnTo>
                    <a:lnTo>
                      <a:pt x="916529" y="1412906"/>
                    </a:lnTo>
                    <a:lnTo>
                      <a:pt x="919946" y="1415030"/>
                    </a:lnTo>
                    <a:lnTo>
                      <a:pt x="923363" y="1417153"/>
                    </a:lnTo>
                    <a:lnTo>
                      <a:pt x="929672" y="1421931"/>
                    </a:lnTo>
                    <a:lnTo>
                      <a:pt x="935192" y="1427240"/>
                    </a:lnTo>
                    <a:lnTo>
                      <a:pt x="940450" y="1432814"/>
                    </a:lnTo>
                    <a:lnTo>
                      <a:pt x="945181" y="1439185"/>
                    </a:lnTo>
                    <a:lnTo>
                      <a:pt x="947284" y="1442636"/>
                    </a:lnTo>
                    <a:lnTo>
                      <a:pt x="949124" y="1446086"/>
                    </a:lnTo>
                    <a:lnTo>
                      <a:pt x="951227" y="1449537"/>
                    </a:lnTo>
                    <a:lnTo>
                      <a:pt x="952804" y="1452988"/>
                    </a:lnTo>
                    <a:lnTo>
                      <a:pt x="953856" y="1456704"/>
                    </a:lnTo>
                    <a:lnTo>
                      <a:pt x="955433" y="1460420"/>
                    </a:lnTo>
                    <a:lnTo>
                      <a:pt x="956484" y="1464667"/>
                    </a:lnTo>
                    <a:lnTo>
                      <a:pt x="957273" y="1468384"/>
                    </a:lnTo>
                    <a:lnTo>
                      <a:pt x="958062" y="1472365"/>
                    </a:lnTo>
                    <a:lnTo>
                      <a:pt x="958587" y="1476612"/>
                    </a:lnTo>
                    <a:lnTo>
                      <a:pt x="958850" y="1480594"/>
                    </a:lnTo>
                    <a:lnTo>
                      <a:pt x="958850" y="1485107"/>
                    </a:lnTo>
                    <a:lnTo>
                      <a:pt x="958850" y="1489088"/>
                    </a:lnTo>
                    <a:lnTo>
                      <a:pt x="958587" y="1493335"/>
                    </a:lnTo>
                    <a:lnTo>
                      <a:pt x="958062" y="1497317"/>
                    </a:lnTo>
                    <a:lnTo>
                      <a:pt x="957273" y="1501299"/>
                    </a:lnTo>
                    <a:lnTo>
                      <a:pt x="956484" y="1505546"/>
                    </a:lnTo>
                    <a:lnTo>
                      <a:pt x="955433" y="1509262"/>
                    </a:lnTo>
                    <a:lnTo>
                      <a:pt x="953856" y="1512978"/>
                    </a:lnTo>
                    <a:lnTo>
                      <a:pt x="952804" y="1516694"/>
                    </a:lnTo>
                    <a:lnTo>
                      <a:pt x="951227" y="1520145"/>
                    </a:lnTo>
                    <a:lnTo>
                      <a:pt x="949124" y="1524127"/>
                    </a:lnTo>
                    <a:lnTo>
                      <a:pt x="947284" y="1527312"/>
                    </a:lnTo>
                    <a:lnTo>
                      <a:pt x="945181" y="1530763"/>
                    </a:lnTo>
                    <a:lnTo>
                      <a:pt x="940450" y="1536868"/>
                    </a:lnTo>
                    <a:lnTo>
                      <a:pt x="935192" y="1542973"/>
                    </a:lnTo>
                    <a:lnTo>
                      <a:pt x="929672" y="1548017"/>
                    </a:lnTo>
                    <a:lnTo>
                      <a:pt x="923363" y="1552795"/>
                    </a:lnTo>
                    <a:lnTo>
                      <a:pt x="919946" y="1554918"/>
                    </a:lnTo>
                    <a:lnTo>
                      <a:pt x="916529" y="1556776"/>
                    </a:lnTo>
                    <a:lnTo>
                      <a:pt x="913112" y="1558634"/>
                    </a:lnTo>
                    <a:lnTo>
                      <a:pt x="909432" y="1560227"/>
                    </a:lnTo>
                    <a:lnTo>
                      <a:pt x="906014" y="1561820"/>
                    </a:lnTo>
                    <a:lnTo>
                      <a:pt x="901808" y="1563147"/>
                    </a:lnTo>
                    <a:lnTo>
                      <a:pt x="898128" y="1564209"/>
                    </a:lnTo>
                    <a:lnTo>
                      <a:pt x="894448" y="1565005"/>
                    </a:lnTo>
                    <a:lnTo>
                      <a:pt x="890505" y="1565801"/>
                    </a:lnTo>
                    <a:lnTo>
                      <a:pt x="886299" y="1566067"/>
                    </a:lnTo>
                    <a:lnTo>
                      <a:pt x="882356" y="1566598"/>
                    </a:lnTo>
                    <a:lnTo>
                      <a:pt x="877888" y="1566863"/>
                    </a:lnTo>
                    <a:lnTo>
                      <a:pt x="873945" y="1566598"/>
                    </a:lnTo>
                    <a:lnTo>
                      <a:pt x="869739" y="1566067"/>
                    </a:lnTo>
                    <a:lnTo>
                      <a:pt x="865796" y="1565801"/>
                    </a:lnTo>
                    <a:lnTo>
                      <a:pt x="861853" y="1565005"/>
                    </a:lnTo>
                    <a:lnTo>
                      <a:pt x="857647" y="1564209"/>
                    </a:lnTo>
                    <a:lnTo>
                      <a:pt x="853967" y="1563147"/>
                    </a:lnTo>
                    <a:lnTo>
                      <a:pt x="850287" y="1561820"/>
                    </a:lnTo>
                    <a:lnTo>
                      <a:pt x="846607" y="1560227"/>
                    </a:lnTo>
                    <a:lnTo>
                      <a:pt x="842664" y="1558634"/>
                    </a:lnTo>
                    <a:lnTo>
                      <a:pt x="839247" y="1556776"/>
                    </a:lnTo>
                    <a:lnTo>
                      <a:pt x="835829" y="1554918"/>
                    </a:lnTo>
                    <a:lnTo>
                      <a:pt x="832675" y="1552795"/>
                    </a:lnTo>
                    <a:lnTo>
                      <a:pt x="826629" y="1548017"/>
                    </a:lnTo>
                    <a:lnTo>
                      <a:pt x="820583" y="1542973"/>
                    </a:lnTo>
                    <a:lnTo>
                      <a:pt x="815589" y="1536868"/>
                    </a:lnTo>
                    <a:lnTo>
                      <a:pt x="810857" y="1530763"/>
                    </a:lnTo>
                    <a:lnTo>
                      <a:pt x="808754" y="1527312"/>
                    </a:lnTo>
                    <a:lnTo>
                      <a:pt x="806914" y="1524127"/>
                    </a:lnTo>
                    <a:lnTo>
                      <a:pt x="805074" y="1520145"/>
                    </a:lnTo>
                    <a:lnTo>
                      <a:pt x="803497" y="1516694"/>
                    </a:lnTo>
                    <a:lnTo>
                      <a:pt x="801920" y="1512978"/>
                    </a:lnTo>
                    <a:lnTo>
                      <a:pt x="800605" y="1509262"/>
                    </a:lnTo>
                    <a:lnTo>
                      <a:pt x="799554" y="1505546"/>
                    </a:lnTo>
                    <a:lnTo>
                      <a:pt x="798765" y="1501299"/>
                    </a:lnTo>
                    <a:lnTo>
                      <a:pt x="797977" y="1497317"/>
                    </a:lnTo>
                    <a:lnTo>
                      <a:pt x="797714" y="1493335"/>
                    </a:lnTo>
                    <a:lnTo>
                      <a:pt x="797188" y="1489088"/>
                    </a:lnTo>
                    <a:lnTo>
                      <a:pt x="796925" y="1485107"/>
                    </a:lnTo>
                    <a:lnTo>
                      <a:pt x="797188" y="1480594"/>
                    </a:lnTo>
                    <a:lnTo>
                      <a:pt x="797714" y="1476612"/>
                    </a:lnTo>
                    <a:lnTo>
                      <a:pt x="797977" y="1472365"/>
                    </a:lnTo>
                    <a:lnTo>
                      <a:pt x="798765" y="1468384"/>
                    </a:lnTo>
                    <a:lnTo>
                      <a:pt x="799554" y="1464667"/>
                    </a:lnTo>
                    <a:lnTo>
                      <a:pt x="800605" y="1460420"/>
                    </a:lnTo>
                    <a:lnTo>
                      <a:pt x="801920" y="1456704"/>
                    </a:lnTo>
                    <a:lnTo>
                      <a:pt x="803497" y="1452988"/>
                    </a:lnTo>
                    <a:lnTo>
                      <a:pt x="805074" y="1449537"/>
                    </a:lnTo>
                    <a:lnTo>
                      <a:pt x="806914" y="1446086"/>
                    </a:lnTo>
                    <a:lnTo>
                      <a:pt x="808754" y="1442636"/>
                    </a:lnTo>
                    <a:lnTo>
                      <a:pt x="810857" y="1439185"/>
                    </a:lnTo>
                    <a:lnTo>
                      <a:pt x="815589" y="1432814"/>
                    </a:lnTo>
                    <a:lnTo>
                      <a:pt x="820583" y="1427240"/>
                    </a:lnTo>
                    <a:lnTo>
                      <a:pt x="826629" y="1421931"/>
                    </a:lnTo>
                    <a:lnTo>
                      <a:pt x="832675" y="1417153"/>
                    </a:lnTo>
                    <a:lnTo>
                      <a:pt x="835829" y="1415030"/>
                    </a:lnTo>
                    <a:lnTo>
                      <a:pt x="839247" y="1412906"/>
                    </a:lnTo>
                    <a:lnTo>
                      <a:pt x="842664" y="1411048"/>
                    </a:lnTo>
                    <a:lnTo>
                      <a:pt x="846607" y="1409455"/>
                    </a:lnTo>
                    <a:lnTo>
                      <a:pt x="850287" y="1408393"/>
                    </a:lnTo>
                    <a:lnTo>
                      <a:pt x="853967" y="1406801"/>
                    </a:lnTo>
                    <a:lnTo>
                      <a:pt x="857647" y="1405739"/>
                    </a:lnTo>
                    <a:lnTo>
                      <a:pt x="861853" y="1404943"/>
                    </a:lnTo>
                    <a:lnTo>
                      <a:pt x="865796" y="1404146"/>
                    </a:lnTo>
                    <a:lnTo>
                      <a:pt x="869739" y="1403616"/>
                    </a:lnTo>
                    <a:lnTo>
                      <a:pt x="873945" y="1403350"/>
                    </a:lnTo>
                    <a:close/>
                    <a:moveTo>
                      <a:pt x="1480345" y="795338"/>
                    </a:moveTo>
                    <a:lnTo>
                      <a:pt x="1484857" y="795603"/>
                    </a:lnTo>
                    <a:lnTo>
                      <a:pt x="1488839" y="795869"/>
                    </a:lnTo>
                    <a:lnTo>
                      <a:pt x="1493086" y="796134"/>
                    </a:lnTo>
                    <a:lnTo>
                      <a:pt x="1497068" y="797196"/>
                    </a:lnTo>
                    <a:lnTo>
                      <a:pt x="1500784" y="797727"/>
                    </a:lnTo>
                    <a:lnTo>
                      <a:pt x="1505031" y="799054"/>
                    </a:lnTo>
                    <a:lnTo>
                      <a:pt x="1508747" y="800381"/>
                    </a:lnTo>
                    <a:lnTo>
                      <a:pt x="1512198" y="801974"/>
                    </a:lnTo>
                    <a:lnTo>
                      <a:pt x="1515914" y="803567"/>
                    </a:lnTo>
                    <a:lnTo>
                      <a:pt x="1519365" y="805425"/>
                    </a:lnTo>
                    <a:lnTo>
                      <a:pt x="1522816" y="807283"/>
                    </a:lnTo>
                    <a:lnTo>
                      <a:pt x="1526266" y="809406"/>
                    </a:lnTo>
                    <a:lnTo>
                      <a:pt x="1532637" y="814184"/>
                    </a:lnTo>
                    <a:lnTo>
                      <a:pt x="1538211" y="819228"/>
                    </a:lnTo>
                    <a:lnTo>
                      <a:pt x="1543520" y="825068"/>
                    </a:lnTo>
                    <a:lnTo>
                      <a:pt x="1548298" y="831438"/>
                    </a:lnTo>
                    <a:lnTo>
                      <a:pt x="1550422" y="834624"/>
                    </a:lnTo>
                    <a:lnTo>
                      <a:pt x="1552545" y="838074"/>
                    </a:lnTo>
                    <a:lnTo>
                      <a:pt x="1554403" y="841791"/>
                    </a:lnTo>
                    <a:lnTo>
                      <a:pt x="1555996" y="845241"/>
                    </a:lnTo>
                    <a:lnTo>
                      <a:pt x="1557589" y="848958"/>
                    </a:lnTo>
                    <a:lnTo>
                      <a:pt x="1558650" y="852939"/>
                    </a:lnTo>
                    <a:lnTo>
                      <a:pt x="1559712" y="856655"/>
                    </a:lnTo>
                    <a:lnTo>
                      <a:pt x="1560509" y="860637"/>
                    </a:lnTo>
                    <a:lnTo>
                      <a:pt x="1561305" y="864884"/>
                    </a:lnTo>
                    <a:lnTo>
                      <a:pt x="1561836" y="868866"/>
                    </a:lnTo>
                    <a:lnTo>
                      <a:pt x="1562101" y="872847"/>
                    </a:lnTo>
                    <a:lnTo>
                      <a:pt x="1562101" y="877094"/>
                    </a:lnTo>
                    <a:lnTo>
                      <a:pt x="1562101" y="881342"/>
                    </a:lnTo>
                    <a:lnTo>
                      <a:pt x="1561836" y="885589"/>
                    </a:lnTo>
                    <a:lnTo>
                      <a:pt x="1561305" y="889570"/>
                    </a:lnTo>
                    <a:lnTo>
                      <a:pt x="1560509" y="893817"/>
                    </a:lnTo>
                    <a:lnTo>
                      <a:pt x="1559712" y="897534"/>
                    </a:lnTo>
                    <a:lnTo>
                      <a:pt x="1558650" y="901515"/>
                    </a:lnTo>
                    <a:lnTo>
                      <a:pt x="1557589" y="905497"/>
                    </a:lnTo>
                    <a:lnTo>
                      <a:pt x="1555996" y="908948"/>
                    </a:lnTo>
                    <a:lnTo>
                      <a:pt x="1554403" y="912664"/>
                    </a:lnTo>
                    <a:lnTo>
                      <a:pt x="1552545" y="916115"/>
                    </a:lnTo>
                    <a:lnTo>
                      <a:pt x="1550422" y="919565"/>
                    </a:lnTo>
                    <a:lnTo>
                      <a:pt x="1548298" y="923016"/>
                    </a:lnTo>
                    <a:lnTo>
                      <a:pt x="1543520" y="929387"/>
                    </a:lnTo>
                    <a:lnTo>
                      <a:pt x="1538211" y="934961"/>
                    </a:lnTo>
                    <a:lnTo>
                      <a:pt x="1532637" y="940270"/>
                    </a:lnTo>
                    <a:lnTo>
                      <a:pt x="1526266" y="945048"/>
                    </a:lnTo>
                    <a:lnTo>
                      <a:pt x="1522816" y="947171"/>
                    </a:lnTo>
                    <a:lnTo>
                      <a:pt x="1519365" y="949030"/>
                    </a:lnTo>
                    <a:lnTo>
                      <a:pt x="1515914" y="950888"/>
                    </a:lnTo>
                    <a:lnTo>
                      <a:pt x="1512198" y="952480"/>
                    </a:lnTo>
                    <a:lnTo>
                      <a:pt x="1508747" y="953808"/>
                    </a:lnTo>
                    <a:lnTo>
                      <a:pt x="1505031" y="955400"/>
                    </a:lnTo>
                    <a:lnTo>
                      <a:pt x="1500784" y="956197"/>
                    </a:lnTo>
                    <a:lnTo>
                      <a:pt x="1497068" y="957258"/>
                    </a:lnTo>
                    <a:lnTo>
                      <a:pt x="1493086" y="957789"/>
                    </a:lnTo>
                    <a:lnTo>
                      <a:pt x="1488839" y="958586"/>
                    </a:lnTo>
                    <a:lnTo>
                      <a:pt x="1484857" y="958851"/>
                    </a:lnTo>
                    <a:lnTo>
                      <a:pt x="1480345" y="958851"/>
                    </a:lnTo>
                    <a:lnTo>
                      <a:pt x="1476363" y="958851"/>
                    </a:lnTo>
                    <a:lnTo>
                      <a:pt x="1472116" y="958586"/>
                    </a:lnTo>
                    <a:lnTo>
                      <a:pt x="1468134" y="957789"/>
                    </a:lnTo>
                    <a:lnTo>
                      <a:pt x="1464153" y="957258"/>
                    </a:lnTo>
                    <a:lnTo>
                      <a:pt x="1459906" y="956197"/>
                    </a:lnTo>
                    <a:lnTo>
                      <a:pt x="1456189" y="955400"/>
                    </a:lnTo>
                    <a:lnTo>
                      <a:pt x="1452473" y="953808"/>
                    </a:lnTo>
                    <a:lnTo>
                      <a:pt x="1448757" y="952480"/>
                    </a:lnTo>
                    <a:lnTo>
                      <a:pt x="1445306" y="950888"/>
                    </a:lnTo>
                    <a:lnTo>
                      <a:pt x="1441325" y="949030"/>
                    </a:lnTo>
                    <a:lnTo>
                      <a:pt x="1437874" y="947171"/>
                    </a:lnTo>
                    <a:lnTo>
                      <a:pt x="1434954" y="945048"/>
                    </a:lnTo>
                    <a:lnTo>
                      <a:pt x="1428583" y="940270"/>
                    </a:lnTo>
                    <a:lnTo>
                      <a:pt x="1422478" y="934961"/>
                    </a:lnTo>
                    <a:lnTo>
                      <a:pt x="1417435" y="929387"/>
                    </a:lnTo>
                    <a:lnTo>
                      <a:pt x="1412922" y="923016"/>
                    </a:lnTo>
                    <a:lnTo>
                      <a:pt x="1410533" y="919565"/>
                    </a:lnTo>
                    <a:lnTo>
                      <a:pt x="1408675" y="916115"/>
                    </a:lnTo>
                    <a:lnTo>
                      <a:pt x="1406817" y="912664"/>
                    </a:lnTo>
                    <a:lnTo>
                      <a:pt x="1405224" y="908948"/>
                    </a:lnTo>
                    <a:lnTo>
                      <a:pt x="1403632" y="905497"/>
                    </a:lnTo>
                    <a:lnTo>
                      <a:pt x="1402304" y="901515"/>
                    </a:lnTo>
                    <a:lnTo>
                      <a:pt x="1401243" y="897534"/>
                    </a:lnTo>
                    <a:lnTo>
                      <a:pt x="1400446" y="893817"/>
                    </a:lnTo>
                    <a:lnTo>
                      <a:pt x="1399650" y="889570"/>
                    </a:lnTo>
                    <a:lnTo>
                      <a:pt x="1399385" y="885589"/>
                    </a:lnTo>
                    <a:lnTo>
                      <a:pt x="1398854" y="881342"/>
                    </a:lnTo>
                    <a:lnTo>
                      <a:pt x="1398588" y="877094"/>
                    </a:lnTo>
                    <a:lnTo>
                      <a:pt x="1398854" y="872847"/>
                    </a:lnTo>
                    <a:lnTo>
                      <a:pt x="1399385" y="868866"/>
                    </a:lnTo>
                    <a:lnTo>
                      <a:pt x="1399650" y="864884"/>
                    </a:lnTo>
                    <a:lnTo>
                      <a:pt x="1400446" y="860637"/>
                    </a:lnTo>
                    <a:lnTo>
                      <a:pt x="1401243" y="856655"/>
                    </a:lnTo>
                    <a:lnTo>
                      <a:pt x="1402304" y="852939"/>
                    </a:lnTo>
                    <a:lnTo>
                      <a:pt x="1403632" y="848958"/>
                    </a:lnTo>
                    <a:lnTo>
                      <a:pt x="1405224" y="845241"/>
                    </a:lnTo>
                    <a:lnTo>
                      <a:pt x="1406817" y="841791"/>
                    </a:lnTo>
                    <a:lnTo>
                      <a:pt x="1408675" y="838074"/>
                    </a:lnTo>
                    <a:lnTo>
                      <a:pt x="1410533" y="834624"/>
                    </a:lnTo>
                    <a:lnTo>
                      <a:pt x="1412922" y="831438"/>
                    </a:lnTo>
                    <a:lnTo>
                      <a:pt x="1417435" y="825068"/>
                    </a:lnTo>
                    <a:lnTo>
                      <a:pt x="1422478" y="819228"/>
                    </a:lnTo>
                    <a:lnTo>
                      <a:pt x="1428583" y="814184"/>
                    </a:lnTo>
                    <a:lnTo>
                      <a:pt x="1434954" y="809406"/>
                    </a:lnTo>
                    <a:lnTo>
                      <a:pt x="1437874" y="807283"/>
                    </a:lnTo>
                    <a:lnTo>
                      <a:pt x="1441325" y="805425"/>
                    </a:lnTo>
                    <a:lnTo>
                      <a:pt x="1445306" y="803567"/>
                    </a:lnTo>
                    <a:lnTo>
                      <a:pt x="1448757" y="801974"/>
                    </a:lnTo>
                    <a:lnTo>
                      <a:pt x="1452473" y="800381"/>
                    </a:lnTo>
                    <a:lnTo>
                      <a:pt x="1456189" y="799054"/>
                    </a:lnTo>
                    <a:lnTo>
                      <a:pt x="1459906" y="797727"/>
                    </a:lnTo>
                    <a:lnTo>
                      <a:pt x="1464153" y="797196"/>
                    </a:lnTo>
                    <a:lnTo>
                      <a:pt x="1468134" y="796134"/>
                    </a:lnTo>
                    <a:lnTo>
                      <a:pt x="1472116" y="795869"/>
                    </a:lnTo>
                    <a:lnTo>
                      <a:pt x="1476363" y="795603"/>
                    </a:lnTo>
                    <a:lnTo>
                      <a:pt x="1480345" y="795338"/>
                    </a:lnTo>
                    <a:close/>
                    <a:moveTo>
                      <a:pt x="876984" y="177800"/>
                    </a:moveTo>
                    <a:lnTo>
                      <a:pt x="883326" y="178065"/>
                    </a:lnTo>
                    <a:lnTo>
                      <a:pt x="889669" y="179124"/>
                    </a:lnTo>
                    <a:lnTo>
                      <a:pt x="895482" y="180713"/>
                    </a:lnTo>
                    <a:lnTo>
                      <a:pt x="901032" y="182832"/>
                    </a:lnTo>
                    <a:lnTo>
                      <a:pt x="906581" y="185215"/>
                    </a:lnTo>
                    <a:lnTo>
                      <a:pt x="911867" y="188393"/>
                    </a:lnTo>
                    <a:lnTo>
                      <a:pt x="916359" y="191836"/>
                    </a:lnTo>
                    <a:lnTo>
                      <a:pt x="920851" y="196074"/>
                    </a:lnTo>
                    <a:lnTo>
                      <a:pt x="924815" y="200311"/>
                    </a:lnTo>
                    <a:lnTo>
                      <a:pt x="928251" y="205078"/>
                    </a:lnTo>
                    <a:lnTo>
                      <a:pt x="931422" y="210375"/>
                    </a:lnTo>
                    <a:lnTo>
                      <a:pt x="934065" y="215672"/>
                    </a:lnTo>
                    <a:lnTo>
                      <a:pt x="936179" y="221498"/>
                    </a:lnTo>
                    <a:lnTo>
                      <a:pt x="937764" y="227325"/>
                    </a:lnTo>
                    <a:lnTo>
                      <a:pt x="938821" y="233681"/>
                    </a:lnTo>
                    <a:lnTo>
                      <a:pt x="939086" y="240037"/>
                    </a:lnTo>
                    <a:lnTo>
                      <a:pt x="939086" y="766534"/>
                    </a:lnTo>
                    <a:lnTo>
                      <a:pt x="945956" y="770772"/>
                    </a:lnTo>
                    <a:lnTo>
                      <a:pt x="952827" y="775539"/>
                    </a:lnTo>
                    <a:lnTo>
                      <a:pt x="959169" y="780835"/>
                    </a:lnTo>
                    <a:lnTo>
                      <a:pt x="964983" y="786397"/>
                    </a:lnTo>
                    <a:lnTo>
                      <a:pt x="971061" y="792488"/>
                    </a:lnTo>
                    <a:lnTo>
                      <a:pt x="976082" y="798844"/>
                    </a:lnTo>
                    <a:lnTo>
                      <a:pt x="980839" y="805465"/>
                    </a:lnTo>
                    <a:lnTo>
                      <a:pt x="985331" y="812351"/>
                    </a:lnTo>
                    <a:lnTo>
                      <a:pt x="989295" y="819502"/>
                    </a:lnTo>
                    <a:lnTo>
                      <a:pt x="992995" y="826917"/>
                    </a:lnTo>
                    <a:lnTo>
                      <a:pt x="995902" y="834862"/>
                    </a:lnTo>
                    <a:lnTo>
                      <a:pt x="998545" y="843072"/>
                    </a:lnTo>
                    <a:lnTo>
                      <a:pt x="1000394" y="851282"/>
                    </a:lnTo>
                    <a:lnTo>
                      <a:pt x="1001980" y="859757"/>
                    </a:lnTo>
                    <a:lnTo>
                      <a:pt x="1002773" y="868497"/>
                    </a:lnTo>
                    <a:lnTo>
                      <a:pt x="1003301" y="877236"/>
                    </a:lnTo>
                    <a:lnTo>
                      <a:pt x="1002773" y="883857"/>
                    </a:lnTo>
                    <a:lnTo>
                      <a:pt x="1002244" y="889948"/>
                    </a:lnTo>
                    <a:lnTo>
                      <a:pt x="1001716" y="896569"/>
                    </a:lnTo>
                    <a:lnTo>
                      <a:pt x="1000394" y="902925"/>
                    </a:lnTo>
                    <a:lnTo>
                      <a:pt x="999073" y="909017"/>
                    </a:lnTo>
                    <a:lnTo>
                      <a:pt x="997223" y="915108"/>
                    </a:lnTo>
                    <a:lnTo>
                      <a:pt x="995373" y="921199"/>
                    </a:lnTo>
                    <a:lnTo>
                      <a:pt x="993259" y="926761"/>
                    </a:lnTo>
                    <a:lnTo>
                      <a:pt x="990352" y="932322"/>
                    </a:lnTo>
                    <a:lnTo>
                      <a:pt x="987445" y="938149"/>
                    </a:lnTo>
                    <a:lnTo>
                      <a:pt x="984803" y="943446"/>
                    </a:lnTo>
                    <a:lnTo>
                      <a:pt x="981367" y="948478"/>
                    </a:lnTo>
                    <a:lnTo>
                      <a:pt x="977932" y="953509"/>
                    </a:lnTo>
                    <a:lnTo>
                      <a:pt x="973968" y="958541"/>
                    </a:lnTo>
                    <a:lnTo>
                      <a:pt x="970004" y="962779"/>
                    </a:lnTo>
                    <a:lnTo>
                      <a:pt x="965512" y="967281"/>
                    </a:lnTo>
                    <a:lnTo>
                      <a:pt x="961284" y="971783"/>
                    </a:lnTo>
                    <a:lnTo>
                      <a:pt x="956527" y="975756"/>
                    </a:lnTo>
                    <a:lnTo>
                      <a:pt x="951770" y="979464"/>
                    </a:lnTo>
                    <a:lnTo>
                      <a:pt x="946749" y="982906"/>
                    </a:lnTo>
                    <a:lnTo>
                      <a:pt x="941728" y="986349"/>
                    </a:lnTo>
                    <a:lnTo>
                      <a:pt x="936443" y="989527"/>
                    </a:lnTo>
                    <a:lnTo>
                      <a:pt x="930893" y="992441"/>
                    </a:lnTo>
                    <a:lnTo>
                      <a:pt x="925344" y="994824"/>
                    </a:lnTo>
                    <a:lnTo>
                      <a:pt x="919530" y="996943"/>
                    </a:lnTo>
                    <a:lnTo>
                      <a:pt x="913716" y="999062"/>
                    </a:lnTo>
                    <a:lnTo>
                      <a:pt x="907374" y="1000915"/>
                    </a:lnTo>
                    <a:lnTo>
                      <a:pt x="901560" y="1001975"/>
                    </a:lnTo>
                    <a:lnTo>
                      <a:pt x="895218" y="1003299"/>
                    </a:lnTo>
                    <a:lnTo>
                      <a:pt x="888611" y="1004358"/>
                    </a:lnTo>
                    <a:lnTo>
                      <a:pt x="882269" y="1004623"/>
                    </a:lnTo>
                    <a:lnTo>
                      <a:pt x="875663" y="1004888"/>
                    </a:lnTo>
                    <a:lnTo>
                      <a:pt x="866678" y="1004623"/>
                    </a:lnTo>
                    <a:lnTo>
                      <a:pt x="857693" y="1003564"/>
                    </a:lnTo>
                    <a:lnTo>
                      <a:pt x="849236" y="1001975"/>
                    </a:lnTo>
                    <a:lnTo>
                      <a:pt x="840780" y="999856"/>
                    </a:lnTo>
                    <a:lnTo>
                      <a:pt x="832324" y="997473"/>
                    </a:lnTo>
                    <a:lnTo>
                      <a:pt x="824396" y="994030"/>
                    </a:lnTo>
                    <a:lnTo>
                      <a:pt x="816732" y="990587"/>
                    </a:lnTo>
                    <a:lnTo>
                      <a:pt x="809333" y="986084"/>
                    </a:lnTo>
                    <a:lnTo>
                      <a:pt x="802198" y="981317"/>
                    </a:lnTo>
                    <a:lnTo>
                      <a:pt x="795591" y="976286"/>
                    </a:lnTo>
                    <a:lnTo>
                      <a:pt x="788984" y="970724"/>
                    </a:lnTo>
                    <a:lnTo>
                      <a:pt x="783170" y="964633"/>
                    </a:lnTo>
                    <a:lnTo>
                      <a:pt x="777357" y="958541"/>
                    </a:lnTo>
                    <a:lnTo>
                      <a:pt x="772600" y="951920"/>
                    </a:lnTo>
                    <a:lnTo>
                      <a:pt x="767843" y="944770"/>
                    </a:lnTo>
                    <a:lnTo>
                      <a:pt x="763351" y="937354"/>
                    </a:lnTo>
                    <a:lnTo>
                      <a:pt x="413204" y="937354"/>
                    </a:lnTo>
                    <a:lnTo>
                      <a:pt x="406597" y="937090"/>
                    </a:lnTo>
                    <a:lnTo>
                      <a:pt x="400519" y="936295"/>
                    </a:lnTo>
                    <a:lnTo>
                      <a:pt x="394705" y="934706"/>
                    </a:lnTo>
                    <a:lnTo>
                      <a:pt x="388627" y="932322"/>
                    </a:lnTo>
                    <a:lnTo>
                      <a:pt x="383342" y="929939"/>
                    </a:lnTo>
                    <a:lnTo>
                      <a:pt x="378321" y="926761"/>
                    </a:lnTo>
                    <a:lnTo>
                      <a:pt x="373564" y="923053"/>
                    </a:lnTo>
                    <a:lnTo>
                      <a:pt x="368808" y="919345"/>
                    </a:lnTo>
                    <a:lnTo>
                      <a:pt x="365108" y="914843"/>
                    </a:lnTo>
                    <a:lnTo>
                      <a:pt x="361408" y="909811"/>
                    </a:lnTo>
                    <a:lnTo>
                      <a:pt x="358237" y="904779"/>
                    </a:lnTo>
                    <a:lnTo>
                      <a:pt x="355859" y="899483"/>
                    </a:lnTo>
                    <a:lnTo>
                      <a:pt x="353480" y="893921"/>
                    </a:lnTo>
                    <a:lnTo>
                      <a:pt x="352159" y="887830"/>
                    </a:lnTo>
                    <a:lnTo>
                      <a:pt x="351102" y="881474"/>
                    </a:lnTo>
                    <a:lnTo>
                      <a:pt x="350838" y="875382"/>
                    </a:lnTo>
                    <a:lnTo>
                      <a:pt x="351102" y="868761"/>
                    </a:lnTo>
                    <a:lnTo>
                      <a:pt x="352159" y="862670"/>
                    </a:lnTo>
                    <a:lnTo>
                      <a:pt x="353480" y="856844"/>
                    </a:lnTo>
                    <a:lnTo>
                      <a:pt x="355859" y="850752"/>
                    </a:lnTo>
                    <a:lnTo>
                      <a:pt x="358237" y="845456"/>
                    </a:lnTo>
                    <a:lnTo>
                      <a:pt x="361408" y="840424"/>
                    </a:lnTo>
                    <a:lnTo>
                      <a:pt x="365108" y="835392"/>
                    </a:lnTo>
                    <a:lnTo>
                      <a:pt x="368808" y="831154"/>
                    </a:lnTo>
                    <a:lnTo>
                      <a:pt x="373564" y="827447"/>
                    </a:lnTo>
                    <a:lnTo>
                      <a:pt x="378321" y="823474"/>
                    </a:lnTo>
                    <a:lnTo>
                      <a:pt x="383342" y="820296"/>
                    </a:lnTo>
                    <a:lnTo>
                      <a:pt x="388627" y="817913"/>
                    </a:lnTo>
                    <a:lnTo>
                      <a:pt x="394705" y="815794"/>
                    </a:lnTo>
                    <a:lnTo>
                      <a:pt x="400519" y="814205"/>
                    </a:lnTo>
                    <a:lnTo>
                      <a:pt x="406597" y="813146"/>
                    </a:lnTo>
                    <a:lnTo>
                      <a:pt x="413204" y="812881"/>
                    </a:lnTo>
                    <a:lnTo>
                      <a:pt x="765465" y="812881"/>
                    </a:lnTo>
                    <a:lnTo>
                      <a:pt x="770222" y="805730"/>
                    </a:lnTo>
                    <a:lnTo>
                      <a:pt x="775507" y="798579"/>
                    </a:lnTo>
                    <a:lnTo>
                      <a:pt x="780792" y="791959"/>
                    </a:lnTo>
                    <a:lnTo>
                      <a:pt x="786870" y="785602"/>
                    </a:lnTo>
                    <a:lnTo>
                      <a:pt x="793477" y="779511"/>
                    </a:lnTo>
                    <a:lnTo>
                      <a:pt x="800348" y="774214"/>
                    </a:lnTo>
                    <a:lnTo>
                      <a:pt x="807483" y="769183"/>
                    </a:lnTo>
                    <a:lnTo>
                      <a:pt x="815147" y="764945"/>
                    </a:lnTo>
                    <a:lnTo>
                      <a:pt x="815147" y="240037"/>
                    </a:lnTo>
                    <a:lnTo>
                      <a:pt x="815411" y="233681"/>
                    </a:lnTo>
                    <a:lnTo>
                      <a:pt x="816204" y="227325"/>
                    </a:lnTo>
                    <a:lnTo>
                      <a:pt x="817789" y="221498"/>
                    </a:lnTo>
                    <a:lnTo>
                      <a:pt x="819639" y="215672"/>
                    </a:lnTo>
                    <a:lnTo>
                      <a:pt x="822546" y="210375"/>
                    </a:lnTo>
                    <a:lnTo>
                      <a:pt x="825717" y="205078"/>
                    </a:lnTo>
                    <a:lnTo>
                      <a:pt x="829153" y="200311"/>
                    </a:lnTo>
                    <a:lnTo>
                      <a:pt x="833116" y="196074"/>
                    </a:lnTo>
                    <a:lnTo>
                      <a:pt x="837609" y="191836"/>
                    </a:lnTo>
                    <a:lnTo>
                      <a:pt x="842366" y="188393"/>
                    </a:lnTo>
                    <a:lnTo>
                      <a:pt x="847387" y="185215"/>
                    </a:lnTo>
                    <a:lnTo>
                      <a:pt x="852936" y="182832"/>
                    </a:lnTo>
                    <a:lnTo>
                      <a:pt x="858486" y="180713"/>
                    </a:lnTo>
                    <a:lnTo>
                      <a:pt x="864564" y="179124"/>
                    </a:lnTo>
                    <a:lnTo>
                      <a:pt x="870642" y="178065"/>
                    </a:lnTo>
                    <a:lnTo>
                      <a:pt x="876984" y="177800"/>
                    </a:lnTo>
                    <a:close/>
                    <a:moveTo>
                      <a:pt x="856991" y="124392"/>
                    </a:moveTo>
                    <a:lnTo>
                      <a:pt x="837683" y="125450"/>
                    </a:lnTo>
                    <a:lnTo>
                      <a:pt x="818374" y="126774"/>
                    </a:lnTo>
                    <a:lnTo>
                      <a:pt x="799594" y="128362"/>
                    </a:lnTo>
                    <a:lnTo>
                      <a:pt x="780550" y="130479"/>
                    </a:lnTo>
                    <a:lnTo>
                      <a:pt x="762034" y="132861"/>
                    </a:lnTo>
                    <a:lnTo>
                      <a:pt x="743255" y="136037"/>
                    </a:lnTo>
                    <a:lnTo>
                      <a:pt x="725004" y="139478"/>
                    </a:lnTo>
                    <a:lnTo>
                      <a:pt x="706489" y="143712"/>
                    </a:lnTo>
                    <a:lnTo>
                      <a:pt x="688502" y="147947"/>
                    </a:lnTo>
                    <a:lnTo>
                      <a:pt x="670516" y="152975"/>
                    </a:lnTo>
                    <a:lnTo>
                      <a:pt x="653059" y="158269"/>
                    </a:lnTo>
                    <a:lnTo>
                      <a:pt x="635337" y="164091"/>
                    </a:lnTo>
                    <a:lnTo>
                      <a:pt x="617880" y="169914"/>
                    </a:lnTo>
                    <a:lnTo>
                      <a:pt x="600687" y="176530"/>
                    </a:lnTo>
                    <a:lnTo>
                      <a:pt x="583759" y="183412"/>
                    </a:lnTo>
                    <a:lnTo>
                      <a:pt x="567095" y="191087"/>
                    </a:lnTo>
                    <a:lnTo>
                      <a:pt x="550432" y="198762"/>
                    </a:lnTo>
                    <a:lnTo>
                      <a:pt x="534297" y="206967"/>
                    </a:lnTo>
                    <a:lnTo>
                      <a:pt x="517898" y="215436"/>
                    </a:lnTo>
                    <a:lnTo>
                      <a:pt x="502292" y="224170"/>
                    </a:lnTo>
                    <a:lnTo>
                      <a:pt x="486686" y="233698"/>
                    </a:lnTo>
                    <a:lnTo>
                      <a:pt x="471345" y="242961"/>
                    </a:lnTo>
                    <a:lnTo>
                      <a:pt x="456268" y="253018"/>
                    </a:lnTo>
                    <a:lnTo>
                      <a:pt x="441192" y="263340"/>
                    </a:lnTo>
                    <a:lnTo>
                      <a:pt x="426379" y="274191"/>
                    </a:lnTo>
                    <a:lnTo>
                      <a:pt x="412361" y="285042"/>
                    </a:lnTo>
                    <a:lnTo>
                      <a:pt x="398342" y="296423"/>
                    </a:lnTo>
                    <a:lnTo>
                      <a:pt x="384588" y="308333"/>
                    </a:lnTo>
                    <a:lnTo>
                      <a:pt x="371098" y="320243"/>
                    </a:lnTo>
                    <a:lnTo>
                      <a:pt x="357608" y="332417"/>
                    </a:lnTo>
                    <a:lnTo>
                      <a:pt x="344648" y="344856"/>
                    </a:lnTo>
                    <a:lnTo>
                      <a:pt x="332216" y="358089"/>
                    </a:lnTo>
                    <a:lnTo>
                      <a:pt x="319784" y="371323"/>
                    </a:lnTo>
                    <a:lnTo>
                      <a:pt x="307617" y="384820"/>
                    </a:lnTo>
                    <a:lnTo>
                      <a:pt x="295979" y="398583"/>
                    </a:lnTo>
                    <a:lnTo>
                      <a:pt x="284870" y="412610"/>
                    </a:lnTo>
                    <a:lnTo>
                      <a:pt x="273761" y="427167"/>
                    </a:lnTo>
                    <a:lnTo>
                      <a:pt x="263181" y="441458"/>
                    </a:lnTo>
                    <a:lnTo>
                      <a:pt x="252865" y="456544"/>
                    </a:lnTo>
                    <a:lnTo>
                      <a:pt x="242814" y="471630"/>
                    </a:lnTo>
                    <a:lnTo>
                      <a:pt x="233027" y="486980"/>
                    </a:lnTo>
                    <a:lnTo>
                      <a:pt x="224034" y="502596"/>
                    </a:lnTo>
                    <a:lnTo>
                      <a:pt x="215041" y="518740"/>
                    </a:lnTo>
                    <a:lnTo>
                      <a:pt x="206577" y="534620"/>
                    </a:lnTo>
                    <a:lnTo>
                      <a:pt x="198377" y="551029"/>
                    </a:lnTo>
                    <a:lnTo>
                      <a:pt x="190707" y="567438"/>
                    </a:lnTo>
                    <a:lnTo>
                      <a:pt x="183301" y="584112"/>
                    </a:lnTo>
                    <a:lnTo>
                      <a:pt x="176424" y="601315"/>
                    </a:lnTo>
                    <a:lnTo>
                      <a:pt x="169811" y="618253"/>
                    </a:lnTo>
                    <a:lnTo>
                      <a:pt x="163992" y="635986"/>
                    </a:lnTo>
                    <a:lnTo>
                      <a:pt x="157908" y="653454"/>
                    </a:lnTo>
                    <a:lnTo>
                      <a:pt x="152883" y="670921"/>
                    </a:lnTo>
                    <a:lnTo>
                      <a:pt x="147857" y="689183"/>
                    </a:lnTo>
                    <a:lnTo>
                      <a:pt x="143625" y="707180"/>
                    </a:lnTo>
                    <a:lnTo>
                      <a:pt x="139393" y="725707"/>
                    </a:lnTo>
                    <a:lnTo>
                      <a:pt x="135955" y="743704"/>
                    </a:lnTo>
                    <a:lnTo>
                      <a:pt x="132781" y="762495"/>
                    </a:lnTo>
                    <a:lnTo>
                      <a:pt x="130400" y="781551"/>
                    </a:lnTo>
                    <a:lnTo>
                      <a:pt x="128019" y="800342"/>
                    </a:lnTo>
                    <a:lnTo>
                      <a:pt x="126168" y="819133"/>
                    </a:lnTo>
                    <a:lnTo>
                      <a:pt x="125110" y="838189"/>
                    </a:lnTo>
                    <a:lnTo>
                      <a:pt x="124316" y="857509"/>
                    </a:lnTo>
                    <a:lnTo>
                      <a:pt x="124052" y="877094"/>
                    </a:lnTo>
                    <a:lnTo>
                      <a:pt x="124316" y="896414"/>
                    </a:lnTo>
                    <a:lnTo>
                      <a:pt x="125110" y="915735"/>
                    </a:lnTo>
                    <a:lnTo>
                      <a:pt x="126168" y="934791"/>
                    </a:lnTo>
                    <a:lnTo>
                      <a:pt x="128019" y="953846"/>
                    </a:lnTo>
                    <a:lnTo>
                      <a:pt x="130400" y="972637"/>
                    </a:lnTo>
                    <a:lnTo>
                      <a:pt x="132781" y="991428"/>
                    </a:lnTo>
                    <a:lnTo>
                      <a:pt x="135955" y="1009955"/>
                    </a:lnTo>
                    <a:lnTo>
                      <a:pt x="139393" y="1028481"/>
                    </a:lnTo>
                    <a:lnTo>
                      <a:pt x="143625" y="1046743"/>
                    </a:lnTo>
                    <a:lnTo>
                      <a:pt x="147857" y="1065005"/>
                    </a:lnTo>
                    <a:lnTo>
                      <a:pt x="152883" y="1082737"/>
                    </a:lnTo>
                    <a:lnTo>
                      <a:pt x="157908" y="1100734"/>
                    </a:lnTo>
                    <a:lnTo>
                      <a:pt x="163992" y="1118202"/>
                    </a:lnTo>
                    <a:lnTo>
                      <a:pt x="169811" y="1135405"/>
                    </a:lnTo>
                    <a:lnTo>
                      <a:pt x="176424" y="1152608"/>
                    </a:lnTo>
                    <a:lnTo>
                      <a:pt x="183301" y="1169547"/>
                    </a:lnTo>
                    <a:lnTo>
                      <a:pt x="190707" y="1186485"/>
                    </a:lnTo>
                    <a:lnTo>
                      <a:pt x="198377" y="1203159"/>
                    </a:lnTo>
                    <a:lnTo>
                      <a:pt x="206577" y="1219568"/>
                    </a:lnTo>
                    <a:lnTo>
                      <a:pt x="215041" y="1235448"/>
                    </a:lnTo>
                    <a:lnTo>
                      <a:pt x="224034" y="1251592"/>
                    </a:lnTo>
                    <a:lnTo>
                      <a:pt x="233027" y="1267208"/>
                    </a:lnTo>
                    <a:lnTo>
                      <a:pt x="242814" y="1282558"/>
                    </a:lnTo>
                    <a:lnTo>
                      <a:pt x="252865" y="1297644"/>
                    </a:lnTo>
                    <a:lnTo>
                      <a:pt x="263181" y="1312200"/>
                    </a:lnTo>
                    <a:lnTo>
                      <a:pt x="273761" y="1327021"/>
                    </a:lnTo>
                    <a:lnTo>
                      <a:pt x="284870" y="1341578"/>
                    </a:lnTo>
                    <a:lnTo>
                      <a:pt x="295979" y="1355605"/>
                    </a:lnTo>
                    <a:lnTo>
                      <a:pt x="307617" y="1369368"/>
                    </a:lnTo>
                    <a:lnTo>
                      <a:pt x="319784" y="1382865"/>
                    </a:lnTo>
                    <a:lnTo>
                      <a:pt x="332216" y="1396099"/>
                    </a:lnTo>
                    <a:lnTo>
                      <a:pt x="344648" y="1408803"/>
                    </a:lnTo>
                    <a:lnTo>
                      <a:pt x="357608" y="1421771"/>
                    </a:lnTo>
                    <a:lnTo>
                      <a:pt x="371098" y="1433946"/>
                    </a:lnTo>
                    <a:lnTo>
                      <a:pt x="384588" y="1445855"/>
                    </a:lnTo>
                    <a:lnTo>
                      <a:pt x="398342" y="1457501"/>
                    </a:lnTo>
                    <a:lnTo>
                      <a:pt x="412361" y="1469146"/>
                    </a:lnTo>
                    <a:lnTo>
                      <a:pt x="426379" y="1479997"/>
                    </a:lnTo>
                    <a:lnTo>
                      <a:pt x="441192" y="1490848"/>
                    </a:lnTo>
                    <a:lnTo>
                      <a:pt x="456268" y="1501170"/>
                    </a:lnTo>
                    <a:lnTo>
                      <a:pt x="471345" y="1511227"/>
                    </a:lnTo>
                    <a:lnTo>
                      <a:pt x="486686" y="1520490"/>
                    </a:lnTo>
                    <a:lnTo>
                      <a:pt x="502292" y="1530018"/>
                    </a:lnTo>
                    <a:lnTo>
                      <a:pt x="517898" y="1538752"/>
                    </a:lnTo>
                    <a:lnTo>
                      <a:pt x="534297" y="1547221"/>
                    </a:lnTo>
                    <a:lnTo>
                      <a:pt x="550432" y="1555426"/>
                    </a:lnTo>
                    <a:lnTo>
                      <a:pt x="567095" y="1563101"/>
                    </a:lnTo>
                    <a:lnTo>
                      <a:pt x="583759" y="1570512"/>
                    </a:lnTo>
                    <a:lnTo>
                      <a:pt x="600687" y="1577393"/>
                    </a:lnTo>
                    <a:lnTo>
                      <a:pt x="617880" y="1583745"/>
                    </a:lnTo>
                    <a:lnTo>
                      <a:pt x="635337" y="1590097"/>
                    </a:lnTo>
                    <a:lnTo>
                      <a:pt x="653059" y="1595655"/>
                    </a:lnTo>
                    <a:lnTo>
                      <a:pt x="670516" y="1601213"/>
                    </a:lnTo>
                    <a:lnTo>
                      <a:pt x="688502" y="1605712"/>
                    </a:lnTo>
                    <a:lnTo>
                      <a:pt x="706489" y="1610476"/>
                    </a:lnTo>
                    <a:lnTo>
                      <a:pt x="725004" y="1614181"/>
                    </a:lnTo>
                    <a:lnTo>
                      <a:pt x="743255" y="1618151"/>
                    </a:lnTo>
                    <a:lnTo>
                      <a:pt x="762034" y="1620798"/>
                    </a:lnTo>
                    <a:lnTo>
                      <a:pt x="780550" y="1623709"/>
                    </a:lnTo>
                    <a:lnTo>
                      <a:pt x="799594" y="1625826"/>
                    </a:lnTo>
                    <a:lnTo>
                      <a:pt x="818374" y="1627414"/>
                    </a:lnTo>
                    <a:lnTo>
                      <a:pt x="837683" y="1628738"/>
                    </a:lnTo>
                    <a:lnTo>
                      <a:pt x="856991" y="1629267"/>
                    </a:lnTo>
                    <a:lnTo>
                      <a:pt x="876300" y="1629532"/>
                    </a:lnTo>
                    <a:lnTo>
                      <a:pt x="895873" y="1629267"/>
                    </a:lnTo>
                    <a:lnTo>
                      <a:pt x="914918" y="1628738"/>
                    </a:lnTo>
                    <a:lnTo>
                      <a:pt x="933962" y="1627414"/>
                    </a:lnTo>
                    <a:lnTo>
                      <a:pt x="953271" y="1625826"/>
                    </a:lnTo>
                    <a:lnTo>
                      <a:pt x="972050" y="1623709"/>
                    </a:lnTo>
                    <a:lnTo>
                      <a:pt x="990830" y="1620798"/>
                    </a:lnTo>
                    <a:lnTo>
                      <a:pt x="1009345" y="1618151"/>
                    </a:lnTo>
                    <a:lnTo>
                      <a:pt x="1027861" y="1614181"/>
                    </a:lnTo>
                    <a:lnTo>
                      <a:pt x="1045847" y="1610476"/>
                    </a:lnTo>
                    <a:lnTo>
                      <a:pt x="1064098" y="1605712"/>
                    </a:lnTo>
                    <a:lnTo>
                      <a:pt x="1082084" y="1601213"/>
                    </a:lnTo>
                    <a:lnTo>
                      <a:pt x="1099806" y="1595655"/>
                    </a:lnTo>
                    <a:lnTo>
                      <a:pt x="1117263" y="1590097"/>
                    </a:lnTo>
                    <a:lnTo>
                      <a:pt x="1134720" y="1583745"/>
                    </a:lnTo>
                    <a:lnTo>
                      <a:pt x="1151913" y="1577393"/>
                    </a:lnTo>
                    <a:lnTo>
                      <a:pt x="1168841" y="1570512"/>
                    </a:lnTo>
                    <a:lnTo>
                      <a:pt x="1185769" y="1563101"/>
                    </a:lnTo>
                    <a:lnTo>
                      <a:pt x="1201904" y="1555426"/>
                    </a:lnTo>
                    <a:lnTo>
                      <a:pt x="1218568" y="1547221"/>
                    </a:lnTo>
                    <a:lnTo>
                      <a:pt x="1234702" y="1538752"/>
                    </a:lnTo>
                    <a:lnTo>
                      <a:pt x="1250573" y="1530018"/>
                    </a:lnTo>
                    <a:lnTo>
                      <a:pt x="1265914" y="1520490"/>
                    </a:lnTo>
                    <a:lnTo>
                      <a:pt x="1281255" y="1511227"/>
                    </a:lnTo>
                    <a:lnTo>
                      <a:pt x="1296596" y="1501170"/>
                    </a:lnTo>
                    <a:lnTo>
                      <a:pt x="1311408" y="1490848"/>
                    </a:lnTo>
                    <a:lnTo>
                      <a:pt x="1325956" y="1479997"/>
                    </a:lnTo>
                    <a:lnTo>
                      <a:pt x="1340504" y="1469146"/>
                    </a:lnTo>
                    <a:lnTo>
                      <a:pt x="1354522" y="1457501"/>
                    </a:lnTo>
                    <a:lnTo>
                      <a:pt x="1368277" y="1445855"/>
                    </a:lnTo>
                    <a:lnTo>
                      <a:pt x="1381766" y="1433946"/>
                    </a:lnTo>
                    <a:lnTo>
                      <a:pt x="1394991" y="1421771"/>
                    </a:lnTo>
                    <a:lnTo>
                      <a:pt x="1407952" y="1408803"/>
                    </a:lnTo>
                    <a:lnTo>
                      <a:pt x="1420384" y="1396099"/>
                    </a:lnTo>
                    <a:lnTo>
                      <a:pt x="1432815" y="1382865"/>
                    </a:lnTo>
                    <a:lnTo>
                      <a:pt x="1444718" y="1369368"/>
                    </a:lnTo>
                    <a:lnTo>
                      <a:pt x="1456356" y="1355605"/>
                    </a:lnTo>
                    <a:lnTo>
                      <a:pt x="1467730" y="1341578"/>
                    </a:lnTo>
                    <a:lnTo>
                      <a:pt x="1479104" y="1327021"/>
                    </a:lnTo>
                    <a:lnTo>
                      <a:pt x="1489684" y="1312200"/>
                    </a:lnTo>
                    <a:lnTo>
                      <a:pt x="1499735" y="1297644"/>
                    </a:lnTo>
                    <a:lnTo>
                      <a:pt x="1509786" y="1282558"/>
                    </a:lnTo>
                    <a:lnTo>
                      <a:pt x="1519308" y="1267208"/>
                    </a:lnTo>
                    <a:lnTo>
                      <a:pt x="1528830" y="1251592"/>
                    </a:lnTo>
                    <a:lnTo>
                      <a:pt x="1537559" y="1235448"/>
                    </a:lnTo>
                    <a:lnTo>
                      <a:pt x="1546023" y="1219568"/>
                    </a:lnTo>
                    <a:lnTo>
                      <a:pt x="1554223" y="1203159"/>
                    </a:lnTo>
                    <a:lnTo>
                      <a:pt x="1561893" y="1186485"/>
                    </a:lnTo>
                    <a:lnTo>
                      <a:pt x="1569299" y="1169547"/>
                    </a:lnTo>
                    <a:lnTo>
                      <a:pt x="1576176" y="1152608"/>
                    </a:lnTo>
                    <a:lnTo>
                      <a:pt x="1582789" y="1135405"/>
                    </a:lnTo>
                    <a:lnTo>
                      <a:pt x="1588873" y="1118202"/>
                    </a:lnTo>
                    <a:lnTo>
                      <a:pt x="1594692" y="1100734"/>
                    </a:lnTo>
                    <a:lnTo>
                      <a:pt x="1599982" y="1082737"/>
                    </a:lnTo>
                    <a:lnTo>
                      <a:pt x="1604743" y="1065005"/>
                    </a:lnTo>
                    <a:lnTo>
                      <a:pt x="1608975" y="1046743"/>
                    </a:lnTo>
                    <a:lnTo>
                      <a:pt x="1613207" y="1028481"/>
                    </a:lnTo>
                    <a:lnTo>
                      <a:pt x="1616645" y="1009955"/>
                    </a:lnTo>
                    <a:lnTo>
                      <a:pt x="1619555" y="991428"/>
                    </a:lnTo>
                    <a:lnTo>
                      <a:pt x="1622464" y="972637"/>
                    </a:lnTo>
                    <a:lnTo>
                      <a:pt x="1624581" y="953846"/>
                    </a:lnTo>
                    <a:lnTo>
                      <a:pt x="1626168" y="934791"/>
                    </a:lnTo>
                    <a:lnTo>
                      <a:pt x="1627490" y="915735"/>
                    </a:lnTo>
                    <a:lnTo>
                      <a:pt x="1628019" y="896414"/>
                    </a:lnTo>
                    <a:lnTo>
                      <a:pt x="1628548" y="877094"/>
                    </a:lnTo>
                    <a:lnTo>
                      <a:pt x="1628019" y="857509"/>
                    </a:lnTo>
                    <a:lnTo>
                      <a:pt x="1627490" y="838189"/>
                    </a:lnTo>
                    <a:lnTo>
                      <a:pt x="1626168" y="819133"/>
                    </a:lnTo>
                    <a:lnTo>
                      <a:pt x="1624581" y="800342"/>
                    </a:lnTo>
                    <a:lnTo>
                      <a:pt x="1622464" y="781551"/>
                    </a:lnTo>
                    <a:lnTo>
                      <a:pt x="1619555" y="762495"/>
                    </a:lnTo>
                    <a:lnTo>
                      <a:pt x="1616645" y="743704"/>
                    </a:lnTo>
                    <a:lnTo>
                      <a:pt x="1613207" y="725707"/>
                    </a:lnTo>
                    <a:lnTo>
                      <a:pt x="1608975" y="707180"/>
                    </a:lnTo>
                    <a:lnTo>
                      <a:pt x="1604743" y="689183"/>
                    </a:lnTo>
                    <a:lnTo>
                      <a:pt x="1599982" y="670921"/>
                    </a:lnTo>
                    <a:lnTo>
                      <a:pt x="1594692" y="653454"/>
                    </a:lnTo>
                    <a:lnTo>
                      <a:pt x="1588873" y="635986"/>
                    </a:lnTo>
                    <a:lnTo>
                      <a:pt x="1582789" y="618253"/>
                    </a:lnTo>
                    <a:lnTo>
                      <a:pt x="1576176" y="601315"/>
                    </a:lnTo>
                    <a:lnTo>
                      <a:pt x="1569299" y="584112"/>
                    </a:lnTo>
                    <a:lnTo>
                      <a:pt x="1561893" y="567438"/>
                    </a:lnTo>
                    <a:lnTo>
                      <a:pt x="1554223" y="551029"/>
                    </a:lnTo>
                    <a:lnTo>
                      <a:pt x="1546023" y="534620"/>
                    </a:lnTo>
                    <a:lnTo>
                      <a:pt x="1537559" y="518740"/>
                    </a:lnTo>
                    <a:lnTo>
                      <a:pt x="1528830" y="502596"/>
                    </a:lnTo>
                    <a:lnTo>
                      <a:pt x="1519308" y="486980"/>
                    </a:lnTo>
                    <a:lnTo>
                      <a:pt x="1509786" y="471630"/>
                    </a:lnTo>
                    <a:lnTo>
                      <a:pt x="1499735" y="456544"/>
                    </a:lnTo>
                    <a:lnTo>
                      <a:pt x="1489684" y="441458"/>
                    </a:lnTo>
                    <a:lnTo>
                      <a:pt x="1479104" y="427167"/>
                    </a:lnTo>
                    <a:lnTo>
                      <a:pt x="1467730" y="412610"/>
                    </a:lnTo>
                    <a:lnTo>
                      <a:pt x="1456356" y="398583"/>
                    </a:lnTo>
                    <a:lnTo>
                      <a:pt x="1444718" y="384820"/>
                    </a:lnTo>
                    <a:lnTo>
                      <a:pt x="1432815" y="371323"/>
                    </a:lnTo>
                    <a:lnTo>
                      <a:pt x="1420384" y="358089"/>
                    </a:lnTo>
                    <a:lnTo>
                      <a:pt x="1407952" y="344856"/>
                    </a:lnTo>
                    <a:lnTo>
                      <a:pt x="1394991" y="332417"/>
                    </a:lnTo>
                    <a:lnTo>
                      <a:pt x="1381766" y="320243"/>
                    </a:lnTo>
                    <a:lnTo>
                      <a:pt x="1368277" y="308333"/>
                    </a:lnTo>
                    <a:lnTo>
                      <a:pt x="1354522" y="296423"/>
                    </a:lnTo>
                    <a:lnTo>
                      <a:pt x="1340504" y="285042"/>
                    </a:lnTo>
                    <a:lnTo>
                      <a:pt x="1325956" y="274191"/>
                    </a:lnTo>
                    <a:lnTo>
                      <a:pt x="1311408" y="263340"/>
                    </a:lnTo>
                    <a:lnTo>
                      <a:pt x="1296596" y="253018"/>
                    </a:lnTo>
                    <a:lnTo>
                      <a:pt x="1281255" y="242961"/>
                    </a:lnTo>
                    <a:lnTo>
                      <a:pt x="1265914" y="233698"/>
                    </a:lnTo>
                    <a:lnTo>
                      <a:pt x="1250573" y="224170"/>
                    </a:lnTo>
                    <a:lnTo>
                      <a:pt x="1234702" y="215436"/>
                    </a:lnTo>
                    <a:lnTo>
                      <a:pt x="1218568" y="206967"/>
                    </a:lnTo>
                    <a:lnTo>
                      <a:pt x="1201904" y="198762"/>
                    </a:lnTo>
                    <a:lnTo>
                      <a:pt x="1185769" y="191087"/>
                    </a:lnTo>
                    <a:lnTo>
                      <a:pt x="1168841" y="183412"/>
                    </a:lnTo>
                    <a:lnTo>
                      <a:pt x="1151913" y="176530"/>
                    </a:lnTo>
                    <a:lnTo>
                      <a:pt x="1134720" y="169914"/>
                    </a:lnTo>
                    <a:lnTo>
                      <a:pt x="1117263" y="164091"/>
                    </a:lnTo>
                    <a:lnTo>
                      <a:pt x="1099806" y="158269"/>
                    </a:lnTo>
                    <a:lnTo>
                      <a:pt x="1082084" y="152975"/>
                    </a:lnTo>
                    <a:lnTo>
                      <a:pt x="1064098" y="147947"/>
                    </a:lnTo>
                    <a:lnTo>
                      <a:pt x="1045847" y="143712"/>
                    </a:lnTo>
                    <a:lnTo>
                      <a:pt x="1027861" y="139478"/>
                    </a:lnTo>
                    <a:lnTo>
                      <a:pt x="1009345" y="136037"/>
                    </a:lnTo>
                    <a:lnTo>
                      <a:pt x="990830" y="132861"/>
                    </a:lnTo>
                    <a:lnTo>
                      <a:pt x="972050" y="130479"/>
                    </a:lnTo>
                    <a:lnTo>
                      <a:pt x="953271" y="128362"/>
                    </a:lnTo>
                    <a:lnTo>
                      <a:pt x="933962" y="126774"/>
                    </a:lnTo>
                    <a:lnTo>
                      <a:pt x="914918" y="125450"/>
                    </a:lnTo>
                    <a:lnTo>
                      <a:pt x="895873" y="124392"/>
                    </a:lnTo>
                    <a:lnTo>
                      <a:pt x="876300" y="124392"/>
                    </a:lnTo>
                    <a:lnTo>
                      <a:pt x="856991" y="124392"/>
                    </a:lnTo>
                    <a:close/>
                    <a:moveTo>
                      <a:pt x="876300" y="0"/>
                    </a:moveTo>
                    <a:lnTo>
                      <a:pt x="899048" y="265"/>
                    </a:lnTo>
                    <a:lnTo>
                      <a:pt x="921266" y="1323"/>
                    </a:lnTo>
                    <a:lnTo>
                      <a:pt x="943749" y="2382"/>
                    </a:lnTo>
                    <a:lnTo>
                      <a:pt x="965702" y="4764"/>
                    </a:lnTo>
                    <a:lnTo>
                      <a:pt x="987656" y="7146"/>
                    </a:lnTo>
                    <a:lnTo>
                      <a:pt x="1009610" y="10057"/>
                    </a:lnTo>
                    <a:lnTo>
                      <a:pt x="1031299" y="13763"/>
                    </a:lnTo>
                    <a:lnTo>
                      <a:pt x="1052724" y="17997"/>
                    </a:lnTo>
                    <a:lnTo>
                      <a:pt x="1074149" y="22496"/>
                    </a:lnTo>
                    <a:lnTo>
                      <a:pt x="1095045" y="27525"/>
                    </a:lnTo>
                    <a:lnTo>
                      <a:pt x="1115940" y="33348"/>
                    </a:lnTo>
                    <a:lnTo>
                      <a:pt x="1136572" y="39435"/>
                    </a:lnTo>
                    <a:lnTo>
                      <a:pt x="1157203" y="46051"/>
                    </a:lnTo>
                    <a:lnTo>
                      <a:pt x="1177305" y="53197"/>
                    </a:lnTo>
                    <a:lnTo>
                      <a:pt x="1197407" y="60873"/>
                    </a:lnTo>
                    <a:lnTo>
                      <a:pt x="1216981" y="69077"/>
                    </a:lnTo>
                    <a:lnTo>
                      <a:pt x="1236818" y="77811"/>
                    </a:lnTo>
                    <a:lnTo>
                      <a:pt x="1255863" y="86545"/>
                    </a:lnTo>
                    <a:lnTo>
                      <a:pt x="1274907" y="96337"/>
                    </a:lnTo>
                    <a:lnTo>
                      <a:pt x="1293687" y="105865"/>
                    </a:lnTo>
                    <a:lnTo>
                      <a:pt x="1312202" y="116452"/>
                    </a:lnTo>
                    <a:lnTo>
                      <a:pt x="1330453" y="127303"/>
                    </a:lnTo>
                    <a:lnTo>
                      <a:pt x="1348439" y="138154"/>
                    </a:lnTo>
                    <a:lnTo>
                      <a:pt x="1365896" y="149799"/>
                    </a:lnTo>
                    <a:lnTo>
                      <a:pt x="1383353" y="162239"/>
                    </a:lnTo>
                    <a:lnTo>
                      <a:pt x="1400282" y="174413"/>
                    </a:lnTo>
                    <a:lnTo>
                      <a:pt x="1416945" y="187117"/>
                    </a:lnTo>
                    <a:lnTo>
                      <a:pt x="1433609" y="200615"/>
                    </a:lnTo>
                    <a:lnTo>
                      <a:pt x="1449479" y="214113"/>
                    </a:lnTo>
                    <a:lnTo>
                      <a:pt x="1465085" y="228404"/>
                    </a:lnTo>
                    <a:lnTo>
                      <a:pt x="1480426" y="242432"/>
                    </a:lnTo>
                    <a:lnTo>
                      <a:pt x="1495503" y="257253"/>
                    </a:lnTo>
                    <a:lnTo>
                      <a:pt x="1510315" y="272074"/>
                    </a:lnTo>
                    <a:lnTo>
                      <a:pt x="1524863" y="287424"/>
                    </a:lnTo>
                    <a:lnTo>
                      <a:pt x="1538881" y="303569"/>
                    </a:lnTo>
                    <a:lnTo>
                      <a:pt x="1552371" y="319449"/>
                    </a:lnTo>
                    <a:lnTo>
                      <a:pt x="1565596" y="335858"/>
                    </a:lnTo>
                    <a:lnTo>
                      <a:pt x="1578292" y="352796"/>
                    </a:lnTo>
                    <a:lnTo>
                      <a:pt x="1590724" y="369735"/>
                    </a:lnTo>
                    <a:lnTo>
                      <a:pt x="1602627" y="386938"/>
                    </a:lnTo>
                    <a:lnTo>
                      <a:pt x="1614265" y="404935"/>
                    </a:lnTo>
                    <a:lnTo>
                      <a:pt x="1625639" y="422667"/>
                    </a:lnTo>
                    <a:lnTo>
                      <a:pt x="1636219" y="440929"/>
                    </a:lnTo>
                    <a:lnTo>
                      <a:pt x="1646534" y="459455"/>
                    </a:lnTo>
                    <a:lnTo>
                      <a:pt x="1656585" y="478247"/>
                    </a:lnTo>
                    <a:lnTo>
                      <a:pt x="1666108" y="497038"/>
                    </a:lnTo>
                    <a:lnTo>
                      <a:pt x="1675101" y="516358"/>
                    </a:lnTo>
                    <a:lnTo>
                      <a:pt x="1683565" y="535943"/>
                    </a:lnTo>
                    <a:lnTo>
                      <a:pt x="1691764" y="555528"/>
                    </a:lnTo>
                    <a:lnTo>
                      <a:pt x="1699170" y="575643"/>
                    </a:lnTo>
                    <a:lnTo>
                      <a:pt x="1706577" y="596022"/>
                    </a:lnTo>
                    <a:lnTo>
                      <a:pt x="1712925" y="616401"/>
                    </a:lnTo>
                    <a:lnTo>
                      <a:pt x="1719273" y="637309"/>
                    </a:lnTo>
                    <a:lnTo>
                      <a:pt x="1725092" y="658218"/>
                    </a:lnTo>
                    <a:lnTo>
                      <a:pt x="1730382" y="679126"/>
                    </a:lnTo>
                    <a:lnTo>
                      <a:pt x="1734614" y="700564"/>
                    </a:lnTo>
                    <a:lnTo>
                      <a:pt x="1739111" y="721737"/>
                    </a:lnTo>
                    <a:lnTo>
                      <a:pt x="1742549" y="743439"/>
                    </a:lnTo>
                    <a:lnTo>
                      <a:pt x="1745723" y="765406"/>
                    </a:lnTo>
                    <a:lnTo>
                      <a:pt x="1748104" y="787373"/>
                    </a:lnTo>
                    <a:lnTo>
                      <a:pt x="1749955" y="809605"/>
                    </a:lnTo>
                    <a:lnTo>
                      <a:pt x="1751542" y="831837"/>
                    </a:lnTo>
                    <a:lnTo>
                      <a:pt x="1752336" y="854598"/>
                    </a:lnTo>
                    <a:lnTo>
                      <a:pt x="1752600" y="877094"/>
                    </a:lnTo>
                    <a:lnTo>
                      <a:pt x="1752336" y="899590"/>
                    </a:lnTo>
                    <a:lnTo>
                      <a:pt x="1751542" y="922351"/>
                    </a:lnTo>
                    <a:lnTo>
                      <a:pt x="1749955" y="944583"/>
                    </a:lnTo>
                    <a:lnTo>
                      <a:pt x="1748104" y="966550"/>
                    </a:lnTo>
                    <a:lnTo>
                      <a:pt x="1745723" y="988782"/>
                    </a:lnTo>
                    <a:lnTo>
                      <a:pt x="1742549" y="1010220"/>
                    </a:lnTo>
                    <a:lnTo>
                      <a:pt x="1739111" y="1031922"/>
                    </a:lnTo>
                    <a:lnTo>
                      <a:pt x="1734614" y="1053624"/>
                    </a:lnTo>
                    <a:lnTo>
                      <a:pt x="1730382" y="1075062"/>
                    </a:lnTo>
                    <a:lnTo>
                      <a:pt x="1725092" y="1095970"/>
                    </a:lnTo>
                    <a:lnTo>
                      <a:pt x="1719273" y="1116879"/>
                    </a:lnTo>
                    <a:lnTo>
                      <a:pt x="1712925" y="1137523"/>
                    </a:lnTo>
                    <a:lnTo>
                      <a:pt x="1706577" y="1157902"/>
                    </a:lnTo>
                    <a:lnTo>
                      <a:pt x="1699170" y="1178016"/>
                    </a:lnTo>
                    <a:lnTo>
                      <a:pt x="1691764" y="1198130"/>
                    </a:lnTo>
                    <a:lnTo>
                      <a:pt x="1683565" y="1217980"/>
                    </a:lnTo>
                    <a:lnTo>
                      <a:pt x="1675101" y="1237565"/>
                    </a:lnTo>
                    <a:lnTo>
                      <a:pt x="1666108" y="1256886"/>
                    </a:lnTo>
                    <a:lnTo>
                      <a:pt x="1656585" y="1275941"/>
                    </a:lnTo>
                    <a:lnTo>
                      <a:pt x="1646534" y="1294733"/>
                    </a:lnTo>
                    <a:lnTo>
                      <a:pt x="1636219" y="1313259"/>
                    </a:lnTo>
                    <a:lnTo>
                      <a:pt x="1625639" y="1331521"/>
                    </a:lnTo>
                    <a:lnTo>
                      <a:pt x="1614265" y="1349253"/>
                    </a:lnTo>
                    <a:lnTo>
                      <a:pt x="1602627" y="1366986"/>
                    </a:lnTo>
                    <a:lnTo>
                      <a:pt x="1590724" y="1384453"/>
                    </a:lnTo>
                    <a:lnTo>
                      <a:pt x="1578292" y="1401392"/>
                    </a:lnTo>
                    <a:lnTo>
                      <a:pt x="1565596" y="1418066"/>
                    </a:lnTo>
                    <a:lnTo>
                      <a:pt x="1552371" y="1434475"/>
                    </a:lnTo>
                    <a:lnTo>
                      <a:pt x="1538881" y="1450619"/>
                    </a:lnTo>
                    <a:lnTo>
                      <a:pt x="1524863" y="1466234"/>
                    </a:lnTo>
                    <a:lnTo>
                      <a:pt x="1510315" y="1481585"/>
                    </a:lnTo>
                    <a:lnTo>
                      <a:pt x="1495503" y="1496671"/>
                    </a:lnTo>
                    <a:lnTo>
                      <a:pt x="1480426" y="1511492"/>
                    </a:lnTo>
                    <a:lnTo>
                      <a:pt x="1465085" y="1525784"/>
                    </a:lnTo>
                    <a:lnTo>
                      <a:pt x="1449479" y="1540075"/>
                    </a:lnTo>
                    <a:lnTo>
                      <a:pt x="1433609" y="1553573"/>
                    </a:lnTo>
                    <a:lnTo>
                      <a:pt x="1416945" y="1566542"/>
                    </a:lnTo>
                    <a:lnTo>
                      <a:pt x="1400282" y="1579510"/>
                    </a:lnTo>
                    <a:lnTo>
                      <a:pt x="1383353" y="1591949"/>
                    </a:lnTo>
                    <a:lnTo>
                      <a:pt x="1365896" y="1603859"/>
                    </a:lnTo>
                    <a:lnTo>
                      <a:pt x="1348439" y="1615505"/>
                    </a:lnTo>
                    <a:lnTo>
                      <a:pt x="1330453" y="1626885"/>
                    </a:lnTo>
                    <a:lnTo>
                      <a:pt x="1312202" y="1637472"/>
                    </a:lnTo>
                    <a:lnTo>
                      <a:pt x="1293687" y="1647793"/>
                    </a:lnTo>
                    <a:lnTo>
                      <a:pt x="1274907" y="1657851"/>
                    </a:lnTo>
                    <a:lnTo>
                      <a:pt x="1255863" y="1667379"/>
                    </a:lnTo>
                    <a:lnTo>
                      <a:pt x="1236818" y="1676377"/>
                    </a:lnTo>
                    <a:lnTo>
                      <a:pt x="1216981" y="1684846"/>
                    </a:lnTo>
                    <a:lnTo>
                      <a:pt x="1197407" y="1693051"/>
                    </a:lnTo>
                    <a:lnTo>
                      <a:pt x="1177305" y="1700726"/>
                    </a:lnTo>
                    <a:lnTo>
                      <a:pt x="1157203" y="1707607"/>
                    </a:lnTo>
                    <a:lnTo>
                      <a:pt x="1136572" y="1714753"/>
                    </a:lnTo>
                    <a:lnTo>
                      <a:pt x="1115940" y="1720576"/>
                    </a:lnTo>
                    <a:lnTo>
                      <a:pt x="1095045" y="1726134"/>
                    </a:lnTo>
                    <a:lnTo>
                      <a:pt x="1074149" y="1731427"/>
                    </a:lnTo>
                    <a:lnTo>
                      <a:pt x="1052724" y="1736191"/>
                    </a:lnTo>
                    <a:lnTo>
                      <a:pt x="1031299" y="1740426"/>
                    </a:lnTo>
                    <a:lnTo>
                      <a:pt x="1009610" y="1743866"/>
                    </a:lnTo>
                    <a:lnTo>
                      <a:pt x="987656" y="1747042"/>
                    </a:lnTo>
                    <a:lnTo>
                      <a:pt x="965702" y="1749424"/>
                    </a:lnTo>
                    <a:lnTo>
                      <a:pt x="943749" y="1751277"/>
                    </a:lnTo>
                    <a:lnTo>
                      <a:pt x="921266" y="1752865"/>
                    </a:lnTo>
                    <a:lnTo>
                      <a:pt x="899048" y="1753923"/>
                    </a:lnTo>
                    <a:lnTo>
                      <a:pt x="876300" y="1754188"/>
                    </a:lnTo>
                    <a:lnTo>
                      <a:pt x="853817" y="1753923"/>
                    </a:lnTo>
                    <a:lnTo>
                      <a:pt x="831335" y="1752865"/>
                    </a:lnTo>
                    <a:lnTo>
                      <a:pt x="809116" y="1751277"/>
                    </a:lnTo>
                    <a:lnTo>
                      <a:pt x="786898" y="1749424"/>
                    </a:lnTo>
                    <a:lnTo>
                      <a:pt x="764944" y="1747042"/>
                    </a:lnTo>
                    <a:lnTo>
                      <a:pt x="742990" y="1743866"/>
                    </a:lnTo>
                    <a:lnTo>
                      <a:pt x="721301" y="1740426"/>
                    </a:lnTo>
                    <a:lnTo>
                      <a:pt x="699876" y="1736191"/>
                    </a:lnTo>
                    <a:lnTo>
                      <a:pt x="678716" y="1731427"/>
                    </a:lnTo>
                    <a:lnTo>
                      <a:pt x="657820" y="1726134"/>
                    </a:lnTo>
                    <a:lnTo>
                      <a:pt x="636660" y="1720576"/>
                    </a:lnTo>
                    <a:lnTo>
                      <a:pt x="616028" y="1714753"/>
                    </a:lnTo>
                    <a:lnTo>
                      <a:pt x="595662" y="1707607"/>
                    </a:lnTo>
                    <a:lnTo>
                      <a:pt x="575295" y="1700726"/>
                    </a:lnTo>
                    <a:lnTo>
                      <a:pt x="555193" y="1693051"/>
                    </a:lnTo>
                    <a:lnTo>
                      <a:pt x="535619" y="1684846"/>
                    </a:lnTo>
                    <a:lnTo>
                      <a:pt x="516046" y="1676377"/>
                    </a:lnTo>
                    <a:lnTo>
                      <a:pt x="496737" y="1667379"/>
                    </a:lnTo>
                    <a:lnTo>
                      <a:pt x="477958" y="1657851"/>
                    </a:lnTo>
                    <a:lnTo>
                      <a:pt x="458913" y="1647793"/>
                    </a:lnTo>
                    <a:lnTo>
                      <a:pt x="440663" y="1637472"/>
                    </a:lnTo>
                    <a:lnTo>
                      <a:pt x="422412" y="1626885"/>
                    </a:lnTo>
                    <a:lnTo>
                      <a:pt x="404161" y="1615505"/>
                    </a:lnTo>
                    <a:lnTo>
                      <a:pt x="386704" y="1603859"/>
                    </a:lnTo>
                    <a:lnTo>
                      <a:pt x="369511" y="1591949"/>
                    </a:lnTo>
                    <a:lnTo>
                      <a:pt x="352318" y="1579510"/>
                    </a:lnTo>
                    <a:lnTo>
                      <a:pt x="335655" y="1566542"/>
                    </a:lnTo>
                    <a:lnTo>
                      <a:pt x="319255" y="1553573"/>
                    </a:lnTo>
                    <a:lnTo>
                      <a:pt x="303121" y="1540075"/>
                    </a:lnTo>
                    <a:lnTo>
                      <a:pt x="287251" y="1525784"/>
                    </a:lnTo>
                    <a:lnTo>
                      <a:pt x="271909" y="1511492"/>
                    </a:lnTo>
                    <a:lnTo>
                      <a:pt x="256833" y="1496671"/>
                    </a:lnTo>
                    <a:lnTo>
                      <a:pt x="242285" y="1481585"/>
                    </a:lnTo>
                    <a:lnTo>
                      <a:pt x="227737" y="1466234"/>
                    </a:lnTo>
                    <a:lnTo>
                      <a:pt x="213983" y="1450619"/>
                    </a:lnTo>
                    <a:lnTo>
                      <a:pt x="200229" y="1434475"/>
                    </a:lnTo>
                    <a:lnTo>
                      <a:pt x="187004" y="1418066"/>
                    </a:lnTo>
                    <a:lnTo>
                      <a:pt x="174308" y="1401392"/>
                    </a:lnTo>
                    <a:lnTo>
                      <a:pt x="161876" y="1384453"/>
                    </a:lnTo>
                    <a:lnTo>
                      <a:pt x="149709" y="1366986"/>
                    </a:lnTo>
                    <a:lnTo>
                      <a:pt x="138071" y="1349253"/>
                    </a:lnTo>
                    <a:lnTo>
                      <a:pt x="126961" y="1331521"/>
                    </a:lnTo>
                    <a:lnTo>
                      <a:pt x="116117" y="1313259"/>
                    </a:lnTo>
                    <a:lnTo>
                      <a:pt x="105801" y="1294733"/>
                    </a:lnTo>
                    <a:lnTo>
                      <a:pt x="95750" y="1275941"/>
                    </a:lnTo>
                    <a:lnTo>
                      <a:pt x="86492" y="1256886"/>
                    </a:lnTo>
                    <a:lnTo>
                      <a:pt x="77499" y="1237565"/>
                    </a:lnTo>
                    <a:lnTo>
                      <a:pt x="69035" y="1217980"/>
                    </a:lnTo>
                    <a:lnTo>
                      <a:pt x="60836" y="1198130"/>
                    </a:lnTo>
                    <a:lnTo>
                      <a:pt x="53165" y="1178016"/>
                    </a:lnTo>
                    <a:lnTo>
                      <a:pt x="46023" y="1157902"/>
                    </a:lnTo>
                    <a:lnTo>
                      <a:pt x="39411" y="1137523"/>
                    </a:lnTo>
                    <a:lnTo>
                      <a:pt x="33327" y="1116879"/>
                    </a:lnTo>
                    <a:lnTo>
                      <a:pt x="27508" y="1095970"/>
                    </a:lnTo>
                    <a:lnTo>
                      <a:pt x="22483" y="1075062"/>
                    </a:lnTo>
                    <a:lnTo>
                      <a:pt x="17721" y="1053624"/>
                    </a:lnTo>
                    <a:lnTo>
                      <a:pt x="13754" y="1031922"/>
                    </a:lnTo>
                    <a:lnTo>
                      <a:pt x="10051" y="1010220"/>
                    </a:lnTo>
                    <a:lnTo>
                      <a:pt x="6877" y="988782"/>
                    </a:lnTo>
                    <a:lnTo>
                      <a:pt x="4496" y="966550"/>
                    </a:lnTo>
                    <a:lnTo>
                      <a:pt x="2380" y="944583"/>
                    </a:lnTo>
                    <a:lnTo>
                      <a:pt x="1322" y="922351"/>
                    </a:lnTo>
                    <a:lnTo>
                      <a:pt x="264" y="899590"/>
                    </a:lnTo>
                    <a:lnTo>
                      <a:pt x="0" y="877094"/>
                    </a:lnTo>
                    <a:lnTo>
                      <a:pt x="264" y="854598"/>
                    </a:lnTo>
                    <a:lnTo>
                      <a:pt x="1322" y="831837"/>
                    </a:lnTo>
                    <a:lnTo>
                      <a:pt x="2380" y="809605"/>
                    </a:lnTo>
                    <a:lnTo>
                      <a:pt x="4496" y="787373"/>
                    </a:lnTo>
                    <a:lnTo>
                      <a:pt x="6877" y="765406"/>
                    </a:lnTo>
                    <a:lnTo>
                      <a:pt x="10051" y="743439"/>
                    </a:lnTo>
                    <a:lnTo>
                      <a:pt x="13754" y="721737"/>
                    </a:lnTo>
                    <a:lnTo>
                      <a:pt x="17721" y="700564"/>
                    </a:lnTo>
                    <a:lnTo>
                      <a:pt x="22483" y="679126"/>
                    </a:lnTo>
                    <a:lnTo>
                      <a:pt x="27508" y="658218"/>
                    </a:lnTo>
                    <a:lnTo>
                      <a:pt x="33327" y="637309"/>
                    </a:lnTo>
                    <a:lnTo>
                      <a:pt x="39411" y="616401"/>
                    </a:lnTo>
                    <a:lnTo>
                      <a:pt x="46023" y="596022"/>
                    </a:lnTo>
                    <a:lnTo>
                      <a:pt x="53165" y="575643"/>
                    </a:lnTo>
                    <a:lnTo>
                      <a:pt x="60836" y="555528"/>
                    </a:lnTo>
                    <a:lnTo>
                      <a:pt x="69035" y="535943"/>
                    </a:lnTo>
                    <a:lnTo>
                      <a:pt x="77499" y="516358"/>
                    </a:lnTo>
                    <a:lnTo>
                      <a:pt x="86492" y="497038"/>
                    </a:lnTo>
                    <a:lnTo>
                      <a:pt x="95750" y="478247"/>
                    </a:lnTo>
                    <a:lnTo>
                      <a:pt x="105801" y="459455"/>
                    </a:lnTo>
                    <a:lnTo>
                      <a:pt x="116117" y="440929"/>
                    </a:lnTo>
                    <a:lnTo>
                      <a:pt x="126961" y="422667"/>
                    </a:lnTo>
                    <a:lnTo>
                      <a:pt x="138071" y="404935"/>
                    </a:lnTo>
                    <a:lnTo>
                      <a:pt x="149709" y="386938"/>
                    </a:lnTo>
                    <a:lnTo>
                      <a:pt x="161876" y="369735"/>
                    </a:lnTo>
                    <a:lnTo>
                      <a:pt x="174308" y="352796"/>
                    </a:lnTo>
                    <a:lnTo>
                      <a:pt x="187004" y="335858"/>
                    </a:lnTo>
                    <a:lnTo>
                      <a:pt x="200229" y="319449"/>
                    </a:lnTo>
                    <a:lnTo>
                      <a:pt x="213983" y="303569"/>
                    </a:lnTo>
                    <a:lnTo>
                      <a:pt x="227737" y="287424"/>
                    </a:lnTo>
                    <a:lnTo>
                      <a:pt x="242285" y="272074"/>
                    </a:lnTo>
                    <a:lnTo>
                      <a:pt x="256833" y="257253"/>
                    </a:lnTo>
                    <a:lnTo>
                      <a:pt x="271909" y="242432"/>
                    </a:lnTo>
                    <a:lnTo>
                      <a:pt x="287251" y="228404"/>
                    </a:lnTo>
                    <a:lnTo>
                      <a:pt x="303121" y="214113"/>
                    </a:lnTo>
                    <a:lnTo>
                      <a:pt x="319255" y="200615"/>
                    </a:lnTo>
                    <a:lnTo>
                      <a:pt x="335655" y="187117"/>
                    </a:lnTo>
                    <a:lnTo>
                      <a:pt x="352318" y="174413"/>
                    </a:lnTo>
                    <a:lnTo>
                      <a:pt x="369511" y="162239"/>
                    </a:lnTo>
                    <a:lnTo>
                      <a:pt x="386704" y="149799"/>
                    </a:lnTo>
                    <a:lnTo>
                      <a:pt x="404161" y="138154"/>
                    </a:lnTo>
                    <a:lnTo>
                      <a:pt x="422412" y="127303"/>
                    </a:lnTo>
                    <a:lnTo>
                      <a:pt x="440663" y="116452"/>
                    </a:lnTo>
                    <a:lnTo>
                      <a:pt x="458913" y="105865"/>
                    </a:lnTo>
                    <a:lnTo>
                      <a:pt x="477958" y="96337"/>
                    </a:lnTo>
                    <a:lnTo>
                      <a:pt x="496737" y="86545"/>
                    </a:lnTo>
                    <a:lnTo>
                      <a:pt x="516046" y="77811"/>
                    </a:lnTo>
                    <a:lnTo>
                      <a:pt x="535619" y="69077"/>
                    </a:lnTo>
                    <a:lnTo>
                      <a:pt x="555193" y="60873"/>
                    </a:lnTo>
                    <a:lnTo>
                      <a:pt x="575295" y="53197"/>
                    </a:lnTo>
                    <a:lnTo>
                      <a:pt x="595662" y="46051"/>
                    </a:lnTo>
                    <a:lnTo>
                      <a:pt x="616028" y="39435"/>
                    </a:lnTo>
                    <a:lnTo>
                      <a:pt x="636660" y="33348"/>
                    </a:lnTo>
                    <a:lnTo>
                      <a:pt x="657820" y="27525"/>
                    </a:lnTo>
                    <a:lnTo>
                      <a:pt x="678716" y="22496"/>
                    </a:lnTo>
                    <a:lnTo>
                      <a:pt x="699876" y="17997"/>
                    </a:lnTo>
                    <a:lnTo>
                      <a:pt x="721301" y="13763"/>
                    </a:lnTo>
                    <a:lnTo>
                      <a:pt x="742990" y="10057"/>
                    </a:lnTo>
                    <a:lnTo>
                      <a:pt x="764944" y="7146"/>
                    </a:lnTo>
                    <a:lnTo>
                      <a:pt x="786898" y="4764"/>
                    </a:lnTo>
                    <a:lnTo>
                      <a:pt x="809116" y="2382"/>
                    </a:lnTo>
                    <a:lnTo>
                      <a:pt x="831335" y="1323"/>
                    </a:lnTo>
                    <a:lnTo>
                      <a:pt x="853817" y="265"/>
                    </a:lnTo>
                    <a:lnTo>
                      <a:pt x="8763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999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4" name="文本框 60">
                <a:extLst>
                  <a:ext uri="{FF2B5EF4-FFF2-40B4-BE49-F238E27FC236}">
                    <a16:creationId xmlns="" xmlns:a16="http://schemas.microsoft.com/office/drawing/2014/main" id="{02DD3D5C-E58E-4B9C-8F1B-6DC651876A4B}"/>
                  </a:ext>
                </a:extLst>
              </p:cNvPr>
              <p:cNvSpPr txBox="1"/>
              <p:nvPr/>
            </p:nvSpPr>
            <p:spPr>
              <a:xfrm>
                <a:off x="4716874" y="3225885"/>
                <a:ext cx="156285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999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输入标题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F8F2BCC8-91E3-4750-95F5-30214C3CDD63}"/>
              </a:ext>
            </a:extLst>
          </p:cNvPr>
          <p:cNvGrpSpPr/>
          <p:nvPr/>
        </p:nvGrpSpPr>
        <p:grpSpPr>
          <a:xfrm>
            <a:off x="8220961" y="2088285"/>
            <a:ext cx="1834448" cy="1997157"/>
            <a:chOff x="7567273" y="3027509"/>
            <a:chExt cx="1834926" cy="1997677"/>
          </a:xfrm>
        </p:grpSpPr>
        <p:sp>
          <p:nvSpPr>
            <p:cNvPr id="46" name="任意多边形 52">
              <a:extLst>
                <a:ext uri="{FF2B5EF4-FFF2-40B4-BE49-F238E27FC236}">
                  <a16:creationId xmlns="" xmlns:a16="http://schemas.microsoft.com/office/drawing/2014/main" id="{CE0FE443-EE83-4EFE-BA83-0527167EBE08}"/>
                </a:ext>
              </a:extLst>
            </p:cNvPr>
            <p:cNvSpPr/>
            <p:nvPr/>
          </p:nvSpPr>
          <p:spPr>
            <a:xfrm>
              <a:off x="7567273" y="3027509"/>
              <a:ext cx="1834926" cy="1997677"/>
            </a:xfrm>
            <a:custGeom>
              <a:avLst/>
              <a:gdLst>
                <a:gd name="connsiteX0" fmla="*/ 917463 w 1834926"/>
                <a:gd name="connsiteY0" fmla="*/ 0 h 1997677"/>
                <a:gd name="connsiteX1" fmla="*/ 1834926 w 1834926"/>
                <a:gd name="connsiteY1" fmla="*/ 917463 h 1997677"/>
                <a:gd name="connsiteX2" fmla="*/ 1102364 w 1834926"/>
                <a:gd name="connsiteY2" fmla="*/ 1816287 h 1997677"/>
                <a:gd name="connsiteX3" fmla="*/ 1016983 w 1834926"/>
                <a:gd name="connsiteY3" fmla="*/ 1829317 h 1997677"/>
                <a:gd name="connsiteX4" fmla="*/ 930925 w 1834926"/>
                <a:gd name="connsiteY4" fmla="*/ 1997677 h 1997677"/>
                <a:gd name="connsiteX5" fmla="*/ 850447 w 1834926"/>
                <a:gd name="connsiteY5" fmla="*/ 1831542 h 1997677"/>
                <a:gd name="connsiteX6" fmla="*/ 823658 w 1834926"/>
                <a:gd name="connsiteY6" fmla="*/ 1830189 h 1997677"/>
                <a:gd name="connsiteX7" fmla="*/ 0 w 1834926"/>
                <a:gd name="connsiteY7" fmla="*/ 917463 h 1997677"/>
                <a:gd name="connsiteX8" fmla="*/ 917463 w 1834926"/>
                <a:gd name="connsiteY8" fmla="*/ 0 h 199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926" h="1997677">
                  <a:moveTo>
                    <a:pt x="917463" y="0"/>
                  </a:moveTo>
                  <a:cubicBezTo>
                    <a:pt x="1424164" y="0"/>
                    <a:pt x="1834926" y="410762"/>
                    <a:pt x="1834926" y="917463"/>
                  </a:cubicBezTo>
                  <a:cubicBezTo>
                    <a:pt x="1834926" y="1360827"/>
                    <a:pt x="1520436" y="1730737"/>
                    <a:pt x="1102364" y="1816287"/>
                  </a:cubicBezTo>
                  <a:lnTo>
                    <a:pt x="1016983" y="1829317"/>
                  </a:lnTo>
                  <a:lnTo>
                    <a:pt x="930925" y="1997677"/>
                  </a:lnTo>
                  <a:lnTo>
                    <a:pt x="850447" y="1831542"/>
                  </a:lnTo>
                  <a:lnTo>
                    <a:pt x="823658" y="1830189"/>
                  </a:lnTo>
                  <a:cubicBezTo>
                    <a:pt x="361022" y="1783206"/>
                    <a:pt x="0" y="1392495"/>
                    <a:pt x="0" y="917463"/>
                  </a:cubicBezTo>
                  <a:cubicBezTo>
                    <a:pt x="0" y="410762"/>
                    <a:pt x="410762" y="0"/>
                    <a:pt x="917463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7" name="KSO_Shape">
              <a:extLst>
                <a:ext uri="{FF2B5EF4-FFF2-40B4-BE49-F238E27FC236}">
                  <a16:creationId xmlns="" xmlns:a16="http://schemas.microsoft.com/office/drawing/2014/main" id="{7621A8EF-183E-43EE-87E9-3BD6DE3B3C0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2488" y="3431336"/>
              <a:ext cx="520284" cy="433570"/>
            </a:xfrm>
            <a:custGeom>
              <a:avLst/>
              <a:gdLst>
                <a:gd name="T0" fmla="*/ 2147483646 w 282"/>
                <a:gd name="T1" fmla="*/ 2147483646 h 235"/>
                <a:gd name="T2" fmla="*/ 2147483646 w 282"/>
                <a:gd name="T3" fmla="*/ 2147483646 h 235"/>
                <a:gd name="T4" fmla="*/ 2147483646 w 282"/>
                <a:gd name="T5" fmla="*/ 2147483646 h 235"/>
                <a:gd name="T6" fmla="*/ 2147483646 w 282"/>
                <a:gd name="T7" fmla="*/ 2147483646 h 235"/>
                <a:gd name="T8" fmla="*/ 2147483646 w 282"/>
                <a:gd name="T9" fmla="*/ 2147483646 h 235"/>
                <a:gd name="T10" fmla="*/ 2147483646 w 282"/>
                <a:gd name="T11" fmla="*/ 2147483646 h 235"/>
                <a:gd name="T12" fmla="*/ 2147483646 w 282"/>
                <a:gd name="T13" fmla="*/ 2147483646 h 235"/>
                <a:gd name="T14" fmla="*/ 2147483646 w 282"/>
                <a:gd name="T15" fmla="*/ 2147483646 h 235"/>
                <a:gd name="T16" fmla="*/ 2147483646 w 282"/>
                <a:gd name="T17" fmla="*/ 2147483646 h 235"/>
                <a:gd name="T18" fmla="*/ 2147483646 w 282"/>
                <a:gd name="T19" fmla="*/ 2147483646 h 235"/>
                <a:gd name="T20" fmla="*/ 2147483646 w 282"/>
                <a:gd name="T21" fmla="*/ 2147483646 h 235"/>
                <a:gd name="T22" fmla="*/ 2147483646 w 282"/>
                <a:gd name="T23" fmla="*/ 2147483646 h 235"/>
                <a:gd name="T24" fmla="*/ 2147483646 w 282"/>
                <a:gd name="T25" fmla="*/ 2147483646 h 235"/>
                <a:gd name="T26" fmla="*/ 2147483646 w 282"/>
                <a:gd name="T27" fmla="*/ 2147483646 h 235"/>
                <a:gd name="T28" fmla="*/ 2147483646 w 282"/>
                <a:gd name="T29" fmla="*/ 2147483646 h 235"/>
                <a:gd name="T30" fmla="*/ 2147483646 w 282"/>
                <a:gd name="T31" fmla="*/ 2147483646 h 235"/>
                <a:gd name="T32" fmla="*/ 2147483646 w 282"/>
                <a:gd name="T33" fmla="*/ 2147483646 h 235"/>
                <a:gd name="T34" fmla="*/ 2147483646 w 282"/>
                <a:gd name="T35" fmla="*/ 2147483646 h 235"/>
                <a:gd name="T36" fmla="*/ 2147483646 w 282"/>
                <a:gd name="T37" fmla="*/ 2147483646 h 235"/>
                <a:gd name="T38" fmla="*/ 2147483646 w 282"/>
                <a:gd name="T39" fmla="*/ 2147483646 h 235"/>
                <a:gd name="T40" fmla="*/ 2147483646 w 282"/>
                <a:gd name="T41" fmla="*/ 2147483646 h 235"/>
                <a:gd name="T42" fmla="*/ 2147483646 w 282"/>
                <a:gd name="T43" fmla="*/ 2147483646 h 235"/>
                <a:gd name="T44" fmla="*/ 2147483646 w 282"/>
                <a:gd name="T45" fmla="*/ 2147483646 h 235"/>
                <a:gd name="T46" fmla="*/ 2147483646 w 282"/>
                <a:gd name="T47" fmla="*/ 2147483646 h 235"/>
                <a:gd name="T48" fmla="*/ 2147483646 w 282"/>
                <a:gd name="T49" fmla="*/ 2147483646 h 235"/>
                <a:gd name="T50" fmla="*/ 2147483646 w 282"/>
                <a:gd name="T51" fmla="*/ 2147483646 h 235"/>
                <a:gd name="T52" fmla="*/ 2147483646 w 282"/>
                <a:gd name="T53" fmla="*/ 2147483646 h 235"/>
                <a:gd name="T54" fmla="*/ 2147483646 w 282"/>
                <a:gd name="T55" fmla="*/ 2147483646 h 235"/>
                <a:gd name="T56" fmla="*/ 2147483646 w 282"/>
                <a:gd name="T57" fmla="*/ 2147483646 h 235"/>
                <a:gd name="T58" fmla="*/ 2147483646 w 282"/>
                <a:gd name="T59" fmla="*/ 2147483646 h 235"/>
                <a:gd name="T60" fmla="*/ 2147483646 w 282"/>
                <a:gd name="T61" fmla="*/ 2147483646 h 235"/>
                <a:gd name="T62" fmla="*/ 2147483646 w 282"/>
                <a:gd name="T63" fmla="*/ 2147483646 h 235"/>
                <a:gd name="T64" fmla="*/ 2147483646 w 282"/>
                <a:gd name="T65" fmla="*/ 2147483646 h 235"/>
                <a:gd name="T66" fmla="*/ 2147483646 w 282"/>
                <a:gd name="T67" fmla="*/ 2147483646 h 235"/>
                <a:gd name="T68" fmla="*/ 2147483646 w 282"/>
                <a:gd name="T69" fmla="*/ 2147483646 h 235"/>
                <a:gd name="T70" fmla="*/ 2147483646 w 282"/>
                <a:gd name="T71" fmla="*/ 2147483646 h 235"/>
                <a:gd name="T72" fmla="*/ 2147483646 w 282"/>
                <a:gd name="T73" fmla="*/ 2147483646 h 235"/>
                <a:gd name="T74" fmla="*/ 2147483646 w 282"/>
                <a:gd name="T75" fmla="*/ 2147483646 h 235"/>
                <a:gd name="T76" fmla="*/ 2147483646 w 282"/>
                <a:gd name="T77" fmla="*/ 2147483646 h 235"/>
                <a:gd name="T78" fmla="*/ 2147483646 w 282"/>
                <a:gd name="T79" fmla="*/ 2147483646 h 235"/>
                <a:gd name="T80" fmla="*/ 2147483646 w 282"/>
                <a:gd name="T81" fmla="*/ 2147483646 h 235"/>
                <a:gd name="T82" fmla="*/ 2147483646 w 282"/>
                <a:gd name="T83" fmla="*/ 2147483646 h 235"/>
                <a:gd name="T84" fmla="*/ 2147483646 w 282"/>
                <a:gd name="T85" fmla="*/ 2147483646 h 235"/>
                <a:gd name="T86" fmla="*/ 2147483646 w 282"/>
                <a:gd name="T87" fmla="*/ 2147483646 h 235"/>
                <a:gd name="T88" fmla="*/ 2147483646 w 282"/>
                <a:gd name="T89" fmla="*/ 2147483646 h 235"/>
                <a:gd name="T90" fmla="*/ 2147483646 w 282"/>
                <a:gd name="T91" fmla="*/ 2147483646 h 235"/>
                <a:gd name="T92" fmla="*/ 2147483646 w 282"/>
                <a:gd name="T93" fmla="*/ 2147483646 h 235"/>
                <a:gd name="T94" fmla="*/ 2147483646 w 282"/>
                <a:gd name="T95" fmla="*/ 2147483646 h 235"/>
                <a:gd name="T96" fmla="*/ 2147483646 w 282"/>
                <a:gd name="T97" fmla="*/ 2147483646 h 235"/>
                <a:gd name="T98" fmla="*/ 2147483646 w 282"/>
                <a:gd name="T99" fmla="*/ 2147483646 h 235"/>
                <a:gd name="T100" fmla="*/ 2147483646 w 282"/>
                <a:gd name="T101" fmla="*/ 2147483646 h 235"/>
                <a:gd name="T102" fmla="*/ 0 w 282"/>
                <a:gd name="T103" fmla="*/ 2147483646 h 235"/>
                <a:gd name="T104" fmla="*/ 0 w 282"/>
                <a:gd name="T105" fmla="*/ 2147483646 h 235"/>
                <a:gd name="T106" fmla="*/ 2147483646 w 282"/>
                <a:gd name="T107" fmla="*/ 2147483646 h 235"/>
                <a:gd name="T108" fmla="*/ 2147483646 w 282"/>
                <a:gd name="T109" fmla="*/ 2147483646 h 235"/>
                <a:gd name="T110" fmla="*/ 2147483646 w 282"/>
                <a:gd name="T111" fmla="*/ 2147483646 h 235"/>
                <a:gd name="T112" fmla="*/ 2147483646 w 282"/>
                <a:gd name="T113" fmla="*/ 2147483646 h 235"/>
                <a:gd name="T114" fmla="*/ 2147483646 w 282"/>
                <a:gd name="T115" fmla="*/ 2147483646 h 235"/>
                <a:gd name="T116" fmla="*/ 2147483646 w 282"/>
                <a:gd name="T117" fmla="*/ 2147483646 h 235"/>
                <a:gd name="T118" fmla="*/ 2147483646 w 282"/>
                <a:gd name="T119" fmla="*/ 2147483646 h 235"/>
                <a:gd name="T120" fmla="*/ 2147483646 w 282"/>
                <a:gd name="T121" fmla="*/ 2147483646 h 235"/>
                <a:gd name="T122" fmla="*/ 2147483646 w 282"/>
                <a:gd name="T123" fmla="*/ 2147483646 h 2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82" h="235">
                  <a:moveTo>
                    <a:pt x="28" y="131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44"/>
                    <a:pt x="36" y="36"/>
                    <a:pt x="46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36" y="148"/>
                    <a:pt x="28" y="140"/>
                    <a:pt x="28" y="131"/>
                  </a:cubicBezTo>
                  <a:close/>
                  <a:moveTo>
                    <a:pt x="214" y="131"/>
                  </a:moveTo>
                  <a:cubicBezTo>
                    <a:pt x="214" y="53"/>
                    <a:pt x="214" y="53"/>
                    <a:pt x="214" y="53"/>
                  </a:cubicBezTo>
                  <a:cubicBezTo>
                    <a:pt x="214" y="44"/>
                    <a:pt x="207" y="36"/>
                    <a:pt x="197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207" y="148"/>
                    <a:pt x="214" y="140"/>
                    <a:pt x="214" y="131"/>
                  </a:cubicBezTo>
                  <a:close/>
                  <a:moveTo>
                    <a:pt x="154" y="36"/>
                  </a:moveTo>
                  <a:cubicBezTo>
                    <a:pt x="152" y="21"/>
                    <a:pt x="143" y="13"/>
                    <a:pt x="13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00" y="13"/>
                    <a:pt x="91" y="21"/>
                    <a:pt x="89" y="36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166" y="148"/>
                    <a:pt x="166" y="148"/>
                    <a:pt x="166" y="148"/>
                  </a:cubicBezTo>
                  <a:cubicBezTo>
                    <a:pt x="166" y="36"/>
                    <a:pt x="166" y="36"/>
                    <a:pt x="166" y="36"/>
                  </a:cubicBezTo>
                  <a:lnTo>
                    <a:pt x="154" y="36"/>
                  </a:lnTo>
                  <a:close/>
                  <a:moveTo>
                    <a:pt x="101" y="36"/>
                  </a:moveTo>
                  <a:cubicBezTo>
                    <a:pt x="102" y="23"/>
                    <a:pt x="110" y="23"/>
                    <a:pt x="11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7" y="23"/>
                    <a:pt x="141" y="27"/>
                    <a:pt x="142" y="36"/>
                  </a:cubicBezTo>
                  <a:lnTo>
                    <a:pt x="101" y="36"/>
                  </a:lnTo>
                  <a:close/>
                  <a:moveTo>
                    <a:pt x="42" y="187"/>
                  </a:moveTo>
                  <a:cubicBezTo>
                    <a:pt x="28" y="187"/>
                    <a:pt x="17" y="198"/>
                    <a:pt x="17" y="211"/>
                  </a:cubicBezTo>
                  <a:cubicBezTo>
                    <a:pt x="17" y="224"/>
                    <a:pt x="28" y="235"/>
                    <a:pt x="42" y="235"/>
                  </a:cubicBezTo>
                  <a:cubicBezTo>
                    <a:pt x="55" y="235"/>
                    <a:pt x="66" y="224"/>
                    <a:pt x="66" y="211"/>
                  </a:cubicBezTo>
                  <a:cubicBezTo>
                    <a:pt x="66" y="198"/>
                    <a:pt x="55" y="187"/>
                    <a:pt x="42" y="187"/>
                  </a:cubicBezTo>
                  <a:close/>
                  <a:moveTo>
                    <a:pt x="42" y="224"/>
                  </a:moveTo>
                  <a:cubicBezTo>
                    <a:pt x="34" y="224"/>
                    <a:pt x="29" y="218"/>
                    <a:pt x="29" y="211"/>
                  </a:cubicBezTo>
                  <a:cubicBezTo>
                    <a:pt x="29" y="204"/>
                    <a:pt x="34" y="198"/>
                    <a:pt x="42" y="198"/>
                  </a:cubicBezTo>
                  <a:cubicBezTo>
                    <a:pt x="49" y="198"/>
                    <a:pt x="54" y="204"/>
                    <a:pt x="54" y="211"/>
                  </a:cubicBezTo>
                  <a:cubicBezTo>
                    <a:pt x="54" y="218"/>
                    <a:pt x="49" y="224"/>
                    <a:pt x="42" y="224"/>
                  </a:cubicBezTo>
                  <a:close/>
                  <a:moveTo>
                    <a:pt x="202" y="187"/>
                  </a:moveTo>
                  <a:cubicBezTo>
                    <a:pt x="188" y="187"/>
                    <a:pt x="177" y="198"/>
                    <a:pt x="177" y="211"/>
                  </a:cubicBezTo>
                  <a:cubicBezTo>
                    <a:pt x="177" y="224"/>
                    <a:pt x="188" y="235"/>
                    <a:pt x="202" y="235"/>
                  </a:cubicBezTo>
                  <a:cubicBezTo>
                    <a:pt x="215" y="235"/>
                    <a:pt x="226" y="224"/>
                    <a:pt x="226" y="211"/>
                  </a:cubicBezTo>
                  <a:cubicBezTo>
                    <a:pt x="226" y="198"/>
                    <a:pt x="215" y="187"/>
                    <a:pt x="202" y="187"/>
                  </a:cubicBezTo>
                  <a:close/>
                  <a:moveTo>
                    <a:pt x="202" y="224"/>
                  </a:moveTo>
                  <a:cubicBezTo>
                    <a:pt x="194" y="224"/>
                    <a:pt x="189" y="218"/>
                    <a:pt x="189" y="211"/>
                  </a:cubicBezTo>
                  <a:cubicBezTo>
                    <a:pt x="189" y="204"/>
                    <a:pt x="194" y="198"/>
                    <a:pt x="202" y="198"/>
                  </a:cubicBezTo>
                  <a:cubicBezTo>
                    <a:pt x="209" y="198"/>
                    <a:pt x="214" y="204"/>
                    <a:pt x="214" y="211"/>
                  </a:cubicBezTo>
                  <a:cubicBezTo>
                    <a:pt x="214" y="218"/>
                    <a:pt x="209" y="224"/>
                    <a:pt x="202" y="224"/>
                  </a:cubicBezTo>
                  <a:close/>
                  <a:moveTo>
                    <a:pt x="275" y="20"/>
                  </a:moveTo>
                  <a:cubicBezTo>
                    <a:pt x="246" y="36"/>
                    <a:pt x="246" y="36"/>
                    <a:pt x="246" y="36"/>
                  </a:cubicBezTo>
                  <a:cubicBezTo>
                    <a:pt x="246" y="179"/>
                    <a:pt x="246" y="179"/>
                    <a:pt x="246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226" y="160"/>
                    <a:pt x="226" y="160"/>
                    <a:pt x="226" y="160"/>
                  </a:cubicBezTo>
                  <a:cubicBezTo>
                    <a:pt x="226" y="31"/>
                    <a:pt x="226" y="31"/>
                    <a:pt x="226" y="31"/>
                  </a:cubicBezTo>
                  <a:cubicBezTo>
                    <a:pt x="226" y="31"/>
                    <a:pt x="226" y="30"/>
                    <a:pt x="226" y="29"/>
                  </a:cubicBezTo>
                  <a:cubicBezTo>
                    <a:pt x="227" y="26"/>
                    <a:pt x="228" y="23"/>
                    <a:pt x="231" y="22"/>
                  </a:cubicBezTo>
                  <a:cubicBezTo>
                    <a:pt x="266" y="3"/>
                    <a:pt x="266" y="3"/>
                    <a:pt x="266" y="3"/>
                  </a:cubicBezTo>
                  <a:cubicBezTo>
                    <a:pt x="271" y="0"/>
                    <a:pt x="277" y="2"/>
                    <a:pt x="279" y="7"/>
                  </a:cubicBezTo>
                  <a:cubicBezTo>
                    <a:pt x="282" y="12"/>
                    <a:pt x="280" y="17"/>
                    <a:pt x="275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zh-CN" altLang="en-US" sz="1999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文本框 63">
              <a:extLst>
                <a:ext uri="{FF2B5EF4-FFF2-40B4-BE49-F238E27FC236}">
                  <a16:creationId xmlns="" xmlns:a16="http://schemas.microsoft.com/office/drawing/2014/main" id="{FA469A5D-2D5A-4BEB-806E-05164D777BF4}"/>
                </a:ext>
              </a:extLst>
            </p:cNvPr>
            <p:cNvSpPr txBox="1"/>
            <p:nvPr/>
          </p:nvSpPr>
          <p:spPr>
            <a:xfrm>
              <a:off x="7925165" y="3989043"/>
              <a:ext cx="14770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</a:p>
          </p:txBody>
        </p:sp>
      </p:grp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8D64DEB3-C947-4048-9C5C-6A80C295F005}"/>
              </a:ext>
            </a:extLst>
          </p:cNvPr>
          <p:cNvSpPr/>
          <p:nvPr/>
        </p:nvSpPr>
        <p:spPr>
          <a:xfrm>
            <a:off x="2243591" y="4379284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6D1E1282-B766-4D3F-A448-17940556BAEB}"/>
              </a:ext>
            </a:extLst>
          </p:cNvPr>
          <p:cNvSpPr/>
          <p:nvPr/>
        </p:nvSpPr>
        <p:spPr>
          <a:xfrm>
            <a:off x="4281530" y="4376399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EC3EC221-FB61-4320-84C2-9E6E1E282C7E}"/>
              </a:ext>
            </a:extLst>
          </p:cNvPr>
          <p:cNvSpPr/>
          <p:nvPr/>
        </p:nvSpPr>
        <p:spPr>
          <a:xfrm>
            <a:off x="6383957" y="4377066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68702084-EF65-4F81-B77B-9287CBFACD23}"/>
              </a:ext>
            </a:extLst>
          </p:cNvPr>
          <p:cNvSpPr/>
          <p:nvPr/>
        </p:nvSpPr>
        <p:spPr>
          <a:xfrm>
            <a:off x="8277918" y="4377066"/>
            <a:ext cx="184948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50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请在此处添加具体内容，请言简意赅，简单说明即可。请在此处添加具体内容。请言简意赅，简单说明即可。请在此处添加具体内容。</a:t>
            </a:r>
          </a:p>
        </p:txBody>
      </p:sp>
    </p:spTree>
    <p:extLst>
      <p:ext uri="{BB962C8B-B14F-4D97-AF65-F5344CB8AC3E}">
        <p14:creationId xmlns:p14="http://schemas.microsoft.com/office/powerpoint/2010/main" val="1991229715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45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4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45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49" grpId="0"/>
      <p:bldP spid="50" grpId="0"/>
      <p:bldP spid="51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D703B33-D7EB-4B1D-831D-4843C5705FC5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85637283-B40C-49DB-BED2-88C3A28FA1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7" name="流程图: 过程 16">
              <a:extLst>
                <a:ext uri="{FF2B5EF4-FFF2-40B4-BE49-F238E27FC236}">
                  <a16:creationId xmlns="" xmlns:a16="http://schemas.microsoft.com/office/drawing/2014/main" id="{E4592468-EEBE-4AE8-A4BA-CF6517348470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26" name="自由: 形状 25"/>
          <p:cNvSpPr/>
          <p:nvPr/>
        </p:nvSpPr>
        <p:spPr>
          <a:xfrm>
            <a:off x="0" y="0"/>
            <a:ext cx="12192000" cy="2857500"/>
          </a:xfrm>
          <a:custGeom>
            <a:avLst/>
            <a:gdLst>
              <a:gd name="connsiteX0" fmla="*/ 0 w 12192000"/>
              <a:gd name="connsiteY0" fmla="*/ 0 h 2857500"/>
              <a:gd name="connsiteX1" fmla="*/ 12192000 w 12192000"/>
              <a:gd name="connsiteY1" fmla="*/ 0 h 2857500"/>
              <a:gd name="connsiteX2" fmla="*/ 12192000 w 12192000"/>
              <a:gd name="connsiteY2" fmla="*/ 642385 h 2857500"/>
              <a:gd name="connsiteX3" fmla="*/ 12139577 w 12192000"/>
              <a:gd name="connsiteY3" fmla="*/ 683489 h 2857500"/>
              <a:gd name="connsiteX4" fmla="*/ 6352429 w 12192000"/>
              <a:gd name="connsiteY4" fmla="*/ 2848385 h 2857500"/>
              <a:gd name="connsiteX5" fmla="*/ 6176297 w 12192000"/>
              <a:gd name="connsiteY5" fmla="*/ 2857500 h 2857500"/>
              <a:gd name="connsiteX6" fmla="*/ 6048633 w 12192000"/>
              <a:gd name="connsiteY6" fmla="*/ 2857500 h 2857500"/>
              <a:gd name="connsiteX7" fmla="*/ 5594158 w 12192000"/>
              <a:gd name="connsiteY7" fmla="*/ 2813030 h 2857500"/>
              <a:gd name="connsiteX8" fmla="*/ 4100391 w 12192000"/>
              <a:gd name="connsiteY8" fmla="*/ 2529092 h 2857500"/>
              <a:gd name="connsiteX9" fmla="*/ 84757 w 12192000"/>
              <a:gd name="connsiteY9" fmla="*/ 516026 h 2857500"/>
              <a:gd name="connsiteX10" fmla="*/ 0 w 12192000"/>
              <a:gd name="connsiteY10" fmla="*/ 44429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2857500">
                <a:moveTo>
                  <a:pt x="0" y="0"/>
                </a:moveTo>
                <a:lnTo>
                  <a:pt x="12192000" y="0"/>
                </a:lnTo>
                <a:lnTo>
                  <a:pt x="12192000" y="642385"/>
                </a:lnTo>
                <a:lnTo>
                  <a:pt x="12139577" y="683489"/>
                </a:lnTo>
                <a:cubicBezTo>
                  <a:pt x="10475737" y="1930848"/>
                  <a:pt x="8468554" y="2697292"/>
                  <a:pt x="6352429" y="2848385"/>
                </a:cubicBezTo>
                <a:lnTo>
                  <a:pt x="6176297" y="2857500"/>
                </a:lnTo>
                <a:lnTo>
                  <a:pt x="6048633" y="2857500"/>
                </a:lnTo>
                <a:lnTo>
                  <a:pt x="5594158" y="2813030"/>
                </a:lnTo>
                <a:cubicBezTo>
                  <a:pt x="5096531" y="2753363"/>
                  <a:pt x="4598218" y="2660201"/>
                  <a:pt x="4100391" y="2529092"/>
                </a:cubicBezTo>
                <a:cubicBezTo>
                  <a:pt x="2588476" y="2130910"/>
                  <a:pt x="1234193" y="1433071"/>
                  <a:pt x="84757" y="516026"/>
                </a:cubicBezTo>
                <a:lnTo>
                  <a:pt x="0" y="44429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-264358" y="-101600"/>
            <a:ext cx="12263300" cy="3749860"/>
            <a:chOff x="-264358" y="-93450"/>
            <a:chExt cx="12263300" cy="3749860"/>
          </a:xfrm>
          <a:solidFill>
            <a:srgbClr val="D00000"/>
          </a:solidFill>
        </p:grpSpPr>
        <p:sp>
          <p:nvSpPr>
            <p:cNvPr id="15" name="自由: 形状 14"/>
            <p:cNvSpPr>
              <a:spLocks/>
            </p:cNvSpPr>
            <p:nvPr/>
          </p:nvSpPr>
          <p:spPr bwMode="auto">
            <a:xfrm rot="17085271">
              <a:off x="7280318" y="-1062214"/>
              <a:ext cx="3749860" cy="5687388"/>
            </a:xfrm>
            <a:custGeom>
              <a:avLst/>
              <a:gdLst>
                <a:gd name="connsiteX0" fmla="*/ 3749860 w 3749860"/>
                <a:gd name="connsiteY0" fmla="*/ 5490209 h 5687388"/>
                <a:gd name="connsiteX1" fmla="*/ 3001160 w 3749860"/>
                <a:gd name="connsiteY1" fmla="*/ 5687388 h 5687388"/>
                <a:gd name="connsiteX2" fmla="*/ 2722323 w 3749860"/>
                <a:gd name="connsiteY2" fmla="*/ 5397481 h 5687388"/>
                <a:gd name="connsiteX3" fmla="*/ 0 w 3749860"/>
                <a:gd name="connsiteY3" fmla="*/ 0 h 5687388"/>
                <a:gd name="connsiteX4" fmla="*/ 3696759 w 3749860"/>
                <a:gd name="connsiteY4" fmla="*/ 5449982 h 568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9860" h="5687388">
                  <a:moveTo>
                    <a:pt x="3749860" y="5490209"/>
                  </a:moveTo>
                  <a:lnTo>
                    <a:pt x="3001160" y="5687388"/>
                  </a:lnTo>
                  <a:lnTo>
                    <a:pt x="2722323" y="5397481"/>
                  </a:lnTo>
                  <a:cubicBezTo>
                    <a:pt x="1353741" y="3917696"/>
                    <a:pt x="386613" y="2058935"/>
                    <a:pt x="0" y="0"/>
                  </a:cubicBezTo>
                  <a:cubicBezTo>
                    <a:pt x="649127" y="2178086"/>
                    <a:pt x="1958122" y="4072593"/>
                    <a:pt x="3696759" y="54499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6" name="自由: 形状 15"/>
            <p:cNvSpPr>
              <a:spLocks/>
            </p:cNvSpPr>
            <p:nvPr/>
          </p:nvSpPr>
          <p:spPr bwMode="auto">
            <a:xfrm rot="17085271">
              <a:off x="2371998" y="-1383896"/>
              <a:ext cx="1233602" cy="6506313"/>
            </a:xfrm>
            <a:custGeom>
              <a:avLst/>
              <a:gdLst>
                <a:gd name="connsiteX0" fmla="*/ 1233602 w 1233602"/>
                <a:gd name="connsiteY0" fmla="*/ 0 h 6506313"/>
                <a:gd name="connsiteX1" fmla="*/ 1185817 w 1233602"/>
                <a:gd name="connsiteY1" fmla="*/ 100232 h 6506313"/>
                <a:gd name="connsiteX2" fmla="*/ 261825 w 1233602"/>
                <a:gd name="connsiteY2" fmla="*/ 4496138 h 6506313"/>
                <a:gd name="connsiteX3" fmla="*/ 447284 w 1233602"/>
                <a:gd name="connsiteY3" fmla="*/ 6506313 h 6506313"/>
                <a:gd name="connsiteX4" fmla="*/ 0 w 1233602"/>
                <a:gd name="connsiteY4" fmla="*/ 3406613 h 6506313"/>
                <a:gd name="connsiteX5" fmla="*/ 337421 w 1233602"/>
                <a:gd name="connsiteY5" fmla="*/ 708362 h 6506313"/>
                <a:gd name="connsiteX6" fmla="*/ 481090 w 1233602"/>
                <a:gd name="connsiteY6" fmla="*/ 198183 h 6506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3602" h="6506313">
                  <a:moveTo>
                    <a:pt x="1233602" y="0"/>
                  </a:moveTo>
                  <a:lnTo>
                    <a:pt x="1185817" y="100232"/>
                  </a:lnTo>
                  <a:cubicBezTo>
                    <a:pt x="591747" y="1445318"/>
                    <a:pt x="261825" y="2932669"/>
                    <a:pt x="261825" y="4496138"/>
                  </a:cubicBezTo>
                  <a:cubicBezTo>
                    <a:pt x="261824" y="5182540"/>
                    <a:pt x="327281" y="5852598"/>
                    <a:pt x="447284" y="6506313"/>
                  </a:cubicBezTo>
                  <a:cubicBezTo>
                    <a:pt x="158186" y="5520292"/>
                    <a:pt x="0" y="4485243"/>
                    <a:pt x="0" y="3406613"/>
                  </a:cubicBezTo>
                  <a:cubicBezTo>
                    <a:pt x="0" y="2475409"/>
                    <a:pt x="117190" y="1571337"/>
                    <a:pt x="337421" y="708362"/>
                  </a:cubicBezTo>
                  <a:lnTo>
                    <a:pt x="481090" y="198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2" name="直角三角形 31"/>
          <p:cNvSpPr/>
          <p:nvPr/>
        </p:nvSpPr>
        <p:spPr>
          <a:xfrm rot="2700000" flipH="1">
            <a:off x="5781675" y="2987698"/>
            <a:ext cx="628650" cy="628650"/>
          </a:xfrm>
          <a:prstGeom prst="rtTriangle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4" name="组合 35"/>
          <p:cNvGrpSpPr>
            <a:grpSpLocks/>
          </p:cNvGrpSpPr>
          <p:nvPr/>
        </p:nvGrpSpPr>
        <p:grpSpPr bwMode="auto">
          <a:xfrm>
            <a:off x="3808373" y="3824569"/>
            <a:ext cx="4575254" cy="1296819"/>
            <a:chOff x="2855769" y="1707639"/>
            <a:chExt cx="4576354" cy="1296866"/>
          </a:xfrm>
        </p:grpSpPr>
        <p:sp>
          <p:nvSpPr>
            <p:cNvPr id="37" name="文本框 38"/>
            <p:cNvSpPr txBox="1">
              <a:spLocks noChangeArrowheads="1"/>
            </p:cNvSpPr>
            <p:nvPr/>
          </p:nvSpPr>
          <p:spPr bwMode="auto">
            <a:xfrm>
              <a:off x="2855769" y="2173478"/>
              <a:ext cx="4576354" cy="831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4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明年工作计划</a:t>
              </a:r>
              <a:endPara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矩形 39"/>
            <p:cNvSpPr>
              <a:spLocks noChangeArrowheads="1"/>
            </p:cNvSpPr>
            <p:nvPr/>
          </p:nvSpPr>
          <p:spPr bwMode="auto">
            <a:xfrm>
              <a:off x="4614668" y="1707639"/>
              <a:ext cx="1058556" cy="375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PART FOUR</a:t>
              </a:r>
            </a:p>
          </p:txBody>
        </p:sp>
      </p:grpSp>
      <p:cxnSp>
        <p:nvCxnSpPr>
          <p:cNvPr id="35" name="直接连接符 34"/>
          <p:cNvCxnSpPr/>
          <p:nvPr/>
        </p:nvCxnSpPr>
        <p:spPr bwMode="auto">
          <a:xfrm flipH="1">
            <a:off x="5510213" y="5251780"/>
            <a:ext cx="117157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7"/>
          <p:cNvSpPr>
            <a:spLocks noChangeArrowheads="1"/>
          </p:cNvSpPr>
          <p:nvPr/>
        </p:nvSpPr>
        <p:spPr bwMode="auto">
          <a:xfrm>
            <a:off x="3565376" y="5340635"/>
            <a:ext cx="50612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请在此处添加具体内容，请言简意赅，简单说明即可。请在此处添加具体内容，请言简意赅，简单说明即可，不必繁琐。</a:t>
            </a:r>
          </a:p>
        </p:txBody>
      </p:sp>
    </p:spTree>
    <p:extLst>
      <p:ext uri="{BB962C8B-B14F-4D97-AF65-F5344CB8AC3E}">
        <p14:creationId xmlns:p14="http://schemas.microsoft.com/office/powerpoint/2010/main" val="67817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9F37CB55-A70F-4313-A22D-79B96CA6FF33}"/>
              </a:ext>
            </a:extLst>
          </p:cNvPr>
          <p:cNvGrpSpPr/>
          <p:nvPr/>
        </p:nvGrpSpPr>
        <p:grpSpPr>
          <a:xfrm>
            <a:off x="7840352" y="1679127"/>
            <a:ext cx="3039284" cy="202009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9" name="圆角矩形 5">
              <a:extLst>
                <a:ext uri="{FF2B5EF4-FFF2-40B4-BE49-F238E27FC236}">
                  <a16:creationId xmlns="" xmlns:a16="http://schemas.microsoft.com/office/drawing/2014/main" id="{B13F7B6F-801C-4D2D-94E4-12435154BC4D}"/>
                </a:ext>
              </a:extLst>
            </p:cNvPr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0" name="圆角矩形 9">
              <a:extLst>
                <a:ext uri="{FF2B5EF4-FFF2-40B4-BE49-F238E27FC236}">
                  <a16:creationId xmlns="" xmlns:a16="http://schemas.microsoft.com/office/drawing/2014/main" id="{BB3D061E-90E5-4EED-8569-A661577B1C30}"/>
                </a:ext>
              </a:extLst>
            </p:cNvPr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D5572268-2CFB-41A8-B84B-FF4AB6AFE9FD}"/>
              </a:ext>
            </a:extLst>
          </p:cNvPr>
          <p:cNvGrpSpPr/>
          <p:nvPr/>
        </p:nvGrpSpPr>
        <p:grpSpPr>
          <a:xfrm>
            <a:off x="1361319" y="1679127"/>
            <a:ext cx="3039284" cy="202009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82" name="圆角矩形 11">
              <a:extLst>
                <a:ext uri="{FF2B5EF4-FFF2-40B4-BE49-F238E27FC236}">
                  <a16:creationId xmlns="" xmlns:a16="http://schemas.microsoft.com/office/drawing/2014/main" id="{400F45AF-B233-49B4-92B6-363B45438D86}"/>
                </a:ext>
              </a:extLst>
            </p:cNvPr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圆角矩形 12">
              <a:extLst>
                <a:ext uri="{FF2B5EF4-FFF2-40B4-BE49-F238E27FC236}">
                  <a16:creationId xmlns="" xmlns:a16="http://schemas.microsoft.com/office/drawing/2014/main" id="{72700F6F-4BC5-45F8-B930-3F2EE57707EF}"/>
                </a:ext>
              </a:extLst>
            </p:cNvPr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pic>
        <p:nvPicPr>
          <p:cNvPr id="84" name="Picture 2">
            <a:extLst>
              <a:ext uri="{FF2B5EF4-FFF2-40B4-BE49-F238E27FC236}">
                <a16:creationId xmlns="" xmlns:a16="http://schemas.microsoft.com/office/drawing/2014/main" id="{253F852F-6552-43FF-ABBD-D5A1F5AF8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89341" y="1810287"/>
            <a:ext cx="2583240" cy="172431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B49934D9-A82C-4BD0-8E63-EE52D52560FF}"/>
              </a:ext>
            </a:extLst>
          </p:cNvPr>
          <p:cNvGrpSpPr/>
          <p:nvPr/>
        </p:nvGrpSpPr>
        <p:grpSpPr>
          <a:xfrm>
            <a:off x="4600928" y="1679127"/>
            <a:ext cx="3039284" cy="202009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86" name="圆角矩形 15">
              <a:extLst>
                <a:ext uri="{FF2B5EF4-FFF2-40B4-BE49-F238E27FC236}">
                  <a16:creationId xmlns="" xmlns:a16="http://schemas.microsoft.com/office/drawing/2014/main" id="{71F02563-7A93-4BC7-8B99-D76C90B06030}"/>
                </a:ext>
              </a:extLst>
            </p:cNvPr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7" name="圆角矩形 16">
              <a:extLst>
                <a:ext uri="{FF2B5EF4-FFF2-40B4-BE49-F238E27FC236}">
                  <a16:creationId xmlns="" xmlns:a16="http://schemas.microsoft.com/office/drawing/2014/main" id="{6401256F-B3CD-4540-BC5E-A34F62225308}"/>
                </a:ext>
              </a:extLst>
            </p:cNvPr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pic>
        <p:nvPicPr>
          <p:cNvPr id="88" name="Picture 2">
            <a:extLst>
              <a:ext uri="{FF2B5EF4-FFF2-40B4-BE49-F238E27FC236}">
                <a16:creationId xmlns="" xmlns:a16="http://schemas.microsoft.com/office/drawing/2014/main" id="{B8D280D2-C2BC-40BD-95A5-EE894F187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827738" y="1810287"/>
            <a:ext cx="2585662" cy="1724314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0EC7BD41-DE3E-4318-964E-1368D8A8F2F7}"/>
              </a:ext>
            </a:extLst>
          </p:cNvPr>
          <p:cNvGrpSpPr/>
          <p:nvPr/>
        </p:nvGrpSpPr>
        <p:grpSpPr>
          <a:xfrm>
            <a:off x="2496844" y="4059171"/>
            <a:ext cx="604567" cy="619699"/>
            <a:chOff x="2462760" y="4047589"/>
            <a:chExt cx="604724" cy="619860"/>
          </a:xfrm>
        </p:grpSpPr>
        <p:grpSp>
          <p:nvGrpSpPr>
            <p:cNvPr id="91" name="Group 30">
              <a:extLst>
                <a:ext uri="{FF2B5EF4-FFF2-40B4-BE49-F238E27FC236}">
                  <a16:creationId xmlns="" xmlns:a16="http://schemas.microsoft.com/office/drawing/2014/main" id="{6ECC0B34-7066-4D05-8148-1917828DD58B}"/>
                </a:ext>
              </a:extLst>
            </p:cNvPr>
            <p:cNvGrpSpPr/>
            <p:nvPr/>
          </p:nvGrpSpPr>
          <p:grpSpPr>
            <a:xfrm rot="18970732">
              <a:off x="2462760" y="4047589"/>
              <a:ext cx="604724" cy="619860"/>
              <a:chOff x="2230996" y="2123275"/>
              <a:chExt cx="1883855" cy="1931012"/>
            </a:xfrm>
          </p:grpSpPr>
          <p:sp>
            <p:nvSpPr>
              <p:cNvPr id="96" name="任意多边形 82">
                <a:extLst>
                  <a:ext uri="{FF2B5EF4-FFF2-40B4-BE49-F238E27FC236}">
                    <a16:creationId xmlns="" xmlns:a16="http://schemas.microsoft.com/office/drawing/2014/main" id="{180074FC-EF40-40E6-A2FD-028D89DC60AC}"/>
                  </a:ext>
                </a:extLst>
              </p:cNvPr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defTabSz="91412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7" name="椭圆 80">
                <a:extLst>
                  <a:ext uri="{FF2B5EF4-FFF2-40B4-BE49-F238E27FC236}">
                    <a16:creationId xmlns="" xmlns:a16="http://schemas.microsoft.com/office/drawing/2014/main" id="{69903DBD-34F5-451E-A4CD-79739422FB7D}"/>
                  </a:ext>
                </a:extLst>
              </p:cNvPr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D00000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126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92" name="Group 20">
              <a:extLst>
                <a:ext uri="{FF2B5EF4-FFF2-40B4-BE49-F238E27FC236}">
                  <a16:creationId xmlns="" xmlns:a16="http://schemas.microsoft.com/office/drawing/2014/main" id="{C08FDF7C-8C50-483B-B2ED-312F6B34EEF3}"/>
                </a:ext>
              </a:extLst>
            </p:cNvPr>
            <p:cNvGrpSpPr/>
            <p:nvPr/>
          </p:nvGrpSpPr>
          <p:grpSpPr>
            <a:xfrm>
              <a:off x="2619741" y="4207604"/>
              <a:ext cx="285018" cy="290643"/>
              <a:chOff x="7160655" y="2178006"/>
              <a:chExt cx="379359" cy="386846"/>
            </a:xfrm>
            <a:solidFill>
              <a:schemeClr val="bg1"/>
            </a:solidFill>
          </p:grpSpPr>
          <p:sp>
            <p:nvSpPr>
              <p:cNvPr id="93" name="Freeform 36">
                <a:extLst>
                  <a:ext uri="{FF2B5EF4-FFF2-40B4-BE49-F238E27FC236}">
                    <a16:creationId xmlns="" xmlns:a16="http://schemas.microsoft.com/office/drawing/2014/main" id="{4539CA46-B101-4B01-9598-5BB7C993FDB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4" name="Freeform 37">
                <a:extLst>
                  <a:ext uri="{FF2B5EF4-FFF2-40B4-BE49-F238E27FC236}">
                    <a16:creationId xmlns="" xmlns:a16="http://schemas.microsoft.com/office/drawing/2014/main" id="{08CA6C5A-51FD-4355-A126-232F2047D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5" name="Freeform 38">
                <a:extLst>
                  <a:ext uri="{FF2B5EF4-FFF2-40B4-BE49-F238E27FC236}">
                    <a16:creationId xmlns="" xmlns:a16="http://schemas.microsoft.com/office/drawing/2014/main" id="{A4FBACEB-3FE1-4C1B-8432-4CCD3A45A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24E5426B-369A-4307-BD56-7465D776A59B}"/>
              </a:ext>
            </a:extLst>
          </p:cNvPr>
          <p:cNvGrpSpPr/>
          <p:nvPr/>
        </p:nvGrpSpPr>
        <p:grpSpPr>
          <a:xfrm>
            <a:off x="5819570" y="4059171"/>
            <a:ext cx="604567" cy="619699"/>
            <a:chOff x="5786351" y="4047589"/>
            <a:chExt cx="604724" cy="619860"/>
          </a:xfrm>
        </p:grpSpPr>
        <p:grpSp>
          <p:nvGrpSpPr>
            <p:cNvPr id="99" name="Group 30">
              <a:extLst>
                <a:ext uri="{FF2B5EF4-FFF2-40B4-BE49-F238E27FC236}">
                  <a16:creationId xmlns="" xmlns:a16="http://schemas.microsoft.com/office/drawing/2014/main" id="{73D56FF1-ABF6-4AF5-9CF2-6B45F994B5D5}"/>
                </a:ext>
              </a:extLst>
            </p:cNvPr>
            <p:cNvGrpSpPr/>
            <p:nvPr/>
          </p:nvGrpSpPr>
          <p:grpSpPr>
            <a:xfrm rot="18970732">
              <a:off x="5786351" y="4047589"/>
              <a:ext cx="604724" cy="619860"/>
              <a:chOff x="2230996" y="2123275"/>
              <a:chExt cx="1883855" cy="1931012"/>
            </a:xfrm>
          </p:grpSpPr>
          <p:sp>
            <p:nvSpPr>
              <p:cNvPr id="104" name="任意多边形 82">
                <a:extLst>
                  <a:ext uri="{FF2B5EF4-FFF2-40B4-BE49-F238E27FC236}">
                    <a16:creationId xmlns="" xmlns:a16="http://schemas.microsoft.com/office/drawing/2014/main" id="{9C936FDE-227F-453B-9837-3299567BF263}"/>
                  </a:ext>
                </a:extLst>
              </p:cNvPr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defTabSz="91412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5" name="椭圆 80">
                <a:extLst>
                  <a:ext uri="{FF2B5EF4-FFF2-40B4-BE49-F238E27FC236}">
                    <a16:creationId xmlns="" xmlns:a16="http://schemas.microsoft.com/office/drawing/2014/main" id="{0011F769-0161-4B49-B3DA-3301CA440D46}"/>
                  </a:ext>
                </a:extLst>
              </p:cNvPr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126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0" name="Group 31">
              <a:extLst>
                <a:ext uri="{FF2B5EF4-FFF2-40B4-BE49-F238E27FC236}">
                  <a16:creationId xmlns="" xmlns:a16="http://schemas.microsoft.com/office/drawing/2014/main" id="{12E4C027-BCCD-4093-B3C1-9BE2A7A8B3BC}"/>
                </a:ext>
              </a:extLst>
            </p:cNvPr>
            <p:cNvGrpSpPr/>
            <p:nvPr/>
          </p:nvGrpSpPr>
          <p:grpSpPr>
            <a:xfrm>
              <a:off x="5960012" y="4264283"/>
              <a:ext cx="284677" cy="177285"/>
              <a:chOff x="2942785" y="3296116"/>
              <a:chExt cx="416796" cy="259561"/>
            </a:xfrm>
            <a:solidFill>
              <a:schemeClr val="bg1"/>
            </a:solidFill>
          </p:grpSpPr>
          <p:sp>
            <p:nvSpPr>
              <p:cNvPr id="101" name="Freeform 95">
                <a:extLst>
                  <a:ext uri="{FF2B5EF4-FFF2-40B4-BE49-F238E27FC236}">
                    <a16:creationId xmlns="" xmlns:a16="http://schemas.microsoft.com/office/drawing/2014/main" id="{FC277D82-672D-4CED-B612-FB44A73E5D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42785" y="3296116"/>
                <a:ext cx="416796" cy="259561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5 h 78"/>
                  <a:gd name="T16" fmla="*/ 113 w 125"/>
                  <a:gd name="T17" fmla="*/ 18 h 78"/>
                  <a:gd name="T18" fmla="*/ 104 w 125"/>
                  <a:gd name="T19" fmla="*/ 68 h 78"/>
                  <a:gd name="T20" fmla="*/ 10 w 125"/>
                  <a:gd name="T21" fmla="*/ 68 h 78"/>
                  <a:gd name="T22" fmla="*/ 10 w 125"/>
                  <a:gd name="T23" fmla="*/ 9 h 78"/>
                  <a:gd name="T24" fmla="*/ 104 w 125"/>
                  <a:gd name="T25" fmla="*/ 9 h 78"/>
                  <a:gd name="T26" fmla="*/ 104 w 125"/>
                  <a:gd name="T27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5"/>
                      <a:pt x="125" y="25"/>
                      <a:pt x="125" y="25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8"/>
                    </a:moveTo>
                    <a:cubicBezTo>
                      <a:pt x="10" y="68"/>
                      <a:pt x="10" y="68"/>
                      <a:pt x="10" y="68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4" y="9"/>
                      <a:pt x="104" y="9"/>
                      <a:pt x="104" y="9"/>
                    </a:cubicBezTo>
                    <a:lnTo>
                      <a:pt x="104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2" name="Rectangle 96">
                <a:extLst>
                  <a:ext uri="{FF2B5EF4-FFF2-40B4-BE49-F238E27FC236}">
                    <a16:creationId xmlns="" xmlns:a16="http://schemas.microsoft.com/office/drawing/2014/main" id="{0D87074D-51EB-4899-B6AB-A57D6C439D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0187" y="3351023"/>
                <a:ext cx="79865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3" name="Rectangle 97">
                <a:extLst>
                  <a:ext uri="{FF2B5EF4-FFF2-40B4-BE49-F238E27FC236}">
                    <a16:creationId xmlns="" xmlns:a16="http://schemas.microsoft.com/office/drawing/2014/main" id="{2CACD804-2428-45F5-A16B-5CFACA0DD5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532" y="3351023"/>
                <a:ext cx="77370" cy="144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06" name="组合 105">
            <a:extLst>
              <a:ext uri="{FF2B5EF4-FFF2-40B4-BE49-F238E27FC236}">
                <a16:creationId xmlns="" xmlns:a16="http://schemas.microsoft.com/office/drawing/2014/main" id="{512C98C6-EA06-4867-AAFE-4CE31D19FFAC}"/>
              </a:ext>
            </a:extLst>
          </p:cNvPr>
          <p:cNvGrpSpPr/>
          <p:nvPr/>
        </p:nvGrpSpPr>
        <p:grpSpPr>
          <a:xfrm>
            <a:off x="9068039" y="4059171"/>
            <a:ext cx="604567" cy="619699"/>
            <a:chOff x="9035666" y="4047589"/>
            <a:chExt cx="604724" cy="619860"/>
          </a:xfrm>
        </p:grpSpPr>
        <p:grpSp>
          <p:nvGrpSpPr>
            <p:cNvPr id="107" name="Group 30">
              <a:extLst>
                <a:ext uri="{FF2B5EF4-FFF2-40B4-BE49-F238E27FC236}">
                  <a16:creationId xmlns="" xmlns:a16="http://schemas.microsoft.com/office/drawing/2014/main" id="{6D1C181B-E317-4318-B56A-8B9116DD8AC8}"/>
                </a:ext>
              </a:extLst>
            </p:cNvPr>
            <p:cNvGrpSpPr/>
            <p:nvPr/>
          </p:nvGrpSpPr>
          <p:grpSpPr>
            <a:xfrm rot="18970732">
              <a:off x="9035666" y="4047589"/>
              <a:ext cx="604724" cy="619860"/>
              <a:chOff x="2230996" y="2123275"/>
              <a:chExt cx="1883855" cy="1931012"/>
            </a:xfrm>
          </p:grpSpPr>
          <p:sp>
            <p:nvSpPr>
              <p:cNvPr id="120" name="任意多边形 82">
                <a:extLst>
                  <a:ext uri="{FF2B5EF4-FFF2-40B4-BE49-F238E27FC236}">
                    <a16:creationId xmlns="" xmlns:a16="http://schemas.microsoft.com/office/drawing/2014/main" id="{A4D499F5-7020-45FF-8147-3A9EA4AC8798}"/>
                  </a:ext>
                </a:extLst>
              </p:cNvPr>
              <p:cNvSpPr/>
              <p:nvPr/>
            </p:nvSpPr>
            <p:spPr bwMode="auto">
              <a:xfrm rot="5329268">
                <a:off x="2207418" y="2146853"/>
                <a:ext cx="1931012" cy="1883855"/>
              </a:xfrm>
              <a:prstGeom prst="roundRect">
                <a:avLst/>
              </a:prstGeom>
              <a:gradFill flip="none" rotWithShape="1">
                <a:gsLst>
                  <a:gs pos="100000">
                    <a:srgbClr val="FFFFFF"/>
                  </a:gs>
                  <a:gs pos="0">
                    <a:srgbClr val="FFFFFF">
                      <a:lumMod val="72000"/>
                    </a:srgbClr>
                  </a:gs>
                </a:gsLst>
                <a:lin ang="0" scaled="0"/>
                <a:tileRect/>
              </a:gradFill>
              <a:ln w="9525" cap="flat" cmpd="sng" algn="ctr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0" scaled="0"/>
                  <a:tileRect/>
                </a:gradFill>
                <a:prstDash val="solid"/>
              </a:ln>
              <a:effectLst>
                <a:outerShdw blurRad="127000" dist="63500" dir="270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defTabSz="91412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1" name="椭圆 80">
                <a:extLst>
                  <a:ext uri="{FF2B5EF4-FFF2-40B4-BE49-F238E27FC236}">
                    <a16:creationId xmlns="" xmlns:a16="http://schemas.microsoft.com/office/drawing/2014/main" id="{D4DAFF52-91B0-442B-8CAE-B0FA7E5DE8FF}"/>
                  </a:ext>
                </a:extLst>
              </p:cNvPr>
              <p:cNvSpPr/>
              <p:nvPr/>
            </p:nvSpPr>
            <p:spPr bwMode="auto">
              <a:xfrm rot="21529268">
                <a:off x="2454989" y="2391060"/>
                <a:ext cx="1392630" cy="1395452"/>
              </a:xfrm>
              <a:prstGeom prst="roundRect">
                <a:avLst/>
              </a:prstGeom>
              <a:solidFill>
                <a:srgbClr val="D00000"/>
              </a:solidFill>
              <a:ln w="9525" cap="flat" cmpd="sng" algn="ctr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prstDash val="solid"/>
              </a:ln>
              <a:effectLst>
                <a:innerShdw blurRad="76200" dist="25400" dir="16200000">
                  <a:prstClr val="black">
                    <a:alpha val="50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defTabSz="914126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799" kern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8" name="Group 23">
              <a:extLst>
                <a:ext uri="{FF2B5EF4-FFF2-40B4-BE49-F238E27FC236}">
                  <a16:creationId xmlns="" xmlns:a16="http://schemas.microsoft.com/office/drawing/2014/main" id="{97F35EEA-590F-46FA-92EC-9C912EDF25E7}"/>
                </a:ext>
              </a:extLst>
            </p:cNvPr>
            <p:cNvGrpSpPr/>
            <p:nvPr/>
          </p:nvGrpSpPr>
          <p:grpSpPr>
            <a:xfrm>
              <a:off x="9228931" y="4230883"/>
              <a:ext cx="265925" cy="231832"/>
              <a:chOff x="7540014" y="4306907"/>
              <a:chExt cx="389342" cy="339426"/>
            </a:xfrm>
            <a:solidFill>
              <a:schemeClr val="bg1"/>
            </a:solidFill>
          </p:grpSpPr>
          <p:sp>
            <p:nvSpPr>
              <p:cNvPr id="109" name="Freeform 110">
                <a:extLst>
                  <a:ext uri="{FF2B5EF4-FFF2-40B4-BE49-F238E27FC236}">
                    <a16:creationId xmlns="" xmlns:a16="http://schemas.microsoft.com/office/drawing/2014/main" id="{246DF7DD-4B03-480B-BFC1-09A4ECB55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0" name="Freeform 111">
                <a:extLst>
                  <a:ext uri="{FF2B5EF4-FFF2-40B4-BE49-F238E27FC236}">
                    <a16:creationId xmlns="" xmlns:a16="http://schemas.microsoft.com/office/drawing/2014/main" id="{EBAB1C8E-9A28-4728-AD2F-2D7C31669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1" name="Freeform 112">
                <a:extLst>
                  <a:ext uri="{FF2B5EF4-FFF2-40B4-BE49-F238E27FC236}">
                    <a16:creationId xmlns="" xmlns:a16="http://schemas.microsoft.com/office/drawing/2014/main" id="{A71F79A2-CC89-43DA-A60D-C4B74ACF2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2" name="Freeform 113">
                <a:extLst>
                  <a:ext uri="{FF2B5EF4-FFF2-40B4-BE49-F238E27FC236}">
                    <a16:creationId xmlns="" xmlns:a16="http://schemas.microsoft.com/office/drawing/2014/main" id="{C11F3DDB-CCC1-404C-AA99-BF96243C97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3" name="Freeform 114">
                <a:extLst>
                  <a:ext uri="{FF2B5EF4-FFF2-40B4-BE49-F238E27FC236}">
                    <a16:creationId xmlns="" xmlns:a16="http://schemas.microsoft.com/office/drawing/2014/main" id="{A16C0135-1694-4C46-8DC5-9972B61BE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4" name="Freeform 115">
                <a:extLst>
                  <a:ext uri="{FF2B5EF4-FFF2-40B4-BE49-F238E27FC236}">
                    <a16:creationId xmlns="" xmlns:a16="http://schemas.microsoft.com/office/drawing/2014/main" id="{F42CD856-EF1E-45E6-9195-05EB2CD93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5" name="Freeform 116">
                <a:extLst>
                  <a:ext uri="{FF2B5EF4-FFF2-40B4-BE49-F238E27FC236}">
                    <a16:creationId xmlns="" xmlns:a16="http://schemas.microsoft.com/office/drawing/2014/main" id="{A47AE405-835B-4142-965F-A4011D6E2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6" name="Rectangle 117">
                <a:extLst>
                  <a:ext uri="{FF2B5EF4-FFF2-40B4-BE49-F238E27FC236}">
                    <a16:creationId xmlns="" xmlns:a16="http://schemas.microsoft.com/office/drawing/2014/main" id="{2A80DE4F-D746-4F68-9496-96BEDC784D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7" name="Rectangle 118">
                <a:extLst>
                  <a:ext uri="{FF2B5EF4-FFF2-40B4-BE49-F238E27FC236}">
                    <a16:creationId xmlns="" xmlns:a16="http://schemas.microsoft.com/office/drawing/2014/main" id="{B2289644-8B6C-45FC-BE0B-33B5E72C7E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8" name="Rectangle 119">
                <a:extLst>
                  <a:ext uri="{FF2B5EF4-FFF2-40B4-BE49-F238E27FC236}">
                    <a16:creationId xmlns="" xmlns:a16="http://schemas.microsoft.com/office/drawing/2014/main" id="{15B71A91-8A22-42F1-A383-0454561028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9" name="Rectangle 120">
                <a:extLst>
                  <a:ext uri="{FF2B5EF4-FFF2-40B4-BE49-F238E27FC236}">
                    <a16:creationId xmlns="" xmlns:a16="http://schemas.microsoft.com/office/drawing/2014/main" id="{7F1A9D3D-FA1C-4476-8EFC-96E1402AAE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22" name="文本框 76">
            <a:extLst>
              <a:ext uri="{FF2B5EF4-FFF2-40B4-BE49-F238E27FC236}">
                <a16:creationId xmlns="" xmlns:a16="http://schemas.microsoft.com/office/drawing/2014/main" id="{CEA0A81D-2581-4A9A-B18B-A4BFF6A7566B}"/>
              </a:ext>
            </a:extLst>
          </p:cNvPr>
          <p:cNvSpPr txBox="1"/>
          <p:nvPr/>
        </p:nvSpPr>
        <p:spPr>
          <a:xfrm>
            <a:off x="1952969" y="4872634"/>
            <a:ext cx="1765317" cy="36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23" name="文本框 77">
            <a:extLst>
              <a:ext uri="{FF2B5EF4-FFF2-40B4-BE49-F238E27FC236}">
                <a16:creationId xmlns="" xmlns:a16="http://schemas.microsoft.com/office/drawing/2014/main" id="{6325B2A5-30F4-4E7D-9D12-40EE6673282D}"/>
              </a:ext>
            </a:extLst>
          </p:cNvPr>
          <p:cNvSpPr txBox="1"/>
          <p:nvPr/>
        </p:nvSpPr>
        <p:spPr>
          <a:xfrm>
            <a:off x="1509216" y="5221491"/>
            <a:ext cx="240911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4" name="文本框 76">
            <a:extLst>
              <a:ext uri="{FF2B5EF4-FFF2-40B4-BE49-F238E27FC236}">
                <a16:creationId xmlns="" xmlns:a16="http://schemas.microsoft.com/office/drawing/2014/main" id="{AB04F99D-5EB9-4E2D-A0C2-0566C813D6DB}"/>
              </a:ext>
            </a:extLst>
          </p:cNvPr>
          <p:cNvSpPr txBox="1"/>
          <p:nvPr/>
        </p:nvSpPr>
        <p:spPr>
          <a:xfrm>
            <a:off x="5264474" y="4911436"/>
            <a:ext cx="1765317" cy="36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25" name="文本框 77">
            <a:extLst>
              <a:ext uri="{FF2B5EF4-FFF2-40B4-BE49-F238E27FC236}">
                <a16:creationId xmlns="" xmlns:a16="http://schemas.microsoft.com/office/drawing/2014/main" id="{C773B284-2148-40FA-99C3-AE2912F2697D}"/>
              </a:ext>
            </a:extLst>
          </p:cNvPr>
          <p:cNvSpPr txBox="1"/>
          <p:nvPr/>
        </p:nvSpPr>
        <p:spPr>
          <a:xfrm>
            <a:off x="4890883" y="5256048"/>
            <a:ext cx="24091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6" name="文本框 76">
            <a:extLst>
              <a:ext uri="{FF2B5EF4-FFF2-40B4-BE49-F238E27FC236}">
                <a16:creationId xmlns="" xmlns:a16="http://schemas.microsoft.com/office/drawing/2014/main" id="{3045A1FE-E151-4903-952B-9179BB34A80A}"/>
              </a:ext>
            </a:extLst>
          </p:cNvPr>
          <p:cNvSpPr txBox="1"/>
          <p:nvPr/>
        </p:nvSpPr>
        <p:spPr>
          <a:xfrm>
            <a:off x="8529286" y="4923042"/>
            <a:ext cx="1765317" cy="36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在此添加标题</a:t>
            </a:r>
          </a:p>
        </p:txBody>
      </p:sp>
      <p:sp>
        <p:nvSpPr>
          <p:cNvPr id="127" name="文本框 77">
            <a:extLst>
              <a:ext uri="{FF2B5EF4-FFF2-40B4-BE49-F238E27FC236}">
                <a16:creationId xmlns="" xmlns:a16="http://schemas.microsoft.com/office/drawing/2014/main" id="{FFCDAC36-BAB1-4403-9055-59F6E3642241}"/>
              </a:ext>
            </a:extLst>
          </p:cNvPr>
          <p:cNvSpPr txBox="1"/>
          <p:nvPr/>
        </p:nvSpPr>
        <p:spPr>
          <a:xfrm>
            <a:off x="8155694" y="5267654"/>
            <a:ext cx="24091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0D3061D-605D-4F51-B3D3-DCD5F8F8F6E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2426" y="1833119"/>
            <a:ext cx="2560234" cy="170148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31691"/>
      </p:ext>
    </p:extLst>
  </p:cSld>
  <p:clrMapOvr>
    <a:masterClrMapping/>
  </p:clrMapOvr>
  <p:transition spd="slow" advClick="0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6429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2" grpId="0"/>
      <p:bldP spid="123" grpId="0"/>
      <p:bldP spid="124" grpId="0"/>
      <p:bldP spid="125" grpId="0"/>
      <p:bldP spid="126" grpId="0"/>
      <p:bldP spid="1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65" name="Freeform 6">
            <a:extLst>
              <a:ext uri="{FF2B5EF4-FFF2-40B4-BE49-F238E27FC236}">
                <a16:creationId xmlns="" xmlns:a16="http://schemas.microsoft.com/office/drawing/2014/main" id="{29F0942D-00DD-4409-BA11-9151838AAD7C}"/>
              </a:ext>
            </a:extLst>
          </p:cNvPr>
          <p:cNvSpPr/>
          <p:nvPr/>
        </p:nvSpPr>
        <p:spPr>
          <a:xfrm>
            <a:off x="3392646" y="2249551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6" name="Straight Connector 10">
            <a:extLst>
              <a:ext uri="{FF2B5EF4-FFF2-40B4-BE49-F238E27FC236}">
                <a16:creationId xmlns="" xmlns:a16="http://schemas.microsoft.com/office/drawing/2014/main" id="{1AC44655-64FE-464E-BF06-6247F8D20491}"/>
              </a:ext>
            </a:extLst>
          </p:cNvPr>
          <p:cNvSpPr/>
          <p:nvPr/>
        </p:nvSpPr>
        <p:spPr>
          <a:xfrm>
            <a:off x="1290546" y="2620899"/>
            <a:ext cx="892705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7" name="Group 3">
            <a:extLst>
              <a:ext uri="{FF2B5EF4-FFF2-40B4-BE49-F238E27FC236}">
                <a16:creationId xmlns="" xmlns:a16="http://schemas.microsoft.com/office/drawing/2014/main" id="{0896805B-3BD5-4F8A-A6F2-CC6D3416A737}"/>
              </a:ext>
            </a:extLst>
          </p:cNvPr>
          <p:cNvGrpSpPr/>
          <p:nvPr/>
        </p:nvGrpSpPr>
        <p:grpSpPr>
          <a:xfrm>
            <a:off x="1479869" y="2158863"/>
            <a:ext cx="914162" cy="914162"/>
            <a:chOff x="1071014" y="2141084"/>
            <a:chExt cx="914400" cy="914400"/>
          </a:xfrm>
        </p:grpSpPr>
        <p:sp>
          <p:nvSpPr>
            <p:cNvPr id="68" name="Teardrop 1">
              <a:extLst>
                <a:ext uri="{FF2B5EF4-FFF2-40B4-BE49-F238E27FC236}">
                  <a16:creationId xmlns="" xmlns:a16="http://schemas.microsoft.com/office/drawing/2014/main" id="{DF11DDE8-1DD9-4354-88D5-166BBCE645CC}"/>
                </a:ext>
              </a:extLst>
            </p:cNvPr>
            <p:cNvSpPr/>
            <p:nvPr/>
          </p:nvSpPr>
          <p:spPr>
            <a:xfrm rot="2714409">
              <a:off x="1071014" y="2141084"/>
              <a:ext cx="914400" cy="914400"/>
            </a:xfrm>
            <a:prstGeom prst="teardrop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69" name="Group 26">
              <a:extLst>
                <a:ext uri="{FF2B5EF4-FFF2-40B4-BE49-F238E27FC236}">
                  <a16:creationId xmlns="" xmlns:a16="http://schemas.microsoft.com/office/drawing/2014/main" id="{60BE3FFA-34B1-4B13-B6BF-52D7249E7A9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352010" y="2413086"/>
              <a:ext cx="352407" cy="359364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70" name="Freeform 36">
                <a:extLst>
                  <a:ext uri="{FF2B5EF4-FFF2-40B4-BE49-F238E27FC236}">
                    <a16:creationId xmlns="" xmlns:a16="http://schemas.microsoft.com/office/drawing/2014/main" id="{B341341C-DD15-45BF-B3D7-7F0C884EEE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Freeform 37">
                <a:extLst>
                  <a:ext uri="{FF2B5EF4-FFF2-40B4-BE49-F238E27FC236}">
                    <a16:creationId xmlns="" xmlns:a16="http://schemas.microsoft.com/office/drawing/2014/main" id="{AD6190E1-0DD3-4238-9BC7-B96F54245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Freeform 38">
                <a:extLst>
                  <a:ext uri="{FF2B5EF4-FFF2-40B4-BE49-F238E27FC236}">
                    <a16:creationId xmlns="" xmlns:a16="http://schemas.microsoft.com/office/drawing/2014/main" id="{D480140F-8ACE-419A-81A9-7298D1C78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73" name="Content Placeholder 2">
            <a:extLst>
              <a:ext uri="{FF2B5EF4-FFF2-40B4-BE49-F238E27FC236}">
                <a16:creationId xmlns="" xmlns:a16="http://schemas.microsoft.com/office/drawing/2014/main" id="{E52671A2-86B6-4E4F-BFE0-2E55438AE903}"/>
              </a:ext>
            </a:extLst>
          </p:cNvPr>
          <p:cNvSpPr txBox="1">
            <a:spLocks/>
          </p:cNvSpPr>
          <p:nvPr/>
        </p:nvSpPr>
        <p:spPr>
          <a:xfrm>
            <a:off x="3519000" y="2370661"/>
            <a:ext cx="7562468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4" name="Content Placeholder 2">
            <a:extLst>
              <a:ext uri="{FF2B5EF4-FFF2-40B4-BE49-F238E27FC236}">
                <a16:creationId xmlns="" xmlns:a16="http://schemas.microsoft.com/office/drawing/2014/main" id="{664BE827-4E85-4C0B-8556-1BC3A04F5BF5}"/>
              </a:ext>
            </a:extLst>
          </p:cNvPr>
          <p:cNvSpPr txBox="1">
            <a:spLocks/>
          </p:cNvSpPr>
          <p:nvPr/>
        </p:nvSpPr>
        <p:spPr>
          <a:xfrm>
            <a:off x="2745307" y="2316550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5" name="Freeform 47">
            <a:extLst>
              <a:ext uri="{FF2B5EF4-FFF2-40B4-BE49-F238E27FC236}">
                <a16:creationId xmlns="" xmlns:a16="http://schemas.microsoft.com/office/drawing/2014/main" id="{5AA9FFA4-9053-4817-B07C-A76E9291DA0D}"/>
              </a:ext>
            </a:extLst>
          </p:cNvPr>
          <p:cNvSpPr/>
          <p:nvPr/>
        </p:nvSpPr>
        <p:spPr>
          <a:xfrm>
            <a:off x="4039051" y="3003097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6" name="Straight Connector 48">
            <a:extLst>
              <a:ext uri="{FF2B5EF4-FFF2-40B4-BE49-F238E27FC236}">
                <a16:creationId xmlns="" xmlns:a16="http://schemas.microsoft.com/office/drawing/2014/main" id="{DC069C2C-0062-4A39-8098-B516583A62C4}"/>
              </a:ext>
            </a:extLst>
          </p:cNvPr>
          <p:cNvSpPr/>
          <p:nvPr/>
        </p:nvSpPr>
        <p:spPr>
          <a:xfrm flipV="1">
            <a:off x="1954599" y="3371327"/>
            <a:ext cx="8262998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7" name="Content Placeholder 2">
            <a:extLst>
              <a:ext uri="{FF2B5EF4-FFF2-40B4-BE49-F238E27FC236}">
                <a16:creationId xmlns="" xmlns:a16="http://schemas.microsoft.com/office/drawing/2014/main" id="{ACF684EB-3D9A-4CE3-A130-40E348D0F330}"/>
              </a:ext>
            </a:extLst>
          </p:cNvPr>
          <p:cNvSpPr txBox="1">
            <a:spLocks/>
          </p:cNvSpPr>
          <p:nvPr/>
        </p:nvSpPr>
        <p:spPr>
          <a:xfrm>
            <a:off x="4165405" y="3094884"/>
            <a:ext cx="7132031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defPPr>
              <a:defRPr lang="zh-CN"/>
            </a:defPPr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100" cap="none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cap="none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cap="none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cap="none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请在此处添加具体内容，请言简意赅，简单说明即可。请在此处添加具体内容。请言简意赅。</a:t>
            </a:r>
            <a:endParaRPr lang="en-US" altLang="zh-CN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8" name="Content Placeholder 2">
            <a:extLst>
              <a:ext uri="{FF2B5EF4-FFF2-40B4-BE49-F238E27FC236}">
                <a16:creationId xmlns="" xmlns:a16="http://schemas.microsoft.com/office/drawing/2014/main" id="{10535BDE-3BCA-46A7-B41D-8F4A759F0D6C}"/>
              </a:ext>
            </a:extLst>
          </p:cNvPr>
          <p:cNvSpPr txBox="1">
            <a:spLocks/>
          </p:cNvSpPr>
          <p:nvPr/>
        </p:nvSpPr>
        <p:spPr>
          <a:xfrm>
            <a:off x="3391712" y="3036443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9" name="Freeform 57">
            <a:extLst>
              <a:ext uri="{FF2B5EF4-FFF2-40B4-BE49-F238E27FC236}">
                <a16:creationId xmlns="" xmlns:a16="http://schemas.microsoft.com/office/drawing/2014/main" id="{190EA0F8-9CA9-4AA8-9AED-0650179CA8B3}"/>
              </a:ext>
            </a:extLst>
          </p:cNvPr>
          <p:cNvSpPr/>
          <p:nvPr/>
        </p:nvSpPr>
        <p:spPr>
          <a:xfrm>
            <a:off x="3392646" y="3753540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0" name="Straight Connector 58">
            <a:extLst>
              <a:ext uri="{FF2B5EF4-FFF2-40B4-BE49-F238E27FC236}">
                <a16:creationId xmlns="" xmlns:a16="http://schemas.microsoft.com/office/drawing/2014/main" id="{25D9C047-40DF-46E2-9A2F-14CD9E94E4A6}"/>
              </a:ext>
            </a:extLst>
          </p:cNvPr>
          <p:cNvSpPr/>
          <p:nvPr/>
        </p:nvSpPr>
        <p:spPr>
          <a:xfrm>
            <a:off x="1290546" y="4124888"/>
            <a:ext cx="892705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1" name="Content Placeholder 2">
            <a:extLst>
              <a:ext uri="{FF2B5EF4-FFF2-40B4-BE49-F238E27FC236}">
                <a16:creationId xmlns="" xmlns:a16="http://schemas.microsoft.com/office/drawing/2014/main" id="{F345F428-B7C9-40A7-BF23-556D682B9133}"/>
              </a:ext>
            </a:extLst>
          </p:cNvPr>
          <p:cNvSpPr txBox="1">
            <a:spLocks/>
          </p:cNvSpPr>
          <p:nvPr/>
        </p:nvSpPr>
        <p:spPr>
          <a:xfrm>
            <a:off x="3519000" y="3845328"/>
            <a:ext cx="7562467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defPPr>
              <a:defRPr lang="zh-CN"/>
            </a:defPPr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100" cap="none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cap="none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cap="none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cap="none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请在此处添加具体内容，请言简意赅，简单说明即可。请在此处添加具体内容。请言简意赅，简单说明即可。</a:t>
            </a:r>
            <a:endParaRPr lang="en-US" altLang="zh-CN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2" name="Content Placeholder 2">
            <a:extLst>
              <a:ext uri="{FF2B5EF4-FFF2-40B4-BE49-F238E27FC236}">
                <a16:creationId xmlns="" xmlns:a16="http://schemas.microsoft.com/office/drawing/2014/main" id="{26C6EA2D-5397-4ABC-B273-8256946DC107}"/>
              </a:ext>
            </a:extLst>
          </p:cNvPr>
          <p:cNvSpPr txBox="1">
            <a:spLocks/>
          </p:cNvSpPr>
          <p:nvPr/>
        </p:nvSpPr>
        <p:spPr>
          <a:xfrm>
            <a:off x="2745307" y="3756335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3" name="Freeform 67">
            <a:extLst>
              <a:ext uri="{FF2B5EF4-FFF2-40B4-BE49-F238E27FC236}">
                <a16:creationId xmlns="" xmlns:a16="http://schemas.microsoft.com/office/drawing/2014/main" id="{93AA41EC-DCEA-4E00-828E-F88BFA1D0BD3}"/>
              </a:ext>
            </a:extLst>
          </p:cNvPr>
          <p:cNvSpPr/>
          <p:nvPr/>
        </p:nvSpPr>
        <p:spPr>
          <a:xfrm>
            <a:off x="4039051" y="4507086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4" name="Straight Connector 68">
            <a:extLst>
              <a:ext uri="{FF2B5EF4-FFF2-40B4-BE49-F238E27FC236}">
                <a16:creationId xmlns="" xmlns:a16="http://schemas.microsoft.com/office/drawing/2014/main" id="{05657701-5A1E-4B6D-AEF1-88B17005DABD}"/>
              </a:ext>
            </a:extLst>
          </p:cNvPr>
          <p:cNvSpPr/>
          <p:nvPr/>
        </p:nvSpPr>
        <p:spPr>
          <a:xfrm flipV="1">
            <a:off x="1985501" y="4875317"/>
            <a:ext cx="8232096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5" name="Freeform 69">
            <a:extLst>
              <a:ext uri="{FF2B5EF4-FFF2-40B4-BE49-F238E27FC236}">
                <a16:creationId xmlns="" xmlns:a16="http://schemas.microsoft.com/office/drawing/2014/main" id="{3682D199-1F88-43D0-B61A-3E775C9A7022}"/>
              </a:ext>
            </a:extLst>
          </p:cNvPr>
          <p:cNvSpPr/>
          <p:nvPr/>
        </p:nvSpPr>
        <p:spPr>
          <a:xfrm>
            <a:off x="4111602" y="4860589"/>
            <a:ext cx="4997265" cy="358501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090" tIns="38090" rIns="38090" bIns="38090" numCol="1" spcCol="1270" anchor="b" anchorCtr="0">
            <a:noAutofit/>
          </a:bodyPr>
          <a:lstStyle/>
          <a:p>
            <a:pPr defTabSz="88873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999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6" name="Content Placeholder 2">
            <a:extLst>
              <a:ext uri="{FF2B5EF4-FFF2-40B4-BE49-F238E27FC236}">
                <a16:creationId xmlns="" xmlns:a16="http://schemas.microsoft.com/office/drawing/2014/main" id="{BAA3D7E3-D584-4CB2-B71B-84632E7AA8ED}"/>
              </a:ext>
            </a:extLst>
          </p:cNvPr>
          <p:cNvSpPr txBox="1">
            <a:spLocks/>
          </p:cNvSpPr>
          <p:nvPr/>
        </p:nvSpPr>
        <p:spPr>
          <a:xfrm>
            <a:off x="4165406" y="4598874"/>
            <a:ext cx="6916062" cy="581286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defPPr>
              <a:defRPr lang="zh-CN"/>
            </a:defPPr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100" cap="none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cap="none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cap="none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cap="none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cap="none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zh-CN" altLang="en-US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请在此处添加具体内容，请言简意赅，简单说明即可。请在此处添加具体内容。请言简意赅。</a:t>
            </a:r>
            <a:endParaRPr lang="en-US" altLang="zh-CN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7" name="Content Placeholder 2">
            <a:extLst>
              <a:ext uri="{FF2B5EF4-FFF2-40B4-BE49-F238E27FC236}">
                <a16:creationId xmlns="" xmlns:a16="http://schemas.microsoft.com/office/drawing/2014/main" id="{120B64A5-2B53-4624-815E-5CA0B7D408CE}"/>
              </a:ext>
            </a:extLst>
          </p:cNvPr>
          <p:cNvSpPr txBox="1">
            <a:spLocks/>
          </p:cNvSpPr>
          <p:nvPr/>
        </p:nvSpPr>
        <p:spPr>
          <a:xfrm>
            <a:off x="3391712" y="4548217"/>
            <a:ext cx="902065" cy="202259"/>
          </a:xfrm>
          <a:prstGeom prst="rect">
            <a:avLst/>
          </a:prstGeom>
        </p:spPr>
        <p:txBody>
          <a:bodyPr vert="horz" lIns="91416" tIns="45708" rIns="91416" bIns="4570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rPr>
              <a:t>输入标题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88" name="Group 85">
            <a:extLst>
              <a:ext uri="{FF2B5EF4-FFF2-40B4-BE49-F238E27FC236}">
                <a16:creationId xmlns="" xmlns:a16="http://schemas.microsoft.com/office/drawing/2014/main" id="{D1041ABB-1047-4F41-9CC3-49410F8DA17F}"/>
              </a:ext>
            </a:extLst>
          </p:cNvPr>
          <p:cNvGrpSpPr/>
          <p:nvPr/>
        </p:nvGrpSpPr>
        <p:grpSpPr>
          <a:xfrm>
            <a:off x="1479869" y="3662852"/>
            <a:ext cx="914162" cy="914162"/>
            <a:chOff x="1071014" y="3645465"/>
            <a:chExt cx="914400" cy="914400"/>
          </a:xfrm>
        </p:grpSpPr>
        <p:sp>
          <p:nvSpPr>
            <p:cNvPr id="89" name="Teardrop 56">
              <a:extLst>
                <a:ext uri="{FF2B5EF4-FFF2-40B4-BE49-F238E27FC236}">
                  <a16:creationId xmlns="" xmlns:a16="http://schemas.microsoft.com/office/drawing/2014/main" id="{56A509F9-FA2C-4A5A-B9DF-1F2D123927FB}"/>
                </a:ext>
              </a:extLst>
            </p:cNvPr>
            <p:cNvSpPr/>
            <p:nvPr/>
          </p:nvSpPr>
          <p:spPr>
            <a:xfrm rot="2714409">
              <a:off x="1071014" y="3645465"/>
              <a:ext cx="914400" cy="914400"/>
            </a:xfrm>
            <a:prstGeom prst="teardrop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90" name="Group 76">
              <a:extLst>
                <a:ext uri="{FF2B5EF4-FFF2-40B4-BE49-F238E27FC236}">
                  <a16:creationId xmlns="" xmlns:a16="http://schemas.microsoft.com/office/drawing/2014/main" id="{57A9AC7F-8134-4FAD-9B7B-9C265666393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357162" y="3948046"/>
              <a:ext cx="339996" cy="299327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91" name="Freeform 84">
                <a:extLst>
                  <a:ext uri="{FF2B5EF4-FFF2-40B4-BE49-F238E27FC236}">
                    <a16:creationId xmlns="" xmlns:a16="http://schemas.microsoft.com/office/drawing/2014/main" id="{05AB4C7E-54CE-416A-8170-067DFCF986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2" name="Freeform 85">
                <a:extLst>
                  <a:ext uri="{FF2B5EF4-FFF2-40B4-BE49-F238E27FC236}">
                    <a16:creationId xmlns="" xmlns:a16="http://schemas.microsoft.com/office/drawing/2014/main" id="{8A5C6642-18CF-40C1-B3C3-61C655D82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3" name="Freeform 86">
                <a:extLst>
                  <a:ext uri="{FF2B5EF4-FFF2-40B4-BE49-F238E27FC236}">
                    <a16:creationId xmlns="" xmlns:a16="http://schemas.microsoft.com/office/drawing/2014/main" id="{2ED04D67-B617-44A9-B5D7-1F76CF13C3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4" name="Freeform 87">
                <a:extLst>
                  <a:ext uri="{FF2B5EF4-FFF2-40B4-BE49-F238E27FC236}">
                    <a16:creationId xmlns="" xmlns:a16="http://schemas.microsoft.com/office/drawing/2014/main" id="{ACA0E6FF-D582-4E11-AA99-B05993D34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95" name="Freeform 88">
                <a:extLst>
                  <a:ext uri="{FF2B5EF4-FFF2-40B4-BE49-F238E27FC236}">
                    <a16:creationId xmlns="" xmlns:a16="http://schemas.microsoft.com/office/drawing/2014/main" id="{78679C2C-1E48-49BD-AD53-C6BDFF5EE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7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96" name="Group 86">
            <a:extLst>
              <a:ext uri="{FF2B5EF4-FFF2-40B4-BE49-F238E27FC236}">
                <a16:creationId xmlns="" xmlns:a16="http://schemas.microsoft.com/office/drawing/2014/main" id="{9D0FB9C5-B01C-48BB-A39E-51CC438D2E26}"/>
              </a:ext>
            </a:extLst>
          </p:cNvPr>
          <p:cNvGrpSpPr/>
          <p:nvPr/>
        </p:nvGrpSpPr>
        <p:grpSpPr>
          <a:xfrm>
            <a:off x="2126273" y="4416398"/>
            <a:ext cx="914162" cy="914162"/>
            <a:chOff x="1717587" y="4399207"/>
            <a:chExt cx="914400" cy="914400"/>
          </a:xfrm>
        </p:grpSpPr>
        <p:sp>
          <p:nvSpPr>
            <p:cNvPr id="97" name="Teardrop 66">
              <a:extLst>
                <a:ext uri="{FF2B5EF4-FFF2-40B4-BE49-F238E27FC236}">
                  <a16:creationId xmlns="" xmlns:a16="http://schemas.microsoft.com/office/drawing/2014/main" id="{C8018889-7F43-4B86-AA8B-04F935974B65}"/>
                </a:ext>
              </a:extLst>
            </p:cNvPr>
            <p:cNvSpPr/>
            <p:nvPr/>
          </p:nvSpPr>
          <p:spPr>
            <a:xfrm rot="2714409">
              <a:off x="1717587" y="4399207"/>
              <a:ext cx="914400" cy="914400"/>
            </a:xfrm>
            <a:prstGeom prst="teardrop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98" name="Freeform 16">
              <a:extLst>
                <a:ext uri="{FF2B5EF4-FFF2-40B4-BE49-F238E27FC236}">
                  <a16:creationId xmlns="" xmlns:a16="http://schemas.microsoft.com/office/drawing/2014/main" id="{5DD5FFDA-822A-4443-A052-28EA5143ECB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009712" y="4632711"/>
              <a:ext cx="335981" cy="389311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99" name="Group 84">
            <a:extLst>
              <a:ext uri="{FF2B5EF4-FFF2-40B4-BE49-F238E27FC236}">
                <a16:creationId xmlns="" xmlns:a16="http://schemas.microsoft.com/office/drawing/2014/main" id="{952A37F1-3F1F-4A6A-BD1D-AD061D008F1B}"/>
              </a:ext>
            </a:extLst>
          </p:cNvPr>
          <p:cNvGrpSpPr/>
          <p:nvPr/>
        </p:nvGrpSpPr>
        <p:grpSpPr>
          <a:xfrm>
            <a:off x="2126273" y="2912409"/>
            <a:ext cx="914162" cy="914162"/>
            <a:chOff x="1717587" y="2894826"/>
            <a:chExt cx="914400" cy="914400"/>
          </a:xfrm>
        </p:grpSpPr>
        <p:sp>
          <p:nvSpPr>
            <p:cNvPr id="100" name="Teardrop 46">
              <a:extLst>
                <a:ext uri="{FF2B5EF4-FFF2-40B4-BE49-F238E27FC236}">
                  <a16:creationId xmlns="" xmlns:a16="http://schemas.microsoft.com/office/drawing/2014/main" id="{3FBAD61B-03D1-4786-8682-E6B2DDA36754}"/>
                </a:ext>
              </a:extLst>
            </p:cNvPr>
            <p:cNvSpPr/>
            <p:nvPr/>
          </p:nvSpPr>
          <p:spPr>
            <a:xfrm rot="2714409">
              <a:off x="1717587" y="2894826"/>
              <a:ext cx="914400" cy="914400"/>
            </a:xfrm>
            <a:prstGeom prst="teardrop">
              <a:avLst/>
            </a:prstGeom>
            <a:solidFill>
              <a:srgbClr val="E6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799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01" name="Freeform 6">
              <a:extLst>
                <a:ext uri="{FF2B5EF4-FFF2-40B4-BE49-F238E27FC236}">
                  <a16:creationId xmlns="" xmlns:a16="http://schemas.microsoft.com/office/drawing/2014/main" id="{C2583A24-F1EF-4ED3-94F1-74366ED6273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033640" y="3176640"/>
              <a:ext cx="312053" cy="274118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en-US" sz="1799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2938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5" grpId="0"/>
      <p:bldP spid="73" grpId="0"/>
      <p:bldP spid="74" grpId="0"/>
      <p:bldP spid="75" grpId="0"/>
      <p:bldP spid="77" grpId="0"/>
      <p:bldP spid="78" grpId="0"/>
      <p:bldP spid="81" grpId="0"/>
      <p:bldP spid="82" grpId="0"/>
      <p:bldP spid="83" grpId="0"/>
      <p:bldP spid="85" grpId="0"/>
      <p:bldP spid="86" grpId="0"/>
      <p:bldP spid="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sp>
        <p:nvSpPr>
          <p:cNvPr id="16" name="Oval 120">
            <a:extLst>
              <a:ext uri="{FF2B5EF4-FFF2-40B4-BE49-F238E27FC236}">
                <a16:creationId xmlns="" xmlns:a16="http://schemas.microsoft.com/office/drawing/2014/main" id="{9F2275F6-1E4A-4CFA-A951-138434FB2EE0}"/>
              </a:ext>
            </a:extLst>
          </p:cNvPr>
          <p:cNvSpPr>
            <a:spLocks noChangeAspect="1"/>
          </p:cNvSpPr>
          <p:nvPr/>
        </p:nvSpPr>
        <p:spPr>
          <a:xfrm>
            <a:off x="3450643" y="2599063"/>
            <a:ext cx="972657" cy="972657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" name="Oval 105">
            <a:extLst>
              <a:ext uri="{FF2B5EF4-FFF2-40B4-BE49-F238E27FC236}">
                <a16:creationId xmlns="" xmlns:a16="http://schemas.microsoft.com/office/drawing/2014/main" id="{52AE1855-4726-45E0-BF8F-BDA2389D3804}"/>
              </a:ext>
            </a:extLst>
          </p:cNvPr>
          <p:cNvSpPr>
            <a:spLocks noChangeAspect="1"/>
          </p:cNvSpPr>
          <p:nvPr/>
        </p:nvSpPr>
        <p:spPr>
          <a:xfrm>
            <a:off x="6973414" y="2707204"/>
            <a:ext cx="756512" cy="7565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" name="Oval 106">
            <a:extLst>
              <a:ext uri="{FF2B5EF4-FFF2-40B4-BE49-F238E27FC236}">
                <a16:creationId xmlns="" xmlns:a16="http://schemas.microsoft.com/office/drawing/2014/main" id="{B2EC225A-C9E0-4DAD-9F55-13CBB044D6CF}"/>
              </a:ext>
            </a:extLst>
          </p:cNvPr>
          <p:cNvSpPr>
            <a:spLocks noChangeAspect="1"/>
          </p:cNvSpPr>
          <p:nvPr/>
        </p:nvSpPr>
        <p:spPr>
          <a:xfrm>
            <a:off x="2506063" y="2545026"/>
            <a:ext cx="1080731" cy="10807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Oval 109">
            <a:extLst>
              <a:ext uri="{FF2B5EF4-FFF2-40B4-BE49-F238E27FC236}">
                <a16:creationId xmlns="" xmlns:a16="http://schemas.microsoft.com/office/drawing/2014/main" id="{B35C982F-80B4-4139-BD15-1484AB56330F}"/>
              </a:ext>
            </a:extLst>
          </p:cNvPr>
          <p:cNvSpPr>
            <a:spLocks noChangeAspect="1"/>
          </p:cNvSpPr>
          <p:nvPr/>
        </p:nvSpPr>
        <p:spPr>
          <a:xfrm>
            <a:off x="4838150" y="2427135"/>
            <a:ext cx="1296876" cy="129687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Oval 111">
            <a:extLst>
              <a:ext uri="{FF2B5EF4-FFF2-40B4-BE49-F238E27FC236}">
                <a16:creationId xmlns="" xmlns:a16="http://schemas.microsoft.com/office/drawing/2014/main" id="{16F89D3C-E898-418B-BAF2-17A279E29021}"/>
              </a:ext>
            </a:extLst>
          </p:cNvPr>
          <p:cNvSpPr>
            <a:spLocks noChangeAspect="1"/>
          </p:cNvSpPr>
          <p:nvPr/>
        </p:nvSpPr>
        <p:spPr>
          <a:xfrm>
            <a:off x="4273412" y="2690965"/>
            <a:ext cx="756512" cy="756512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1" name="Oval 112">
            <a:extLst>
              <a:ext uri="{FF2B5EF4-FFF2-40B4-BE49-F238E27FC236}">
                <a16:creationId xmlns="" xmlns:a16="http://schemas.microsoft.com/office/drawing/2014/main" id="{3CC5BBA2-3402-4262-B194-0BD9B930EBDA}"/>
              </a:ext>
            </a:extLst>
          </p:cNvPr>
          <p:cNvSpPr>
            <a:spLocks noChangeAspect="1"/>
          </p:cNvSpPr>
          <p:nvPr/>
        </p:nvSpPr>
        <p:spPr>
          <a:xfrm>
            <a:off x="5981886" y="2545026"/>
            <a:ext cx="1080731" cy="1080731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" name="Oval 113">
            <a:extLst>
              <a:ext uri="{FF2B5EF4-FFF2-40B4-BE49-F238E27FC236}">
                <a16:creationId xmlns="" xmlns:a16="http://schemas.microsoft.com/office/drawing/2014/main" id="{88CB4235-3724-43BF-9DA8-A8DFF0222F76}"/>
              </a:ext>
            </a:extLst>
          </p:cNvPr>
          <p:cNvSpPr>
            <a:spLocks noChangeAspect="1"/>
          </p:cNvSpPr>
          <p:nvPr/>
        </p:nvSpPr>
        <p:spPr>
          <a:xfrm>
            <a:off x="7602117" y="2745001"/>
            <a:ext cx="648438" cy="648438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" name="Oval 114">
            <a:extLst>
              <a:ext uri="{FF2B5EF4-FFF2-40B4-BE49-F238E27FC236}">
                <a16:creationId xmlns="" xmlns:a16="http://schemas.microsoft.com/office/drawing/2014/main" id="{29DA4889-B699-444E-88F2-9BD0C1DFAC99}"/>
              </a:ext>
            </a:extLst>
          </p:cNvPr>
          <p:cNvSpPr>
            <a:spLocks noChangeAspect="1"/>
          </p:cNvSpPr>
          <p:nvPr/>
        </p:nvSpPr>
        <p:spPr>
          <a:xfrm>
            <a:off x="8133802" y="2319062"/>
            <a:ext cx="1513022" cy="151302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Oval 115">
            <a:extLst>
              <a:ext uri="{FF2B5EF4-FFF2-40B4-BE49-F238E27FC236}">
                <a16:creationId xmlns="" xmlns:a16="http://schemas.microsoft.com/office/drawing/2014/main" id="{D317EE6F-45C8-43AC-8389-B311FA6DA01D}"/>
              </a:ext>
            </a:extLst>
          </p:cNvPr>
          <p:cNvSpPr>
            <a:spLocks noChangeAspect="1"/>
          </p:cNvSpPr>
          <p:nvPr/>
        </p:nvSpPr>
        <p:spPr>
          <a:xfrm>
            <a:off x="9473406" y="2582891"/>
            <a:ext cx="972657" cy="972657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Oval 119">
            <a:extLst>
              <a:ext uri="{FF2B5EF4-FFF2-40B4-BE49-F238E27FC236}">
                <a16:creationId xmlns="" xmlns:a16="http://schemas.microsoft.com/office/drawing/2014/main" id="{A0A47D82-5477-4EE6-91C7-0D48D7F0A3C4}"/>
              </a:ext>
            </a:extLst>
          </p:cNvPr>
          <p:cNvSpPr>
            <a:spLocks noChangeAspect="1"/>
          </p:cNvSpPr>
          <p:nvPr/>
        </p:nvSpPr>
        <p:spPr>
          <a:xfrm>
            <a:off x="2005068" y="2751355"/>
            <a:ext cx="648438" cy="648438"/>
          </a:xfrm>
          <a:prstGeom prst="ellipse">
            <a:avLst/>
          </a:prstGeom>
          <a:solidFill>
            <a:srgbClr val="E62A2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6" name="Group 121">
            <a:extLst>
              <a:ext uri="{FF2B5EF4-FFF2-40B4-BE49-F238E27FC236}">
                <a16:creationId xmlns="" xmlns:a16="http://schemas.microsoft.com/office/drawing/2014/main" id="{F5B4BC6A-CC97-4632-9313-28CC1EBBF8C8}"/>
              </a:ext>
            </a:extLst>
          </p:cNvPr>
          <p:cNvGrpSpPr/>
          <p:nvPr/>
        </p:nvGrpSpPr>
        <p:grpSpPr>
          <a:xfrm>
            <a:off x="1979989" y="3553064"/>
            <a:ext cx="717958" cy="825657"/>
            <a:chOff x="1088727" y="2876550"/>
            <a:chExt cx="718145" cy="825872"/>
          </a:xfrm>
        </p:grpSpPr>
        <p:cxnSp>
          <p:nvCxnSpPr>
            <p:cNvPr id="30" name="Straight Connector 122">
              <a:extLst>
                <a:ext uri="{FF2B5EF4-FFF2-40B4-BE49-F238E27FC236}">
                  <a16:creationId xmlns="" xmlns:a16="http://schemas.microsoft.com/office/drawing/2014/main" id="{A1AFB28A-FF8D-4544-A706-F78769632B9B}"/>
                </a:ext>
              </a:extLst>
            </p:cNvPr>
            <p:cNvCxnSpPr/>
            <p:nvPr/>
          </p:nvCxnSpPr>
          <p:spPr>
            <a:xfrm>
              <a:off x="1447800" y="2876550"/>
              <a:ext cx="0" cy="6096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1436">
              <a:extLst>
                <a:ext uri="{FF2B5EF4-FFF2-40B4-BE49-F238E27FC236}">
                  <a16:creationId xmlns="" xmlns:a16="http://schemas.microsoft.com/office/drawing/2014/main" id="{29954485-431B-4B60-B0C7-D592F79AE0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727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32" name="Group 124">
            <a:extLst>
              <a:ext uri="{FF2B5EF4-FFF2-40B4-BE49-F238E27FC236}">
                <a16:creationId xmlns="" xmlns:a16="http://schemas.microsoft.com/office/drawing/2014/main" id="{C94E0E87-7199-48D0-92D4-D4E8B2542718}"/>
              </a:ext>
            </a:extLst>
          </p:cNvPr>
          <p:cNvGrpSpPr/>
          <p:nvPr/>
        </p:nvGrpSpPr>
        <p:grpSpPr>
          <a:xfrm>
            <a:off x="2698403" y="1654468"/>
            <a:ext cx="717958" cy="766776"/>
            <a:chOff x="1560584" y="1499974"/>
            <a:chExt cx="718145" cy="766976"/>
          </a:xfrm>
        </p:grpSpPr>
        <p:cxnSp>
          <p:nvCxnSpPr>
            <p:cNvPr id="33" name="Straight Connector 125">
              <a:extLst>
                <a:ext uri="{FF2B5EF4-FFF2-40B4-BE49-F238E27FC236}">
                  <a16:creationId xmlns="" xmlns:a16="http://schemas.microsoft.com/office/drawing/2014/main" id="{E7C5097B-91A9-4126-BA76-3F4C990592AD}"/>
                </a:ext>
              </a:extLst>
            </p:cNvPr>
            <p:cNvCxnSpPr/>
            <p:nvPr/>
          </p:nvCxnSpPr>
          <p:spPr>
            <a:xfrm flipV="1">
              <a:off x="1919654" y="1757797"/>
              <a:ext cx="0" cy="509153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1436">
              <a:extLst>
                <a:ext uri="{FF2B5EF4-FFF2-40B4-BE49-F238E27FC236}">
                  <a16:creationId xmlns="" xmlns:a16="http://schemas.microsoft.com/office/drawing/2014/main" id="{EF1BD092-B8F6-4F25-8286-E7B86783DF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0584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41" name="Group 127">
            <a:extLst>
              <a:ext uri="{FF2B5EF4-FFF2-40B4-BE49-F238E27FC236}">
                <a16:creationId xmlns="" xmlns:a16="http://schemas.microsoft.com/office/drawing/2014/main" id="{F12E2369-E662-4433-A767-6E9A7000908A}"/>
              </a:ext>
            </a:extLst>
          </p:cNvPr>
          <p:cNvGrpSpPr/>
          <p:nvPr/>
        </p:nvGrpSpPr>
        <p:grpSpPr>
          <a:xfrm>
            <a:off x="4293022" y="1654468"/>
            <a:ext cx="717958" cy="881047"/>
            <a:chOff x="2618590" y="1499974"/>
            <a:chExt cx="718145" cy="881276"/>
          </a:xfrm>
        </p:grpSpPr>
        <p:cxnSp>
          <p:nvCxnSpPr>
            <p:cNvPr id="42" name="Straight Connector 128">
              <a:extLst>
                <a:ext uri="{FF2B5EF4-FFF2-40B4-BE49-F238E27FC236}">
                  <a16:creationId xmlns="" xmlns:a16="http://schemas.microsoft.com/office/drawing/2014/main" id="{3AB2BF7C-B800-45F0-A95B-3C2836DF0BB8}"/>
                </a:ext>
              </a:extLst>
            </p:cNvPr>
            <p:cNvCxnSpPr/>
            <p:nvPr/>
          </p:nvCxnSpPr>
          <p:spPr>
            <a:xfrm flipV="1">
              <a:off x="2977662" y="1762991"/>
              <a:ext cx="0" cy="618259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1436">
              <a:extLst>
                <a:ext uri="{FF2B5EF4-FFF2-40B4-BE49-F238E27FC236}">
                  <a16:creationId xmlns="" xmlns:a16="http://schemas.microsoft.com/office/drawing/2014/main" id="{7688A1CA-4CF9-4771-B3BE-7F05F9EBE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8590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44" name="Group 130">
            <a:extLst>
              <a:ext uri="{FF2B5EF4-FFF2-40B4-BE49-F238E27FC236}">
                <a16:creationId xmlns="" xmlns:a16="http://schemas.microsoft.com/office/drawing/2014/main" id="{67E9693D-00EB-4AA9-A150-7BDC5F5672A9}"/>
              </a:ext>
            </a:extLst>
          </p:cNvPr>
          <p:cNvGrpSpPr/>
          <p:nvPr/>
        </p:nvGrpSpPr>
        <p:grpSpPr>
          <a:xfrm>
            <a:off x="6159716" y="1654468"/>
            <a:ext cx="717958" cy="766776"/>
            <a:chOff x="3905200" y="1499974"/>
            <a:chExt cx="718145" cy="766976"/>
          </a:xfrm>
        </p:grpSpPr>
        <p:cxnSp>
          <p:nvCxnSpPr>
            <p:cNvPr id="45" name="Straight Connector 131">
              <a:extLst>
                <a:ext uri="{FF2B5EF4-FFF2-40B4-BE49-F238E27FC236}">
                  <a16:creationId xmlns="" xmlns:a16="http://schemas.microsoft.com/office/drawing/2014/main" id="{DA14EAC1-E86E-42E5-9C87-C1CF5ED5C926}"/>
                </a:ext>
              </a:extLst>
            </p:cNvPr>
            <p:cNvCxnSpPr/>
            <p:nvPr/>
          </p:nvCxnSpPr>
          <p:spPr>
            <a:xfrm flipV="1">
              <a:off x="4264270" y="1757797"/>
              <a:ext cx="0" cy="509153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1436">
              <a:extLst>
                <a:ext uri="{FF2B5EF4-FFF2-40B4-BE49-F238E27FC236}">
                  <a16:creationId xmlns="" xmlns:a16="http://schemas.microsoft.com/office/drawing/2014/main" id="{A1B77BF0-B6A2-41D8-9E6D-7BDB133AD5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5200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47" name="Group 133">
            <a:extLst>
              <a:ext uri="{FF2B5EF4-FFF2-40B4-BE49-F238E27FC236}">
                <a16:creationId xmlns="" xmlns:a16="http://schemas.microsoft.com/office/drawing/2014/main" id="{E5E261BE-6FE8-4581-97AD-7930ADEB8CA6}"/>
              </a:ext>
            </a:extLst>
          </p:cNvPr>
          <p:cNvGrpSpPr/>
          <p:nvPr/>
        </p:nvGrpSpPr>
        <p:grpSpPr>
          <a:xfrm>
            <a:off x="7553140" y="1654468"/>
            <a:ext cx="717958" cy="919137"/>
            <a:chOff x="4863561" y="1499974"/>
            <a:chExt cx="718145" cy="919376"/>
          </a:xfrm>
        </p:grpSpPr>
        <p:cxnSp>
          <p:nvCxnSpPr>
            <p:cNvPr id="48" name="Straight Connector 134">
              <a:extLst>
                <a:ext uri="{FF2B5EF4-FFF2-40B4-BE49-F238E27FC236}">
                  <a16:creationId xmlns="" xmlns:a16="http://schemas.microsoft.com/office/drawing/2014/main" id="{DC3C4B8A-39FB-4D4E-97EB-C5ACA1F2B2A6}"/>
                </a:ext>
              </a:extLst>
            </p:cNvPr>
            <p:cNvCxnSpPr/>
            <p:nvPr/>
          </p:nvCxnSpPr>
          <p:spPr>
            <a:xfrm flipV="1">
              <a:off x="5222632" y="1761259"/>
              <a:ext cx="0" cy="658091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1436">
              <a:extLst>
                <a:ext uri="{FF2B5EF4-FFF2-40B4-BE49-F238E27FC236}">
                  <a16:creationId xmlns="" xmlns:a16="http://schemas.microsoft.com/office/drawing/2014/main" id="{DBD25377-3BC4-4D2B-8427-E4AD8EBA9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3561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0" name="Group 136">
            <a:extLst>
              <a:ext uri="{FF2B5EF4-FFF2-40B4-BE49-F238E27FC236}">
                <a16:creationId xmlns="" xmlns:a16="http://schemas.microsoft.com/office/drawing/2014/main" id="{A167CBA8-0F4B-48E3-9BE4-22F6848E10B5}"/>
              </a:ext>
            </a:extLst>
          </p:cNvPr>
          <p:cNvGrpSpPr/>
          <p:nvPr/>
        </p:nvGrpSpPr>
        <p:grpSpPr>
          <a:xfrm>
            <a:off x="9583073" y="1654468"/>
            <a:ext cx="717958" cy="804866"/>
            <a:chOff x="6226367" y="1499974"/>
            <a:chExt cx="718145" cy="805076"/>
          </a:xfrm>
        </p:grpSpPr>
        <p:cxnSp>
          <p:nvCxnSpPr>
            <p:cNvPr id="51" name="Straight Connector 137">
              <a:extLst>
                <a:ext uri="{FF2B5EF4-FFF2-40B4-BE49-F238E27FC236}">
                  <a16:creationId xmlns="" xmlns:a16="http://schemas.microsoft.com/office/drawing/2014/main" id="{865ED8A4-C7C8-44C8-AE57-E6B20030B0CC}"/>
                </a:ext>
              </a:extLst>
            </p:cNvPr>
            <p:cNvCxnSpPr/>
            <p:nvPr/>
          </p:nvCxnSpPr>
          <p:spPr>
            <a:xfrm flipV="1">
              <a:off x="6585440" y="1759529"/>
              <a:ext cx="0" cy="545521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1436">
              <a:extLst>
                <a:ext uri="{FF2B5EF4-FFF2-40B4-BE49-F238E27FC236}">
                  <a16:creationId xmlns="" xmlns:a16="http://schemas.microsoft.com/office/drawing/2014/main" id="{E348D12F-CD26-4168-9050-28909DED2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6367" y="1499974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3" name="Group 142">
            <a:extLst>
              <a:ext uri="{FF2B5EF4-FFF2-40B4-BE49-F238E27FC236}">
                <a16:creationId xmlns="" xmlns:a16="http://schemas.microsoft.com/office/drawing/2014/main" id="{09D65D6E-31AA-46AE-829B-B22D871673F1}"/>
              </a:ext>
            </a:extLst>
          </p:cNvPr>
          <p:cNvGrpSpPr/>
          <p:nvPr/>
        </p:nvGrpSpPr>
        <p:grpSpPr>
          <a:xfrm>
            <a:off x="3560098" y="3667335"/>
            <a:ext cx="717958" cy="711387"/>
            <a:chOff x="2146735" y="2990850"/>
            <a:chExt cx="718145" cy="711572"/>
          </a:xfrm>
        </p:grpSpPr>
        <p:cxnSp>
          <p:nvCxnSpPr>
            <p:cNvPr id="54" name="Straight Connector 143">
              <a:extLst>
                <a:ext uri="{FF2B5EF4-FFF2-40B4-BE49-F238E27FC236}">
                  <a16:creationId xmlns="" xmlns:a16="http://schemas.microsoft.com/office/drawing/2014/main" id="{859F5A1F-60D0-4A9B-BBF0-333D4B2433DC}"/>
                </a:ext>
              </a:extLst>
            </p:cNvPr>
            <p:cNvCxnSpPr/>
            <p:nvPr/>
          </p:nvCxnSpPr>
          <p:spPr>
            <a:xfrm>
              <a:off x="2505808" y="2990850"/>
              <a:ext cx="0" cy="4953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1436">
              <a:extLst>
                <a:ext uri="{FF2B5EF4-FFF2-40B4-BE49-F238E27FC236}">
                  <a16:creationId xmlns="" xmlns:a16="http://schemas.microsoft.com/office/drawing/2014/main" id="{1BD03E05-6D80-4923-BC02-B62B09504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6735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6" name="Group 145">
            <a:extLst>
              <a:ext uri="{FF2B5EF4-FFF2-40B4-BE49-F238E27FC236}">
                <a16:creationId xmlns="" xmlns:a16="http://schemas.microsoft.com/office/drawing/2014/main" id="{29D752CF-5FF9-4F18-8DFD-28E49408CDD4}"/>
              </a:ext>
            </a:extLst>
          </p:cNvPr>
          <p:cNvGrpSpPr/>
          <p:nvPr/>
        </p:nvGrpSpPr>
        <p:grpSpPr>
          <a:xfrm>
            <a:off x="5111188" y="3781605"/>
            <a:ext cx="717958" cy="597117"/>
            <a:chOff x="3204745" y="3105150"/>
            <a:chExt cx="718145" cy="597272"/>
          </a:xfrm>
        </p:grpSpPr>
        <p:cxnSp>
          <p:nvCxnSpPr>
            <p:cNvPr id="57" name="Straight Connector 146">
              <a:extLst>
                <a:ext uri="{FF2B5EF4-FFF2-40B4-BE49-F238E27FC236}">
                  <a16:creationId xmlns="" xmlns:a16="http://schemas.microsoft.com/office/drawing/2014/main" id="{E5D20764-7AA7-4703-B77D-AE4D88089D12}"/>
                </a:ext>
              </a:extLst>
            </p:cNvPr>
            <p:cNvCxnSpPr/>
            <p:nvPr/>
          </p:nvCxnSpPr>
          <p:spPr>
            <a:xfrm>
              <a:off x="3563816" y="3105150"/>
              <a:ext cx="0" cy="381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1436">
              <a:extLst>
                <a:ext uri="{FF2B5EF4-FFF2-40B4-BE49-F238E27FC236}">
                  <a16:creationId xmlns="" xmlns:a16="http://schemas.microsoft.com/office/drawing/2014/main" id="{F1CBA390-A0E7-4DC1-B73B-17ED6E8F3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4745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59" name="Group 148">
            <a:extLst>
              <a:ext uri="{FF2B5EF4-FFF2-40B4-BE49-F238E27FC236}">
                <a16:creationId xmlns="" xmlns:a16="http://schemas.microsoft.com/office/drawing/2014/main" id="{DB810253-D94D-4D1F-8C63-83CEDCC73B8A}"/>
              </a:ext>
            </a:extLst>
          </p:cNvPr>
          <p:cNvGrpSpPr/>
          <p:nvPr/>
        </p:nvGrpSpPr>
        <p:grpSpPr>
          <a:xfrm>
            <a:off x="6978019" y="3591155"/>
            <a:ext cx="717958" cy="787567"/>
            <a:chOff x="4506006" y="2914650"/>
            <a:chExt cx="718145" cy="787772"/>
          </a:xfrm>
        </p:grpSpPr>
        <p:cxnSp>
          <p:nvCxnSpPr>
            <p:cNvPr id="60" name="Straight Connector 149">
              <a:extLst>
                <a:ext uri="{FF2B5EF4-FFF2-40B4-BE49-F238E27FC236}">
                  <a16:creationId xmlns="" xmlns:a16="http://schemas.microsoft.com/office/drawing/2014/main" id="{67A91A0B-D706-4C74-94EB-0CEF5AAB297C}"/>
                </a:ext>
              </a:extLst>
            </p:cNvPr>
            <p:cNvCxnSpPr/>
            <p:nvPr/>
          </p:nvCxnSpPr>
          <p:spPr>
            <a:xfrm>
              <a:off x="4865078" y="2914650"/>
              <a:ext cx="0" cy="5715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Rectangle 1436">
              <a:extLst>
                <a:ext uri="{FF2B5EF4-FFF2-40B4-BE49-F238E27FC236}">
                  <a16:creationId xmlns="" xmlns:a16="http://schemas.microsoft.com/office/drawing/2014/main" id="{B8703DA1-FDDE-479D-A591-D18FDD0F1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6006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grpSp>
        <p:nvGrpSpPr>
          <p:cNvPr id="62" name="Group 151">
            <a:extLst>
              <a:ext uri="{FF2B5EF4-FFF2-40B4-BE49-F238E27FC236}">
                <a16:creationId xmlns="" xmlns:a16="http://schemas.microsoft.com/office/drawing/2014/main" id="{4CE34A09-1BBD-4247-BC86-406D9FA4AE12}"/>
              </a:ext>
            </a:extLst>
          </p:cNvPr>
          <p:cNvGrpSpPr/>
          <p:nvPr/>
        </p:nvGrpSpPr>
        <p:grpSpPr>
          <a:xfrm>
            <a:off x="8554503" y="3857785"/>
            <a:ext cx="717958" cy="520936"/>
            <a:chOff x="5487815" y="3181350"/>
            <a:chExt cx="718145" cy="521072"/>
          </a:xfrm>
        </p:grpSpPr>
        <p:cxnSp>
          <p:nvCxnSpPr>
            <p:cNvPr id="63" name="Straight Connector 152">
              <a:extLst>
                <a:ext uri="{FF2B5EF4-FFF2-40B4-BE49-F238E27FC236}">
                  <a16:creationId xmlns="" xmlns:a16="http://schemas.microsoft.com/office/drawing/2014/main" id="{8A270590-2851-4146-B780-54EB6669CDD8}"/>
                </a:ext>
              </a:extLst>
            </p:cNvPr>
            <p:cNvCxnSpPr/>
            <p:nvPr/>
          </p:nvCxnSpPr>
          <p:spPr>
            <a:xfrm>
              <a:off x="5846886" y="3181350"/>
              <a:ext cx="0" cy="3048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1436">
              <a:extLst>
                <a:ext uri="{FF2B5EF4-FFF2-40B4-BE49-F238E27FC236}">
                  <a16:creationId xmlns="" xmlns:a16="http://schemas.microsoft.com/office/drawing/2014/main" id="{F3D7220B-3F89-47F3-AE50-7B18CFB6B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7815" y="3486978"/>
              <a:ext cx="71814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输入标题</a:t>
              </a:r>
              <a:endParaRPr lang="en-US" sz="3599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itchFamily="34" charset="0"/>
              </a:endParaRPr>
            </a:p>
          </p:txBody>
        </p:sp>
      </p:grpSp>
      <p:sp>
        <p:nvSpPr>
          <p:cNvPr id="65" name="Freeform 36">
            <a:extLst>
              <a:ext uri="{FF2B5EF4-FFF2-40B4-BE49-F238E27FC236}">
                <a16:creationId xmlns="" xmlns:a16="http://schemas.microsoft.com/office/drawing/2014/main" id="{77361BB8-E8D4-4F06-B2E0-422A7DA1E16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126459" y="2944658"/>
            <a:ext cx="411814" cy="230773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6" name="Freeform 6">
            <a:extLst>
              <a:ext uri="{FF2B5EF4-FFF2-40B4-BE49-F238E27FC236}">
                <a16:creationId xmlns="" xmlns:a16="http://schemas.microsoft.com/office/drawing/2014/main" id="{45F37ADF-67C4-4D92-8FA1-487200185042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869810" y="2901745"/>
            <a:ext cx="342401" cy="300777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7" name="Freeform 26">
            <a:extLst>
              <a:ext uri="{FF2B5EF4-FFF2-40B4-BE49-F238E27FC236}">
                <a16:creationId xmlns="" xmlns:a16="http://schemas.microsoft.com/office/drawing/2014/main" id="{C256CE01-C05F-4224-979B-9B0AC9DAC7EB}"/>
              </a:ext>
            </a:extLst>
          </p:cNvPr>
          <p:cNvSpPr>
            <a:spLocks noEditPoints="1"/>
          </p:cNvSpPr>
          <p:nvPr/>
        </p:nvSpPr>
        <p:spPr bwMode="auto">
          <a:xfrm>
            <a:off x="5320026" y="2907459"/>
            <a:ext cx="343296" cy="305594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8" name="Freeform 16">
            <a:extLst>
              <a:ext uri="{FF2B5EF4-FFF2-40B4-BE49-F238E27FC236}">
                <a16:creationId xmlns="" xmlns:a16="http://schemas.microsoft.com/office/drawing/2014/main" id="{3181283F-C053-4E95-A044-9317570554FE}"/>
              </a:ext>
            </a:extLst>
          </p:cNvPr>
          <p:cNvSpPr>
            <a:spLocks noEditPoints="1"/>
          </p:cNvSpPr>
          <p:nvPr/>
        </p:nvSpPr>
        <p:spPr bwMode="auto">
          <a:xfrm>
            <a:off x="8749380" y="2923790"/>
            <a:ext cx="325624" cy="326390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en-US" sz="1799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9" name="TextBox 126">
            <a:extLst>
              <a:ext uri="{FF2B5EF4-FFF2-40B4-BE49-F238E27FC236}">
                <a16:creationId xmlns="" xmlns:a16="http://schemas.microsoft.com/office/drawing/2014/main" id="{FD914C9C-C89F-4104-B5EB-C2F7F148FE24}"/>
              </a:ext>
            </a:extLst>
          </p:cNvPr>
          <p:cNvSpPr txBox="1"/>
          <p:nvPr/>
        </p:nvSpPr>
        <p:spPr>
          <a:xfrm>
            <a:off x="2197822" y="5399650"/>
            <a:ext cx="8170780" cy="7201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请在此处添加具体内容，请言简意赅，简单说明即可。请在此处添加具体内容。简单说明即可。请在此处添加具体内容，请言简意赅，简单说明即可。请在此处添加具体内容。请言简意赅，简单说明即可。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0" name="TextBox 127">
            <a:extLst>
              <a:ext uri="{FF2B5EF4-FFF2-40B4-BE49-F238E27FC236}">
                <a16:creationId xmlns="" xmlns:a16="http://schemas.microsoft.com/office/drawing/2014/main" id="{42C73FBF-F12A-452E-B0DC-84D712CC3EEA}"/>
              </a:ext>
            </a:extLst>
          </p:cNvPr>
          <p:cNvSpPr txBox="1"/>
          <p:nvPr/>
        </p:nvSpPr>
        <p:spPr>
          <a:xfrm>
            <a:off x="5286248" y="4964813"/>
            <a:ext cx="2058807" cy="3076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点击输入标题文本</a:t>
            </a:r>
          </a:p>
        </p:txBody>
      </p:sp>
    </p:spTree>
    <p:extLst>
      <p:ext uri="{BB962C8B-B14F-4D97-AF65-F5344CB8AC3E}">
        <p14:creationId xmlns:p14="http://schemas.microsoft.com/office/powerpoint/2010/main" val="1418686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ractur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4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9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4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9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4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9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4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9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400"/>
                            </p:stCondLst>
                            <p:childTnLst>
                              <p:par>
                                <p:cTn id="1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900"/>
                            </p:stCondLst>
                            <p:childTnLst>
                              <p:par>
                                <p:cTn id="1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400"/>
                            </p:stCondLst>
                            <p:childTnLst>
                              <p:par>
                                <p:cTn id="1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900"/>
                            </p:stCondLst>
                            <p:childTnLst>
                              <p:par>
                                <p:cTn id="1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200"/>
                            </p:stCondLst>
                            <p:childTnLst>
                              <p:par>
                                <p:cTn id="1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65" grpId="0" animBg="1"/>
      <p:bldP spid="66" grpId="0" animBg="1"/>
      <p:bldP spid="67" grpId="0" animBg="1"/>
      <p:bldP spid="68" grpId="0" animBg="1"/>
      <p:bldP spid="69" grpId="0"/>
      <p:bldP spid="7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FOUR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CD9BA9E-E395-47B0-8FDE-8E9819AD79D5}"/>
              </a:ext>
            </a:extLst>
          </p:cNvPr>
          <p:cNvGrpSpPr/>
          <p:nvPr/>
        </p:nvGrpSpPr>
        <p:grpSpPr>
          <a:xfrm>
            <a:off x="3501138" y="2034443"/>
            <a:ext cx="2877122" cy="363146"/>
            <a:chOff x="3249264" y="1751685"/>
            <a:chExt cx="2994025" cy="363240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5FD24254-3E2B-4B6B-A0D9-B35E332910E8}"/>
                </a:ext>
              </a:extLst>
            </p:cNvPr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19" name="圆角矩形 22">
                <a:extLst>
                  <a:ext uri="{FF2B5EF4-FFF2-40B4-BE49-F238E27FC236}">
                    <a16:creationId xmlns="" xmlns:a16="http://schemas.microsoft.com/office/drawing/2014/main" id="{C5EB2A2F-42B7-424D-8CD9-82509EEB7734}"/>
                  </a:ext>
                </a:extLst>
              </p:cNvPr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圆角矩形 23">
                <a:extLst>
                  <a:ext uri="{FF2B5EF4-FFF2-40B4-BE49-F238E27FC236}">
                    <a16:creationId xmlns="" xmlns:a16="http://schemas.microsoft.com/office/drawing/2014/main" id="{5D03B201-651F-4C03-B642-D6E308EA5506}"/>
                  </a:ext>
                </a:extLst>
              </p:cNvPr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E6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文本框 4">
              <a:extLst>
                <a:ext uri="{FF2B5EF4-FFF2-40B4-BE49-F238E27FC236}">
                  <a16:creationId xmlns="" xmlns:a16="http://schemas.microsoft.com/office/drawing/2014/main" id="{52CDCBC3-2143-48CC-A004-068ADF56E3F4}"/>
                </a:ext>
              </a:extLst>
            </p:cNvPr>
            <p:cNvSpPr txBox="1"/>
            <p:nvPr/>
          </p:nvSpPr>
          <p:spPr>
            <a:xfrm>
              <a:off x="5335260" y="1751685"/>
              <a:ext cx="673754" cy="36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70%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2434932-020F-4281-BF6F-2CBCECCC628D}"/>
              </a:ext>
            </a:extLst>
          </p:cNvPr>
          <p:cNvGrpSpPr/>
          <p:nvPr/>
        </p:nvGrpSpPr>
        <p:grpSpPr>
          <a:xfrm>
            <a:off x="3496145" y="2445402"/>
            <a:ext cx="2877122" cy="363146"/>
            <a:chOff x="3249264" y="2162753"/>
            <a:chExt cx="2994025" cy="363241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061771EE-A39F-484B-93CB-AF93C23E432C}"/>
                </a:ext>
              </a:extLst>
            </p:cNvPr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4" name="圆角矩形 27">
                <a:extLst>
                  <a:ext uri="{FF2B5EF4-FFF2-40B4-BE49-F238E27FC236}">
                    <a16:creationId xmlns="" xmlns:a16="http://schemas.microsoft.com/office/drawing/2014/main" id="{B9034C5E-409E-4497-B493-ACCBF7E70B18}"/>
                  </a:ext>
                </a:extLst>
              </p:cNvPr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圆角矩形 28">
                <a:extLst>
                  <a:ext uri="{FF2B5EF4-FFF2-40B4-BE49-F238E27FC236}">
                    <a16:creationId xmlns="" xmlns:a16="http://schemas.microsoft.com/office/drawing/2014/main" id="{191A6393-44E4-4BBE-8FCD-509E9FEC9691}"/>
                  </a:ext>
                </a:extLst>
              </p:cNvPr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E62A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3" name="文本框 9">
              <a:extLst>
                <a:ext uri="{FF2B5EF4-FFF2-40B4-BE49-F238E27FC236}">
                  <a16:creationId xmlns="" xmlns:a16="http://schemas.microsoft.com/office/drawing/2014/main" id="{84E925D2-DC22-4D9E-A624-1A83AF7AE1E2}"/>
                </a:ext>
              </a:extLst>
            </p:cNvPr>
            <p:cNvSpPr txBox="1"/>
            <p:nvPr/>
          </p:nvSpPr>
          <p:spPr>
            <a:xfrm>
              <a:off x="4118871" y="2162753"/>
              <a:ext cx="673754" cy="363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30%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F2EB67C5-3703-491B-B8B6-A99516910801}"/>
              </a:ext>
            </a:extLst>
          </p:cNvPr>
          <p:cNvGrpSpPr/>
          <p:nvPr/>
        </p:nvGrpSpPr>
        <p:grpSpPr>
          <a:xfrm>
            <a:off x="3496145" y="4215129"/>
            <a:ext cx="2893971" cy="363146"/>
            <a:chOff x="3244272" y="3932941"/>
            <a:chExt cx="3011560" cy="363240"/>
          </a:xfrm>
        </p:grpSpPr>
        <p:sp>
          <p:nvSpPr>
            <p:cNvPr id="30" name="圆角矩形 40">
              <a:extLst>
                <a:ext uri="{FF2B5EF4-FFF2-40B4-BE49-F238E27FC236}">
                  <a16:creationId xmlns="" xmlns:a16="http://schemas.microsoft.com/office/drawing/2014/main" id="{D2289DDC-085F-4198-9D65-EEDB88817155}"/>
                </a:ext>
              </a:extLst>
            </p:cNvPr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1" name="圆角矩形 43">
              <a:extLst>
                <a:ext uri="{FF2B5EF4-FFF2-40B4-BE49-F238E27FC236}">
                  <a16:creationId xmlns="" xmlns:a16="http://schemas.microsoft.com/office/drawing/2014/main" id="{C0ED17CA-6E5D-491F-B920-E80DDF7C2EC3}"/>
                </a:ext>
              </a:extLst>
            </p:cNvPr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15">
              <a:extLst>
                <a:ext uri="{FF2B5EF4-FFF2-40B4-BE49-F238E27FC236}">
                  <a16:creationId xmlns="" xmlns:a16="http://schemas.microsoft.com/office/drawing/2014/main" id="{12DB9997-DF6B-4E80-9352-0894B9849944}"/>
                </a:ext>
              </a:extLst>
            </p:cNvPr>
            <p:cNvSpPr txBox="1"/>
            <p:nvPr/>
          </p:nvSpPr>
          <p:spPr>
            <a:xfrm>
              <a:off x="4418923" y="3932941"/>
              <a:ext cx="907694" cy="36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40%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86BC67FF-6AAE-49D6-B035-EAD6E743742B}"/>
              </a:ext>
            </a:extLst>
          </p:cNvPr>
          <p:cNvGrpSpPr/>
          <p:nvPr/>
        </p:nvGrpSpPr>
        <p:grpSpPr>
          <a:xfrm>
            <a:off x="3496150" y="4607058"/>
            <a:ext cx="2891072" cy="363146"/>
            <a:chOff x="3244272" y="4324968"/>
            <a:chExt cx="3008542" cy="363239"/>
          </a:xfrm>
        </p:grpSpPr>
        <p:sp>
          <p:nvSpPr>
            <p:cNvPr id="34" name="圆角矩形 46">
              <a:extLst>
                <a:ext uri="{FF2B5EF4-FFF2-40B4-BE49-F238E27FC236}">
                  <a16:creationId xmlns="" xmlns:a16="http://schemas.microsoft.com/office/drawing/2014/main" id="{A2336AE6-86CB-43FF-9412-A80302532D73}"/>
                </a:ext>
              </a:extLst>
            </p:cNvPr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1" name="圆角矩形 47">
              <a:extLst>
                <a:ext uri="{FF2B5EF4-FFF2-40B4-BE49-F238E27FC236}">
                  <a16:creationId xmlns="" xmlns:a16="http://schemas.microsoft.com/office/drawing/2014/main" id="{616CEEC5-5D85-4DE6-A95B-7054A5091DAA}"/>
                </a:ext>
              </a:extLst>
            </p:cNvPr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8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2" name="文本框 19">
              <a:extLst>
                <a:ext uri="{FF2B5EF4-FFF2-40B4-BE49-F238E27FC236}">
                  <a16:creationId xmlns="" xmlns:a16="http://schemas.microsoft.com/office/drawing/2014/main" id="{24F39608-8BF0-4519-8715-87E78152C08A}"/>
                </a:ext>
              </a:extLst>
            </p:cNvPr>
            <p:cNvSpPr txBox="1"/>
            <p:nvPr/>
          </p:nvSpPr>
          <p:spPr>
            <a:xfrm>
              <a:off x="5326614" y="4324968"/>
              <a:ext cx="673754" cy="363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rPr>
                <a:t>60%</a:t>
              </a:r>
              <a:endParaRPr lang="zh-CN" altLang="en-US" sz="1467" baseline="-3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1F377FC1-49CF-4C06-A362-2C0E01983304}"/>
              </a:ext>
            </a:extLst>
          </p:cNvPr>
          <p:cNvGrpSpPr/>
          <p:nvPr/>
        </p:nvGrpSpPr>
        <p:grpSpPr>
          <a:xfrm>
            <a:off x="1536317" y="1730513"/>
            <a:ext cx="2157893" cy="2195428"/>
            <a:chOff x="471707" y="1675770"/>
            <a:chExt cx="2158455" cy="2196000"/>
          </a:xfrm>
          <a:solidFill>
            <a:srgbClr val="E62A2A"/>
          </a:solidFill>
        </p:grpSpPr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F69CA89A-734B-487D-98A5-83BD8B2489C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48" name="Freeform 288">
                <a:extLst>
                  <a:ext uri="{FF2B5EF4-FFF2-40B4-BE49-F238E27FC236}">
                    <a16:creationId xmlns="" xmlns:a16="http://schemas.microsoft.com/office/drawing/2014/main" id="{54317F43-907E-43D3-A528-9B67ECB7DE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289">
                <a:extLst>
                  <a:ext uri="{FF2B5EF4-FFF2-40B4-BE49-F238E27FC236}">
                    <a16:creationId xmlns="" xmlns:a16="http://schemas.microsoft.com/office/drawing/2014/main" id="{B1178F1D-3CAA-4842-8E40-29BD0FC38C3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291">
                <a:extLst>
                  <a:ext uri="{FF2B5EF4-FFF2-40B4-BE49-F238E27FC236}">
                    <a16:creationId xmlns="" xmlns:a16="http://schemas.microsoft.com/office/drawing/2014/main" id="{885155CF-7199-4AB1-A4EC-C06A14967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FD45B7BB-6F39-4B74-B46C-BF39552BC28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46" name="Freeform 932">
                <a:extLst>
                  <a:ext uri="{FF2B5EF4-FFF2-40B4-BE49-F238E27FC236}">
                    <a16:creationId xmlns="" xmlns:a16="http://schemas.microsoft.com/office/drawing/2014/main" id="{DB5E8065-3D62-40CF-8CA5-BFAFDDDD8D7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933">
                <a:extLst>
                  <a:ext uri="{FF2B5EF4-FFF2-40B4-BE49-F238E27FC236}">
                    <a16:creationId xmlns="" xmlns:a16="http://schemas.microsoft.com/office/drawing/2014/main" id="{0B50D3E4-759A-4E2B-864A-47C0CEDE43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0C571BA0-7891-4E33-9C5E-AA134FBF3936}"/>
              </a:ext>
            </a:extLst>
          </p:cNvPr>
          <p:cNvGrpSpPr/>
          <p:nvPr/>
        </p:nvGrpSpPr>
        <p:grpSpPr>
          <a:xfrm>
            <a:off x="1546390" y="3943968"/>
            <a:ext cx="2157893" cy="2195428"/>
            <a:chOff x="478903" y="4355475"/>
            <a:chExt cx="2158455" cy="2196000"/>
          </a:xfrm>
          <a:solidFill>
            <a:srgbClr val="C00000"/>
          </a:solidFill>
        </p:grpSpPr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4D59566B-FFF8-46AF-8C99-5CC0F33CA96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57" name="Freeform 69">
                <a:extLst>
                  <a:ext uri="{FF2B5EF4-FFF2-40B4-BE49-F238E27FC236}">
                    <a16:creationId xmlns="" xmlns:a16="http://schemas.microsoft.com/office/drawing/2014/main" id="{2D166AD3-8023-460A-BB76-434E9E3A9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70">
                <a:extLst>
                  <a:ext uri="{FF2B5EF4-FFF2-40B4-BE49-F238E27FC236}">
                    <a16:creationId xmlns="" xmlns:a16="http://schemas.microsoft.com/office/drawing/2014/main" id="{B3FAD7CA-7A68-4824-BF56-F0966D5BF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8EF3486D-A9A7-48B1-955C-265BDD14C2E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4" name="Freeform 288">
                <a:extLst>
                  <a:ext uri="{FF2B5EF4-FFF2-40B4-BE49-F238E27FC236}">
                    <a16:creationId xmlns="" xmlns:a16="http://schemas.microsoft.com/office/drawing/2014/main" id="{A5BDE389-D396-4BF7-ACA1-D52FF33BEC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289">
                <a:extLst>
                  <a:ext uri="{FF2B5EF4-FFF2-40B4-BE49-F238E27FC236}">
                    <a16:creationId xmlns="" xmlns:a16="http://schemas.microsoft.com/office/drawing/2014/main" id="{CF416DA2-391F-4354-915C-3619EFDA27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91">
                <a:extLst>
                  <a:ext uri="{FF2B5EF4-FFF2-40B4-BE49-F238E27FC236}">
                    <a16:creationId xmlns="" xmlns:a16="http://schemas.microsoft.com/office/drawing/2014/main" id="{178317D0-A2CF-4D4C-B818-2552A674E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8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351F47BB-ACAB-48C7-BC10-240FCC15D7F3}"/>
              </a:ext>
            </a:extLst>
          </p:cNvPr>
          <p:cNvSpPr/>
          <p:nvPr/>
        </p:nvSpPr>
        <p:spPr>
          <a:xfrm>
            <a:off x="3593947" y="1632875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1999" b="1" dirty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0" name="矩形 47">
            <a:extLst>
              <a:ext uri="{FF2B5EF4-FFF2-40B4-BE49-F238E27FC236}">
                <a16:creationId xmlns="" xmlns:a16="http://schemas.microsoft.com/office/drawing/2014/main" id="{362DB2A6-9615-44B5-8A06-880174843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188" y="2814640"/>
            <a:ext cx="2811931" cy="58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EF724DC1-C40D-4D4F-80EB-056CEDED0081}"/>
              </a:ext>
            </a:extLst>
          </p:cNvPr>
          <p:cNvSpPr/>
          <p:nvPr/>
        </p:nvSpPr>
        <p:spPr>
          <a:xfrm>
            <a:off x="3593947" y="3837682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添加标题</a:t>
            </a:r>
            <a:endParaRPr lang="en-US" altLang="zh-CN" sz="1999" b="1" dirty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2" name="矩形 47">
            <a:extLst>
              <a:ext uri="{FF2B5EF4-FFF2-40B4-BE49-F238E27FC236}">
                <a16:creationId xmlns="" xmlns:a16="http://schemas.microsoft.com/office/drawing/2014/main" id="{2ED701BD-FBD8-4D17-B7B9-A472FBA01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188" y="5003688"/>
            <a:ext cx="2811931" cy="58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2C86DD7D-CBFF-4914-B629-D65773D4024E}"/>
              </a:ext>
            </a:extLst>
          </p:cNvPr>
          <p:cNvSpPr/>
          <p:nvPr/>
        </p:nvSpPr>
        <p:spPr>
          <a:xfrm>
            <a:off x="6935511" y="1652899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A688CE93-99CE-499A-8BEC-0CC443EF7652}"/>
              </a:ext>
            </a:extLst>
          </p:cNvPr>
          <p:cNvSpPr/>
          <p:nvPr/>
        </p:nvSpPr>
        <p:spPr>
          <a:xfrm>
            <a:off x="7311397" y="1560885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5" name="矩形 47">
            <a:extLst>
              <a:ext uri="{FF2B5EF4-FFF2-40B4-BE49-F238E27FC236}">
                <a16:creationId xmlns="" xmlns:a16="http://schemas.microsoft.com/office/drawing/2014/main" id="{9663D9C8-6B6D-429A-BEC6-857BF4A03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1925736"/>
            <a:ext cx="3455484" cy="58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="" xmlns:a16="http://schemas.microsoft.com/office/drawing/2014/main" id="{5D2A658D-DC4F-40D3-9C24-B0571952191D}"/>
              </a:ext>
            </a:extLst>
          </p:cNvPr>
          <p:cNvCxnSpPr/>
          <p:nvPr/>
        </p:nvCxnSpPr>
        <p:spPr>
          <a:xfrm>
            <a:off x="7043495" y="1868867"/>
            <a:ext cx="0" cy="98782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9AE4FE65-2C07-40F9-8F1D-7BD9DC3EC201}"/>
              </a:ext>
            </a:extLst>
          </p:cNvPr>
          <p:cNvSpPr/>
          <p:nvPr/>
        </p:nvSpPr>
        <p:spPr>
          <a:xfrm>
            <a:off x="6935511" y="2856691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B01C0CA0-BC03-4440-BEE6-7093C75F8422}"/>
              </a:ext>
            </a:extLst>
          </p:cNvPr>
          <p:cNvSpPr/>
          <p:nvPr/>
        </p:nvSpPr>
        <p:spPr>
          <a:xfrm>
            <a:off x="7311397" y="2746481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9" name="矩形 47">
            <a:extLst>
              <a:ext uri="{FF2B5EF4-FFF2-40B4-BE49-F238E27FC236}">
                <a16:creationId xmlns="" xmlns:a16="http://schemas.microsoft.com/office/drawing/2014/main" id="{02DB76A3-EA01-4714-AA68-8E21C1E9B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3111331"/>
            <a:ext cx="3455484" cy="58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cxnSp>
        <p:nvCxnSpPr>
          <p:cNvPr id="70" name="直接连接符 69">
            <a:extLst>
              <a:ext uri="{FF2B5EF4-FFF2-40B4-BE49-F238E27FC236}">
                <a16:creationId xmlns="" xmlns:a16="http://schemas.microsoft.com/office/drawing/2014/main" id="{57E08603-8D0D-43A0-9E67-785A258C95E7}"/>
              </a:ext>
            </a:extLst>
          </p:cNvPr>
          <p:cNvCxnSpPr/>
          <p:nvPr/>
        </p:nvCxnSpPr>
        <p:spPr>
          <a:xfrm>
            <a:off x="7043495" y="3072659"/>
            <a:ext cx="0" cy="98782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C9B4856D-89B2-44CB-8C26-6DF037E30F28}"/>
              </a:ext>
            </a:extLst>
          </p:cNvPr>
          <p:cNvSpPr/>
          <p:nvPr/>
        </p:nvSpPr>
        <p:spPr>
          <a:xfrm>
            <a:off x="6935511" y="4060484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7EE23098-DDEB-4396-A42A-A3025736192F}"/>
              </a:ext>
            </a:extLst>
          </p:cNvPr>
          <p:cNvSpPr/>
          <p:nvPr/>
        </p:nvSpPr>
        <p:spPr>
          <a:xfrm>
            <a:off x="7311397" y="3970298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5DB8DD9D-3787-4028-8625-051C4A0C7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4335149"/>
            <a:ext cx="3455484" cy="58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  <p:cxnSp>
        <p:nvCxnSpPr>
          <p:cNvPr id="74" name="直接连接符 73">
            <a:extLst>
              <a:ext uri="{FF2B5EF4-FFF2-40B4-BE49-F238E27FC236}">
                <a16:creationId xmlns="" xmlns:a16="http://schemas.microsoft.com/office/drawing/2014/main" id="{5DD5AA2A-94D1-44CE-A401-454E8CC72B21}"/>
              </a:ext>
            </a:extLst>
          </p:cNvPr>
          <p:cNvCxnSpPr/>
          <p:nvPr/>
        </p:nvCxnSpPr>
        <p:spPr>
          <a:xfrm>
            <a:off x="7043495" y="4244512"/>
            <a:ext cx="0" cy="98782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86A2C07D-BA57-42B5-ACD8-24391A44F54C}"/>
              </a:ext>
            </a:extLst>
          </p:cNvPr>
          <p:cNvSpPr/>
          <p:nvPr/>
        </p:nvSpPr>
        <p:spPr>
          <a:xfrm>
            <a:off x="6935511" y="5170912"/>
            <a:ext cx="215968" cy="2159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BD691769-D0E3-4645-BA8D-4CBAF0BAC724}"/>
              </a:ext>
            </a:extLst>
          </p:cNvPr>
          <p:cNvSpPr/>
          <p:nvPr/>
        </p:nvSpPr>
        <p:spPr>
          <a:xfrm>
            <a:off x="7311397" y="5050137"/>
            <a:ext cx="1210255" cy="399997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r>
              <a:rPr lang="zh-CN" altLang="en-US" sz="1999" b="1" dirty="0">
                <a:solidFill>
                  <a:srgbClr val="2C3637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输入标题</a:t>
            </a:r>
            <a:endParaRPr lang="en-US" altLang="zh-CN" sz="1999" b="1" dirty="0">
              <a:solidFill>
                <a:srgbClr val="2C3637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9CF2E7C3-2D4A-4BC9-9EB4-E1FB64DD3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396" y="5414987"/>
            <a:ext cx="3455484" cy="58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2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请在此处添加具体内容，请言简意赅，简单说明即可。请在此处添加具体内容。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550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65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5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450"/>
                            </p:stCondLst>
                            <p:childTnLst>
                              <p:par>
                                <p:cTn id="7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95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3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75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50"/>
                            </p:stCondLst>
                            <p:childTnLst>
                              <p:par>
                                <p:cTn id="8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7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1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50"/>
                            </p:stCondLst>
                            <p:childTnLst>
                              <p:par>
                                <p:cTn id="10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3050"/>
                            </p:stCondLst>
                            <p:childTnLst>
                              <p:par>
                                <p:cTn id="10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5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9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9" grpId="0"/>
      <p:bldP spid="60" grpId="0"/>
      <p:bldP spid="61" grpId="0"/>
      <p:bldP spid="62" grpId="0"/>
      <p:bldP spid="63" grpId="0" animBg="1"/>
      <p:bldP spid="64" grpId="0"/>
      <p:bldP spid="65" grpId="0"/>
      <p:bldP spid="67" grpId="0" animBg="1"/>
      <p:bldP spid="68" grpId="0"/>
      <p:bldP spid="69" grpId="0"/>
      <p:bldP spid="71" grpId="0" animBg="1"/>
      <p:bldP spid="72" grpId="0"/>
      <p:bldP spid="73" grpId="0"/>
      <p:bldP spid="75" grpId="0" animBg="1"/>
      <p:bldP spid="76" grpId="0"/>
      <p:bldP spid="7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A5D0E2-5850-4E94-8851-5396ABBBCD3E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1386D16-7E5C-44A9-A5A0-CE537A960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8" name="流程图: 过程 7">
              <a:extLst>
                <a:ext uri="{FF2B5EF4-FFF2-40B4-BE49-F238E27FC236}">
                  <a16:creationId xmlns="" xmlns:a16="http://schemas.microsoft.com/office/drawing/2014/main" id="{A94FD925-F6FE-4295-9018-116C7AC0A4C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="" xmlns:a16="http://schemas.microsoft.com/office/drawing/2014/main" id="{E29C2F0E-F2B6-4165-B4DF-AD6CD7204B6D}"/>
              </a:ext>
            </a:extLst>
          </p:cNvPr>
          <p:cNvSpPr txBox="1"/>
          <p:nvPr/>
        </p:nvSpPr>
        <p:spPr>
          <a:xfrm>
            <a:off x="514717" y="384269"/>
            <a:ext cx="3595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THREE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工作不足之处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ECC646-545E-44A9-AAC4-25E3C9D30A27}"/>
              </a:ext>
            </a:extLst>
          </p:cNvPr>
          <p:cNvGrpSpPr/>
          <p:nvPr/>
        </p:nvGrpSpPr>
        <p:grpSpPr>
          <a:xfrm rot="16200000">
            <a:off x="1813737" y="-2151789"/>
            <a:ext cx="731628" cy="4420594"/>
            <a:chOff x="11463797" y="-1016594"/>
            <a:chExt cx="1517840" cy="917098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D2930B1B-ADF5-4549-BAE5-221BF80E9F71}"/>
                </a:ext>
              </a:extLst>
            </p:cNvPr>
            <p:cNvGrpSpPr/>
            <p:nvPr/>
          </p:nvGrpSpPr>
          <p:grpSpPr>
            <a:xfrm rot="16376445" flipV="1">
              <a:off x="9800341" y="674752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28" name="自由: 形状 14">
                <a:extLst>
                  <a:ext uri="{FF2B5EF4-FFF2-40B4-BE49-F238E27FC236}">
                    <a16:creationId xmlns="" xmlns:a16="http://schemas.microsoft.com/office/drawing/2014/main" id="{D7A22B19-4529-4871-AD8A-350EC4F073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9" name="自由: 形状 15">
                <a:extLst>
                  <a:ext uri="{FF2B5EF4-FFF2-40B4-BE49-F238E27FC236}">
                    <a16:creationId xmlns="" xmlns:a16="http://schemas.microsoft.com/office/drawing/2014/main" id="{D4449215-A888-4962-9CDC-AA238C2EEB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00A9E73D-436A-41A1-83A6-2282852DAD72}"/>
                </a:ext>
              </a:extLst>
            </p:cNvPr>
            <p:cNvGrpSpPr/>
            <p:nvPr/>
          </p:nvGrpSpPr>
          <p:grpSpPr>
            <a:xfrm rot="16376445" flipV="1">
              <a:off x="9775829" y="2752316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6" name="自由: 形状 14">
                <a:extLst>
                  <a:ext uri="{FF2B5EF4-FFF2-40B4-BE49-F238E27FC236}">
                    <a16:creationId xmlns="" xmlns:a16="http://schemas.microsoft.com/office/drawing/2014/main" id="{07D5D31B-9D64-4485-9563-9E275B63FF4E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自由: 形状 15">
                <a:extLst>
                  <a:ext uri="{FF2B5EF4-FFF2-40B4-BE49-F238E27FC236}">
                    <a16:creationId xmlns="" xmlns:a16="http://schemas.microsoft.com/office/drawing/2014/main" id="{7D6B06B8-A91D-4513-A3D1-CD613D0B85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678B8BAD-C306-4B56-92E7-7A3A0944A7F5}"/>
                </a:ext>
              </a:extLst>
            </p:cNvPr>
            <p:cNvGrpSpPr/>
            <p:nvPr/>
          </p:nvGrpSpPr>
          <p:grpSpPr>
            <a:xfrm rot="16376445" flipV="1">
              <a:off x="9772451" y="4973099"/>
              <a:ext cx="4872641" cy="1489950"/>
              <a:chOff x="-264358" y="-93450"/>
              <a:chExt cx="12263300" cy="3749860"/>
            </a:xfrm>
            <a:solidFill>
              <a:srgbClr val="D00000"/>
            </a:solidFill>
          </p:grpSpPr>
          <p:sp>
            <p:nvSpPr>
              <p:cNvPr id="39" name="自由: 形状 14">
                <a:extLst>
                  <a:ext uri="{FF2B5EF4-FFF2-40B4-BE49-F238E27FC236}">
                    <a16:creationId xmlns="" xmlns:a16="http://schemas.microsoft.com/office/drawing/2014/main" id="{90F4B8B4-9146-4CA5-8D8B-E7D6D649DB2C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7280318" y="-1062214"/>
                <a:ext cx="3749860" cy="5687388"/>
              </a:xfrm>
              <a:custGeom>
                <a:avLst/>
                <a:gdLst>
                  <a:gd name="connsiteX0" fmla="*/ 3749860 w 3749860"/>
                  <a:gd name="connsiteY0" fmla="*/ 5490209 h 5687388"/>
                  <a:gd name="connsiteX1" fmla="*/ 3001160 w 3749860"/>
                  <a:gd name="connsiteY1" fmla="*/ 5687388 h 5687388"/>
                  <a:gd name="connsiteX2" fmla="*/ 2722323 w 3749860"/>
                  <a:gd name="connsiteY2" fmla="*/ 5397481 h 5687388"/>
                  <a:gd name="connsiteX3" fmla="*/ 0 w 3749860"/>
                  <a:gd name="connsiteY3" fmla="*/ 0 h 5687388"/>
                  <a:gd name="connsiteX4" fmla="*/ 3696759 w 3749860"/>
                  <a:gd name="connsiteY4" fmla="*/ 5449982 h 568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9860" h="5687388">
                    <a:moveTo>
                      <a:pt x="3749860" y="5490209"/>
                    </a:moveTo>
                    <a:lnTo>
                      <a:pt x="3001160" y="5687388"/>
                    </a:lnTo>
                    <a:lnTo>
                      <a:pt x="2722323" y="5397481"/>
                    </a:lnTo>
                    <a:cubicBezTo>
                      <a:pt x="1353741" y="3917696"/>
                      <a:pt x="386613" y="2058935"/>
                      <a:pt x="0" y="0"/>
                    </a:cubicBezTo>
                    <a:cubicBezTo>
                      <a:pt x="649127" y="2178086"/>
                      <a:pt x="1958122" y="4072593"/>
                      <a:pt x="3696759" y="544998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自由: 形状 15">
                <a:extLst>
                  <a:ext uri="{FF2B5EF4-FFF2-40B4-BE49-F238E27FC236}">
                    <a16:creationId xmlns="" xmlns:a16="http://schemas.microsoft.com/office/drawing/2014/main" id="{91716027-EA9A-42A7-8CE4-179C2D30022F}"/>
                  </a:ext>
                </a:extLst>
              </p:cNvPr>
              <p:cNvSpPr>
                <a:spLocks/>
              </p:cNvSpPr>
              <p:nvPr/>
            </p:nvSpPr>
            <p:spPr bwMode="auto">
              <a:xfrm rot="17085271">
                <a:off x="2371998" y="-1383896"/>
                <a:ext cx="1233602" cy="6506313"/>
              </a:xfrm>
              <a:custGeom>
                <a:avLst/>
                <a:gdLst>
                  <a:gd name="connsiteX0" fmla="*/ 1233602 w 1233602"/>
                  <a:gd name="connsiteY0" fmla="*/ 0 h 6506313"/>
                  <a:gd name="connsiteX1" fmla="*/ 1185817 w 1233602"/>
                  <a:gd name="connsiteY1" fmla="*/ 100232 h 6506313"/>
                  <a:gd name="connsiteX2" fmla="*/ 261825 w 1233602"/>
                  <a:gd name="connsiteY2" fmla="*/ 4496138 h 6506313"/>
                  <a:gd name="connsiteX3" fmla="*/ 447284 w 1233602"/>
                  <a:gd name="connsiteY3" fmla="*/ 6506313 h 6506313"/>
                  <a:gd name="connsiteX4" fmla="*/ 0 w 1233602"/>
                  <a:gd name="connsiteY4" fmla="*/ 3406613 h 6506313"/>
                  <a:gd name="connsiteX5" fmla="*/ 337421 w 1233602"/>
                  <a:gd name="connsiteY5" fmla="*/ 708362 h 6506313"/>
                  <a:gd name="connsiteX6" fmla="*/ 481090 w 1233602"/>
                  <a:gd name="connsiteY6" fmla="*/ 198183 h 6506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33602" h="6506313">
                    <a:moveTo>
                      <a:pt x="1233602" y="0"/>
                    </a:moveTo>
                    <a:lnTo>
                      <a:pt x="1185817" y="100232"/>
                    </a:lnTo>
                    <a:cubicBezTo>
                      <a:pt x="591747" y="1445318"/>
                      <a:pt x="261825" y="2932669"/>
                      <a:pt x="261825" y="4496138"/>
                    </a:cubicBezTo>
                    <a:cubicBezTo>
                      <a:pt x="261824" y="5182540"/>
                      <a:pt x="327281" y="5852598"/>
                      <a:pt x="447284" y="6506313"/>
                    </a:cubicBezTo>
                    <a:cubicBezTo>
                      <a:pt x="158186" y="5520292"/>
                      <a:pt x="0" y="4485243"/>
                      <a:pt x="0" y="3406613"/>
                    </a:cubicBezTo>
                    <a:cubicBezTo>
                      <a:pt x="0" y="2475409"/>
                      <a:pt x="117190" y="1571337"/>
                      <a:pt x="337421" y="708362"/>
                    </a:cubicBezTo>
                    <a:lnTo>
                      <a:pt x="481090" y="1981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69" name="组 4">
            <a:extLst>
              <a:ext uri="{FF2B5EF4-FFF2-40B4-BE49-F238E27FC236}">
                <a16:creationId xmlns="" xmlns:a16="http://schemas.microsoft.com/office/drawing/2014/main" id="{6ECE787D-19E3-4764-A6A4-53F8D473D077}"/>
              </a:ext>
            </a:extLst>
          </p:cNvPr>
          <p:cNvGrpSpPr/>
          <p:nvPr/>
        </p:nvGrpSpPr>
        <p:grpSpPr>
          <a:xfrm>
            <a:off x="724316" y="1801309"/>
            <a:ext cx="2468903" cy="2468903"/>
            <a:chOff x="1058387" y="1049424"/>
            <a:chExt cx="2663244" cy="2663244"/>
          </a:xfrm>
        </p:grpSpPr>
        <p:sp>
          <p:nvSpPr>
            <p:cNvPr id="70" name="空心弧 69">
              <a:extLst>
                <a:ext uri="{FF2B5EF4-FFF2-40B4-BE49-F238E27FC236}">
                  <a16:creationId xmlns="" xmlns:a16="http://schemas.microsoft.com/office/drawing/2014/main" id="{69F77875-D274-4BB7-BDAB-D1E0880921BA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8F9237C4-D31D-4CFA-819D-57D94C1F271F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rgbClr val="D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2" name="椭圆 71">
              <a:extLst>
                <a:ext uri="{FF2B5EF4-FFF2-40B4-BE49-F238E27FC236}">
                  <a16:creationId xmlns="" xmlns:a16="http://schemas.microsoft.com/office/drawing/2014/main" id="{31946ED7-FB4F-4A92-9AA2-3F8C79567826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1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73" name="组 5">
            <a:extLst>
              <a:ext uri="{FF2B5EF4-FFF2-40B4-BE49-F238E27FC236}">
                <a16:creationId xmlns="" xmlns:a16="http://schemas.microsoft.com/office/drawing/2014/main" id="{BDB99FA3-662D-48F8-A97F-4A5FA721F362}"/>
              </a:ext>
            </a:extLst>
          </p:cNvPr>
          <p:cNvGrpSpPr/>
          <p:nvPr/>
        </p:nvGrpSpPr>
        <p:grpSpPr>
          <a:xfrm>
            <a:off x="3490193" y="1801309"/>
            <a:ext cx="2468903" cy="2468903"/>
            <a:chOff x="1058387" y="1049424"/>
            <a:chExt cx="2663244" cy="2663244"/>
          </a:xfrm>
        </p:grpSpPr>
        <p:sp>
          <p:nvSpPr>
            <p:cNvPr id="74" name="空心弧 73">
              <a:extLst>
                <a:ext uri="{FF2B5EF4-FFF2-40B4-BE49-F238E27FC236}">
                  <a16:creationId xmlns="" xmlns:a16="http://schemas.microsoft.com/office/drawing/2014/main" id="{80617F94-5F9D-4AFE-82F3-4C548B57443C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椭圆 74">
              <a:extLst>
                <a:ext uri="{FF2B5EF4-FFF2-40B4-BE49-F238E27FC236}">
                  <a16:creationId xmlns="" xmlns:a16="http://schemas.microsoft.com/office/drawing/2014/main" id="{4C005139-BCEA-45B7-B501-0C2E0E9E14D4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chemeClr val="tx1">
                  <a:lumMod val="50000"/>
                  <a:lumOff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6" name="椭圆 75">
              <a:extLst>
                <a:ext uri="{FF2B5EF4-FFF2-40B4-BE49-F238E27FC236}">
                  <a16:creationId xmlns="" xmlns:a16="http://schemas.microsoft.com/office/drawing/2014/main" id="{BA4DAA86-DE6A-4388-88E7-A4252D824741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2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77" name="组 9">
            <a:extLst>
              <a:ext uri="{FF2B5EF4-FFF2-40B4-BE49-F238E27FC236}">
                <a16:creationId xmlns="" xmlns:a16="http://schemas.microsoft.com/office/drawing/2014/main" id="{C60F90C7-7020-4EFE-B0E1-332CF1DEF3D3}"/>
              </a:ext>
            </a:extLst>
          </p:cNvPr>
          <p:cNvGrpSpPr/>
          <p:nvPr/>
        </p:nvGrpSpPr>
        <p:grpSpPr>
          <a:xfrm>
            <a:off x="6256070" y="1801309"/>
            <a:ext cx="2468903" cy="2468903"/>
            <a:chOff x="1058387" y="1049424"/>
            <a:chExt cx="2663244" cy="2663244"/>
          </a:xfrm>
        </p:grpSpPr>
        <p:sp>
          <p:nvSpPr>
            <p:cNvPr id="78" name="空心弧 77">
              <a:extLst>
                <a:ext uri="{FF2B5EF4-FFF2-40B4-BE49-F238E27FC236}">
                  <a16:creationId xmlns="" xmlns:a16="http://schemas.microsoft.com/office/drawing/2014/main" id="{7A36DAAA-04EC-4DCA-971A-ADE8A1B78AE3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9" name="椭圆 78">
              <a:extLst>
                <a:ext uri="{FF2B5EF4-FFF2-40B4-BE49-F238E27FC236}">
                  <a16:creationId xmlns="" xmlns:a16="http://schemas.microsoft.com/office/drawing/2014/main" id="{5657085E-863D-4D6B-BDA5-F62A5EB783AC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rgbClr val="D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0" name="椭圆 79">
              <a:extLst>
                <a:ext uri="{FF2B5EF4-FFF2-40B4-BE49-F238E27FC236}">
                  <a16:creationId xmlns="" xmlns:a16="http://schemas.microsoft.com/office/drawing/2014/main" id="{B1668B3F-2502-4DDB-AB9D-E3439700DB95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3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81" name="组 13">
            <a:extLst>
              <a:ext uri="{FF2B5EF4-FFF2-40B4-BE49-F238E27FC236}">
                <a16:creationId xmlns="" xmlns:a16="http://schemas.microsoft.com/office/drawing/2014/main" id="{F2C8DFA9-0ADE-46E8-AC33-E98584543109}"/>
              </a:ext>
            </a:extLst>
          </p:cNvPr>
          <p:cNvGrpSpPr/>
          <p:nvPr/>
        </p:nvGrpSpPr>
        <p:grpSpPr>
          <a:xfrm>
            <a:off x="9053557" y="1801309"/>
            <a:ext cx="2468903" cy="2468903"/>
            <a:chOff x="1058387" y="1049424"/>
            <a:chExt cx="2663244" cy="2663244"/>
          </a:xfrm>
        </p:grpSpPr>
        <p:sp>
          <p:nvSpPr>
            <p:cNvPr id="82" name="空心弧 81">
              <a:extLst>
                <a:ext uri="{FF2B5EF4-FFF2-40B4-BE49-F238E27FC236}">
                  <a16:creationId xmlns="" xmlns:a16="http://schemas.microsoft.com/office/drawing/2014/main" id="{374FA149-E019-4D3B-AB1C-67D55567CB1C}"/>
                </a:ext>
              </a:extLst>
            </p:cNvPr>
            <p:cNvSpPr/>
            <p:nvPr/>
          </p:nvSpPr>
          <p:spPr>
            <a:xfrm rot="16200000">
              <a:off x="1058387" y="1049424"/>
              <a:ext cx="2663244" cy="2663244"/>
            </a:xfrm>
            <a:prstGeom prst="blockArc">
              <a:avLst>
                <a:gd name="adj1" fmla="val 4719989"/>
                <a:gd name="adj2" fmla="val 21446483"/>
                <a:gd name="adj3" fmla="val 5649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solidFill>
                  <a:schemeClr val="tx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椭圆 82">
              <a:extLst>
                <a:ext uri="{FF2B5EF4-FFF2-40B4-BE49-F238E27FC236}">
                  <a16:creationId xmlns="" xmlns:a16="http://schemas.microsoft.com/office/drawing/2014/main" id="{0D044402-E3B3-4255-8223-E1DB51E218DB}"/>
                </a:ext>
              </a:extLst>
            </p:cNvPr>
            <p:cNvSpPr/>
            <p:nvPr/>
          </p:nvSpPr>
          <p:spPr>
            <a:xfrm>
              <a:off x="1122236" y="1113272"/>
              <a:ext cx="2535547" cy="2535547"/>
            </a:xfrm>
            <a:prstGeom prst="ellipse">
              <a:avLst/>
            </a:prstGeom>
            <a:noFill/>
            <a:ln w="38100" cmpd="sng">
              <a:solidFill>
                <a:schemeClr val="tx1">
                  <a:lumMod val="50000"/>
                  <a:lumOff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29DBB99E-FECD-44D0-9CFC-47A48F977680}"/>
                </a:ext>
              </a:extLst>
            </p:cNvPr>
            <p:cNvSpPr/>
            <p:nvPr/>
          </p:nvSpPr>
          <p:spPr>
            <a:xfrm>
              <a:off x="1433645" y="1424682"/>
              <a:ext cx="1912728" cy="191272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5867" dirty="0"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4</a:t>
              </a:r>
              <a:endParaRPr kumimoji="1" lang="zh-CN" altLang="en-US" sz="5867" dirty="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Impac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4CD5F24C-1A91-4BF7-8143-0148BEB2BB68}"/>
              </a:ext>
            </a:extLst>
          </p:cNvPr>
          <p:cNvGrpSpPr/>
          <p:nvPr/>
        </p:nvGrpSpPr>
        <p:grpSpPr>
          <a:xfrm>
            <a:off x="869860" y="4595990"/>
            <a:ext cx="2479639" cy="1474361"/>
            <a:chOff x="869860" y="4595990"/>
            <a:chExt cx="2479639" cy="1474361"/>
          </a:xfrm>
        </p:grpSpPr>
        <p:sp>
          <p:nvSpPr>
            <p:cNvPr id="85" name="文本框 84">
              <a:extLst>
                <a:ext uri="{FF2B5EF4-FFF2-40B4-BE49-F238E27FC236}">
                  <a16:creationId xmlns="" xmlns:a16="http://schemas.microsoft.com/office/drawing/2014/main" id="{419C74A3-E818-4EDF-9017-1580C1C15F0E}"/>
                </a:ext>
              </a:extLst>
            </p:cNvPr>
            <p:cNvSpPr txBox="1"/>
            <p:nvPr/>
          </p:nvSpPr>
          <p:spPr>
            <a:xfrm>
              <a:off x="869860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91" name="文本框 90">
              <a:extLst>
                <a:ext uri="{FF2B5EF4-FFF2-40B4-BE49-F238E27FC236}">
                  <a16:creationId xmlns="" xmlns:a16="http://schemas.microsoft.com/office/drawing/2014/main" id="{9CCE835C-4EB7-4841-8E91-66B4E1DD1A4C}"/>
                </a:ext>
              </a:extLst>
            </p:cNvPr>
            <p:cNvSpPr txBox="1"/>
            <p:nvPr/>
          </p:nvSpPr>
          <p:spPr>
            <a:xfrm>
              <a:off x="883458" y="4967805"/>
              <a:ext cx="2466041" cy="1102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  <a:p>
              <a:pPr lvl="0" algn="ctr">
                <a:lnSpc>
                  <a:spcPct val="130000"/>
                </a:lnSpc>
              </a:pPr>
              <a:endPara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Arial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513521C-4049-4F18-831A-D29AC082B24C}"/>
              </a:ext>
            </a:extLst>
          </p:cNvPr>
          <p:cNvGrpSpPr/>
          <p:nvPr/>
        </p:nvGrpSpPr>
        <p:grpSpPr>
          <a:xfrm>
            <a:off x="3635737" y="4595990"/>
            <a:ext cx="2199210" cy="1233589"/>
            <a:chOff x="3635737" y="4595990"/>
            <a:chExt cx="2199210" cy="1233589"/>
          </a:xfrm>
        </p:grpSpPr>
        <p:sp>
          <p:nvSpPr>
            <p:cNvPr id="86" name="文本框 85">
              <a:extLst>
                <a:ext uri="{FF2B5EF4-FFF2-40B4-BE49-F238E27FC236}">
                  <a16:creationId xmlns="" xmlns:a16="http://schemas.microsoft.com/office/drawing/2014/main" id="{99FD9ED2-5C0A-4F78-B643-479581062831}"/>
                </a:ext>
              </a:extLst>
            </p:cNvPr>
            <p:cNvSpPr txBox="1"/>
            <p:nvPr/>
          </p:nvSpPr>
          <p:spPr>
            <a:xfrm>
              <a:off x="3635737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97" name="文本框 96">
              <a:extLst>
                <a:ext uri="{FF2B5EF4-FFF2-40B4-BE49-F238E27FC236}">
                  <a16:creationId xmlns="" xmlns:a16="http://schemas.microsoft.com/office/drawing/2014/main" id="{47260172-611F-4898-9118-25D043FAF3D6}"/>
                </a:ext>
              </a:extLst>
            </p:cNvPr>
            <p:cNvSpPr txBox="1"/>
            <p:nvPr/>
          </p:nvSpPr>
          <p:spPr>
            <a:xfrm>
              <a:off x="3683551" y="4967805"/>
              <a:ext cx="21513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9064032-4B0B-4CCD-837D-9F296DCDDE39}"/>
              </a:ext>
            </a:extLst>
          </p:cNvPr>
          <p:cNvGrpSpPr/>
          <p:nvPr/>
        </p:nvGrpSpPr>
        <p:grpSpPr>
          <a:xfrm>
            <a:off x="6401614" y="4595990"/>
            <a:ext cx="2199210" cy="1233589"/>
            <a:chOff x="6401614" y="4595990"/>
            <a:chExt cx="2199210" cy="1233589"/>
          </a:xfrm>
        </p:grpSpPr>
        <p:sp>
          <p:nvSpPr>
            <p:cNvPr id="87" name="文本框 86">
              <a:extLst>
                <a:ext uri="{FF2B5EF4-FFF2-40B4-BE49-F238E27FC236}">
                  <a16:creationId xmlns="" xmlns:a16="http://schemas.microsoft.com/office/drawing/2014/main" id="{7BC2A0B8-A783-43A3-A00D-A5403A7DF037}"/>
                </a:ext>
              </a:extLst>
            </p:cNvPr>
            <p:cNvSpPr txBox="1"/>
            <p:nvPr/>
          </p:nvSpPr>
          <p:spPr>
            <a:xfrm>
              <a:off x="6401614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103" name="文本框 102">
              <a:extLst>
                <a:ext uri="{FF2B5EF4-FFF2-40B4-BE49-F238E27FC236}">
                  <a16:creationId xmlns="" xmlns:a16="http://schemas.microsoft.com/office/drawing/2014/main" id="{07F272FA-4617-493C-912E-75407A8B01AC}"/>
                </a:ext>
              </a:extLst>
            </p:cNvPr>
            <p:cNvSpPr txBox="1"/>
            <p:nvPr/>
          </p:nvSpPr>
          <p:spPr>
            <a:xfrm>
              <a:off x="6449428" y="4967805"/>
              <a:ext cx="21513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B1866A8-75D1-4898-8384-DCF5A740FB5B}"/>
              </a:ext>
            </a:extLst>
          </p:cNvPr>
          <p:cNvGrpSpPr/>
          <p:nvPr/>
        </p:nvGrpSpPr>
        <p:grpSpPr>
          <a:xfrm>
            <a:off x="9199101" y="4595990"/>
            <a:ext cx="2199210" cy="1233589"/>
            <a:chOff x="9199101" y="4595990"/>
            <a:chExt cx="2199210" cy="1233589"/>
          </a:xfrm>
        </p:grpSpPr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40FFCB04-C19D-415D-BE8F-CBFA4F1EA313}"/>
                </a:ext>
              </a:extLst>
            </p:cNvPr>
            <p:cNvSpPr txBox="1"/>
            <p:nvPr/>
          </p:nvSpPr>
          <p:spPr>
            <a:xfrm>
              <a:off x="9199101" y="4595990"/>
              <a:ext cx="2177815" cy="387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kumimoji="1" lang="zh-CN" altLang="en-US" sz="26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Impact"/>
                </a:rPr>
                <a:t>输入标题</a:t>
              </a:r>
            </a:p>
          </p:txBody>
        </p:sp>
        <p:sp>
          <p:nvSpPr>
            <p:cNvPr id="109" name="文本框 108">
              <a:extLst>
                <a:ext uri="{FF2B5EF4-FFF2-40B4-BE49-F238E27FC236}">
                  <a16:creationId xmlns="" xmlns:a16="http://schemas.microsoft.com/office/drawing/2014/main" id="{F6DAA5D5-79DF-405B-85AA-8A57E13206C3}"/>
                </a:ext>
              </a:extLst>
            </p:cNvPr>
            <p:cNvSpPr txBox="1"/>
            <p:nvPr/>
          </p:nvSpPr>
          <p:spPr>
            <a:xfrm>
              <a:off x="9246915" y="4967805"/>
              <a:ext cx="215139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请在此处添加具体内容，请言简意赅，简单说明即可。请在此处添加具体内容。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1367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C9065AE-2934-4B9F-B3EF-BB07A0D52351}"/>
              </a:ext>
            </a:extLst>
          </p:cNvPr>
          <p:cNvGrpSpPr/>
          <p:nvPr/>
        </p:nvGrpSpPr>
        <p:grpSpPr>
          <a:xfrm>
            <a:off x="-20487" y="-12068"/>
            <a:ext cx="12217003" cy="6870068"/>
            <a:chOff x="8585502" y="2839257"/>
            <a:chExt cx="12217003" cy="6870068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B3FFCBBF-638D-42B8-909D-4B0C2E89A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85502" y="2839257"/>
              <a:ext cx="12192000" cy="6866415"/>
            </a:xfrm>
            <a:prstGeom prst="rect">
              <a:avLst/>
            </a:prstGeom>
          </p:spPr>
        </p:pic>
        <p:sp>
          <p:nvSpPr>
            <p:cNvPr id="13" name="流程图: 过程 12">
              <a:extLst>
                <a:ext uri="{FF2B5EF4-FFF2-40B4-BE49-F238E27FC236}">
                  <a16:creationId xmlns="" xmlns:a16="http://schemas.microsoft.com/office/drawing/2014/main" id="{8F7E1945-D0CC-47D9-96B5-79080EB1D696}"/>
                </a:ext>
              </a:extLst>
            </p:cNvPr>
            <p:cNvSpPr/>
            <p:nvPr/>
          </p:nvSpPr>
          <p:spPr>
            <a:xfrm>
              <a:off x="8610505" y="2851325"/>
              <a:ext cx="12192000" cy="6858000"/>
            </a:xfrm>
            <a:prstGeom prst="flowChartProcess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68322" y="-1"/>
            <a:ext cx="6123678" cy="6870701"/>
            <a:chOff x="6068322" y="-1"/>
            <a:chExt cx="6123678" cy="68707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flipH="1">
              <a:off x="6081406" y="-1"/>
              <a:ext cx="6110594" cy="6861185"/>
            </a:xfrm>
            <a:custGeom>
              <a:avLst/>
              <a:gdLst>
                <a:gd name="T0" fmla="*/ 1837 w 2732"/>
                <a:gd name="T1" fmla="*/ 1404 h 3072"/>
                <a:gd name="T2" fmla="*/ 2412 w 2732"/>
                <a:gd name="T3" fmla="*/ 0 h 3072"/>
                <a:gd name="T4" fmla="*/ 0 w 2732"/>
                <a:gd name="T5" fmla="*/ 0 h 3072"/>
                <a:gd name="T6" fmla="*/ 0 w 2732"/>
                <a:gd name="T7" fmla="*/ 3072 h 3072"/>
                <a:gd name="T8" fmla="*/ 2732 w 2732"/>
                <a:gd name="T9" fmla="*/ 3072 h 3072"/>
                <a:gd name="T10" fmla="*/ 1837 w 2732"/>
                <a:gd name="T11" fmla="*/ 1404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32" h="3072">
                  <a:moveTo>
                    <a:pt x="1837" y="1404"/>
                  </a:moveTo>
                  <a:cubicBezTo>
                    <a:pt x="1837" y="857"/>
                    <a:pt x="2057" y="361"/>
                    <a:pt x="24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72"/>
                    <a:pt x="0" y="3072"/>
                    <a:pt x="0" y="3072"/>
                  </a:cubicBezTo>
                  <a:cubicBezTo>
                    <a:pt x="2732" y="3072"/>
                    <a:pt x="2732" y="3072"/>
                    <a:pt x="2732" y="3072"/>
                  </a:cubicBezTo>
                  <a:cubicBezTo>
                    <a:pt x="2193" y="2713"/>
                    <a:pt x="1837" y="2100"/>
                    <a:pt x="1837" y="1404"/>
                  </a:cubicBez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flipH="1">
              <a:off x="6068322" y="4407192"/>
              <a:ext cx="1831869" cy="2463508"/>
            </a:xfrm>
            <a:custGeom>
              <a:avLst/>
              <a:gdLst>
                <a:gd name="T0" fmla="*/ 611 w 819"/>
                <a:gd name="T1" fmla="*/ 1103 h 1103"/>
                <a:gd name="T2" fmla="*/ 819 w 819"/>
                <a:gd name="T3" fmla="*/ 1103 h 1103"/>
                <a:gd name="T4" fmla="*/ 0 w 819"/>
                <a:gd name="T5" fmla="*/ 0 h 1103"/>
                <a:gd name="T6" fmla="*/ 611 w 819"/>
                <a:gd name="T7" fmla="*/ 1103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9" h="1103">
                  <a:moveTo>
                    <a:pt x="611" y="1103"/>
                  </a:moveTo>
                  <a:cubicBezTo>
                    <a:pt x="819" y="1103"/>
                    <a:pt x="819" y="1103"/>
                    <a:pt x="819" y="1103"/>
                  </a:cubicBezTo>
                  <a:cubicBezTo>
                    <a:pt x="430" y="846"/>
                    <a:pt x="136" y="457"/>
                    <a:pt x="0" y="0"/>
                  </a:cubicBezTo>
                  <a:cubicBezTo>
                    <a:pt x="81" y="432"/>
                    <a:pt x="301" y="816"/>
                    <a:pt x="611" y="1103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flipH="1">
              <a:off x="6190458" y="-1"/>
              <a:ext cx="1905620" cy="4407193"/>
            </a:xfrm>
            <a:custGeom>
              <a:avLst/>
              <a:gdLst>
                <a:gd name="T0" fmla="*/ 852 w 852"/>
                <a:gd name="T1" fmla="*/ 0 h 1973"/>
                <a:gd name="T2" fmla="*/ 575 w 852"/>
                <a:gd name="T3" fmla="*/ 0 h 1973"/>
                <a:gd name="T4" fmla="*/ 0 w 852"/>
                <a:gd name="T5" fmla="*/ 1404 h 1973"/>
                <a:gd name="T6" fmla="*/ 82 w 852"/>
                <a:gd name="T7" fmla="*/ 1973 h 1973"/>
                <a:gd name="T8" fmla="*/ 48 w 852"/>
                <a:gd name="T9" fmla="*/ 1604 h 1973"/>
                <a:gd name="T10" fmla="*/ 852 w 852"/>
                <a:gd name="T11" fmla="*/ 0 h 1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2" h="1973">
                  <a:moveTo>
                    <a:pt x="852" y="0"/>
                  </a:moveTo>
                  <a:cubicBezTo>
                    <a:pt x="575" y="0"/>
                    <a:pt x="575" y="0"/>
                    <a:pt x="575" y="0"/>
                  </a:cubicBezTo>
                  <a:cubicBezTo>
                    <a:pt x="220" y="361"/>
                    <a:pt x="0" y="857"/>
                    <a:pt x="0" y="1404"/>
                  </a:cubicBezTo>
                  <a:cubicBezTo>
                    <a:pt x="0" y="1602"/>
                    <a:pt x="29" y="1792"/>
                    <a:pt x="82" y="1973"/>
                  </a:cubicBezTo>
                  <a:cubicBezTo>
                    <a:pt x="60" y="1853"/>
                    <a:pt x="48" y="1730"/>
                    <a:pt x="48" y="1604"/>
                  </a:cubicBezTo>
                  <a:cubicBezTo>
                    <a:pt x="48" y="948"/>
                    <a:pt x="364" y="365"/>
                    <a:pt x="852" y="0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19" name="TextBox 4"/>
          <p:cNvSpPr txBox="1"/>
          <p:nvPr/>
        </p:nvSpPr>
        <p:spPr>
          <a:xfrm>
            <a:off x="1359292" y="2414928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谢谢观看！</a:t>
            </a:r>
            <a:endParaRPr lang="en-US" altLang="zh-CN" sz="6000" dirty="0">
              <a:solidFill>
                <a:schemeClr val="tx1">
                  <a:lumMod val="85000"/>
                  <a:lumOff val="1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72641" y="4190983"/>
            <a:ext cx="4540640" cy="581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F988418-71BE-4630-A4A4-32907B526804}"/>
              </a:ext>
            </a:extLst>
          </p:cNvPr>
          <p:cNvGrpSpPr/>
          <p:nvPr/>
        </p:nvGrpSpPr>
        <p:grpSpPr>
          <a:xfrm>
            <a:off x="147" y="835013"/>
            <a:ext cx="1777081" cy="459430"/>
            <a:chOff x="147" y="835013"/>
            <a:chExt cx="1777081" cy="459430"/>
          </a:xfrm>
        </p:grpSpPr>
        <p:sp>
          <p:nvSpPr>
            <p:cNvPr id="22" name="TextBox 74"/>
            <p:cNvSpPr txBox="1"/>
            <p:nvPr/>
          </p:nvSpPr>
          <p:spPr>
            <a:xfrm>
              <a:off x="604497" y="895451"/>
              <a:ext cx="117273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00000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LOGO</a:t>
              </a:r>
              <a:endParaRPr lang="zh-CN" altLang="en-US" sz="1600" b="1" dirty="0">
                <a:solidFill>
                  <a:srgbClr val="D00000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流程图: 摘录 22"/>
            <p:cNvSpPr/>
            <p:nvPr/>
          </p:nvSpPr>
          <p:spPr>
            <a:xfrm rot="5400000">
              <a:off x="-1158" y="836318"/>
              <a:ext cx="459430" cy="456820"/>
            </a:xfrm>
            <a:prstGeom prst="flowChartExtract">
              <a:avLst/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990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BE8E91B-7BE9-435D-97BA-259945A18F8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红黑人工作汇报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1176</TotalTime>
  <Words>2481</Words>
  <Application>Microsoft Office PowerPoint</Application>
  <PresentationFormat>宽屏</PresentationFormat>
  <Paragraphs>242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AvantGarde Md BT</vt:lpstr>
      <vt:lpstr>等线</vt:lpstr>
      <vt:lpstr>等线 Light</vt:lpstr>
      <vt:lpstr>方正兰亭黑_GBK</vt:lpstr>
      <vt:lpstr>宋体</vt:lpstr>
      <vt:lpstr>微软雅黑</vt:lpstr>
      <vt:lpstr>字魂36号-正文宋楷</vt:lpstr>
      <vt:lpstr>Arial</vt:lpstr>
      <vt:lpstr>Calibri</vt:lpstr>
      <vt:lpstr>Impact</vt:lpstr>
      <vt:lpstr>Times New Roman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红黑人工作汇报</dc:title>
  <dc:creator>第一PPT</dc:creator>
  <cp:keywords>www.1ppt.com</cp:keywords>
  <dc:description>www.1ppt.com</dc:description>
  <cp:lastModifiedBy>faith123</cp:lastModifiedBy>
  <cp:revision>253</cp:revision>
  <dcterms:created xsi:type="dcterms:W3CDTF">2018-01-07T13:00:52Z</dcterms:created>
  <dcterms:modified xsi:type="dcterms:W3CDTF">2020-07-29T06:13:21Z</dcterms:modified>
</cp:coreProperties>
</file>