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5" r:id="rId5"/>
    <p:sldId id="266" r:id="rId6"/>
    <p:sldId id="267" r:id="rId7"/>
    <p:sldId id="268" r:id="rId8"/>
    <p:sldId id="284" r:id="rId9"/>
    <p:sldId id="269" r:id="rId10"/>
    <p:sldId id="287" r:id="rId11"/>
    <p:sldId id="288" r:id="rId12"/>
    <p:sldId id="289" r:id="rId13"/>
    <p:sldId id="285" r:id="rId14"/>
    <p:sldId id="290" r:id="rId15"/>
    <p:sldId id="291" r:id="rId16"/>
    <p:sldId id="292" r:id="rId17"/>
    <p:sldId id="293" r:id="rId18"/>
    <p:sldId id="286" r:id="rId19"/>
    <p:sldId id="295" r:id="rId20"/>
    <p:sldId id="296" r:id="rId21"/>
    <p:sldId id="297" r:id="rId22"/>
    <p:sldId id="298" r:id="rId23"/>
    <p:sldId id="28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239E"/>
    <a:srgbClr val="4029B4"/>
    <a:srgbClr val="404040"/>
    <a:srgbClr val="513CCA"/>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1" autoAdjust="0"/>
    <p:restoredTop sz="93120" autoAdjust="0"/>
  </p:normalViewPr>
  <p:slideViewPr>
    <p:cSldViewPr snapToGrid="0">
      <p:cViewPr varScale="1">
        <p:scale>
          <a:sx n="106" d="100"/>
          <a:sy n="106" d="100"/>
        </p:scale>
        <p:origin x="792"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9D0B81-7939-4102-82FA-EE2CB2162E26}" type="datetimeFigureOut">
              <a:rPr lang="zh-CN" altLang="en-US" smtClean="0"/>
              <a:t>2020/7/29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AA5AAF-5C52-4335-985D-8BE1A87C655E}" type="slidenum">
              <a:rPr lang="zh-CN" altLang="en-US" smtClean="0"/>
              <a:t>‹#›</a:t>
            </a:fld>
            <a:endParaRPr lang="zh-CN" altLang="en-US"/>
          </a:p>
        </p:txBody>
      </p:sp>
    </p:spTree>
    <p:extLst>
      <p:ext uri="{BB962C8B-B14F-4D97-AF65-F5344CB8AC3E}">
        <p14:creationId xmlns:p14="http://schemas.microsoft.com/office/powerpoint/2010/main" val="2092881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xiazai/zongjie/" TargetMode="External"/><Relationship Id="rId18" Type="http://schemas.openxmlformats.org/officeDocument/2006/relationships/hyperlink" Target="http://www.1ppt.com/xiazai/huibao/"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ziti/" TargetMode="External"/><Relationship Id="rId17" Type="http://schemas.openxmlformats.org/officeDocument/2006/relationships/hyperlink" Target="http://www.1ppt.com/xiazai/dabian/" TargetMode="External"/><Relationship Id="rId2" Type="http://schemas.openxmlformats.org/officeDocument/2006/relationships/slide" Target="../slides/slide13.xml"/><Relationship Id="rId16" Type="http://schemas.openxmlformats.org/officeDocument/2006/relationships/hyperlink" Target="http://www.1ppt.com/xiazai/jianl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kejian/" TargetMode="External"/><Relationship Id="rId5" Type="http://schemas.openxmlformats.org/officeDocument/2006/relationships/hyperlink" Target="http://www.1ppt.com/jieri/" TargetMode="External"/><Relationship Id="rId15" Type="http://schemas.openxmlformats.org/officeDocument/2006/relationships/hyperlink" Target="http://www.1ppt.com/moban/shangwu/"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20/" TargetMode="External"/><Relationship Id="rId14" Type="http://schemas.openxmlformats.org/officeDocument/2006/relationships/hyperlink" Target="http://www.1ppt.com/xiazai/jihua/"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a:t>
            </a:fld>
            <a:endParaRPr lang="zh-CN" altLang="en-US"/>
          </a:p>
        </p:txBody>
      </p:sp>
    </p:spTree>
    <p:extLst>
      <p:ext uri="{BB962C8B-B14F-4D97-AF65-F5344CB8AC3E}">
        <p14:creationId xmlns:p14="http://schemas.microsoft.com/office/powerpoint/2010/main" val="1241347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a:t>
            </a:fld>
            <a:endParaRPr lang="zh-CN" altLang="en-US"/>
          </a:p>
        </p:txBody>
      </p:sp>
    </p:spTree>
    <p:extLst>
      <p:ext uri="{BB962C8B-B14F-4D97-AF65-F5344CB8AC3E}">
        <p14:creationId xmlns:p14="http://schemas.microsoft.com/office/powerpoint/2010/main" val="2296225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3</a:t>
            </a:fld>
            <a:endParaRPr lang="zh-CN" altLang="en-US"/>
          </a:p>
        </p:txBody>
      </p:sp>
    </p:spTree>
    <p:extLst>
      <p:ext uri="{BB962C8B-B14F-4D97-AF65-F5344CB8AC3E}">
        <p14:creationId xmlns:p14="http://schemas.microsoft.com/office/powerpoint/2010/main" val="2300038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4</a:t>
            </a:fld>
            <a:endParaRPr lang="zh-CN" altLang="en-US"/>
          </a:p>
        </p:txBody>
      </p:sp>
    </p:spTree>
    <p:extLst>
      <p:ext uri="{BB962C8B-B14F-4D97-AF65-F5344CB8AC3E}">
        <p14:creationId xmlns:p14="http://schemas.microsoft.com/office/powerpoint/2010/main" val="1689734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5</a:t>
            </a:fld>
            <a:endParaRPr lang="zh-CN" altLang="en-US"/>
          </a:p>
        </p:txBody>
      </p:sp>
    </p:spTree>
    <p:extLst>
      <p:ext uri="{BB962C8B-B14F-4D97-AF65-F5344CB8AC3E}">
        <p14:creationId xmlns:p14="http://schemas.microsoft.com/office/powerpoint/2010/main" val="1372727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6</a:t>
            </a:fld>
            <a:endParaRPr lang="zh-CN" altLang="en-US"/>
          </a:p>
        </p:txBody>
      </p:sp>
    </p:spTree>
    <p:extLst>
      <p:ext uri="{BB962C8B-B14F-4D97-AF65-F5344CB8AC3E}">
        <p14:creationId xmlns:p14="http://schemas.microsoft.com/office/powerpoint/2010/main" val="3607496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7</a:t>
            </a:fld>
            <a:endParaRPr lang="zh-CN" altLang="en-US"/>
          </a:p>
        </p:txBody>
      </p:sp>
    </p:spTree>
    <p:extLst>
      <p:ext uri="{BB962C8B-B14F-4D97-AF65-F5344CB8AC3E}">
        <p14:creationId xmlns:p14="http://schemas.microsoft.com/office/powerpoint/2010/main" val="5131302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8</a:t>
            </a:fld>
            <a:endParaRPr lang="zh-CN" altLang="en-US"/>
          </a:p>
        </p:txBody>
      </p:sp>
    </p:spTree>
    <p:extLst>
      <p:ext uri="{BB962C8B-B14F-4D97-AF65-F5344CB8AC3E}">
        <p14:creationId xmlns:p14="http://schemas.microsoft.com/office/powerpoint/2010/main" val="288041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9</a:t>
            </a:fld>
            <a:endParaRPr lang="zh-CN" altLang="en-US"/>
          </a:p>
        </p:txBody>
      </p:sp>
    </p:spTree>
    <p:extLst>
      <p:ext uri="{BB962C8B-B14F-4D97-AF65-F5344CB8AC3E}">
        <p14:creationId xmlns:p14="http://schemas.microsoft.com/office/powerpoint/2010/main" val="4029117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10</a:t>
            </a:fld>
            <a:endParaRPr lang="zh-CN" altLang="en-US"/>
          </a:p>
        </p:txBody>
      </p:sp>
    </p:spTree>
    <p:extLst>
      <p:ext uri="{BB962C8B-B14F-4D97-AF65-F5344CB8AC3E}">
        <p14:creationId xmlns:p14="http://schemas.microsoft.com/office/powerpoint/2010/main" val="1567594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11</a:t>
            </a:fld>
            <a:endParaRPr lang="zh-CN" altLang="en-US"/>
          </a:p>
        </p:txBody>
      </p:sp>
    </p:spTree>
    <p:extLst>
      <p:ext uri="{BB962C8B-B14F-4D97-AF65-F5344CB8AC3E}">
        <p14:creationId xmlns:p14="http://schemas.microsoft.com/office/powerpoint/2010/main" val="27980603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12</a:t>
            </a:fld>
            <a:endParaRPr lang="zh-CN" altLang="en-US"/>
          </a:p>
        </p:txBody>
      </p:sp>
    </p:spTree>
    <p:extLst>
      <p:ext uri="{BB962C8B-B14F-4D97-AF65-F5344CB8AC3E}">
        <p14:creationId xmlns:p14="http://schemas.microsoft.com/office/powerpoint/2010/main" val="38832459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600" dirty="0" smtClean="0">
                <a:solidFill>
                  <a:srgbClr val="EEECE1">
                    <a:lumMod val="25000"/>
                  </a:srgbClr>
                </a:solidFill>
              </a:rPr>
              <a:t>PPT</a:t>
            </a:r>
            <a:r>
              <a:rPr lang="zh-CN" altLang="en-US" sz="600" dirty="0" smtClean="0">
                <a:solidFill>
                  <a:srgbClr val="EEECE1">
                    <a:lumMod val="25000"/>
                  </a:srgbClr>
                </a:solidFill>
              </a:rPr>
              <a:t>模板下载：</a:t>
            </a:r>
            <a:r>
              <a:rPr lang="en-US" altLang="zh-CN" sz="600" dirty="0" smtClean="0">
                <a:solidFill>
                  <a:srgbClr val="EEECE1">
                    <a:lumMod val="25000"/>
                  </a:srgbClr>
                </a:solidFill>
                <a:hlinkClick r:id="rId3"/>
              </a:rPr>
              <a:t>www.1ppt.com/moban/</a:t>
            </a:r>
            <a:r>
              <a:rPr lang="en-US" altLang="zh-CN" sz="600" dirty="0" smtClean="0">
                <a:solidFill>
                  <a:srgbClr val="EEECE1">
                    <a:lumMod val="25000"/>
                  </a:srgbClr>
                </a:solidFill>
              </a:rPr>
              <a:t>           </a:t>
            </a:r>
            <a:r>
              <a:rPr lang="zh-CN" altLang="en-US" sz="600" dirty="0" smtClean="0">
                <a:solidFill>
                  <a:srgbClr val="EEECE1">
                    <a:lumMod val="25000"/>
                  </a:srgbClr>
                </a:solidFill>
              </a:rPr>
              <a:t>行业</a:t>
            </a:r>
            <a:r>
              <a:rPr lang="en-US" altLang="zh-CN" sz="600" dirty="0" smtClean="0">
                <a:solidFill>
                  <a:srgbClr val="EEECE1">
                    <a:lumMod val="25000"/>
                  </a:srgbClr>
                </a:solidFill>
              </a:rPr>
              <a:t>PPT</a:t>
            </a:r>
            <a:r>
              <a:rPr lang="zh-CN" altLang="en-US" sz="600" dirty="0" smtClean="0">
                <a:solidFill>
                  <a:srgbClr val="EEECE1">
                    <a:lumMod val="25000"/>
                  </a:srgbClr>
                </a:solidFill>
              </a:rPr>
              <a:t>模板：</a:t>
            </a:r>
            <a:r>
              <a:rPr lang="en-US" altLang="zh-CN" sz="600" dirty="0" smtClean="0">
                <a:solidFill>
                  <a:srgbClr val="EEECE1">
                    <a:lumMod val="25000"/>
                  </a:srgbClr>
                </a:solidFill>
                <a:hlinkClick r:id="rId4"/>
              </a:rPr>
              <a:t>www.1ppt.com/hangye/</a:t>
            </a:r>
            <a:r>
              <a:rPr lang="en-US" altLang="zh-CN" sz="600" dirty="0" smtClean="0">
                <a:solidFill>
                  <a:srgbClr val="EEECE1">
                    <a:lumMod val="25000"/>
                  </a:srgbClr>
                </a:solidFill>
              </a:rPr>
              <a:t>  </a:t>
            </a:r>
          </a:p>
          <a:p>
            <a:r>
              <a:rPr lang="zh-CN" altLang="en-US" sz="600" dirty="0" smtClean="0">
                <a:solidFill>
                  <a:srgbClr val="EEECE1">
                    <a:lumMod val="25000"/>
                  </a:srgbClr>
                </a:solidFill>
              </a:rPr>
              <a:t>节日</a:t>
            </a:r>
            <a:r>
              <a:rPr lang="en-US" altLang="zh-CN" sz="600" dirty="0" smtClean="0">
                <a:solidFill>
                  <a:srgbClr val="EEECE1">
                    <a:lumMod val="25000"/>
                  </a:srgbClr>
                </a:solidFill>
              </a:rPr>
              <a:t>PPT</a:t>
            </a:r>
            <a:r>
              <a:rPr lang="zh-CN" altLang="en-US" sz="600" dirty="0" smtClean="0">
                <a:solidFill>
                  <a:srgbClr val="EEECE1">
                    <a:lumMod val="25000"/>
                  </a:srgbClr>
                </a:solidFill>
              </a:rPr>
              <a:t>模板：</a:t>
            </a:r>
            <a:r>
              <a:rPr lang="en-US" altLang="zh-CN" sz="600" dirty="0" smtClean="0">
                <a:solidFill>
                  <a:srgbClr val="EEECE1">
                    <a:lumMod val="25000"/>
                  </a:srgbClr>
                </a:solidFill>
                <a:hlinkClick r:id="rId5"/>
              </a:rPr>
              <a:t>www.1ppt.com/jieri/</a:t>
            </a:r>
            <a:r>
              <a:rPr lang="en-US" altLang="zh-CN" sz="600" dirty="0" smtClean="0">
                <a:solidFill>
                  <a:srgbClr val="EEECE1">
                    <a:lumMod val="25000"/>
                  </a:srgbClr>
                </a:solidFill>
              </a:rPr>
              <a:t>           PPT</a:t>
            </a:r>
            <a:r>
              <a:rPr lang="zh-CN" altLang="en-US" sz="600" dirty="0" smtClean="0">
                <a:solidFill>
                  <a:srgbClr val="EEECE1">
                    <a:lumMod val="25000"/>
                  </a:srgbClr>
                </a:solidFill>
              </a:rPr>
              <a:t>素材：</a:t>
            </a:r>
            <a:r>
              <a:rPr lang="en-US" altLang="zh-CN" sz="600" dirty="0" smtClean="0">
                <a:solidFill>
                  <a:srgbClr val="EEECE1">
                    <a:lumMod val="25000"/>
                  </a:srgbClr>
                </a:solidFill>
                <a:hlinkClick r:id="rId6"/>
              </a:rPr>
              <a:t>www.1ppt.com/sucai/</a:t>
            </a:r>
            <a:r>
              <a:rPr lang="en-US" altLang="zh-CN" sz="600" dirty="0" smtClean="0">
                <a:solidFill>
                  <a:srgbClr val="EEECE1">
                    <a:lumMod val="25000"/>
                  </a:srgbClr>
                </a:solidFill>
              </a:rPr>
              <a:t> </a:t>
            </a:r>
          </a:p>
          <a:p>
            <a:r>
              <a:rPr lang="en-US" altLang="zh-CN" sz="600" dirty="0" smtClean="0">
                <a:solidFill>
                  <a:srgbClr val="EEECE1">
                    <a:lumMod val="25000"/>
                  </a:srgbClr>
                </a:solidFill>
              </a:rPr>
              <a:t>PPT</a:t>
            </a:r>
            <a:r>
              <a:rPr lang="zh-CN" altLang="en-US" sz="600" dirty="0" smtClean="0">
                <a:solidFill>
                  <a:srgbClr val="EEECE1">
                    <a:lumMod val="25000"/>
                  </a:srgbClr>
                </a:solidFill>
              </a:rPr>
              <a:t>背景图片：</a:t>
            </a:r>
            <a:r>
              <a:rPr lang="en-US" altLang="zh-CN" sz="600" dirty="0" smtClean="0">
                <a:solidFill>
                  <a:srgbClr val="EEECE1">
                    <a:lumMod val="25000"/>
                  </a:srgbClr>
                </a:solidFill>
                <a:hlinkClick r:id="rId7"/>
              </a:rPr>
              <a:t>www.1ppt.com/beijing/</a:t>
            </a:r>
            <a:r>
              <a:rPr lang="en-US" altLang="zh-CN" sz="600" dirty="0" smtClean="0">
                <a:solidFill>
                  <a:srgbClr val="EEECE1">
                    <a:lumMod val="25000"/>
                  </a:srgbClr>
                </a:solidFill>
              </a:rPr>
              <a:t>         PPT</a:t>
            </a:r>
            <a:r>
              <a:rPr lang="zh-CN" altLang="en-US" sz="600" dirty="0" smtClean="0">
                <a:solidFill>
                  <a:srgbClr val="EEECE1">
                    <a:lumMod val="25000"/>
                  </a:srgbClr>
                </a:solidFill>
              </a:rPr>
              <a:t>图表：</a:t>
            </a:r>
            <a:r>
              <a:rPr lang="en-US" altLang="zh-CN" sz="600" dirty="0" smtClean="0">
                <a:solidFill>
                  <a:srgbClr val="EEECE1">
                    <a:lumMod val="25000"/>
                  </a:srgbClr>
                </a:solidFill>
                <a:hlinkClick r:id="rId8"/>
              </a:rPr>
              <a:t>www.1ppt.com/tubiao/</a:t>
            </a:r>
            <a:r>
              <a:rPr lang="en-US" altLang="zh-CN" sz="600" dirty="0" smtClean="0">
                <a:solidFill>
                  <a:srgbClr val="EEECE1">
                    <a:lumMod val="25000"/>
                  </a:srgbClr>
                </a:solidFill>
              </a:rPr>
              <a:t>       </a:t>
            </a:r>
          </a:p>
          <a:p>
            <a:r>
              <a:rPr lang="zh-CN" altLang="en-US" sz="600" dirty="0" smtClean="0">
                <a:solidFill>
                  <a:srgbClr val="EEECE1">
                    <a:lumMod val="25000"/>
                  </a:srgbClr>
                </a:solidFill>
              </a:rPr>
              <a:t>精美</a:t>
            </a:r>
            <a:r>
              <a:rPr lang="en-US" altLang="zh-CN" sz="600" dirty="0" smtClean="0">
                <a:solidFill>
                  <a:srgbClr val="EEECE1">
                    <a:lumMod val="25000"/>
                  </a:srgbClr>
                </a:solidFill>
              </a:rPr>
              <a:t>PPT</a:t>
            </a:r>
            <a:r>
              <a:rPr lang="zh-CN" altLang="en-US" sz="600" dirty="0" smtClean="0">
                <a:solidFill>
                  <a:srgbClr val="EEECE1">
                    <a:lumMod val="25000"/>
                  </a:srgbClr>
                </a:solidFill>
              </a:rPr>
              <a:t>下载：</a:t>
            </a:r>
            <a:r>
              <a:rPr lang="en-US" altLang="zh-CN" sz="600" dirty="0" smtClean="0">
                <a:solidFill>
                  <a:srgbClr val="EEECE1">
                    <a:lumMod val="25000"/>
                  </a:srgbClr>
                </a:solidFill>
                <a:hlinkClick r:id="rId9"/>
              </a:rPr>
              <a:t>www.1ppt.com/xiazai /</a:t>
            </a:r>
            <a:r>
              <a:rPr lang="en-US" altLang="zh-CN" sz="600" dirty="0" smtClean="0">
                <a:solidFill>
                  <a:srgbClr val="EEECE1">
                    <a:lumMod val="25000"/>
                  </a:srgbClr>
                </a:solidFill>
              </a:rPr>
              <a:t>          PPT</a:t>
            </a:r>
            <a:r>
              <a:rPr lang="zh-CN" altLang="en-US" sz="600" dirty="0" smtClean="0">
                <a:solidFill>
                  <a:srgbClr val="EEECE1">
                    <a:lumMod val="25000"/>
                  </a:srgbClr>
                </a:solidFill>
              </a:rPr>
              <a:t>教程： </a:t>
            </a:r>
            <a:r>
              <a:rPr lang="en-US" altLang="zh-CN" sz="600" dirty="0" smtClean="0">
                <a:solidFill>
                  <a:srgbClr val="EEECE1">
                    <a:lumMod val="25000"/>
                  </a:srgbClr>
                </a:solidFill>
                <a:hlinkClick r:id="rId10"/>
              </a:rPr>
              <a:t>www.1ppt.com/powerpoint/</a:t>
            </a:r>
            <a:r>
              <a:rPr lang="en-US" altLang="zh-CN" sz="600" dirty="0" smtClean="0">
                <a:solidFill>
                  <a:srgbClr val="EEECE1">
                    <a:lumMod val="25000"/>
                  </a:srgbClr>
                </a:solidFill>
              </a:rPr>
              <a:t>       </a:t>
            </a:r>
          </a:p>
          <a:p>
            <a:r>
              <a:rPr lang="en-US" altLang="zh-CN" sz="600" dirty="0" smtClean="0">
                <a:solidFill>
                  <a:srgbClr val="EEECE1">
                    <a:lumMod val="25000"/>
                  </a:srgbClr>
                </a:solidFill>
              </a:rPr>
              <a:t>PPT</a:t>
            </a:r>
            <a:r>
              <a:rPr lang="zh-CN" altLang="en-US" sz="600" dirty="0" smtClean="0">
                <a:solidFill>
                  <a:srgbClr val="EEECE1">
                    <a:lumMod val="25000"/>
                  </a:srgbClr>
                </a:solidFill>
              </a:rPr>
              <a:t>课件：</a:t>
            </a:r>
            <a:r>
              <a:rPr lang="en-US" altLang="zh-CN" sz="600" dirty="0" smtClean="0">
                <a:solidFill>
                  <a:srgbClr val="EEECE1">
                    <a:lumMod val="25000"/>
                  </a:srgbClr>
                </a:solidFill>
                <a:hlinkClick r:id="rId11"/>
              </a:rPr>
              <a:t>www.1ppt.com/kejian/</a:t>
            </a:r>
            <a:r>
              <a:rPr lang="en-US" altLang="zh-CN" sz="600" dirty="0" smtClean="0">
                <a:solidFill>
                  <a:srgbClr val="EEECE1">
                    <a:lumMod val="25000"/>
                  </a:srgbClr>
                </a:solidFill>
              </a:rPr>
              <a:t>              </a:t>
            </a:r>
            <a:r>
              <a:rPr lang="zh-CN" altLang="en-US" sz="600" dirty="0" smtClean="0">
                <a:solidFill>
                  <a:srgbClr val="EEECE1">
                    <a:lumMod val="25000"/>
                  </a:srgbClr>
                </a:solidFill>
              </a:rPr>
              <a:t>字体下载：</a:t>
            </a:r>
            <a:r>
              <a:rPr lang="en-US" altLang="zh-CN" sz="600" dirty="0" smtClean="0">
                <a:solidFill>
                  <a:srgbClr val="EEECE1">
                    <a:lumMod val="25000"/>
                  </a:srgbClr>
                </a:solidFill>
                <a:hlinkClick r:id="rId12"/>
              </a:rPr>
              <a:t>www.1ppt.com/ziti/</a:t>
            </a:r>
            <a:r>
              <a:rPr lang="en-US" altLang="zh-CN" sz="600" dirty="0" smtClean="0">
                <a:solidFill>
                  <a:srgbClr val="EEECE1">
                    <a:lumMod val="25000"/>
                  </a:srgbClr>
                </a:solidFill>
              </a:rPr>
              <a:t> </a:t>
            </a:r>
          </a:p>
          <a:p>
            <a:r>
              <a:rPr lang="zh-CN" altLang="en-US" sz="600" dirty="0" smtClean="0">
                <a:solidFill>
                  <a:srgbClr val="EEECE1">
                    <a:lumMod val="25000"/>
                  </a:srgbClr>
                </a:solidFill>
              </a:rPr>
              <a:t>工作总结</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3"/>
              </a:rPr>
              <a:t>www.1ppt.com/xiazai/zongjie/</a:t>
            </a:r>
            <a:r>
              <a:rPr lang="en-US" altLang="zh-CN" sz="600" dirty="0" smtClean="0">
                <a:solidFill>
                  <a:srgbClr val="EEECE1">
                    <a:lumMod val="25000"/>
                  </a:srgbClr>
                </a:solidFill>
              </a:rPr>
              <a:t>  </a:t>
            </a:r>
            <a:r>
              <a:rPr lang="zh-CN" altLang="en-US" sz="600" dirty="0" smtClean="0">
                <a:solidFill>
                  <a:srgbClr val="EEECE1">
                    <a:lumMod val="25000"/>
                  </a:srgbClr>
                </a:solidFill>
              </a:rPr>
              <a:t>工作计划：</a:t>
            </a:r>
            <a:r>
              <a:rPr lang="en-US" altLang="zh-CN" sz="600" dirty="0" smtClean="0">
                <a:solidFill>
                  <a:srgbClr val="EEECE1">
                    <a:lumMod val="25000"/>
                  </a:srgbClr>
                </a:solidFill>
                <a:hlinkClick r:id="rId14"/>
              </a:rPr>
              <a:t>www.1ppt.com/xiazai/jihua/</a:t>
            </a:r>
            <a:r>
              <a:rPr lang="en-US" altLang="zh-CN" sz="600" dirty="0" smtClean="0">
                <a:solidFill>
                  <a:srgbClr val="EEECE1">
                    <a:lumMod val="25000"/>
                  </a:srgbClr>
                </a:solidFill>
              </a:rPr>
              <a:t> </a:t>
            </a:r>
          </a:p>
          <a:p>
            <a:r>
              <a:rPr lang="zh-CN" altLang="en-US" sz="600" dirty="0" smtClean="0">
                <a:solidFill>
                  <a:srgbClr val="EEECE1">
                    <a:lumMod val="25000"/>
                  </a:srgbClr>
                </a:solidFill>
              </a:rPr>
              <a:t>商务</a:t>
            </a:r>
            <a:r>
              <a:rPr lang="en-US" altLang="zh-CN" sz="600" dirty="0" smtClean="0">
                <a:solidFill>
                  <a:srgbClr val="EEECE1">
                    <a:lumMod val="25000"/>
                  </a:srgbClr>
                </a:solidFill>
              </a:rPr>
              <a:t>PPT</a:t>
            </a:r>
            <a:r>
              <a:rPr lang="zh-CN" altLang="en-US" sz="600" dirty="0" smtClean="0">
                <a:solidFill>
                  <a:srgbClr val="EEECE1">
                    <a:lumMod val="25000"/>
                  </a:srgbClr>
                </a:solidFill>
              </a:rPr>
              <a:t>模板：</a:t>
            </a:r>
            <a:r>
              <a:rPr lang="en-US" altLang="zh-CN" sz="600" dirty="0" smtClean="0">
                <a:solidFill>
                  <a:srgbClr val="EEECE1">
                    <a:lumMod val="25000"/>
                  </a:srgbClr>
                </a:solidFill>
                <a:hlinkClick r:id="rId15"/>
              </a:rPr>
              <a:t>www.1ppt.com/moban/shangwu/</a:t>
            </a:r>
            <a:r>
              <a:rPr lang="en-US" altLang="zh-CN" sz="600" dirty="0" smtClean="0">
                <a:solidFill>
                  <a:srgbClr val="EEECE1">
                    <a:lumMod val="25000"/>
                  </a:srgbClr>
                </a:solidFill>
              </a:rPr>
              <a:t>   </a:t>
            </a:r>
            <a:r>
              <a:rPr lang="zh-CN" altLang="en-US" sz="600" dirty="0" smtClean="0">
                <a:solidFill>
                  <a:srgbClr val="EEECE1">
                    <a:lumMod val="25000"/>
                  </a:srgbClr>
                </a:solidFill>
              </a:rPr>
              <a:t>个人简历</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6"/>
              </a:rPr>
              <a:t>www.1ppt.com/xiazai/jianli/</a:t>
            </a:r>
            <a:r>
              <a:rPr lang="en-US" altLang="zh-CN" sz="600" dirty="0" smtClean="0">
                <a:solidFill>
                  <a:srgbClr val="EEECE1">
                    <a:lumMod val="25000"/>
                  </a:srgbClr>
                </a:solidFill>
              </a:rPr>
              <a:t>   </a:t>
            </a:r>
          </a:p>
          <a:p>
            <a:r>
              <a:rPr lang="zh-CN" altLang="en-US" sz="600" dirty="0" smtClean="0">
                <a:solidFill>
                  <a:srgbClr val="EEECE1">
                    <a:lumMod val="25000"/>
                  </a:srgbClr>
                </a:solidFill>
              </a:rPr>
              <a:t>毕业答辩</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7"/>
              </a:rPr>
              <a:t>www.1ppt.com/xiazai/dabian/</a:t>
            </a:r>
            <a:r>
              <a:rPr lang="en-US" altLang="zh-CN" sz="600" dirty="0" smtClean="0">
                <a:solidFill>
                  <a:srgbClr val="EEECE1">
                    <a:lumMod val="25000"/>
                  </a:srgbClr>
                </a:solidFill>
              </a:rPr>
              <a:t>   </a:t>
            </a:r>
            <a:r>
              <a:rPr lang="zh-CN" altLang="en-US" sz="600" dirty="0" smtClean="0">
                <a:solidFill>
                  <a:srgbClr val="EEECE1">
                    <a:lumMod val="25000"/>
                  </a:srgbClr>
                </a:solidFill>
              </a:rPr>
              <a:t>工作汇报</a:t>
            </a:r>
            <a:r>
              <a:rPr lang="en-US" altLang="zh-CN" sz="600" dirty="0" smtClean="0">
                <a:solidFill>
                  <a:srgbClr val="EEECE1">
                    <a:lumMod val="25000"/>
                  </a:srgbClr>
                </a:solidFill>
              </a:rPr>
              <a:t>PPT</a:t>
            </a:r>
            <a:r>
              <a:rPr lang="zh-CN" altLang="en-US" sz="600" dirty="0" smtClean="0">
                <a:solidFill>
                  <a:srgbClr val="EEECE1">
                    <a:lumMod val="25000"/>
                  </a:srgbClr>
                </a:solidFill>
              </a:rPr>
              <a:t>：</a:t>
            </a:r>
            <a:r>
              <a:rPr lang="en-US" altLang="zh-CN" sz="600" dirty="0" smtClean="0">
                <a:solidFill>
                  <a:srgbClr val="EEECE1">
                    <a:lumMod val="25000"/>
                  </a:srgbClr>
                </a:solidFill>
                <a:hlinkClick r:id="rId18"/>
              </a:rPr>
              <a:t>www.1ppt.com/xiazai/huibao/</a:t>
            </a:r>
            <a:r>
              <a:rPr lang="en-US" altLang="zh-CN" sz="600" dirty="0" smtClean="0">
                <a:solidFill>
                  <a:srgbClr val="EEECE1">
                    <a:lumMod val="25000"/>
                  </a:srgbClr>
                </a:solidFill>
              </a:rPr>
              <a:t>     </a:t>
            </a:r>
          </a:p>
          <a:p>
            <a:r>
              <a:rPr lang="en-US" altLang="zh-CN" sz="6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75AA5AAF-5C52-4335-985D-8BE1A87C655E}" type="slidenum">
              <a:rPr lang="zh-CN" altLang="en-US" smtClean="0"/>
              <a:t>13</a:t>
            </a:fld>
            <a:endParaRPr lang="zh-CN" altLang="en-US"/>
          </a:p>
        </p:txBody>
      </p:sp>
    </p:spTree>
    <p:extLst>
      <p:ext uri="{BB962C8B-B14F-4D97-AF65-F5344CB8AC3E}">
        <p14:creationId xmlns:p14="http://schemas.microsoft.com/office/powerpoint/2010/main" val="136905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14</a:t>
            </a:fld>
            <a:endParaRPr lang="zh-CN" altLang="en-US"/>
          </a:p>
        </p:txBody>
      </p:sp>
    </p:spTree>
    <p:extLst>
      <p:ext uri="{BB962C8B-B14F-4D97-AF65-F5344CB8AC3E}">
        <p14:creationId xmlns:p14="http://schemas.microsoft.com/office/powerpoint/2010/main" val="810454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15</a:t>
            </a:fld>
            <a:endParaRPr lang="zh-CN" altLang="en-US"/>
          </a:p>
        </p:txBody>
      </p:sp>
    </p:spTree>
    <p:extLst>
      <p:ext uri="{BB962C8B-B14F-4D97-AF65-F5344CB8AC3E}">
        <p14:creationId xmlns:p14="http://schemas.microsoft.com/office/powerpoint/2010/main" val="4102144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16</a:t>
            </a:fld>
            <a:endParaRPr lang="zh-CN" altLang="en-US"/>
          </a:p>
        </p:txBody>
      </p:sp>
    </p:spTree>
    <p:extLst>
      <p:ext uri="{BB962C8B-B14F-4D97-AF65-F5344CB8AC3E}">
        <p14:creationId xmlns:p14="http://schemas.microsoft.com/office/powerpoint/2010/main" val="12180644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17</a:t>
            </a:fld>
            <a:endParaRPr lang="zh-CN" altLang="en-US"/>
          </a:p>
        </p:txBody>
      </p:sp>
    </p:spTree>
    <p:extLst>
      <p:ext uri="{BB962C8B-B14F-4D97-AF65-F5344CB8AC3E}">
        <p14:creationId xmlns:p14="http://schemas.microsoft.com/office/powerpoint/2010/main" val="450498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18</a:t>
            </a:fld>
            <a:endParaRPr lang="zh-CN" altLang="en-US"/>
          </a:p>
        </p:txBody>
      </p:sp>
    </p:spTree>
    <p:extLst>
      <p:ext uri="{BB962C8B-B14F-4D97-AF65-F5344CB8AC3E}">
        <p14:creationId xmlns:p14="http://schemas.microsoft.com/office/powerpoint/2010/main" val="1572217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19</a:t>
            </a:fld>
            <a:endParaRPr lang="zh-CN" altLang="en-US"/>
          </a:p>
        </p:txBody>
      </p:sp>
    </p:spTree>
    <p:extLst>
      <p:ext uri="{BB962C8B-B14F-4D97-AF65-F5344CB8AC3E}">
        <p14:creationId xmlns:p14="http://schemas.microsoft.com/office/powerpoint/2010/main" val="34806997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20</a:t>
            </a:fld>
            <a:endParaRPr lang="zh-CN" altLang="en-US"/>
          </a:p>
        </p:txBody>
      </p:sp>
    </p:spTree>
    <p:extLst>
      <p:ext uri="{BB962C8B-B14F-4D97-AF65-F5344CB8AC3E}">
        <p14:creationId xmlns:p14="http://schemas.microsoft.com/office/powerpoint/2010/main" val="498122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21</a:t>
            </a:fld>
            <a:endParaRPr lang="zh-CN" altLang="en-US"/>
          </a:p>
        </p:txBody>
      </p:sp>
    </p:spTree>
    <p:extLst>
      <p:ext uri="{BB962C8B-B14F-4D97-AF65-F5344CB8AC3E}">
        <p14:creationId xmlns:p14="http://schemas.microsoft.com/office/powerpoint/2010/main" val="24246409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22</a:t>
            </a:fld>
            <a:endParaRPr lang="zh-CN" altLang="en-US"/>
          </a:p>
        </p:txBody>
      </p:sp>
    </p:spTree>
    <p:extLst>
      <p:ext uri="{BB962C8B-B14F-4D97-AF65-F5344CB8AC3E}">
        <p14:creationId xmlns:p14="http://schemas.microsoft.com/office/powerpoint/2010/main" val="39992811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AA5AAF-5C52-4335-985D-8BE1A87C655E}" type="slidenum">
              <a:rPr lang="zh-CN" altLang="en-US" smtClean="0"/>
              <a:t>23</a:t>
            </a:fld>
            <a:endParaRPr lang="zh-CN" altLang="en-US"/>
          </a:p>
        </p:txBody>
      </p:sp>
    </p:spTree>
    <p:extLst>
      <p:ext uri="{BB962C8B-B14F-4D97-AF65-F5344CB8AC3E}">
        <p14:creationId xmlns:p14="http://schemas.microsoft.com/office/powerpoint/2010/main" val="1774927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2779487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274462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Tree>
    <p:extLst>
      <p:ext uri="{BB962C8B-B14F-4D97-AF65-F5344CB8AC3E}">
        <p14:creationId xmlns:p14="http://schemas.microsoft.com/office/powerpoint/2010/main" val="237314011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301351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44792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33824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5.png"/><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6.png"/><Relationship Id="rId9"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5.png"/><Relationship Id="rId7"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 xmlns:a16="http://schemas.microsoft.com/office/drawing/2014/main" id="{09C3D2C3-655B-4A7F-B3D8-9BF067C896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0119998" y="4527932"/>
            <a:ext cx="3447619" cy="3342857"/>
          </a:xfrm>
          <a:prstGeom prst="rect">
            <a:avLst/>
          </a:prstGeom>
        </p:spPr>
      </p:pic>
      <p:pic>
        <p:nvPicPr>
          <p:cNvPr id="13" name="图片 12">
            <a:extLst>
              <a:ext uri="{FF2B5EF4-FFF2-40B4-BE49-F238E27FC236}">
                <a16:creationId xmlns="" xmlns:a16="http://schemas.microsoft.com/office/drawing/2014/main" id="{A692322B-8FDB-42F6-B0BD-FD99565186A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754526" y="4067139"/>
            <a:ext cx="3447619" cy="3342857"/>
          </a:xfrm>
          <a:prstGeom prst="rect">
            <a:avLst/>
          </a:prstGeom>
        </p:spPr>
      </p:pic>
      <p:pic>
        <p:nvPicPr>
          <p:cNvPr id="3" name="图片 2">
            <a:extLst>
              <a:ext uri="{FF2B5EF4-FFF2-40B4-BE49-F238E27FC236}">
                <a16:creationId xmlns="" xmlns:a16="http://schemas.microsoft.com/office/drawing/2014/main" id="{406D7959-2E71-404F-9280-1982B69AB84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914773" y="-528429"/>
            <a:ext cx="3447619" cy="3342857"/>
          </a:xfrm>
          <a:prstGeom prst="rect">
            <a:avLst/>
          </a:prstGeom>
        </p:spPr>
      </p:pic>
      <p:sp>
        <p:nvSpPr>
          <p:cNvPr id="8" name="矩形: 圆角 7">
            <a:extLst>
              <a:ext uri="{FF2B5EF4-FFF2-40B4-BE49-F238E27FC236}">
                <a16:creationId xmlns="" xmlns:a16="http://schemas.microsoft.com/office/drawing/2014/main" id="{F4600358-703B-413B-903D-6879F5C64BEE}"/>
              </a:ext>
            </a:extLst>
          </p:cNvPr>
          <p:cNvSpPr/>
          <p:nvPr/>
        </p:nvSpPr>
        <p:spPr>
          <a:xfrm>
            <a:off x="732012" y="665542"/>
            <a:ext cx="11058598" cy="5550484"/>
          </a:xfrm>
          <a:prstGeom prst="roundRect">
            <a:avLst>
              <a:gd name="adj" fmla="val 6198"/>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a:extLst>
              <a:ext uri="{FF2B5EF4-FFF2-40B4-BE49-F238E27FC236}">
                <a16:creationId xmlns="" xmlns:a16="http://schemas.microsoft.com/office/drawing/2014/main" id="{BC53E71A-920B-4EBB-B7E6-61BD10E0981F}"/>
              </a:ext>
            </a:extLst>
          </p:cNvPr>
          <p:cNvGrpSpPr/>
          <p:nvPr/>
        </p:nvGrpSpPr>
        <p:grpSpPr>
          <a:xfrm>
            <a:off x="7311136" y="1487469"/>
            <a:ext cx="4479474" cy="4343354"/>
            <a:chOff x="6783613" y="1466873"/>
            <a:chExt cx="4479474" cy="4343354"/>
          </a:xfrm>
        </p:grpSpPr>
        <p:pic>
          <p:nvPicPr>
            <p:cNvPr id="5" name="图片 4">
              <a:extLst>
                <a:ext uri="{FF2B5EF4-FFF2-40B4-BE49-F238E27FC236}">
                  <a16:creationId xmlns="" xmlns:a16="http://schemas.microsoft.com/office/drawing/2014/main" id="{90DA0706-6B29-4993-A34C-5691C2D047D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1" name="图片 10">
              <a:extLst>
                <a:ext uri="{FF2B5EF4-FFF2-40B4-BE49-F238E27FC236}">
                  <a16:creationId xmlns="" xmlns:a16="http://schemas.microsoft.com/office/drawing/2014/main" id="{423836CD-8A87-4CF3-BA37-359263FD071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pic>
        <p:nvPicPr>
          <p:cNvPr id="17" name="图片 16">
            <a:extLst>
              <a:ext uri="{FF2B5EF4-FFF2-40B4-BE49-F238E27FC236}">
                <a16:creationId xmlns="" xmlns:a16="http://schemas.microsoft.com/office/drawing/2014/main" id="{C51627AF-5718-43A8-B424-083C6981FB2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29783" y="2309190"/>
            <a:ext cx="2168608" cy="3717512"/>
          </a:xfrm>
          <a:prstGeom prst="rect">
            <a:avLst/>
          </a:prstGeom>
        </p:spPr>
      </p:pic>
      <p:sp>
        <p:nvSpPr>
          <p:cNvPr id="18" name="TextBox 28">
            <a:extLst>
              <a:ext uri="{FF2B5EF4-FFF2-40B4-BE49-F238E27FC236}">
                <a16:creationId xmlns="" xmlns:a16="http://schemas.microsoft.com/office/drawing/2014/main" id="{5458C3D7-7DE2-4FD3-A38B-250CC8ADE03C}"/>
              </a:ext>
            </a:extLst>
          </p:cNvPr>
          <p:cNvSpPr txBox="1"/>
          <p:nvPr/>
        </p:nvSpPr>
        <p:spPr>
          <a:xfrm>
            <a:off x="1712214" y="1308979"/>
            <a:ext cx="4383887" cy="156966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en-US" altLang="zh-CN" sz="9600" b="1" i="1" kern="0" dirty="0">
                <a:ln w="18415" cmpd="sng">
                  <a:noFill/>
                  <a:prstDash val="solid"/>
                </a:ln>
                <a:solidFill>
                  <a:schemeClr val="bg1"/>
                </a:solidFill>
                <a:latin typeface="Arial" charset="0"/>
                <a:ea typeface="Arial" charset="0"/>
                <a:cs typeface="Arial" charset="0"/>
              </a:rPr>
              <a:t>2 0 </a:t>
            </a:r>
            <a:r>
              <a:rPr lang="en-US" altLang="zh-CN" sz="9600" b="1" i="1" kern="0" dirty="0" smtClean="0">
                <a:ln w="18415" cmpd="sng">
                  <a:noFill/>
                  <a:prstDash val="solid"/>
                </a:ln>
                <a:solidFill>
                  <a:schemeClr val="bg1"/>
                </a:solidFill>
                <a:latin typeface="Arial" charset="0"/>
                <a:ea typeface="Arial" charset="0"/>
                <a:cs typeface="Arial" charset="0"/>
              </a:rPr>
              <a:t>3 </a:t>
            </a:r>
            <a:r>
              <a:rPr lang="en-US" altLang="zh-CN" sz="9600" b="1" i="1" kern="0" dirty="0">
                <a:ln w="18415" cmpd="sng">
                  <a:noFill/>
                  <a:prstDash val="solid"/>
                </a:ln>
                <a:solidFill>
                  <a:schemeClr val="bg1"/>
                </a:solidFill>
                <a:latin typeface="Arial" charset="0"/>
                <a:ea typeface="Arial" charset="0"/>
                <a:cs typeface="Arial" charset="0"/>
              </a:rPr>
              <a:t>0</a:t>
            </a:r>
            <a:endParaRPr lang="zh-CN" altLang="en-US" sz="9600" b="1" i="1" kern="0" dirty="0">
              <a:ln w="18415" cmpd="sng">
                <a:noFill/>
                <a:prstDash val="solid"/>
              </a:ln>
              <a:solidFill>
                <a:schemeClr val="bg1"/>
              </a:solidFill>
              <a:latin typeface="Arial" charset="0"/>
              <a:ea typeface="Arial" charset="0"/>
              <a:cs typeface="Arial" charset="0"/>
            </a:endParaRPr>
          </a:p>
        </p:txBody>
      </p:sp>
      <p:sp>
        <p:nvSpPr>
          <p:cNvPr id="19" name="TextBox 29">
            <a:extLst>
              <a:ext uri="{FF2B5EF4-FFF2-40B4-BE49-F238E27FC236}">
                <a16:creationId xmlns="" xmlns:a16="http://schemas.microsoft.com/office/drawing/2014/main" id="{7ADCF8CA-EE2A-4E47-847E-5BB46731F4E1}"/>
              </a:ext>
            </a:extLst>
          </p:cNvPr>
          <p:cNvSpPr txBox="1"/>
          <p:nvPr/>
        </p:nvSpPr>
        <p:spPr>
          <a:xfrm>
            <a:off x="1712215" y="2663957"/>
            <a:ext cx="7475328" cy="769441"/>
          </a:xfrm>
          <a:prstGeom prst="rect">
            <a:avLst/>
          </a:prstGeom>
          <a:noFill/>
        </p:spPr>
        <p:txBody>
          <a:bodyPr wrap="square">
            <a:spAutoFit/>
          </a:bodyPr>
          <a:lstStyle/>
          <a:p>
            <a:pPr>
              <a:spcBef>
                <a:spcPct val="20000"/>
              </a:spcBef>
              <a:spcAft>
                <a:spcPts val="450"/>
              </a:spcAft>
              <a:buClr>
                <a:schemeClr val="accent1">
                  <a:lumMod val="75000"/>
                </a:schemeClr>
              </a:buClr>
              <a:buSzPct val="145000"/>
              <a:buFont typeface="Arial" panose="020B0604020202020204"/>
            </a:pPr>
            <a:r>
              <a:rPr lang="zh-CN" altLang="en-US" sz="4400" b="1" dirty="0">
                <a:solidFill>
                  <a:schemeClr val="bg1"/>
                </a:solidFill>
                <a:latin typeface="微软雅黑" pitchFamily="34" charset="-122"/>
                <a:ea typeface="微软雅黑" pitchFamily="34" charset="-122"/>
                <a:sym typeface="+mn-ea"/>
              </a:rPr>
              <a:t>宿舍成员个性介绍</a:t>
            </a:r>
            <a:r>
              <a:rPr lang="en-US" altLang="zh-CN" sz="4400" b="1" dirty="0" err="1">
                <a:solidFill>
                  <a:schemeClr val="bg1"/>
                </a:solidFill>
                <a:latin typeface="微软雅黑" pitchFamily="34" charset="-122"/>
                <a:ea typeface="微软雅黑" pitchFamily="34" charset="-122"/>
                <a:sym typeface="+mn-ea"/>
              </a:rPr>
              <a:t>ppt</a:t>
            </a:r>
            <a:r>
              <a:rPr lang="zh-CN" altLang="en-US" sz="4400" b="1" dirty="0">
                <a:solidFill>
                  <a:schemeClr val="bg1"/>
                </a:solidFill>
                <a:latin typeface="微软雅黑" pitchFamily="34" charset="-122"/>
                <a:ea typeface="微软雅黑" pitchFamily="34" charset="-122"/>
                <a:sym typeface="+mn-ea"/>
              </a:rPr>
              <a:t>模板</a:t>
            </a:r>
            <a:endParaRPr lang="en-US" altLang="zh-CN" sz="4400" b="1" dirty="0">
              <a:solidFill>
                <a:schemeClr val="bg1"/>
              </a:solidFill>
              <a:latin typeface="微软雅黑" pitchFamily="34" charset="-122"/>
              <a:ea typeface="微软雅黑" pitchFamily="34" charset="-122"/>
              <a:sym typeface="+mn-ea"/>
            </a:endParaRPr>
          </a:p>
        </p:txBody>
      </p:sp>
      <p:sp>
        <p:nvSpPr>
          <p:cNvPr id="21" name="文本框 6">
            <a:extLst>
              <a:ext uri="{FF2B5EF4-FFF2-40B4-BE49-F238E27FC236}">
                <a16:creationId xmlns="" xmlns:a16="http://schemas.microsoft.com/office/drawing/2014/main" id="{E52B2FFE-9001-4DC1-B0DA-9E813D2EC019}"/>
              </a:ext>
            </a:extLst>
          </p:cNvPr>
          <p:cNvSpPr txBox="1"/>
          <p:nvPr/>
        </p:nvSpPr>
        <p:spPr>
          <a:xfrm>
            <a:off x="1712215" y="3978846"/>
            <a:ext cx="3846671" cy="407804"/>
          </a:xfrm>
          <a:prstGeom prst="rect">
            <a:avLst/>
          </a:prstGeom>
          <a:noFill/>
        </p:spPr>
        <p:txBody>
          <a:bodyPr wrap="square" lIns="68580" tIns="34290" rIns="68580" bIns="34290" rtlCol="0">
            <a:spAutoFit/>
          </a:bodyPr>
          <a:lstStyle/>
          <a:p>
            <a:pPr fontAlgn="auto"/>
            <a:r>
              <a:rPr lang="en-US" altLang="zh-CN" sz="11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1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wipe(left)">
                                      <p:cBhvr>
                                        <p:cTn id="12" dur="500"/>
                                        <p:tgtEl>
                                          <p:spTgt spid="19">
                                            <p:txEl>
                                              <p:pRg st="0" end="0"/>
                                            </p:txEl>
                                          </p:spTgt>
                                        </p:tgtEl>
                                      </p:cBhvr>
                                    </p:animEffect>
                                  </p:childTnLst>
                                </p:cTn>
                              </p:par>
                            </p:childTnLst>
                          </p:cTn>
                        </p:par>
                        <p:par>
                          <p:cTn id="13" fill="hold">
                            <p:stCondLst>
                              <p:cond delay="500"/>
                            </p:stCondLst>
                            <p:childTnLst>
                              <p:par>
                                <p:cTn id="14" presetID="14" presetClass="entr" presetSubtype="5" fill="hold" grpId="1"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vertical)">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AE793281-5902-4BEC-8C2D-55924AF0F392}"/>
              </a:ext>
            </a:extLst>
          </p:cNvPr>
          <p:cNvGrpSpPr/>
          <p:nvPr/>
        </p:nvGrpSpPr>
        <p:grpSpPr>
          <a:xfrm>
            <a:off x="-410464" y="1124612"/>
            <a:ext cx="4479474" cy="4343354"/>
            <a:chOff x="6783613" y="1466873"/>
            <a:chExt cx="4479474" cy="4343354"/>
          </a:xfrm>
        </p:grpSpPr>
        <p:pic>
          <p:nvPicPr>
            <p:cNvPr id="3" name="图片 2">
              <a:extLst>
                <a:ext uri="{FF2B5EF4-FFF2-40B4-BE49-F238E27FC236}">
                  <a16:creationId xmlns="" xmlns:a16="http://schemas.microsoft.com/office/drawing/2014/main" id="{3AC1ABA1-3093-4997-905C-16A0A4F989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EDCD73B0-14ED-4878-AFCA-BB8E265B114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50292E8D-4852-40E8-9224-1C7C53E103C9}"/>
              </a:ext>
            </a:extLst>
          </p:cNvPr>
          <p:cNvSpPr txBox="1"/>
          <p:nvPr/>
        </p:nvSpPr>
        <p:spPr>
          <a:xfrm>
            <a:off x="542434" y="3429000"/>
            <a:ext cx="3007084" cy="70788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r>
              <a:rPr lang="en-US" altLang="zh-CN" sz="4000" b="1" kern="0" dirty="0">
                <a:ln w="18415" cmpd="sng">
                  <a:noFill/>
                  <a:prstDash val="solid"/>
                </a:ln>
                <a:solidFill>
                  <a:schemeClr val="bg1"/>
                </a:solidFill>
                <a:latin typeface="Agency FB" panose="020B0503020202020204" pitchFamily="34" charset="0"/>
              </a:rPr>
              <a:t>CONTENT</a:t>
            </a:r>
            <a:endParaRPr lang="zh-CN" altLang="en-US" sz="4000" b="1" kern="0" dirty="0">
              <a:ln w="18415" cmpd="sng">
                <a:noFill/>
                <a:prstDash val="solid"/>
              </a:ln>
              <a:solidFill>
                <a:schemeClr val="bg1"/>
              </a:solidFill>
              <a:latin typeface="Agency FB" panose="020B0503020202020204" pitchFamily="34" charset="0"/>
            </a:endParaRPr>
          </a:p>
        </p:txBody>
      </p:sp>
      <p:sp>
        <p:nvSpPr>
          <p:cNvPr id="6" name="TextBox 29">
            <a:extLst>
              <a:ext uri="{FF2B5EF4-FFF2-40B4-BE49-F238E27FC236}">
                <a16:creationId xmlns="" xmlns:a16="http://schemas.microsoft.com/office/drawing/2014/main" id="{C048ED06-5058-460B-A168-B1BAFB307C7A}"/>
              </a:ext>
            </a:extLst>
          </p:cNvPr>
          <p:cNvSpPr txBox="1"/>
          <p:nvPr/>
        </p:nvSpPr>
        <p:spPr>
          <a:xfrm>
            <a:off x="951609" y="2505670"/>
            <a:ext cx="2188735" cy="923330"/>
          </a:xfrm>
          <a:prstGeom prst="rect">
            <a:avLst/>
          </a:prstGeom>
          <a:noFill/>
        </p:spPr>
        <p:txBody>
          <a:bodyPr wrap="square">
            <a:spAutoFit/>
          </a:bodyPr>
          <a:lstStyle/>
          <a:p>
            <a:pPr algn="ctr">
              <a:spcBef>
                <a:spcPct val="20000"/>
              </a:spcBef>
              <a:spcAft>
                <a:spcPts val="450"/>
              </a:spcAft>
              <a:buClr>
                <a:schemeClr val="accent1">
                  <a:lumMod val="75000"/>
                </a:schemeClr>
              </a:buClr>
              <a:buSzPct val="145000"/>
              <a:buFont typeface="Arial" panose="020B0604020202020204"/>
            </a:pPr>
            <a:r>
              <a:rPr lang="zh-CN" altLang="en-US" sz="5400" b="1" dirty="0">
                <a:solidFill>
                  <a:schemeClr val="bg1"/>
                </a:solidFill>
                <a:latin typeface="微软雅黑" pitchFamily="34" charset="-122"/>
                <a:ea typeface="微软雅黑" pitchFamily="34" charset="-122"/>
                <a:sym typeface="+mn-ea"/>
              </a:rPr>
              <a:t>目录</a:t>
            </a:r>
            <a:endParaRPr lang="en-US" altLang="zh-CN" sz="5400" b="1" dirty="0">
              <a:solidFill>
                <a:schemeClr val="bg1"/>
              </a:solidFill>
              <a:latin typeface="微软雅黑" pitchFamily="34" charset="-122"/>
              <a:ea typeface="微软雅黑" pitchFamily="34" charset="-122"/>
              <a:sym typeface="+mn-ea"/>
            </a:endParaRPr>
          </a:p>
        </p:txBody>
      </p:sp>
      <p:pic>
        <p:nvPicPr>
          <p:cNvPr id="7" name="图片 6">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880505" y="-837187"/>
            <a:ext cx="3447619" cy="3342857"/>
          </a:xfrm>
          <a:prstGeom prst="rect">
            <a:avLst/>
          </a:prstGeom>
        </p:spPr>
      </p:pic>
      <p:pic>
        <p:nvPicPr>
          <p:cNvPr id="8" name="图片 7">
            <a:extLst>
              <a:ext uri="{FF2B5EF4-FFF2-40B4-BE49-F238E27FC236}">
                <a16:creationId xmlns="" xmlns:a16="http://schemas.microsoft.com/office/drawing/2014/main" id="{9E63CEC2-17F7-4080-BC44-0B336BB844B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rot="17047034">
            <a:off x="-940261" y="-411038"/>
            <a:ext cx="3447619" cy="3342857"/>
          </a:xfrm>
          <a:prstGeom prst="rect">
            <a:avLst/>
          </a:prstGeom>
        </p:spPr>
      </p:pic>
      <p:grpSp>
        <p:nvGrpSpPr>
          <p:cNvPr id="21" name="组 20"/>
          <p:cNvGrpSpPr/>
          <p:nvPr/>
        </p:nvGrpSpPr>
        <p:grpSpPr>
          <a:xfrm>
            <a:off x="4897346" y="1260390"/>
            <a:ext cx="4439938" cy="741056"/>
            <a:chOff x="4897346" y="1760399"/>
            <a:chExt cx="4439938" cy="741056"/>
          </a:xfrm>
        </p:grpSpPr>
        <p:sp>
          <p:nvSpPr>
            <p:cNvPr id="9" name="椭圆 8"/>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FuturaBookC" charset="-52"/>
                </a:rPr>
                <a:t>01</a:t>
              </a:r>
              <a:endParaRPr lang="zh-CN" altLang="en-US" sz="1200" b="1" dirty="0">
                <a:solidFill>
                  <a:schemeClr val="bg1"/>
                </a:solidFill>
                <a:latin typeface="FuturaBookC" charset="-52"/>
              </a:endParaRPr>
            </a:p>
          </p:txBody>
        </p:sp>
        <p:sp>
          <p:nvSpPr>
            <p:cNvPr id="10" name="文本框 9"/>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1" name="文本框 10"/>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22" name="组 21"/>
          <p:cNvGrpSpPr/>
          <p:nvPr/>
        </p:nvGrpSpPr>
        <p:grpSpPr>
          <a:xfrm>
            <a:off x="4916396" y="2453293"/>
            <a:ext cx="4439938" cy="741056"/>
            <a:chOff x="4897346" y="1760399"/>
            <a:chExt cx="4439938" cy="741056"/>
          </a:xfrm>
        </p:grpSpPr>
        <p:sp>
          <p:nvSpPr>
            <p:cNvPr id="23" name="椭圆 22"/>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solidFill>
                    <a:schemeClr val="bg1"/>
                  </a:solidFill>
                  <a:latin typeface="FuturaBookC" charset="-52"/>
                </a:rPr>
                <a:t>02</a:t>
              </a:r>
              <a:endParaRPr lang="zh-CN" altLang="en-US" sz="1200" b="1" dirty="0">
                <a:solidFill>
                  <a:schemeClr val="bg1"/>
                </a:solidFill>
                <a:latin typeface="FuturaBookC" charset="-52"/>
              </a:endParaRPr>
            </a:p>
          </p:txBody>
        </p:sp>
        <p:sp>
          <p:nvSpPr>
            <p:cNvPr id="24" name="文本框 23"/>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已完成工作情况</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25" name="文本框 24"/>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26" name="组 25"/>
          <p:cNvGrpSpPr/>
          <p:nvPr/>
        </p:nvGrpSpPr>
        <p:grpSpPr>
          <a:xfrm>
            <a:off x="4916396" y="3646196"/>
            <a:ext cx="4439938" cy="741056"/>
            <a:chOff x="4897346" y="1760399"/>
            <a:chExt cx="4439938" cy="741056"/>
          </a:xfrm>
        </p:grpSpPr>
        <p:sp>
          <p:nvSpPr>
            <p:cNvPr id="27" name="椭圆 26"/>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solidFill>
                    <a:schemeClr val="bg1"/>
                  </a:solidFill>
                  <a:latin typeface="FuturaBookC" charset="-52"/>
                </a:rPr>
                <a:t>03</a:t>
              </a:r>
              <a:endParaRPr lang="zh-CN" altLang="en-US" sz="1200" b="1" dirty="0">
                <a:solidFill>
                  <a:schemeClr val="bg1"/>
                </a:solidFill>
                <a:latin typeface="FuturaBookC" charset="-52"/>
              </a:endParaRPr>
            </a:p>
          </p:txBody>
        </p:sp>
        <p:sp>
          <p:nvSpPr>
            <p:cNvPr id="28" name="文本框 27"/>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分析不足与改造</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29" name="文本框 28"/>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30" name="组 29"/>
          <p:cNvGrpSpPr/>
          <p:nvPr/>
        </p:nvGrpSpPr>
        <p:grpSpPr>
          <a:xfrm>
            <a:off x="4916396" y="4839100"/>
            <a:ext cx="4439938" cy="741056"/>
            <a:chOff x="4897346" y="1760399"/>
            <a:chExt cx="4439938" cy="741056"/>
          </a:xfrm>
        </p:grpSpPr>
        <p:sp>
          <p:nvSpPr>
            <p:cNvPr id="31" name="椭圆 30"/>
            <p:cNvSpPr/>
            <p:nvPr/>
          </p:nvSpPr>
          <p:spPr>
            <a:xfrm>
              <a:off x="4897346" y="1767736"/>
              <a:ext cx="643774" cy="643774"/>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solidFill>
                    <a:schemeClr val="bg1"/>
                  </a:solidFill>
                  <a:latin typeface="FuturaBookC" charset="-52"/>
                </a:rPr>
                <a:t>04</a:t>
              </a:r>
              <a:endParaRPr lang="zh-CN" altLang="en-US" sz="1200" b="1" dirty="0">
                <a:solidFill>
                  <a:schemeClr val="bg1"/>
                </a:solidFill>
                <a:latin typeface="FuturaBookC" charset="-52"/>
              </a:endParaRPr>
            </a:p>
          </p:txBody>
        </p:sp>
        <p:sp>
          <p:nvSpPr>
            <p:cNvPr id="32" name="文本框 31"/>
            <p:cNvSpPr txBox="1"/>
            <p:nvPr/>
          </p:nvSpPr>
          <p:spPr>
            <a:xfrm>
              <a:off x="5635439" y="1760399"/>
              <a:ext cx="3701845" cy="461665"/>
            </a:xfrm>
            <a:prstGeom prst="rect">
              <a:avLst/>
            </a:prstGeom>
            <a:noFill/>
          </p:spPr>
          <p:txBody>
            <a:bodyPr wrap="square" rtlCol="0">
              <a:spAutoFit/>
            </a:bodyPr>
            <a:lstStyle/>
            <a:p>
              <a:pPr algn="just"/>
              <a:r>
                <a:rPr lang="zh-CN" altLang="en-US" sz="2400" b="1" dirty="0" smtClean="0">
                  <a:solidFill>
                    <a:schemeClr val="tx1">
                      <a:lumMod val="75000"/>
                      <a:lumOff val="25000"/>
                    </a:schemeClr>
                  </a:solidFill>
                  <a:latin typeface="Microsoft YaHei" charset="-122"/>
                  <a:ea typeface="Microsoft YaHei" charset="-122"/>
                  <a:cs typeface="Microsoft YaHei" charset="-122"/>
                </a:rPr>
                <a:t>下阶段工作计划</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33" name="文本框 32"/>
            <p:cNvSpPr txBox="1"/>
            <p:nvPr/>
          </p:nvSpPr>
          <p:spPr>
            <a:xfrm>
              <a:off x="5709180"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nvGrpSpPr>
          <p:cNvPr id="34" name="组合 11">
            <a:extLst>
              <a:ext uri="{FF2B5EF4-FFF2-40B4-BE49-F238E27FC236}">
                <a16:creationId xmlns="" xmlns:a16="http://schemas.microsoft.com/office/drawing/2014/main" id="{BC53E71A-920B-4EBB-B7E6-61BD10E0981F}"/>
              </a:ext>
            </a:extLst>
          </p:cNvPr>
          <p:cNvGrpSpPr/>
          <p:nvPr/>
        </p:nvGrpSpPr>
        <p:grpSpPr>
          <a:xfrm>
            <a:off x="8775817" y="3174544"/>
            <a:ext cx="4479474" cy="4343354"/>
            <a:chOff x="6783613" y="1466873"/>
            <a:chExt cx="4479474" cy="4343354"/>
          </a:xfrm>
        </p:grpSpPr>
        <p:pic>
          <p:nvPicPr>
            <p:cNvPr id="35" name="图片 34">
              <a:extLst>
                <a:ext uri="{FF2B5EF4-FFF2-40B4-BE49-F238E27FC236}">
                  <a16:creationId xmlns="" xmlns:a16="http://schemas.microsoft.com/office/drawing/2014/main" id="{90DA0706-6B29-4993-A34C-5691C2D047D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36" name="图片 35">
              <a:extLst>
                <a:ext uri="{FF2B5EF4-FFF2-40B4-BE49-F238E27FC236}">
                  <a16:creationId xmlns="" xmlns:a16="http://schemas.microsoft.com/office/drawing/2014/main" id="{423836CD-8A87-4CF3-BA37-359263FD071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1+#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1+#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1+#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1+#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01</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上阶段工作概述</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a:solidFill>
                  <a:schemeClr val="tx1">
                    <a:lumMod val="65000"/>
                    <a:lumOff val="35000"/>
                  </a:schemeClr>
                </a:solidFill>
                <a:latin typeface="Microsoft YaHei" charset="-122"/>
                <a:ea typeface="Microsoft YaHei" charset="-122"/>
                <a:cs typeface="Microsoft YaHei" charset="-122"/>
                <a:sym typeface="+mn-lt"/>
              </a:rPr>
              <a:t>第一部分</a:t>
            </a: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5" name="图片 14">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 8"/>
          <p:cNvGrpSpPr/>
          <p:nvPr/>
        </p:nvGrpSpPr>
        <p:grpSpPr>
          <a:xfrm>
            <a:off x="209333" y="144378"/>
            <a:ext cx="4828843" cy="1004803"/>
            <a:chOff x="209333" y="144378"/>
            <a:chExt cx="4828843" cy="1004803"/>
          </a:xfrm>
        </p:grpSpPr>
        <p:grpSp>
          <p:nvGrpSpPr>
            <p:cNvPr id="2"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3" name="图片 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5" name="组 4"/>
            <p:cNvGrpSpPr/>
            <p:nvPr/>
          </p:nvGrpSpPr>
          <p:grpSpPr>
            <a:xfrm>
              <a:off x="1336331" y="207201"/>
              <a:ext cx="3701845" cy="741056"/>
              <a:chOff x="5635439" y="1760399"/>
              <a:chExt cx="3701845" cy="741056"/>
            </a:xfrm>
          </p:grpSpPr>
          <p:sp>
            <p:nvSpPr>
              <p:cNvPr id="7" name="文本框 6"/>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8" name="文本框 7"/>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14" name="矩形 13"/>
          <p:cNvSpPr/>
          <p:nvPr/>
        </p:nvSpPr>
        <p:spPr>
          <a:xfrm>
            <a:off x="1163586" y="1941093"/>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315534" y="3145858"/>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dirty="0">
                <a:effectLst/>
                <a:latin typeface="Microsoft YaHei" charset="-122"/>
                <a:ea typeface="Microsoft YaHei" charset="-122"/>
                <a:cs typeface="Microsoft YaHei" charset="-122"/>
              </a:rPr>
              <a:t>标题文字添加</a:t>
            </a:r>
          </a:p>
        </p:txBody>
      </p:sp>
      <p:sp>
        <p:nvSpPr>
          <p:cNvPr id="16" name="文本框 15"/>
          <p:cNvSpPr txBox="1"/>
          <p:nvPr/>
        </p:nvSpPr>
        <p:spPr>
          <a:xfrm>
            <a:off x="1315534" y="3700396"/>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17" name="直接连接符 14"/>
          <p:cNvCxnSpPr/>
          <p:nvPr/>
        </p:nvCxnSpPr>
        <p:spPr>
          <a:xfrm>
            <a:off x="1418648" y="3586394"/>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92398" y="1941093"/>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3844346" y="3145858"/>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dirty="0">
                <a:effectLst/>
                <a:latin typeface="Microsoft YaHei" charset="-122"/>
                <a:ea typeface="Microsoft YaHei" charset="-122"/>
                <a:cs typeface="Microsoft YaHei" charset="-122"/>
              </a:rPr>
              <a:t>标题文字添加</a:t>
            </a:r>
          </a:p>
        </p:txBody>
      </p:sp>
      <p:sp>
        <p:nvSpPr>
          <p:cNvPr id="20" name="文本框 19"/>
          <p:cNvSpPr txBox="1"/>
          <p:nvPr/>
        </p:nvSpPr>
        <p:spPr>
          <a:xfrm>
            <a:off x="3844346" y="3700396"/>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21" name="直接连接符 18"/>
          <p:cNvCxnSpPr/>
          <p:nvPr/>
        </p:nvCxnSpPr>
        <p:spPr>
          <a:xfrm>
            <a:off x="3947460" y="3586394"/>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6221210" y="1951404"/>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6373158" y="3156169"/>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dirty="0">
                <a:effectLst/>
                <a:latin typeface="Microsoft YaHei" charset="-122"/>
                <a:ea typeface="Microsoft YaHei" charset="-122"/>
                <a:cs typeface="Microsoft YaHei" charset="-122"/>
              </a:rPr>
              <a:t>标题文字添加</a:t>
            </a:r>
          </a:p>
        </p:txBody>
      </p:sp>
      <p:sp>
        <p:nvSpPr>
          <p:cNvPr id="24" name="文本框 23"/>
          <p:cNvSpPr txBox="1"/>
          <p:nvPr/>
        </p:nvSpPr>
        <p:spPr>
          <a:xfrm>
            <a:off x="6373158" y="3710707"/>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25" name="直接连接符 22"/>
          <p:cNvCxnSpPr/>
          <p:nvPr/>
        </p:nvCxnSpPr>
        <p:spPr>
          <a:xfrm>
            <a:off x="6476272" y="3596705"/>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8750022" y="1932218"/>
            <a:ext cx="2273750" cy="3553844"/>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8901970" y="3136983"/>
            <a:ext cx="2225040" cy="424732"/>
          </a:xfrm>
          <a:prstGeom prst="rect">
            <a:avLst/>
          </a:prstGeom>
          <a:noFill/>
        </p:spPr>
        <p:txBody>
          <a:bodyPr wrap="square" rtlCol="0">
            <a:spAutoFit/>
          </a:bodyPr>
          <a:lstStyle>
            <a:defPPr>
              <a:defRPr lang="zh-CN"/>
            </a:defPPr>
            <a:lvl1pPr algn="r">
              <a:defRPr>
                <a:solidFill>
                  <a:schemeClr val="bg1"/>
                </a:solidFill>
                <a:effectLst>
                  <a:outerShdw blurRad="152400" dist="50800" dir="5400000" algn="ctr" rotWithShape="0">
                    <a:schemeClr val="tx1"/>
                  </a:outerShdw>
                </a:effectLst>
                <a:latin typeface="FZZhengHeiS-DB-GB" panose="02000000000000000000" pitchFamily="2" charset="0"/>
                <a:ea typeface="FZZhengHeiS-DB-GB" panose="02000000000000000000" pitchFamily="2" charset="0"/>
              </a:defRPr>
            </a:lvl1pPr>
          </a:lstStyle>
          <a:p>
            <a:pPr algn="l">
              <a:lnSpc>
                <a:spcPct val="120000"/>
              </a:lnSpc>
            </a:pPr>
            <a:r>
              <a:rPr lang="zh-CN" altLang="en-US" b="1">
                <a:effectLst/>
                <a:latin typeface="Microsoft YaHei" charset="-122"/>
                <a:ea typeface="Microsoft YaHei" charset="-122"/>
                <a:cs typeface="Microsoft YaHei" charset="-122"/>
              </a:rPr>
              <a:t>标题文字添加</a:t>
            </a:r>
            <a:endParaRPr lang="zh-CN" altLang="en-US" b="1" dirty="0">
              <a:effectLst/>
              <a:latin typeface="Microsoft YaHei" charset="-122"/>
              <a:ea typeface="Microsoft YaHei" charset="-122"/>
              <a:cs typeface="Microsoft YaHei" charset="-122"/>
            </a:endParaRPr>
          </a:p>
        </p:txBody>
      </p:sp>
      <p:sp>
        <p:nvSpPr>
          <p:cNvPr id="28" name="文本框 27"/>
          <p:cNvSpPr txBox="1"/>
          <p:nvPr/>
        </p:nvSpPr>
        <p:spPr>
          <a:xfrm>
            <a:off x="8901970" y="3691521"/>
            <a:ext cx="1944660" cy="1126462"/>
          </a:xfrm>
          <a:prstGeom prst="rect">
            <a:avLst/>
          </a:prstGeom>
          <a:noFill/>
        </p:spPr>
        <p:txBody>
          <a:bodyPr wrap="square" rtlCol="0">
            <a:spAutoFit/>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cxnSp>
        <p:nvCxnSpPr>
          <p:cNvPr id="29" name="直接连接符 26"/>
          <p:cNvCxnSpPr/>
          <p:nvPr/>
        </p:nvCxnSpPr>
        <p:spPr>
          <a:xfrm>
            <a:off x="9005084" y="3577519"/>
            <a:ext cx="265167"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pic>
        <p:nvPicPr>
          <p:cNvPr id="30" name="图片 2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17346" y="2197634"/>
            <a:ext cx="762348" cy="762348"/>
          </a:xfrm>
          <a:prstGeom prst="rect">
            <a:avLst/>
          </a:prstGeom>
          <a:solidFill>
            <a:schemeClr val="bg1"/>
          </a:solidFill>
        </p:spPr>
      </p:pic>
      <p:pic>
        <p:nvPicPr>
          <p:cNvPr id="31" name="图片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88534" y="2197634"/>
            <a:ext cx="762348" cy="762348"/>
          </a:xfrm>
          <a:prstGeom prst="rect">
            <a:avLst/>
          </a:prstGeom>
          <a:solidFill>
            <a:schemeClr val="bg1"/>
          </a:solidFill>
        </p:spPr>
      </p:pic>
      <p:pic>
        <p:nvPicPr>
          <p:cNvPr id="32" name="图片 3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859722" y="2197634"/>
            <a:ext cx="762348" cy="762348"/>
          </a:xfrm>
          <a:prstGeom prst="rect">
            <a:avLst/>
          </a:prstGeom>
          <a:solidFill>
            <a:schemeClr val="bg1"/>
          </a:solidFill>
        </p:spPr>
      </p:pic>
      <p:pic>
        <p:nvPicPr>
          <p:cNvPr id="33" name="图片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330910" y="2197634"/>
            <a:ext cx="762348" cy="762348"/>
          </a:xfrm>
          <a:prstGeom prst="rect">
            <a:avLst/>
          </a:prstGeom>
          <a:solidFill>
            <a:schemeClr val="bg1"/>
          </a:solidFill>
        </p:spPr>
      </p:pic>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209333" y="144378"/>
            <a:ext cx="4828843" cy="1004803"/>
            <a:chOff x="209333" y="144378"/>
            <a:chExt cx="4828843" cy="1004803"/>
          </a:xfrm>
        </p:grpSpPr>
        <p:grpSp>
          <p:nvGrpSpPr>
            <p:cNvPr id="9"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13" name="图片 1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4" name="图片 1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10" name="组 9"/>
            <p:cNvGrpSpPr/>
            <p:nvPr/>
          </p:nvGrpSpPr>
          <p:grpSpPr>
            <a:xfrm>
              <a:off x="1336331" y="207201"/>
              <a:ext cx="3701845" cy="741056"/>
              <a:chOff x="5635439" y="1760399"/>
              <a:chExt cx="3701845" cy="741056"/>
            </a:xfrm>
          </p:grpSpPr>
          <p:sp>
            <p:nvSpPr>
              <p:cNvPr id="11" name="文本框 10"/>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2" name="文本框 11"/>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45" name="Group 10"/>
          <p:cNvGrpSpPr>
            <a:grpSpLocks/>
          </p:cNvGrpSpPr>
          <p:nvPr/>
        </p:nvGrpSpPr>
        <p:grpSpPr bwMode="auto">
          <a:xfrm>
            <a:off x="797719" y="1812398"/>
            <a:ext cx="3286125" cy="1809750"/>
            <a:chOff x="0" y="0"/>
            <a:chExt cx="2208" cy="1216"/>
          </a:xfrm>
        </p:grpSpPr>
        <p:sp>
          <p:nvSpPr>
            <p:cNvPr id="46" name="Rectangle 11"/>
            <p:cNvSpPr>
              <a:spLocks/>
            </p:cNvSpPr>
            <p:nvPr/>
          </p:nvSpPr>
          <p:spPr bwMode="auto">
            <a:xfrm>
              <a:off x="0" y="0"/>
              <a:ext cx="2208" cy="1216"/>
            </a:xfrm>
            <a:prstGeom prst="rect">
              <a:avLst/>
            </a:prstGeom>
            <a:solidFill>
              <a:srgbClr val="4029B4"/>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48" name="Rectangle 13"/>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l">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49" name="Rectangle 14"/>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a:t>
              </a:r>
              <a:r>
                <a:rPr lang="zh-CN" altLang="en-US" sz="1400" dirty="0" smtClean="0">
                  <a:solidFill>
                    <a:schemeClr val="bg1"/>
                  </a:solidFill>
                  <a:latin typeface="+mn-ea"/>
                </a:rPr>
                <a:t>将</a:t>
              </a:r>
              <a:endParaRPr lang="zh-CN" altLang="en-US" sz="1400" dirty="0">
                <a:solidFill>
                  <a:schemeClr val="bg1"/>
                </a:solidFill>
                <a:latin typeface="+mn-ea"/>
              </a:endParaRPr>
            </a:p>
          </p:txBody>
        </p:sp>
      </p:grpSp>
      <p:grpSp>
        <p:nvGrpSpPr>
          <p:cNvPr id="50" name="Group 15"/>
          <p:cNvGrpSpPr>
            <a:grpSpLocks/>
          </p:cNvGrpSpPr>
          <p:nvPr/>
        </p:nvGrpSpPr>
        <p:grpSpPr bwMode="auto">
          <a:xfrm>
            <a:off x="4464844" y="1812398"/>
            <a:ext cx="3286125" cy="1809750"/>
            <a:chOff x="0" y="0"/>
            <a:chExt cx="2208" cy="1216"/>
          </a:xfrm>
        </p:grpSpPr>
        <p:sp>
          <p:nvSpPr>
            <p:cNvPr id="51" name="Rectangle 16"/>
            <p:cNvSpPr>
              <a:spLocks/>
            </p:cNvSpPr>
            <p:nvPr/>
          </p:nvSpPr>
          <p:spPr bwMode="auto">
            <a:xfrm>
              <a:off x="0" y="0"/>
              <a:ext cx="2208" cy="1216"/>
            </a:xfrm>
            <a:prstGeom prst="rect">
              <a:avLst/>
            </a:prstGeom>
            <a:solidFill>
              <a:srgbClr val="39239E"/>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53" name="Rectangle 18"/>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l">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54" name="Rectangle 19"/>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55" name="Group 20"/>
          <p:cNvGrpSpPr>
            <a:grpSpLocks/>
          </p:cNvGrpSpPr>
          <p:nvPr/>
        </p:nvGrpSpPr>
        <p:grpSpPr bwMode="auto">
          <a:xfrm>
            <a:off x="8131969" y="1812398"/>
            <a:ext cx="3286125" cy="1809750"/>
            <a:chOff x="0" y="0"/>
            <a:chExt cx="2208" cy="1216"/>
          </a:xfrm>
        </p:grpSpPr>
        <p:sp>
          <p:nvSpPr>
            <p:cNvPr id="56" name="Rectangle 21"/>
            <p:cNvSpPr>
              <a:spLocks/>
            </p:cNvSpPr>
            <p:nvPr/>
          </p:nvSpPr>
          <p:spPr bwMode="auto">
            <a:xfrm>
              <a:off x="0" y="0"/>
              <a:ext cx="2208" cy="1216"/>
            </a:xfrm>
            <a:prstGeom prst="rect">
              <a:avLst/>
            </a:prstGeom>
            <a:solidFill>
              <a:srgbClr val="4029B4"/>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58" name="Rectangle 23"/>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59" name="Rectangle 24"/>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60" name="Group 25"/>
          <p:cNvGrpSpPr>
            <a:grpSpLocks/>
          </p:cNvGrpSpPr>
          <p:nvPr/>
        </p:nvGrpSpPr>
        <p:grpSpPr bwMode="auto">
          <a:xfrm>
            <a:off x="797719" y="4110306"/>
            <a:ext cx="3286125" cy="1809750"/>
            <a:chOff x="0" y="0"/>
            <a:chExt cx="2208" cy="1216"/>
          </a:xfrm>
        </p:grpSpPr>
        <p:sp>
          <p:nvSpPr>
            <p:cNvPr id="61" name="Rectangle 26"/>
            <p:cNvSpPr>
              <a:spLocks/>
            </p:cNvSpPr>
            <p:nvPr/>
          </p:nvSpPr>
          <p:spPr bwMode="auto">
            <a:xfrm>
              <a:off x="0" y="0"/>
              <a:ext cx="2208" cy="1216"/>
            </a:xfrm>
            <a:prstGeom prst="rect">
              <a:avLst/>
            </a:prstGeom>
            <a:solidFill>
              <a:srgbClr val="39239E"/>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63" name="Rectangle 28"/>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64" name="Rectangle 29"/>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65" name="Group 30"/>
          <p:cNvGrpSpPr>
            <a:grpSpLocks/>
          </p:cNvGrpSpPr>
          <p:nvPr/>
        </p:nvGrpSpPr>
        <p:grpSpPr bwMode="auto">
          <a:xfrm>
            <a:off x="4464844" y="4110306"/>
            <a:ext cx="3286125" cy="1809750"/>
            <a:chOff x="0" y="0"/>
            <a:chExt cx="2208" cy="1216"/>
          </a:xfrm>
        </p:grpSpPr>
        <p:sp>
          <p:nvSpPr>
            <p:cNvPr id="66" name="Rectangle 31"/>
            <p:cNvSpPr>
              <a:spLocks/>
            </p:cNvSpPr>
            <p:nvPr/>
          </p:nvSpPr>
          <p:spPr bwMode="auto">
            <a:xfrm>
              <a:off x="0" y="0"/>
              <a:ext cx="2208" cy="1216"/>
            </a:xfrm>
            <a:prstGeom prst="rect">
              <a:avLst/>
            </a:prstGeom>
            <a:solidFill>
              <a:srgbClr val="4029B4"/>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68" name="Rectangle 33"/>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69" name="Rectangle 34"/>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grpSp>
        <p:nvGrpSpPr>
          <p:cNvPr id="70" name="Group 35"/>
          <p:cNvGrpSpPr>
            <a:grpSpLocks/>
          </p:cNvGrpSpPr>
          <p:nvPr/>
        </p:nvGrpSpPr>
        <p:grpSpPr bwMode="auto">
          <a:xfrm>
            <a:off x="8131969" y="4110306"/>
            <a:ext cx="3286125" cy="1809750"/>
            <a:chOff x="0" y="0"/>
            <a:chExt cx="2208" cy="1216"/>
          </a:xfrm>
        </p:grpSpPr>
        <p:sp>
          <p:nvSpPr>
            <p:cNvPr id="71" name="Rectangle 36"/>
            <p:cNvSpPr>
              <a:spLocks/>
            </p:cNvSpPr>
            <p:nvPr/>
          </p:nvSpPr>
          <p:spPr bwMode="auto">
            <a:xfrm>
              <a:off x="0" y="0"/>
              <a:ext cx="2208" cy="1216"/>
            </a:xfrm>
            <a:prstGeom prst="rect">
              <a:avLst/>
            </a:prstGeom>
            <a:solidFill>
              <a:srgbClr val="39239E"/>
            </a:solidFill>
            <a:ln w="25400" cap="flat">
              <a:solidFill>
                <a:schemeClr val="tx1">
                  <a:alpha val="0"/>
                </a:schemeClr>
              </a:solidFill>
              <a:prstDash val="solid"/>
              <a:miter lim="800000"/>
              <a:headEnd type="none" w="med" len="med"/>
              <a:tailEnd type="none" w="med" len="med"/>
            </a:ln>
          </p:spPr>
          <p:txBody>
            <a:bodyPr lIns="0" tIns="0" rIns="0" bIns="0"/>
            <a:lstStyle/>
            <a:p>
              <a:endParaRPr lang="es-ES" sz="3937">
                <a:ea typeface="微软雅黑 Light" panose="020B0502040204020203" pitchFamily="34" charset="-122"/>
              </a:endParaRPr>
            </a:p>
          </p:txBody>
        </p:sp>
        <p:sp>
          <p:nvSpPr>
            <p:cNvPr id="73" name="Rectangle 38"/>
            <p:cNvSpPr>
              <a:spLocks/>
            </p:cNvSpPr>
            <p:nvPr/>
          </p:nvSpPr>
          <p:spPr bwMode="auto">
            <a:xfrm>
              <a:off x="1023" y="268"/>
              <a:ext cx="1096" cy="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spcBef>
                  <a:spcPts val="1125"/>
                </a:spcBef>
              </a:pPr>
              <a:r>
                <a:rPr lang="zh-CN" altLang="en-US" sz="1687"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1687" b="1" dirty="0">
                <a:solidFill>
                  <a:srgbClr val="FFFFFF"/>
                </a:solidFill>
                <a:latin typeface="Lato Bold" charset="0"/>
                <a:ea typeface="微软雅黑 Light" panose="020B0502040204020203" pitchFamily="34" charset="-122"/>
                <a:cs typeface="Lato Bold" charset="0"/>
                <a:sym typeface="Lato Bold" charset="0"/>
              </a:endParaRPr>
            </a:p>
          </p:txBody>
        </p:sp>
        <p:sp>
          <p:nvSpPr>
            <p:cNvPr id="74" name="Rectangle 39"/>
            <p:cNvSpPr>
              <a:spLocks/>
            </p:cNvSpPr>
            <p:nvPr/>
          </p:nvSpPr>
          <p:spPr bwMode="auto">
            <a:xfrm>
              <a:off x="1031" y="500"/>
              <a:ext cx="109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nSpc>
                  <a:spcPct val="120000"/>
                </a:lnSpc>
              </a:pPr>
              <a:r>
                <a:rPr lang="zh-CN" altLang="en-US" sz="1400" dirty="0">
                  <a:solidFill>
                    <a:schemeClr val="bg1"/>
                  </a:solidFill>
                  <a:latin typeface="+mn-ea"/>
                </a:rPr>
                <a:t>用户可以在投影仪或者计算机上进行演示也可以将</a:t>
              </a:r>
            </a:p>
          </p:txBody>
        </p:sp>
      </p:grpSp>
      <p:pic>
        <p:nvPicPr>
          <p:cNvPr id="75" name="图片 7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97719" y="1801817"/>
            <a:ext cx="1357629" cy="1820332"/>
          </a:xfrm>
          <a:prstGeom prst="rect">
            <a:avLst/>
          </a:prstGeom>
        </p:spPr>
      </p:pic>
      <p:pic>
        <p:nvPicPr>
          <p:cNvPr id="76" name="图片 7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464844" y="1815047"/>
            <a:ext cx="1357629" cy="1807101"/>
          </a:xfrm>
          <a:prstGeom prst="rect">
            <a:avLst/>
          </a:prstGeom>
        </p:spPr>
      </p:pic>
      <p:pic>
        <p:nvPicPr>
          <p:cNvPr id="77" name="图片 7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131969" y="1812397"/>
            <a:ext cx="1345723" cy="1809751"/>
          </a:xfrm>
          <a:prstGeom prst="rect">
            <a:avLst/>
          </a:prstGeom>
        </p:spPr>
      </p:pic>
      <p:pic>
        <p:nvPicPr>
          <p:cNvPr id="78" name="图片 77"/>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99365" y="4110306"/>
            <a:ext cx="1332172" cy="1820331"/>
          </a:xfrm>
          <a:prstGeom prst="rect">
            <a:avLst/>
          </a:prstGeom>
        </p:spPr>
      </p:pic>
      <p:pic>
        <p:nvPicPr>
          <p:cNvPr id="79" name="图片 78"/>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451133" y="4110306"/>
            <a:ext cx="1345723" cy="1820331"/>
          </a:xfrm>
          <a:prstGeom prst="rect">
            <a:avLst/>
          </a:prstGeom>
        </p:spPr>
      </p:pic>
      <p:pic>
        <p:nvPicPr>
          <p:cNvPr id="80" name="图片 79"/>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8131970" y="4110305"/>
            <a:ext cx="1332011" cy="1820331"/>
          </a:xfrm>
          <a:prstGeom prst="rect">
            <a:avLst/>
          </a:prstGeom>
        </p:spPr>
      </p:pic>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ppt_x"/>
                                          </p:val>
                                        </p:tav>
                                        <p:tav tm="100000">
                                          <p:val>
                                            <p:strVal val="#ppt_x"/>
                                          </p:val>
                                        </p:tav>
                                      </p:tavLst>
                                    </p:anim>
                                    <p:anim calcmode="lin" valueType="num">
                                      <p:cBhvr additive="base">
                                        <p:cTn id="8" dur="500" fill="hold"/>
                                        <p:tgtEl>
                                          <p:spTgt spid="7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ppt_x"/>
                                          </p:val>
                                        </p:tav>
                                        <p:tav tm="100000">
                                          <p:val>
                                            <p:strVal val="#ppt_x"/>
                                          </p:val>
                                        </p:tav>
                                      </p:tavLst>
                                    </p:anim>
                                    <p:anim calcmode="lin" valueType="num">
                                      <p:cBhvr additive="base">
                                        <p:cTn id="13"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ppt_x"/>
                                          </p:val>
                                        </p:tav>
                                        <p:tav tm="100000">
                                          <p:val>
                                            <p:strVal val="#ppt_x"/>
                                          </p:val>
                                        </p:tav>
                                      </p:tavLst>
                                    </p:anim>
                                    <p:anim calcmode="lin" valueType="num">
                                      <p:cBhvr additive="base">
                                        <p:cTn id="19" dur="500" fill="hold"/>
                                        <p:tgtEl>
                                          <p:spTgt spid="76"/>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ppt_x"/>
                                          </p:val>
                                        </p:tav>
                                        <p:tav tm="100000">
                                          <p:val>
                                            <p:strVal val="#ppt_x"/>
                                          </p:val>
                                        </p:tav>
                                      </p:tavLst>
                                    </p:anim>
                                    <p:anim calcmode="lin" valueType="num">
                                      <p:cBhvr additive="base">
                                        <p:cTn id="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7"/>
                                        </p:tgtEl>
                                        <p:attrNameLst>
                                          <p:attrName>style.visibility</p:attrName>
                                        </p:attrNameLst>
                                      </p:cBhvr>
                                      <p:to>
                                        <p:strVal val="visible"/>
                                      </p:to>
                                    </p:set>
                                    <p:anim calcmode="lin" valueType="num">
                                      <p:cBhvr additive="base">
                                        <p:cTn id="29" dur="500" fill="hold"/>
                                        <p:tgtEl>
                                          <p:spTgt spid="77"/>
                                        </p:tgtEl>
                                        <p:attrNameLst>
                                          <p:attrName>ppt_x</p:attrName>
                                        </p:attrNameLst>
                                      </p:cBhvr>
                                      <p:tavLst>
                                        <p:tav tm="0">
                                          <p:val>
                                            <p:strVal val="#ppt_x"/>
                                          </p:val>
                                        </p:tav>
                                        <p:tav tm="100000">
                                          <p:val>
                                            <p:strVal val="#ppt_x"/>
                                          </p:val>
                                        </p:tav>
                                      </p:tavLst>
                                    </p:anim>
                                    <p:anim calcmode="lin" valueType="num">
                                      <p:cBhvr additive="base">
                                        <p:cTn id="30" dur="500" fill="hold"/>
                                        <p:tgtEl>
                                          <p:spTgt spid="77"/>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fill="hold" nodeType="afterEffect">
                                  <p:stCondLst>
                                    <p:cond delay="0"/>
                                  </p:stCondLst>
                                  <p:childTnLst>
                                    <p:set>
                                      <p:cBhvr>
                                        <p:cTn id="33" dur="1" fill="hold">
                                          <p:stCondLst>
                                            <p:cond delay="0"/>
                                          </p:stCondLst>
                                        </p:cTn>
                                        <p:tgtEl>
                                          <p:spTgt spid="55"/>
                                        </p:tgtEl>
                                        <p:attrNameLst>
                                          <p:attrName>style.visibility</p:attrName>
                                        </p:attrNameLst>
                                      </p:cBhvr>
                                      <p:to>
                                        <p:strVal val="visible"/>
                                      </p:to>
                                    </p:set>
                                    <p:anim calcmode="lin" valueType="num">
                                      <p:cBhvr additive="base">
                                        <p:cTn id="34" dur="500" fill="hold"/>
                                        <p:tgtEl>
                                          <p:spTgt spid="55"/>
                                        </p:tgtEl>
                                        <p:attrNameLst>
                                          <p:attrName>ppt_x</p:attrName>
                                        </p:attrNameLst>
                                      </p:cBhvr>
                                      <p:tavLst>
                                        <p:tav tm="0">
                                          <p:val>
                                            <p:strVal val="#ppt_x"/>
                                          </p:val>
                                        </p:tav>
                                        <p:tav tm="100000">
                                          <p:val>
                                            <p:strVal val="#ppt_x"/>
                                          </p:val>
                                        </p:tav>
                                      </p:tavLst>
                                    </p:anim>
                                    <p:anim calcmode="lin" valueType="num">
                                      <p:cBhvr additive="base">
                                        <p:cTn id="35"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78"/>
                                        </p:tgtEl>
                                        <p:attrNameLst>
                                          <p:attrName>style.visibility</p:attrName>
                                        </p:attrNameLst>
                                      </p:cBhvr>
                                      <p:to>
                                        <p:strVal val="visible"/>
                                      </p:to>
                                    </p:set>
                                    <p:anim calcmode="lin" valueType="num">
                                      <p:cBhvr additive="base">
                                        <p:cTn id="40" dur="500" fill="hold"/>
                                        <p:tgtEl>
                                          <p:spTgt spid="78"/>
                                        </p:tgtEl>
                                        <p:attrNameLst>
                                          <p:attrName>ppt_x</p:attrName>
                                        </p:attrNameLst>
                                      </p:cBhvr>
                                      <p:tavLst>
                                        <p:tav tm="0">
                                          <p:val>
                                            <p:strVal val="#ppt_x"/>
                                          </p:val>
                                        </p:tav>
                                        <p:tav tm="100000">
                                          <p:val>
                                            <p:strVal val="#ppt_x"/>
                                          </p:val>
                                        </p:tav>
                                      </p:tavLst>
                                    </p:anim>
                                    <p:anim calcmode="lin" valueType="num">
                                      <p:cBhvr additive="base">
                                        <p:cTn id="41" dur="500" fill="hold"/>
                                        <p:tgtEl>
                                          <p:spTgt spid="78"/>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fill="hold" nodeType="after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ppt_x"/>
                                          </p:val>
                                        </p:tav>
                                        <p:tav tm="100000">
                                          <p:val>
                                            <p:strVal val="#ppt_x"/>
                                          </p:val>
                                        </p:tav>
                                      </p:tavLst>
                                    </p:anim>
                                    <p:anim calcmode="lin" valueType="num">
                                      <p:cBhvr additive="base">
                                        <p:cTn id="46"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 presetClass="entr" presetSubtype="4" fill="hold" nodeType="afterEffect">
                                  <p:stCondLst>
                                    <p:cond delay="0"/>
                                  </p:stCondLst>
                                  <p:childTnLst>
                                    <p:set>
                                      <p:cBhvr>
                                        <p:cTn id="55" dur="1" fill="hold">
                                          <p:stCondLst>
                                            <p:cond delay="0"/>
                                          </p:stCondLst>
                                        </p:cTn>
                                        <p:tgtEl>
                                          <p:spTgt spid="65"/>
                                        </p:tgtEl>
                                        <p:attrNameLst>
                                          <p:attrName>style.visibility</p:attrName>
                                        </p:attrNameLst>
                                      </p:cBhvr>
                                      <p:to>
                                        <p:strVal val="visible"/>
                                      </p:to>
                                    </p:set>
                                    <p:anim calcmode="lin" valueType="num">
                                      <p:cBhvr additive="base">
                                        <p:cTn id="56" dur="500" fill="hold"/>
                                        <p:tgtEl>
                                          <p:spTgt spid="65"/>
                                        </p:tgtEl>
                                        <p:attrNameLst>
                                          <p:attrName>ppt_x</p:attrName>
                                        </p:attrNameLst>
                                      </p:cBhvr>
                                      <p:tavLst>
                                        <p:tav tm="0">
                                          <p:val>
                                            <p:strVal val="#ppt_x"/>
                                          </p:val>
                                        </p:tav>
                                        <p:tav tm="100000">
                                          <p:val>
                                            <p:strVal val="#ppt_x"/>
                                          </p:val>
                                        </p:tav>
                                      </p:tavLst>
                                    </p:anim>
                                    <p:anim calcmode="lin" valueType="num">
                                      <p:cBhvr additive="base">
                                        <p:cTn id="57"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fill="hold"/>
                                        <p:tgtEl>
                                          <p:spTgt spid="80"/>
                                        </p:tgtEl>
                                        <p:attrNameLst>
                                          <p:attrName>ppt_x</p:attrName>
                                        </p:attrNameLst>
                                      </p:cBhvr>
                                      <p:tavLst>
                                        <p:tav tm="0">
                                          <p:val>
                                            <p:strVal val="#ppt_x"/>
                                          </p:val>
                                        </p:tav>
                                        <p:tav tm="100000">
                                          <p:val>
                                            <p:strVal val="#ppt_x"/>
                                          </p:val>
                                        </p:tav>
                                      </p:tavLst>
                                    </p:anim>
                                    <p:anim calcmode="lin" valueType="num">
                                      <p:cBhvr additive="base">
                                        <p:cTn id="63" dur="500" fill="hold"/>
                                        <p:tgtEl>
                                          <p:spTgt spid="80"/>
                                        </p:tgtEl>
                                        <p:attrNameLst>
                                          <p:attrName>ppt_y</p:attrName>
                                        </p:attrNameLst>
                                      </p:cBhvr>
                                      <p:tavLst>
                                        <p:tav tm="0">
                                          <p:val>
                                            <p:strVal val="1+#ppt_h/2"/>
                                          </p:val>
                                        </p:tav>
                                        <p:tav tm="100000">
                                          <p:val>
                                            <p:strVal val="#ppt_y"/>
                                          </p:val>
                                        </p:tav>
                                      </p:tavLst>
                                    </p:anim>
                                  </p:childTnLst>
                                </p:cTn>
                              </p:par>
                            </p:childTnLst>
                          </p:cTn>
                        </p:par>
                        <p:par>
                          <p:cTn id="64" fill="hold">
                            <p:stCondLst>
                              <p:cond delay="500"/>
                            </p:stCondLst>
                            <p:childTnLst>
                              <p:par>
                                <p:cTn id="65" presetID="2" presetClass="entr" presetSubtype="4"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additive="base">
                                        <p:cTn id="67" dur="500" fill="hold"/>
                                        <p:tgtEl>
                                          <p:spTgt spid="70"/>
                                        </p:tgtEl>
                                        <p:attrNameLst>
                                          <p:attrName>ppt_x</p:attrName>
                                        </p:attrNameLst>
                                      </p:cBhvr>
                                      <p:tavLst>
                                        <p:tav tm="0">
                                          <p:val>
                                            <p:strVal val="#ppt_x"/>
                                          </p:val>
                                        </p:tav>
                                        <p:tav tm="100000">
                                          <p:val>
                                            <p:strVal val="#ppt_x"/>
                                          </p:val>
                                        </p:tav>
                                      </p:tavLst>
                                    </p:anim>
                                    <p:anim calcmode="lin" valueType="num">
                                      <p:cBhvr additive="base">
                                        <p:cTn id="6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209333" y="144378"/>
            <a:ext cx="4828843" cy="1004803"/>
            <a:chOff x="209333" y="144378"/>
            <a:chExt cx="4828843" cy="1004803"/>
          </a:xfrm>
        </p:grpSpPr>
        <p:grpSp>
          <p:nvGrpSpPr>
            <p:cNvPr id="9"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13" name="图片 1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4" name="图片 1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10" name="组 9"/>
            <p:cNvGrpSpPr/>
            <p:nvPr/>
          </p:nvGrpSpPr>
          <p:grpSpPr>
            <a:xfrm>
              <a:off x="1336331" y="207201"/>
              <a:ext cx="3701845" cy="741056"/>
              <a:chOff x="5635439" y="1760399"/>
              <a:chExt cx="3701845" cy="741056"/>
            </a:xfrm>
          </p:grpSpPr>
          <p:sp>
            <p:nvSpPr>
              <p:cNvPr id="11" name="文本框 10"/>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2" name="文本框 11"/>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16" name="矩形 15"/>
          <p:cNvSpPr/>
          <p:nvPr/>
        </p:nvSpPr>
        <p:spPr>
          <a:xfrm>
            <a:off x="707923" y="2064774"/>
            <a:ext cx="5388077" cy="3451123"/>
          </a:xfrm>
          <a:prstGeom prst="rect">
            <a:avLst/>
          </a:prstGeom>
          <a:solidFill>
            <a:srgbClr val="3923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1224546" y="2417720"/>
            <a:ext cx="2864928" cy="461665"/>
          </a:xfrm>
          <a:prstGeom prst="rect">
            <a:avLst/>
          </a:prstGeom>
          <a:noFill/>
        </p:spPr>
        <p:txBody>
          <a:bodyPr wrap="square" rtlCol="0">
            <a:spAutoFit/>
          </a:bodyPr>
          <a:lstStyle/>
          <a:p>
            <a:pPr>
              <a:spcBef>
                <a:spcPts val="1125"/>
              </a:spcBef>
            </a:pPr>
            <a:r>
              <a:rPr lang="zh-CN" altLang="en-US" sz="2400" b="1" dirty="0">
                <a:solidFill>
                  <a:srgbClr val="FFFFFF"/>
                </a:solidFill>
                <a:latin typeface="Lato Bold" charset="0"/>
                <a:ea typeface="微软雅黑 Light" panose="020B0502040204020203" pitchFamily="34" charset="-122"/>
                <a:cs typeface="Lato Bold" charset="0"/>
                <a:sym typeface="Lato Bold" charset="0"/>
              </a:rPr>
              <a:t>点此替换文本</a:t>
            </a:r>
            <a:endParaRPr lang="en-US" altLang="zh-CN" sz="2400" b="1" dirty="0">
              <a:solidFill>
                <a:srgbClr val="FFFFFF"/>
              </a:solidFill>
              <a:latin typeface="Lato Bold" charset="0"/>
              <a:ea typeface="微软雅黑 Light" panose="020B0502040204020203" pitchFamily="34" charset="-122"/>
              <a:cs typeface="Lato Bold" charset="0"/>
              <a:sym typeface="Lato Bold" charset="0"/>
            </a:endParaRPr>
          </a:p>
        </p:txBody>
      </p:sp>
      <p:cxnSp>
        <p:nvCxnSpPr>
          <p:cNvPr id="18" name="直接连接符 9"/>
          <p:cNvCxnSpPr/>
          <p:nvPr/>
        </p:nvCxnSpPr>
        <p:spPr>
          <a:xfrm>
            <a:off x="1362333" y="3112251"/>
            <a:ext cx="61630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219415" y="3314298"/>
            <a:ext cx="4247107" cy="2677656"/>
          </a:xfrm>
          <a:prstGeom prst="rect">
            <a:avLst/>
          </a:prstGeom>
          <a:noFill/>
        </p:spPr>
        <p:txBody>
          <a:bodyPr wrap="square" rtlCol="0">
            <a:spAutoFit/>
          </a:bodyPr>
          <a:lstStyle/>
          <a:p>
            <a:pPr marL="285750" indent="-285750">
              <a:lnSpc>
                <a:spcPct val="150000"/>
              </a:lnSpc>
              <a:buFont typeface="Arial" charset="0"/>
              <a:buChar char="•"/>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en-US" altLang="zh-CN" sz="1400" dirty="0" smtClean="0">
              <a:solidFill>
                <a:schemeClr val="bg1"/>
              </a:solidFill>
              <a:latin typeface="+mn-ea"/>
            </a:endParaRPr>
          </a:p>
          <a:p>
            <a:pPr marL="285750" indent="-285750">
              <a:lnSpc>
                <a:spcPct val="150000"/>
              </a:lnSpc>
              <a:buFont typeface="Arial" charset="0"/>
              <a:buChar char="•"/>
            </a:pPr>
            <a:r>
              <a:rPr lang="zh-CN" altLang="en-US" sz="1400" dirty="0">
                <a:solidFill>
                  <a:schemeClr val="bg1"/>
                </a:solidFill>
                <a:latin typeface="+mn-ea"/>
              </a:rPr>
              <a:t>用户可以在投影仪或者</a:t>
            </a:r>
            <a:r>
              <a:rPr lang="zh-CN" altLang="en-US" sz="1400" dirty="0" smtClean="0">
                <a:solidFill>
                  <a:schemeClr val="bg1"/>
                </a:solidFill>
                <a:latin typeface="+mn-ea"/>
              </a:rPr>
              <a:t>计算机也</a:t>
            </a:r>
            <a:r>
              <a:rPr lang="zh-CN" altLang="en-US" sz="1400" dirty="0">
                <a:solidFill>
                  <a:schemeClr val="bg1"/>
                </a:solidFill>
                <a:latin typeface="+mn-ea"/>
              </a:rPr>
              <a:t>可以将演示文稿打印出来制作成</a:t>
            </a:r>
            <a:r>
              <a:rPr lang="zh-CN" altLang="en-US" sz="1400" dirty="0" smtClean="0">
                <a:solidFill>
                  <a:schemeClr val="bg1"/>
                </a:solidFill>
                <a:latin typeface="+mn-ea"/>
              </a:rPr>
              <a:t>胶片</a:t>
            </a:r>
            <a:endParaRPr lang="en-US" altLang="zh-CN" sz="1400" dirty="0" smtClean="0">
              <a:solidFill>
                <a:schemeClr val="bg1"/>
              </a:solidFill>
              <a:latin typeface="+mn-ea"/>
            </a:endParaRPr>
          </a:p>
          <a:p>
            <a:pPr marL="285750" indent="-285750">
              <a:lnSpc>
                <a:spcPct val="150000"/>
              </a:lnSpc>
              <a:buFont typeface="Arial" charset="0"/>
              <a:buChar char="•"/>
            </a:pPr>
            <a:r>
              <a:rPr lang="zh-CN" altLang="en-US" sz="1400" dirty="0">
                <a:solidFill>
                  <a:schemeClr val="bg1"/>
                </a:solidFill>
                <a:latin typeface="+mn-ea"/>
              </a:rPr>
              <a:t>用户可以在投影仪或者计算机上进行演示也可以</a:t>
            </a:r>
            <a:r>
              <a:rPr lang="zh-CN" altLang="en-US" sz="1400" dirty="0" smtClean="0">
                <a:solidFill>
                  <a:schemeClr val="bg1"/>
                </a:solidFill>
                <a:latin typeface="+mn-ea"/>
              </a:rPr>
              <a:t>将制作</a:t>
            </a:r>
            <a:r>
              <a:rPr lang="zh-CN" altLang="en-US" sz="1400" dirty="0">
                <a:solidFill>
                  <a:schemeClr val="bg1"/>
                </a:solidFill>
                <a:latin typeface="+mn-ea"/>
              </a:rPr>
              <a:t>成胶片</a:t>
            </a:r>
          </a:p>
          <a:p>
            <a:pPr marL="285750" indent="-285750">
              <a:lnSpc>
                <a:spcPct val="150000"/>
              </a:lnSpc>
              <a:buFont typeface="Arial" charset="0"/>
              <a:buChar char="•"/>
            </a:pPr>
            <a:endParaRPr lang="zh-CN" altLang="en-US" sz="1400" dirty="0">
              <a:solidFill>
                <a:schemeClr val="bg1"/>
              </a:solidFill>
              <a:latin typeface="+mn-ea"/>
            </a:endParaRPr>
          </a:p>
          <a:p>
            <a:pPr marL="285750" indent="-285750">
              <a:lnSpc>
                <a:spcPct val="150000"/>
              </a:lnSpc>
              <a:buFont typeface="Arial" charset="0"/>
              <a:buChar char="•"/>
            </a:pPr>
            <a:endParaRPr lang="zh-CN" altLang="en-US" sz="1400" dirty="0">
              <a:solidFill>
                <a:schemeClr val="bg1"/>
              </a:solidFill>
              <a:latin typeface="+mn-ea"/>
            </a:endParaRPr>
          </a:p>
        </p:txBody>
      </p:sp>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120932" y="2064774"/>
            <a:ext cx="5388077" cy="3451123"/>
          </a:xfrm>
          <a:prstGeom prst="rect">
            <a:avLst/>
          </a:prstGeom>
        </p:spPr>
      </p:pic>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heckerboard(across)">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 7"/>
          <p:cNvGrpSpPr/>
          <p:nvPr/>
        </p:nvGrpSpPr>
        <p:grpSpPr>
          <a:xfrm>
            <a:off x="209333" y="144378"/>
            <a:ext cx="4828843" cy="1004803"/>
            <a:chOff x="209333" y="144378"/>
            <a:chExt cx="4828843" cy="1004803"/>
          </a:xfrm>
        </p:grpSpPr>
        <p:grpSp>
          <p:nvGrpSpPr>
            <p:cNvPr id="9"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13" name="图片 12">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14" name="图片 13">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10" name="组 9"/>
            <p:cNvGrpSpPr/>
            <p:nvPr/>
          </p:nvGrpSpPr>
          <p:grpSpPr>
            <a:xfrm>
              <a:off x="1336331" y="207201"/>
              <a:ext cx="3701845" cy="741056"/>
              <a:chOff x="5635439" y="1760399"/>
              <a:chExt cx="3701845" cy="741056"/>
            </a:xfrm>
          </p:grpSpPr>
          <p:sp>
            <p:nvSpPr>
              <p:cNvPr id="11" name="文本框 10"/>
              <p:cNvSpPr txBox="1"/>
              <p:nvPr/>
            </p:nvSpPr>
            <p:spPr>
              <a:xfrm>
                <a:off x="5635439" y="1760399"/>
                <a:ext cx="3701845" cy="461665"/>
              </a:xfrm>
              <a:prstGeom prst="rect">
                <a:avLst/>
              </a:prstGeom>
              <a:noFill/>
            </p:spPr>
            <p:txBody>
              <a:bodyPr wrap="square" rtlCol="0">
                <a:spAutoFit/>
              </a:bodyPr>
              <a:lstStyle/>
              <a:p>
                <a:r>
                  <a:rPr lang="zh-CN" altLang="en-US" sz="2400" b="1" dirty="0" smtClean="0">
                    <a:solidFill>
                      <a:schemeClr val="tx1">
                        <a:lumMod val="75000"/>
                        <a:lumOff val="25000"/>
                      </a:schemeClr>
                    </a:solidFill>
                    <a:latin typeface="Microsoft YaHei" charset="-122"/>
                    <a:ea typeface="Microsoft YaHei" charset="-122"/>
                    <a:cs typeface="Microsoft YaHei" charset="-122"/>
                  </a:rPr>
                  <a:t>上阶段工作概述</a:t>
                </a:r>
                <a:endParaRPr lang="zh-CN" altLang="en-US" sz="2400" b="1" dirty="0">
                  <a:solidFill>
                    <a:schemeClr val="tx1">
                      <a:lumMod val="75000"/>
                      <a:lumOff val="25000"/>
                    </a:schemeClr>
                  </a:solidFill>
                  <a:latin typeface="Microsoft YaHei" charset="-122"/>
                  <a:ea typeface="Microsoft YaHei" charset="-122"/>
                  <a:cs typeface="Microsoft YaHei" charset="-122"/>
                </a:endParaRPr>
              </a:p>
            </p:txBody>
          </p:sp>
          <p:sp>
            <p:nvSpPr>
              <p:cNvPr id="12" name="文本框 11"/>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pic>
        <p:nvPicPr>
          <p:cNvPr id="22" name="图片 21">
            <a:extLst>
              <a:ext uri="{FF2B5EF4-FFF2-40B4-BE49-F238E27FC236}">
                <a16:creationId xmlns="" xmlns:a16="http://schemas.microsoft.com/office/drawing/2014/main" id="{C9960BD1-8618-4590-8136-6CC957C2055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790011" y="1939382"/>
            <a:ext cx="3166747" cy="2589066"/>
          </a:xfrm>
          <a:prstGeom prst="rect">
            <a:avLst/>
          </a:prstGeom>
        </p:spPr>
      </p:pic>
      <p:pic>
        <p:nvPicPr>
          <p:cNvPr id="23" name="图片 22">
            <a:extLst>
              <a:ext uri="{FF2B5EF4-FFF2-40B4-BE49-F238E27FC236}">
                <a16:creationId xmlns="" xmlns:a16="http://schemas.microsoft.com/office/drawing/2014/main" id="{1CB2065C-8E70-461F-A12C-F5EB2320CE7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503673" y="1939382"/>
            <a:ext cx="3150239" cy="2590898"/>
          </a:xfrm>
          <a:prstGeom prst="rect">
            <a:avLst/>
          </a:prstGeom>
        </p:spPr>
      </p:pic>
      <p:pic>
        <p:nvPicPr>
          <p:cNvPr id="24" name="图片 23">
            <a:extLst>
              <a:ext uri="{FF2B5EF4-FFF2-40B4-BE49-F238E27FC236}">
                <a16:creationId xmlns="" xmlns:a16="http://schemas.microsoft.com/office/drawing/2014/main" id="{E7DFE821-254C-4D21-A3DD-492BBAF8BD72}"/>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231905" y="1939382"/>
            <a:ext cx="3117819" cy="2589066"/>
          </a:xfrm>
          <a:prstGeom prst="rect">
            <a:avLst/>
          </a:prstGeom>
        </p:spPr>
      </p:pic>
      <p:sp>
        <p:nvSpPr>
          <p:cNvPr id="25" name="iṧľïḑe">
            <a:extLst>
              <a:ext uri="{FF2B5EF4-FFF2-40B4-BE49-F238E27FC236}">
                <a16:creationId xmlns="" xmlns:a16="http://schemas.microsoft.com/office/drawing/2014/main" id="{43B00D1B-2C81-47D5-9233-7A1D2307F1F5}"/>
              </a:ext>
            </a:extLst>
          </p:cNvPr>
          <p:cNvSpPr/>
          <p:nvPr/>
        </p:nvSpPr>
        <p:spPr>
          <a:xfrm>
            <a:off x="3546483" y="4140041"/>
            <a:ext cx="682919" cy="6840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accent6"/>
              </a:solidFill>
            </a:endParaRPr>
          </a:p>
        </p:txBody>
      </p:sp>
      <p:sp>
        <p:nvSpPr>
          <p:cNvPr id="26" name="i$ḷîḑé">
            <a:extLst>
              <a:ext uri="{FF2B5EF4-FFF2-40B4-BE49-F238E27FC236}">
                <a16:creationId xmlns="" xmlns:a16="http://schemas.microsoft.com/office/drawing/2014/main" id="{3BDDC2D4-C38E-4CBA-BD0C-6583BB263480}"/>
              </a:ext>
            </a:extLst>
          </p:cNvPr>
          <p:cNvSpPr/>
          <p:nvPr/>
        </p:nvSpPr>
        <p:spPr>
          <a:xfrm>
            <a:off x="6827334" y="4140041"/>
            <a:ext cx="682919" cy="6840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ṥḻîḍe">
            <a:extLst>
              <a:ext uri="{FF2B5EF4-FFF2-40B4-BE49-F238E27FC236}">
                <a16:creationId xmlns="" xmlns:a16="http://schemas.microsoft.com/office/drawing/2014/main" id="{14B6FF26-50F3-4CB9-B178-75A44F1EFB5F}"/>
              </a:ext>
            </a:extLst>
          </p:cNvPr>
          <p:cNvSpPr/>
          <p:nvPr/>
        </p:nvSpPr>
        <p:spPr>
          <a:xfrm>
            <a:off x="10114413" y="4130419"/>
            <a:ext cx="682919" cy="6840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ŝ1íḍè">
            <a:extLst>
              <a:ext uri="{FF2B5EF4-FFF2-40B4-BE49-F238E27FC236}">
                <a16:creationId xmlns="" xmlns:a16="http://schemas.microsoft.com/office/drawing/2014/main" id="{6CA9BA02-4C4A-48CC-940B-E1F180749882}"/>
              </a:ext>
            </a:extLst>
          </p:cNvPr>
          <p:cNvSpPr>
            <a:spLocks/>
          </p:cNvSpPr>
          <p:nvPr/>
        </p:nvSpPr>
        <p:spPr bwMode="auto">
          <a:xfrm>
            <a:off x="10250511" y="4267058"/>
            <a:ext cx="410722" cy="410722"/>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9" name="ïślïdè">
            <a:extLst>
              <a:ext uri="{FF2B5EF4-FFF2-40B4-BE49-F238E27FC236}">
                <a16:creationId xmlns="" xmlns:a16="http://schemas.microsoft.com/office/drawing/2014/main" id="{D7018CEF-0F33-4A30-8690-2B1279F8936E}"/>
              </a:ext>
            </a:extLst>
          </p:cNvPr>
          <p:cNvSpPr>
            <a:spLocks/>
          </p:cNvSpPr>
          <p:nvPr/>
        </p:nvSpPr>
        <p:spPr bwMode="auto">
          <a:xfrm>
            <a:off x="6963432" y="4276680"/>
            <a:ext cx="410722" cy="410722"/>
          </a:xfrm>
          <a:custGeom>
            <a:avLst/>
            <a:gdLst>
              <a:gd name="T0" fmla="*/ 0 w 236"/>
              <a:gd name="T1" fmla="*/ 118 h 236"/>
              <a:gd name="T2" fmla="*/ 236 w 236"/>
              <a:gd name="T3" fmla="*/ 118 h 236"/>
              <a:gd name="T4" fmla="*/ 150 w 236"/>
              <a:gd name="T5" fmla="*/ 168 h 236"/>
              <a:gd name="T6" fmla="*/ 128 w 236"/>
              <a:gd name="T7" fmla="*/ 196 h 236"/>
              <a:gd name="T8" fmla="*/ 125 w 236"/>
              <a:gd name="T9" fmla="*/ 199 h 236"/>
              <a:gd name="T10" fmla="*/ 111 w 236"/>
              <a:gd name="T11" fmla="*/ 198 h 236"/>
              <a:gd name="T12" fmla="*/ 110 w 236"/>
              <a:gd name="T13" fmla="*/ 180 h 236"/>
              <a:gd name="T14" fmla="*/ 90 w 236"/>
              <a:gd name="T15" fmla="*/ 173 h 236"/>
              <a:gd name="T16" fmla="*/ 79 w 236"/>
              <a:gd name="T17" fmla="*/ 166 h 236"/>
              <a:gd name="T18" fmla="*/ 78 w 236"/>
              <a:gd name="T19" fmla="*/ 160 h 236"/>
              <a:gd name="T20" fmla="*/ 89 w 236"/>
              <a:gd name="T21" fmla="*/ 147 h 236"/>
              <a:gd name="T22" fmla="*/ 91 w 236"/>
              <a:gd name="T23" fmla="*/ 148 h 236"/>
              <a:gd name="T24" fmla="*/ 119 w 236"/>
              <a:gd name="T25" fmla="*/ 160 h 236"/>
              <a:gd name="T26" fmla="*/ 137 w 236"/>
              <a:gd name="T27" fmla="*/ 145 h 236"/>
              <a:gd name="T28" fmla="*/ 133 w 236"/>
              <a:gd name="T29" fmla="*/ 137 h 236"/>
              <a:gd name="T30" fmla="*/ 122 w 236"/>
              <a:gd name="T31" fmla="*/ 130 h 236"/>
              <a:gd name="T32" fmla="*/ 109 w 236"/>
              <a:gd name="T33" fmla="*/ 125 h 236"/>
              <a:gd name="T34" fmla="*/ 98 w 236"/>
              <a:gd name="T35" fmla="*/ 120 h 236"/>
              <a:gd name="T36" fmla="*/ 89 w 236"/>
              <a:gd name="T37" fmla="*/ 113 h 236"/>
              <a:gd name="T38" fmla="*/ 82 w 236"/>
              <a:gd name="T39" fmla="*/ 103 h 236"/>
              <a:gd name="T40" fmla="*/ 79 w 236"/>
              <a:gd name="T41" fmla="*/ 90 h 236"/>
              <a:gd name="T42" fmla="*/ 110 w 236"/>
              <a:gd name="T43" fmla="*/ 57 h 236"/>
              <a:gd name="T44" fmla="*/ 111 w 236"/>
              <a:gd name="T45" fmla="*/ 38 h 236"/>
              <a:gd name="T46" fmla="*/ 125 w 236"/>
              <a:gd name="T47" fmla="*/ 37 h 236"/>
              <a:gd name="T48" fmla="*/ 128 w 236"/>
              <a:gd name="T49" fmla="*/ 40 h 236"/>
              <a:gd name="T50" fmla="*/ 137 w 236"/>
              <a:gd name="T51" fmla="*/ 58 h 236"/>
              <a:gd name="T52" fmla="*/ 151 w 236"/>
              <a:gd name="T53" fmla="*/ 65 h 236"/>
              <a:gd name="T54" fmla="*/ 155 w 236"/>
              <a:gd name="T55" fmla="*/ 69 h 236"/>
              <a:gd name="T56" fmla="*/ 149 w 236"/>
              <a:gd name="T57" fmla="*/ 85 h 236"/>
              <a:gd name="T58" fmla="*/ 144 w 236"/>
              <a:gd name="T59" fmla="*/ 86 h 236"/>
              <a:gd name="T60" fmla="*/ 140 w 236"/>
              <a:gd name="T61" fmla="*/ 82 h 236"/>
              <a:gd name="T62" fmla="*/ 128 w 236"/>
              <a:gd name="T63" fmla="*/ 77 h 236"/>
              <a:gd name="T64" fmla="*/ 107 w 236"/>
              <a:gd name="T65" fmla="*/ 80 h 236"/>
              <a:gd name="T66" fmla="*/ 102 w 236"/>
              <a:gd name="T67" fmla="*/ 94 h 236"/>
              <a:gd name="T68" fmla="*/ 108 w 236"/>
              <a:gd name="T69" fmla="*/ 101 h 236"/>
              <a:gd name="T70" fmla="*/ 118 w 236"/>
              <a:gd name="T71" fmla="*/ 106 h 236"/>
              <a:gd name="T72" fmla="*/ 132 w 236"/>
              <a:gd name="T73" fmla="*/ 112 h 236"/>
              <a:gd name="T74" fmla="*/ 145 w 236"/>
              <a:gd name="T75" fmla="*/ 119 h 236"/>
              <a:gd name="T76" fmla="*/ 155 w 236"/>
              <a:gd name="T77" fmla="*/ 129 h 236"/>
              <a:gd name="T78" fmla="*/ 159 w 236"/>
              <a:gd name="T79" fmla="*/ 14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moveTo>
                  <a:pt x="150" y="168"/>
                </a:moveTo>
                <a:cubicBezTo>
                  <a:pt x="145" y="175"/>
                  <a:pt x="137" y="179"/>
                  <a:pt x="128" y="180"/>
                </a:cubicBezTo>
                <a:cubicBezTo>
                  <a:pt x="128" y="196"/>
                  <a:pt x="128" y="196"/>
                  <a:pt x="128" y="196"/>
                </a:cubicBezTo>
                <a:cubicBezTo>
                  <a:pt x="128" y="197"/>
                  <a:pt x="127" y="198"/>
                  <a:pt x="127" y="198"/>
                </a:cubicBezTo>
                <a:cubicBezTo>
                  <a:pt x="126" y="199"/>
                  <a:pt x="126" y="199"/>
                  <a:pt x="125" y="199"/>
                </a:cubicBezTo>
                <a:cubicBezTo>
                  <a:pt x="113" y="199"/>
                  <a:pt x="113" y="199"/>
                  <a:pt x="113" y="199"/>
                </a:cubicBezTo>
                <a:cubicBezTo>
                  <a:pt x="112" y="199"/>
                  <a:pt x="111" y="199"/>
                  <a:pt x="111" y="198"/>
                </a:cubicBezTo>
                <a:cubicBezTo>
                  <a:pt x="110" y="197"/>
                  <a:pt x="110" y="197"/>
                  <a:pt x="110" y="196"/>
                </a:cubicBezTo>
                <a:cubicBezTo>
                  <a:pt x="110" y="180"/>
                  <a:pt x="110" y="180"/>
                  <a:pt x="110" y="180"/>
                </a:cubicBezTo>
                <a:cubicBezTo>
                  <a:pt x="106" y="180"/>
                  <a:pt x="102" y="179"/>
                  <a:pt x="99" y="177"/>
                </a:cubicBezTo>
                <a:cubicBezTo>
                  <a:pt x="95" y="176"/>
                  <a:pt x="92" y="175"/>
                  <a:pt x="90" y="173"/>
                </a:cubicBezTo>
                <a:cubicBezTo>
                  <a:pt x="88" y="172"/>
                  <a:pt x="85" y="171"/>
                  <a:pt x="83" y="169"/>
                </a:cubicBezTo>
                <a:cubicBezTo>
                  <a:pt x="81" y="168"/>
                  <a:pt x="80" y="166"/>
                  <a:pt x="79" y="166"/>
                </a:cubicBezTo>
                <a:cubicBezTo>
                  <a:pt x="79" y="165"/>
                  <a:pt x="78" y="164"/>
                  <a:pt x="78" y="164"/>
                </a:cubicBezTo>
                <a:cubicBezTo>
                  <a:pt x="77" y="163"/>
                  <a:pt x="77" y="162"/>
                  <a:pt x="78" y="160"/>
                </a:cubicBezTo>
                <a:cubicBezTo>
                  <a:pt x="87" y="148"/>
                  <a:pt x="87" y="148"/>
                  <a:pt x="87" y="148"/>
                </a:cubicBezTo>
                <a:cubicBezTo>
                  <a:pt x="87" y="148"/>
                  <a:pt x="88" y="147"/>
                  <a:pt x="89" y="147"/>
                </a:cubicBezTo>
                <a:cubicBezTo>
                  <a:pt x="90" y="147"/>
                  <a:pt x="90" y="147"/>
                  <a:pt x="91" y="148"/>
                </a:cubicBezTo>
                <a:cubicBezTo>
                  <a:pt x="91" y="148"/>
                  <a:pt x="91" y="148"/>
                  <a:pt x="91" y="148"/>
                </a:cubicBezTo>
                <a:cubicBezTo>
                  <a:pt x="98" y="154"/>
                  <a:pt x="105" y="158"/>
                  <a:pt x="112" y="159"/>
                </a:cubicBezTo>
                <a:cubicBezTo>
                  <a:pt x="115" y="160"/>
                  <a:pt x="117" y="160"/>
                  <a:pt x="119" y="160"/>
                </a:cubicBezTo>
                <a:cubicBezTo>
                  <a:pt x="124" y="160"/>
                  <a:pt x="128" y="159"/>
                  <a:pt x="131" y="156"/>
                </a:cubicBezTo>
                <a:cubicBezTo>
                  <a:pt x="135" y="154"/>
                  <a:pt x="137" y="150"/>
                  <a:pt x="137" y="145"/>
                </a:cubicBezTo>
                <a:cubicBezTo>
                  <a:pt x="137" y="144"/>
                  <a:pt x="136" y="142"/>
                  <a:pt x="136" y="140"/>
                </a:cubicBezTo>
                <a:cubicBezTo>
                  <a:pt x="135" y="139"/>
                  <a:pt x="134" y="138"/>
                  <a:pt x="133" y="137"/>
                </a:cubicBezTo>
                <a:cubicBezTo>
                  <a:pt x="132" y="136"/>
                  <a:pt x="130" y="135"/>
                  <a:pt x="127" y="133"/>
                </a:cubicBezTo>
                <a:cubicBezTo>
                  <a:pt x="125" y="132"/>
                  <a:pt x="123" y="131"/>
                  <a:pt x="122" y="130"/>
                </a:cubicBezTo>
                <a:cubicBezTo>
                  <a:pt x="120" y="130"/>
                  <a:pt x="118" y="129"/>
                  <a:pt x="115" y="128"/>
                </a:cubicBezTo>
                <a:cubicBezTo>
                  <a:pt x="112" y="127"/>
                  <a:pt x="110" y="126"/>
                  <a:pt x="109" y="125"/>
                </a:cubicBezTo>
                <a:cubicBezTo>
                  <a:pt x="108" y="125"/>
                  <a:pt x="106" y="124"/>
                  <a:pt x="104" y="123"/>
                </a:cubicBezTo>
                <a:cubicBezTo>
                  <a:pt x="101" y="122"/>
                  <a:pt x="100" y="121"/>
                  <a:pt x="98" y="120"/>
                </a:cubicBezTo>
                <a:cubicBezTo>
                  <a:pt x="97" y="119"/>
                  <a:pt x="95" y="118"/>
                  <a:pt x="93" y="117"/>
                </a:cubicBezTo>
                <a:cubicBezTo>
                  <a:pt x="91" y="116"/>
                  <a:pt x="90" y="114"/>
                  <a:pt x="89" y="113"/>
                </a:cubicBezTo>
                <a:cubicBezTo>
                  <a:pt x="87" y="112"/>
                  <a:pt x="86" y="110"/>
                  <a:pt x="85" y="109"/>
                </a:cubicBezTo>
                <a:cubicBezTo>
                  <a:pt x="83" y="107"/>
                  <a:pt x="82" y="105"/>
                  <a:pt x="82" y="103"/>
                </a:cubicBezTo>
                <a:cubicBezTo>
                  <a:pt x="81" y="102"/>
                  <a:pt x="80" y="100"/>
                  <a:pt x="80" y="97"/>
                </a:cubicBezTo>
                <a:cubicBezTo>
                  <a:pt x="79" y="95"/>
                  <a:pt x="79" y="93"/>
                  <a:pt x="79" y="90"/>
                </a:cubicBezTo>
                <a:cubicBezTo>
                  <a:pt x="79" y="82"/>
                  <a:pt x="82" y="75"/>
                  <a:pt x="88" y="69"/>
                </a:cubicBezTo>
                <a:cubicBezTo>
                  <a:pt x="93" y="62"/>
                  <a:pt x="101" y="58"/>
                  <a:pt x="110" y="57"/>
                </a:cubicBezTo>
                <a:cubicBezTo>
                  <a:pt x="110" y="40"/>
                  <a:pt x="110" y="40"/>
                  <a:pt x="110" y="40"/>
                </a:cubicBezTo>
                <a:cubicBezTo>
                  <a:pt x="110" y="40"/>
                  <a:pt x="110" y="39"/>
                  <a:pt x="111" y="38"/>
                </a:cubicBezTo>
                <a:cubicBezTo>
                  <a:pt x="111" y="38"/>
                  <a:pt x="112" y="37"/>
                  <a:pt x="113" y="37"/>
                </a:cubicBezTo>
                <a:cubicBezTo>
                  <a:pt x="125" y="37"/>
                  <a:pt x="125" y="37"/>
                  <a:pt x="125" y="37"/>
                </a:cubicBezTo>
                <a:cubicBezTo>
                  <a:pt x="126" y="37"/>
                  <a:pt x="126" y="38"/>
                  <a:pt x="127" y="38"/>
                </a:cubicBezTo>
                <a:cubicBezTo>
                  <a:pt x="127" y="39"/>
                  <a:pt x="128" y="39"/>
                  <a:pt x="128" y="40"/>
                </a:cubicBezTo>
                <a:cubicBezTo>
                  <a:pt x="128" y="56"/>
                  <a:pt x="128" y="56"/>
                  <a:pt x="128" y="56"/>
                </a:cubicBezTo>
                <a:cubicBezTo>
                  <a:pt x="131" y="57"/>
                  <a:pt x="134" y="57"/>
                  <a:pt x="137" y="58"/>
                </a:cubicBezTo>
                <a:cubicBezTo>
                  <a:pt x="140" y="59"/>
                  <a:pt x="143" y="60"/>
                  <a:pt x="145" y="61"/>
                </a:cubicBezTo>
                <a:cubicBezTo>
                  <a:pt x="147" y="62"/>
                  <a:pt x="149" y="63"/>
                  <a:pt x="151" y="65"/>
                </a:cubicBezTo>
                <a:cubicBezTo>
                  <a:pt x="152" y="66"/>
                  <a:pt x="153" y="67"/>
                  <a:pt x="154" y="67"/>
                </a:cubicBezTo>
                <a:cubicBezTo>
                  <a:pt x="155" y="68"/>
                  <a:pt x="155" y="68"/>
                  <a:pt x="155" y="69"/>
                </a:cubicBezTo>
                <a:cubicBezTo>
                  <a:pt x="156" y="70"/>
                  <a:pt x="156" y="71"/>
                  <a:pt x="156" y="72"/>
                </a:cubicBezTo>
                <a:cubicBezTo>
                  <a:pt x="149" y="85"/>
                  <a:pt x="149" y="85"/>
                  <a:pt x="149" y="85"/>
                </a:cubicBezTo>
                <a:cubicBezTo>
                  <a:pt x="148" y="86"/>
                  <a:pt x="148" y="86"/>
                  <a:pt x="147" y="87"/>
                </a:cubicBezTo>
                <a:cubicBezTo>
                  <a:pt x="146" y="87"/>
                  <a:pt x="145" y="86"/>
                  <a:pt x="144" y="86"/>
                </a:cubicBezTo>
                <a:cubicBezTo>
                  <a:pt x="144" y="86"/>
                  <a:pt x="144" y="85"/>
                  <a:pt x="143" y="85"/>
                </a:cubicBezTo>
                <a:cubicBezTo>
                  <a:pt x="142" y="84"/>
                  <a:pt x="141" y="83"/>
                  <a:pt x="140" y="82"/>
                </a:cubicBezTo>
                <a:cubicBezTo>
                  <a:pt x="138" y="81"/>
                  <a:pt x="136" y="80"/>
                  <a:pt x="134" y="80"/>
                </a:cubicBezTo>
                <a:cubicBezTo>
                  <a:pt x="133" y="79"/>
                  <a:pt x="130" y="78"/>
                  <a:pt x="128" y="77"/>
                </a:cubicBezTo>
                <a:cubicBezTo>
                  <a:pt x="125" y="77"/>
                  <a:pt x="123" y="76"/>
                  <a:pt x="120" y="76"/>
                </a:cubicBezTo>
                <a:cubicBezTo>
                  <a:pt x="115" y="76"/>
                  <a:pt x="110" y="77"/>
                  <a:pt x="107" y="80"/>
                </a:cubicBezTo>
                <a:cubicBezTo>
                  <a:pt x="103" y="83"/>
                  <a:pt x="101" y="86"/>
                  <a:pt x="101" y="90"/>
                </a:cubicBezTo>
                <a:cubicBezTo>
                  <a:pt x="101" y="92"/>
                  <a:pt x="102" y="93"/>
                  <a:pt x="102" y="94"/>
                </a:cubicBezTo>
                <a:cubicBezTo>
                  <a:pt x="103" y="96"/>
                  <a:pt x="103" y="97"/>
                  <a:pt x="105" y="98"/>
                </a:cubicBezTo>
                <a:cubicBezTo>
                  <a:pt x="106" y="99"/>
                  <a:pt x="107" y="100"/>
                  <a:pt x="108" y="101"/>
                </a:cubicBezTo>
                <a:cubicBezTo>
                  <a:pt x="109" y="102"/>
                  <a:pt x="111" y="103"/>
                  <a:pt x="113" y="104"/>
                </a:cubicBezTo>
                <a:cubicBezTo>
                  <a:pt x="115" y="105"/>
                  <a:pt x="117" y="106"/>
                  <a:pt x="118" y="106"/>
                </a:cubicBezTo>
                <a:cubicBezTo>
                  <a:pt x="120" y="107"/>
                  <a:pt x="122" y="108"/>
                  <a:pt x="125" y="109"/>
                </a:cubicBezTo>
                <a:cubicBezTo>
                  <a:pt x="128" y="110"/>
                  <a:pt x="130" y="111"/>
                  <a:pt x="132" y="112"/>
                </a:cubicBezTo>
                <a:cubicBezTo>
                  <a:pt x="133" y="112"/>
                  <a:pt x="136" y="113"/>
                  <a:pt x="138" y="115"/>
                </a:cubicBezTo>
                <a:cubicBezTo>
                  <a:pt x="141" y="116"/>
                  <a:pt x="143" y="117"/>
                  <a:pt x="145" y="119"/>
                </a:cubicBezTo>
                <a:cubicBezTo>
                  <a:pt x="147" y="120"/>
                  <a:pt x="149" y="121"/>
                  <a:pt x="151" y="123"/>
                </a:cubicBezTo>
                <a:cubicBezTo>
                  <a:pt x="153" y="125"/>
                  <a:pt x="154" y="127"/>
                  <a:pt x="155" y="129"/>
                </a:cubicBezTo>
                <a:cubicBezTo>
                  <a:pt x="156" y="131"/>
                  <a:pt x="157" y="133"/>
                  <a:pt x="158" y="136"/>
                </a:cubicBezTo>
                <a:cubicBezTo>
                  <a:pt x="159" y="138"/>
                  <a:pt x="159" y="141"/>
                  <a:pt x="159" y="144"/>
                </a:cubicBezTo>
                <a:cubicBezTo>
                  <a:pt x="159" y="153"/>
                  <a:pt x="156" y="161"/>
                  <a:pt x="150" y="168"/>
                </a:cubicBezTo>
              </a:path>
            </a:pathLst>
          </a:custGeom>
          <a:solidFill>
            <a:schemeClr val="bg1"/>
          </a:solidFill>
          <a:ln>
            <a:noFill/>
          </a:ln>
          <a:extLst/>
        </p:spPr>
        <p:txBody>
          <a:bodyPr anchor="ctr"/>
          <a:lstStyle/>
          <a:p>
            <a:pPr algn="ctr"/>
            <a:endParaRPr/>
          </a:p>
        </p:txBody>
      </p:sp>
      <p:sp>
        <p:nvSpPr>
          <p:cNvPr id="30" name="iṣľíḓé">
            <a:extLst>
              <a:ext uri="{FF2B5EF4-FFF2-40B4-BE49-F238E27FC236}">
                <a16:creationId xmlns="" xmlns:a16="http://schemas.microsoft.com/office/drawing/2014/main" id="{C624ACBB-47E6-4B1C-9946-8C2C38D52676}"/>
              </a:ext>
            </a:extLst>
          </p:cNvPr>
          <p:cNvSpPr>
            <a:spLocks/>
          </p:cNvSpPr>
          <p:nvPr/>
        </p:nvSpPr>
        <p:spPr bwMode="auto">
          <a:xfrm>
            <a:off x="3720881" y="4276680"/>
            <a:ext cx="334122" cy="410722"/>
          </a:xfrm>
          <a:custGeom>
            <a:avLst/>
            <a:gdLst>
              <a:gd name="connsiteX0" fmla="*/ 201391 w 491559"/>
              <a:gd name="connsiteY0" fmla="*/ 34417 h 604252"/>
              <a:gd name="connsiteX1" fmla="*/ 244085 w 491559"/>
              <a:gd name="connsiteY1" fmla="*/ 44529 h 604252"/>
              <a:gd name="connsiteX2" fmla="*/ 473074 w 491559"/>
              <a:gd name="connsiteY2" fmla="*/ 56463 h 604252"/>
              <a:gd name="connsiteX3" fmla="*/ 491559 w 491559"/>
              <a:gd name="connsiteY3" fmla="*/ 65692 h 604252"/>
              <a:gd name="connsiteX4" fmla="*/ 491559 w 491559"/>
              <a:gd name="connsiteY4" fmla="*/ 291654 h 604252"/>
              <a:gd name="connsiteX5" fmla="*/ 474827 w 491559"/>
              <a:gd name="connsiteY5" fmla="*/ 330640 h 604252"/>
              <a:gd name="connsiteX6" fmla="*/ 374117 w 491559"/>
              <a:gd name="connsiteY6" fmla="*/ 374559 h 604252"/>
              <a:gd name="connsiteX7" fmla="*/ 196280 w 491559"/>
              <a:gd name="connsiteY7" fmla="*/ 306930 h 604252"/>
              <a:gd name="connsiteX8" fmla="*/ 103537 w 491559"/>
              <a:gd name="connsiteY8" fmla="*/ 336846 h 604252"/>
              <a:gd name="connsiteX9" fmla="*/ 84255 w 491559"/>
              <a:gd name="connsiteY9" fmla="*/ 326343 h 604252"/>
              <a:gd name="connsiteX10" fmla="*/ 84255 w 491559"/>
              <a:gd name="connsiteY10" fmla="*/ 96563 h 604252"/>
              <a:gd name="connsiteX11" fmla="*/ 103218 w 491559"/>
              <a:gd name="connsiteY11" fmla="*/ 60441 h 604252"/>
              <a:gd name="connsiteX12" fmla="*/ 201391 w 491559"/>
              <a:gd name="connsiteY12" fmla="*/ 34417 h 604252"/>
              <a:gd name="connsiteX13" fmla="*/ 33942 w 491559"/>
              <a:gd name="connsiteY13" fmla="*/ 0 h 604252"/>
              <a:gd name="connsiteX14" fmla="*/ 67884 w 491559"/>
              <a:gd name="connsiteY14" fmla="*/ 33888 h 604252"/>
              <a:gd name="connsiteX15" fmla="*/ 65016 w 491559"/>
              <a:gd name="connsiteY15" fmla="*/ 47411 h 604252"/>
              <a:gd name="connsiteX16" fmla="*/ 57048 w 491559"/>
              <a:gd name="connsiteY16" fmla="*/ 81617 h 604252"/>
              <a:gd name="connsiteX17" fmla="*/ 57048 w 491559"/>
              <a:gd name="connsiteY17" fmla="*/ 581183 h 604252"/>
              <a:gd name="connsiteX18" fmla="*/ 33942 w 491559"/>
              <a:gd name="connsiteY18" fmla="*/ 604252 h 604252"/>
              <a:gd name="connsiteX19" fmla="*/ 10836 w 491559"/>
              <a:gd name="connsiteY19" fmla="*/ 581183 h 604252"/>
              <a:gd name="connsiteX20" fmla="*/ 10836 w 491559"/>
              <a:gd name="connsiteY20" fmla="*/ 81617 h 604252"/>
              <a:gd name="connsiteX21" fmla="*/ 2868 w 491559"/>
              <a:gd name="connsiteY21" fmla="*/ 47411 h 604252"/>
              <a:gd name="connsiteX22" fmla="*/ 0 w 491559"/>
              <a:gd name="connsiteY22" fmla="*/ 33888 h 604252"/>
              <a:gd name="connsiteX23" fmla="*/ 33942 w 491559"/>
              <a:gd name="connsiteY23" fmla="*/ 0 h 60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559" h="604252">
                <a:moveTo>
                  <a:pt x="201391" y="34417"/>
                </a:moveTo>
                <a:cubicBezTo>
                  <a:pt x="215153" y="35359"/>
                  <a:pt x="229504" y="38442"/>
                  <a:pt x="244085" y="44529"/>
                </a:cubicBezTo>
                <a:cubicBezTo>
                  <a:pt x="323761" y="77627"/>
                  <a:pt x="352285" y="143188"/>
                  <a:pt x="473074" y="56463"/>
                </a:cubicBezTo>
                <a:cubicBezTo>
                  <a:pt x="483432" y="48984"/>
                  <a:pt x="491559" y="52962"/>
                  <a:pt x="491559" y="65692"/>
                </a:cubicBezTo>
                <a:lnTo>
                  <a:pt x="491559" y="291654"/>
                </a:lnTo>
                <a:cubicBezTo>
                  <a:pt x="491559" y="304384"/>
                  <a:pt x="484547" y="322365"/>
                  <a:pt x="474827" y="330640"/>
                </a:cubicBezTo>
                <a:cubicBezTo>
                  <a:pt x="453793" y="348780"/>
                  <a:pt x="415389" y="375832"/>
                  <a:pt x="374117" y="374559"/>
                </a:cubicBezTo>
                <a:cubicBezTo>
                  <a:pt x="312288" y="372649"/>
                  <a:pt x="252371" y="306930"/>
                  <a:pt x="196280" y="306930"/>
                </a:cubicBezTo>
                <a:cubicBezTo>
                  <a:pt x="160585" y="306930"/>
                  <a:pt x="124730" y="324275"/>
                  <a:pt x="103537" y="336846"/>
                </a:cubicBezTo>
                <a:cubicBezTo>
                  <a:pt x="92541" y="343370"/>
                  <a:pt x="84255" y="339074"/>
                  <a:pt x="84255" y="326343"/>
                </a:cubicBezTo>
                <a:lnTo>
                  <a:pt x="84255" y="96563"/>
                </a:lnTo>
                <a:cubicBezTo>
                  <a:pt x="84255" y="83833"/>
                  <a:pt x="92382" y="66965"/>
                  <a:pt x="103218" y="60441"/>
                </a:cubicBezTo>
                <a:cubicBezTo>
                  <a:pt x="124133" y="48029"/>
                  <a:pt x="160107" y="31589"/>
                  <a:pt x="201391" y="34417"/>
                </a:cubicBezTo>
                <a:close/>
                <a:moveTo>
                  <a:pt x="33942" y="0"/>
                </a:moveTo>
                <a:cubicBezTo>
                  <a:pt x="52746" y="0"/>
                  <a:pt x="67884" y="15114"/>
                  <a:pt x="67884" y="33888"/>
                </a:cubicBezTo>
                <a:cubicBezTo>
                  <a:pt x="67884" y="38661"/>
                  <a:pt x="66928" y="43274"/>
                  <a:pt x="65016" y="47411"/>
                </a:cubicBezTo>
                <a:cubicBezTo>
                  <a:pt x="61988" y="54411"/>
                  <a:pt x="57048" y="68889"/>
                  <a:pt x="57048" y="81617"/>
                </a:cubicBezTo>
                <a:lnTo>
                  <a:pt x="57048" y="581183"/>
                </a:lnTo>
                <a:cubicBezTo>
                  <a:pt x="57048" y="593911"/>
                  <a:pt x="46690" y="604252"/>
                  <a:pt x="33942" y="604252"/>
                </a:cubicBezTo>
                <a:cubicBezTo>
                  <a:pt x="21194" y="604252"/>
                  <a:pt x="10836" y="593911"/>
                  <a:pt x="10836" y="581183"/>
                </a:cubicBezTo>
                <a:lnTo>
                  <a:pt x="10836" y="81617"/>
                </a:lnTo>
                <a:cubicBezTo>
                  <a:pt x="10836" y="68889"/>
                  <a:pt x="6055" y="54411"/>
                  <a:pt x="2868" y="47411"/>
                </a:cubicBezTo>
                <a:cubicBezTo>
                  <a:pt x="1115" y="43274"/>
                  <a:pt x="0" y="38661"/>
                  <a:pt x="0" y="33888"/>
                </a:cubicBezTo>
                <a:cubicBezTo>
                  <a:pt x="0" y="15114"/>
                  <a:pt x="15298" y="0"/>
                  <a:pt x="33942" y="0"/>
                </a:cubicBezTo>
                <a:close/>
              </a:path>
            </a:pathLst>
          </a:custGeom>
          <a:solidFill>
            <a:schemeClr val="bg1"/>
          </a:solidFill>
          <a:ln>
            <a:noFill/>
          </a:ln>
          <a:extLst/>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nvGrpSpPr>
          <p:cNvPr id="31" name="组合 13">
            <a:extLst>
              <a:ext uri="{FF2B5EF4-FFF2-40B4-BE49-F238E27FC236}">
                <a16:creationId xmlns="" xmlns:a16="http://schemas.microsoft.com/office/drawing/2014/main" id="{2F6D70C2-333E-4CBB-AF8E-F9E41A9F58C8}"/>
              </a:ext>
            </a:extLst>
          </p:cNvPr>
          <p:cNvGrpSpPr/>
          <p:nvPr/>
        </p:nvGrpSpPr>
        <p:grpSpPr>
          <a:xfrm>
            <a:off x="1231905" y="4852519"/>
            <a:ext cx="2861397" cy="1077218"/>
            <a:chOff x="3624779" y="2412339"/>
            <a:chExt cx="2861397" cy="1077218"/>
          </a:xfrm>
        </p:grpSpPr>
        <p:sp>
          <p:nvSpPr>
            <p:cNvPr id="32" name="文本框 31">
              <a:extLst>
                <a:ext uri="{FF2B5EF4-FFF2-40B4-BE49-F238E27FC236}">
                  <a16:creationId xmlns="" xmlns:a16="http://schemas.microsoft.com/office/drawing/2014/main" id="{D688322E-5B50-441F-8346-8FD8C86550AA}"/>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33" name="文本框 32">
              <a:extLst>
                <a:ext uri="{FF2B5EF4-FFF2-40B4-BE49-F238E27FC236}">
                  <a16:creationId xmlns="" xmlns:a16="http://schemas.microsoft.com/office/drawing/2014/main" id="{4788C6C8-384C-4C28-B0CC-2FEA6B86E5AB}"/>
                </a:ext>
              </a:extLst>
            </p:cNvPr>
            <p:cNvSpPr txBox="1"/>
            <p:nvPr/>
          </p:nvSpPr>
          <p:spPr>
            <a:xfrm>
              <a:off x="3624779" y="2750893"/>
              <a:ext cx="2861397" cy="738664"/>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tx1">
                      <a:lumMod val="50000"/>
                      <a:lumOff val="50000"/>
                    </a:schemeClr>
                  </a:solidFill>
                  <a:latin typeface="+mn-ea"/>
                </a:rPr>
                <a:t>用户可以在投影仪或者计算机上进行演示也可以将制作成胶片</a:t>
              </a:r>
            </a:p>
          </p:txBody>
        </p:sp>
      </p:grpSp>
      <p:grpSp>
        <p:nvGrpSpPr>
          <p:cNvPr id="34" name="组合 16">
            <a:extLst>
              <a:ext uri="{FF2B5EF4-FFF2-40B4-BE49-F238E27FC236}">
                <a16:creationId xmlns="" xmlns:a16="http://schemas.microsoft.com/office/drawing/2014/main" id="{533F2C9E-27F0-48EA-BED6-924CE8F70AAB}"/>
              </a:ext>
            </a:extLst>
          </p:cNvPr>
          <p:cNvGrpSpPr/>
          <p:nvPr/>
        </p:nvGrpSpPr>
        <p:grpSpPr>
          <a:xfrm>
            <a:off x="4512757" y="4852519"/>
            <a:ext cx="2861397" cy="1077218"/>
            <a:chOff x="3624779" y="2412339"/>
            <a:chExt cx="2861397" cy="1077218"/>
          </a:xfrm>
        </p:grpSpPr>
        <p:sp>
          <p:nvSpPr>
            <p:cNvPr id="35" name="文本框 34">
              <a:extLst>
                <a:ext uri="{FF2B5EF4-FFF2-40B4-BE49-F238E27FC236}">
                  <a16:creationId xmlns="" xmlns:a16="http://schemas.microsoft.com/office/drawing/2014/main" id="{6FD8BA75-280D-473E-A351-D5C3353AA6ED}"/>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36" name="文本框 35">
              <a:extLst>
                <a:ext uri="{FF2B5EF4-FFF2-40B4-BE49-F238E27FC236}">
                  <a16:creationId xmlns="" xmlns:a16="http://schemas.microsoft.com/office/drawing/2014/main" id="{83E536BA-0EB3-4E2F-AECE-01FFC1743EB5}"/>
                </a:ext>
              </a:extLst>
            </p:cNvPr>
            <p:cNvSpPr txBox="1"/>
            <p:nvPr/>
          </p:nvSpPr>
          <p:spPr>
            <a:xfrm>
              <a:off x="3624779" y="2750893"/>
              <a:ext cx="2861397" cy="738664"/>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tx1">
                      <a:lumMod val="50000"/>
                      <a:lumOff val="50000"/>
                    </a:schemeClr>
                  </a:solidFill>
                  <a:latin typeface="+mn-ea"/>
                </a:rPr>
                <a:t>用户可以在投影仪或者计算机上进行演示也可以将制作成胶片</a:t>
              </a:r>
            </a:p>
          </p:txBody>
        </p:sp>
      </p:grpSp>
      <p:grpSp>
        <p:nvGrpSpPr>
          <p:cNvPr id="37" name="组合 19">
            <a:extLst>
              <a:ext uri="{FF2B5EF4-FFF2-40B4-BE49-F238E27FC236}">
                <a16:creationId xmlns="" xmlns:a16="http://schemas.microsoft.com/office/drawing/2014/main" id="{B3F27C86-C623-4C3A-AB32-F5939BFA9D07}"/>
              </a:ext>
            </a:extLst>
          </p:cNvPr>
          <p:cNvGrpSpPr/>
          <p:nvPr/>
        </p:nvGrpSpPr>
        <p:grpSpPr>
          <a:xfrm>
            <a:off x="7799836" y="4852519"/>
            <a:ext cx="2861397" cy="1077218"/>
            <a:chOff x="3624779" y="2412339"/>
            <a:chExt cx="2861397" cy="1077218"/>
          </a:xfrm>
        </p:grpSpPr>
        <p:sp>
          <p:nvSpPr>
            <p:cNvPr id="38" name="文本框 37">
              <a:extLst>
                <a:ext uri="{FF2B5EF4-FFF2-40B4-BE49-F238E27FC236}">
                  <a16:creationId xmlns="" xmlns:a16="http://schemas.microsoft.com/office/drawing/2014/main" id="{5D2BCCDF-676B-4AF6-8A78-E558F3B4A484}"/>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39" name="文本框 38">
              <a:extLst>
                <a:ext uri="{FF2B5EF4-FFF2-40B4-BE49-F238E27FC236}">
                  <a16:creationId xmlns="" xmlns:a16="http://schemas.microsoft.com/office/drawing/2014/main" id="{986CD8DC-9D7F-4E51-8049-87340A89DB8E}"/>
                </a:ext>
              </a:extLst>
            </p:cNvPr>
            <p:cNvSpPr txBox="1"/>
            <p:nvPr/>
          </p:nvSpPr>
          <p:spPr>
            <a:xfrm>
              <a:off x="3624779" y="2750893"/>
              <a:ext cx="2861397" cy="738664"/>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400" dirty="0">
                  <a:solidFill>
                    <a:schemeClr val="tx1">
                      <a:lumMod val="50000"/>
                      <a:lumOff val="50000"/>
                    </a:schemeClr>
                  </a:solidFill>
                  <a:latin typeface="+mn-ea"/>
                </a:rPr>
                <a:t>用户可以在投影仪或者计算机上进行演示也可以将制作成胶片</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p:cTn id="22" dur="500" fill="hold"/>
                                        <p:tgtEl>
                                          <p:spTgt spid="28"/>
                                        </p:tgtEl>
                                        <p:attrNameLst>
                                          <p:attrName>ppt_w</p:attrName>
                                        </p:attrNameLst>
                                      </p:cBhvr>
                                      <p:tavLst>
                                        <p:tav tm="0">
                                          <p:val>
                                            <p:fltVal val="0"/>
                                          </p:val>
                                        </p:tav>
                                        <p:tav tm="100000">
                                          <p:val>
                                            <p:strVal val="#ppt_w"/>
                                          </p:val>
                                        </p:tav>
                                      </p:tavLst>
                                    </p:anim>
                                    <p:anim calcmode="lin" valueType="num">
                                      <p:cBhvr>
                                        <p:cTn id="23" dur="500" fill="hold"/>
                                        <p:tgtEl>
                                          <p:spTgt spid="28"/>
                                        </p:tgtEl>
                                        <p:attrNameLst>
                                          <p:attrName>ppt_h</p:attrName>
                                        </p:attrNameLst>
                                      </p:cBhvr>
                                      <p:tavLst>
                                        <p:tav tm="0">
                                          <p:val>
                                            <p:fltVal val="0"/>
                                          </p:val>
                                        </p:tav>
                                        <p:tav tm="100000">
                                          <p:val>
                                            <p:strVal val="#ppt_h"/>
                                          </p:val>
                                        </p:tav>
                                      </p:tavLst>
                                    </p:anim>
                                    <p:animEffect transition="in" filter="fade">
                                      <p:cBhvr>
                                        <p:cTn id="24" dur="500"/>
                                        <p:tgtEl>
                                          <p:spTgt spid="2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fltVal val="0"/>
                                          </p:val>
                                        </p:tav>
                                        <p:tav tm="100000">
                                          <p:val>
                                            <p:strVal val="#ppt_w"/>
                                          </p:val>
                                        </p:tav>
                                      </p:tavLst>
                                    </p:anim>
                                    <p:anim calcmode="lin" valueType="num">
                                      <p:cBhvr>
                                        <p:cTn id="28" dur="500" fill="hold"/>
                                        <p:tgtEl>
                                          <p:spTgt spid="29"/>
                                        </p:tgtEl>
                                        <p:attrNameLst>
                                          <p:attrName>ppt_h</p:attrName>
                                        </p:attrNameLst>
                                      </p:cBhvr>
                                      <p:tavLst>
                                        <p:tav tm="0">
                                          <p:val>
                                            <p:fltVal val="0"/>
                                          </p:val>
                                        </p:tav>
                                        <p:tav tm="100000">
                                          <p:val>
                                            <p:strVal val="#ppt_h"/>
                                          </p:val>
                                        </p:tav>
                                      </p:tavLst>
                                    </p:anim>
                                    <p:animEffect transition="in" filter="fade">
                                      <p:cBhvr>
                                        <p:cTn id="29" dur="500"/>
                                        <p:tgtEl>
                                          <p:spTgt spid="29"/>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nodeType="with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par>
                                <p:cTn id="40" presetID="2" presetClass="entr" presetSubtype="4"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ppt_x"/>
                                          </p:val>
                                        </p:tav>
                                        <p:tav tm="100000">
                                          <p:val>
                                            <p:strVal val="#ppt_x"/>
                                          </p:val>
                                        </p:tav>
                                      </p:tavLst>
                                    </p:anim>
                                    <p:anim calcmode="lin" valueType="num">
                                      <p:cBhvr additive="base">
                                        <p:cTn id="43" dur="5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ppt_x"/>
                                          </p:val>
                                        </p:tav>
                                        <p:tav tm="100000">
                                          <p:val>
                                            <p:strVal val="#ppt_x"/>
                                          </p:val>
                                        </p:tav>
                                      </p:tavLst>
                                    </p:anim>
                                    <p:anim calcmode="lin" valueType="num">
                                      <p:cBhvr additive="base">
                                        <p:cTn id="4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02</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已完成工作情况</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smtClean="0">
                <a:solidFill>
                  <a:schemeClr val="tx1">
                    <a:lumMod val="65000"/>
                    <a:lumOff val="35000"/>
                  </a:schemeClr>
                </a:solidFill>
                <a:latin typeface="Microsoft YaHei" charset="-122"/>
                <a:ea typeface="Microsoft YaHei" charset="-122"/>
                <a:cs typeface="Microsoft YaHei" charset="-122"/>
                <a:sym typeface="+mn-lt"/>
              </a:rPr>
              <a:t>第二部分</a:t>
            </a:r>
            <a:endParaRPr lang="zh-CN" altLang="en-US" sz="4800" dirty="0">
              <a:solidFill>
                <a:schemeClr val="tx1">
                  <a:lumMod val="65000"/>
                  <a:lumOff val="35000"/>
                </a:schemeClr>
              </a:solidFill>
              <a:latin typeface="Microsoft YaHei" charset="-122"/>
              <a:ea typeface="Microsoft YaHei" charset="-122"/>
              <a:cs typeface="Microsoft YaHei" charset="-122"/>
              <a:sym typeface="+mn-lt"/>
            </a:endParaRP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0" name="图片 9">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207834593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64" name="组合 1"/>
          <p:cNvGrpSpPr/>
          <p:nvPr/>
        </p:nvGrpSpPr>
        <p:grpSpPr>
          <a:xfrm>
            <a:off x="1690604" y="1885072"/>
            <a:ext cx="3728672" cy="1023506"/>
            <a:chOff x="1267953" y="1413803"/>
            <a:chExt cx="2796504" cy="767629"/>
          </a:xfrm>
        </p:grpSpPr>
        <p:sp>
          <p:nvSpPr>
            <p:cNvPr id="65" name="Rounded Rectangle 4"/>
            <p:cNvSpPr/>
            <p:nvPr/>
          </p:nvSpPr>
          <p:spPr>
            <a:xfrm>
              <a:off x="1267953" y="1413803"/>
              <a:ext cx="685800" cy="685800"/>
            </a:xfrm>
            <a:prstGeom prst="round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66" name="Group 80"/>
            <p:cNvGrpSpPr/>
            <p:nvPr/>
          </p:nvGrpSpPr>
          <p:grpSpPr>
            <a:xfrm>
              <a:off x="1491195" y="1582574"/>
              <a:ext cx="239316" cy="348854"/>
              <a:chOff x="3582988" y="3510757"/>
              <a:chExt cx="319088" cy="465138"/>
            </a:xfrm>
            <a:solidFill>
              <a:srgbClr val="1B1C27"/>
            </a:solidFill>
          </p:grpSpPr>
          <p:sp>
            <p:nvSpPr>
              <p:cNvPr id="6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7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67" name="TextBox 63"/>
            <p:cNvSpPr txBox="1"/>
            <p:nvPr/>
          </p:nvSpPr>
          <p:spPr>
            <a:xfrm>
              <a:off x="1979712" y="1419623"/>
              <a:ext cx="1061829" cy="290848"/>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68" name="TextBox 64"/>
            <p:cNvSpPr txBox="1"/>
            <p:nvPr/>
          </p:nvSpPr>
          <p:spPr>
            <a:xfrm>
              <a:off x="1979713" y="1655134"/>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71" name="组合 2"/>
          <p:cNvGrpSpPr/>
          <p:nvPr/>
        </p:nvGrpSpPr>
        <p:grpSpPr>
          <a:xfrm>
            <a:off x="1690604" y="3267986"/>
            <a:ext cx="3728672" cy="1015744"/>
            <a:chOff x="1267953" y="2450988"/>
            <a:chExt cx="2796504" cy="761808"/>
          </a:xfrm>
        </p:grpSpPr>
        <p:sp>
          <p:nvSpPr>
            <p:cNvPr id="72" name="Rounded Rectangle 5"/>
            <p:cNvSpPr/>
            <p:nvPr/>
          </p:nvSpPr>
          <p:spPr>
            <a:xfrm>
              <a:off x="1267953" y="2461286"/>
              <a:ext cx="685800" cy="685800"/>
            </a:xfrm>
            <a:prstGeom prst="round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73" name="Group 59"/>
            <p:cNvGrpSpPr/>
            <p:nvPr/>
          </p:nvGrpSpPr>
          <p:grpSpPr>
            <a:xfrm>
              <a:off x="1436724" y="2640772"/>
              <a:ext cx="348258" cy="348854"/>
              <a:chOff x="9145588" y="4435475"/>
              <a:chExt cx="464344" cy="465138"/>
            </a:xfrm>
            <a:solidFill>
              <a:srgbClr val="1B1C27"/>
            </a:solidFill>
          </p:grpSpPr>
          <p:sp>
            <p:nvSpPr>
              <p:cNvPr id="76"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77"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78" name="AutoShape 9"/>
              <p:cNvSpPr/>
              <p:nvPr/>
            </p:nvSpPr>
            <p:spPr bwMode="auto">
              <a:xfrm>
                <a:off x="9290052" y="4577513"/>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r>
                  <a:rPr lang="en-US" sz="3200" dirty="0" smtClean="0">
                    <a:solidFill>
                      <a:srgbClr val="404040"/>
                    </a:solidFill>
                    <a:cs typeface="+mn-ea"/>
                    <a:sym typeface="+mn-lt"/>
                  </a:rPr>
                  <a:t> </a:t>
                </a:r>
                <a:endParaRPr lang="en-US" sz="3200" dirty="0">
                  <a:solidFill>
                    <a:srgbClr val="404040"/>
                  </a:solidFill>
                  <a:cs typeface="+mn-ea"/>
                  <a:sym typeface="+mn-lt"/>
                </a:endParaRPr>
              </a:p>
            </p:txBody>
          </p:sp>
          <p:sp>
            <p:nvSpPr>
              <p:cNvPr id="79"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0"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1"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2"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3"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84"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74" name="TextBox 65"/>
            <p:cNvSpPr txBox="1"/>
            <p:nvPr/>
          </p:nvSpPr>
          <p:spPr>
            <a:xfrm>
              <a:off x="1979712" y="2450988"/>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75" name="TextBox 66"/>
            <p:cNvSpPr txBox="1"/>
            <p:nvPr/>
          </p:nvSpPr>
          <p:spPr>
            <a:xfrm>
              <a:off x="1979713" y="2686498"/>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85" name="组合 3"/>
          <p:cNvGrpSpPr/>
          <p:nvPr/>
        </p:nvGrpSpPr>
        <p:grpSpPr>
          <a:xfrm>
            <a:off x="1690604" y="4648665"/>
            <a:ext cx="3728672" cy="1015746"/>
            <a:chOff x="1267953" y="3486497"/>
            <a:chExt cx="2796504" cy="761809"/>
          </a:xfrm>
        </p:grpSpPr>
        <p:sp>
          <p:nvSpPr>
            <p:cNvPr id="86" name="Rounded Rectangle 6"/>
            <p:cNvSpPr/>
            <p:nvPr/>
          </p:nvSpPr>
          <p:spPr>
            <a:xfrm>
              <a:off x="1267953" y="3513166"/>
              <a:ext cx="685800" cy="685800"/>
            </a:xfrm>
            <a:prstGeom prst="round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87" name="Group 86"/>
            <p:cNvGrpSpPr/>
            <p:nvPr/>
          </p:nvGrpSpPr>
          <p:grpSpPr>
            <a:xfrm>
              <a:off x="1442081" y="3681937"/>
              <a:ext cx="348258" cy="348258"/>
              <a:chOff x="4439444" y="1652588"/>
              <a:chExt cx="464344" cy="464344"/>
            </a:xfrm>
            <a:solidFill>
              <a:srgbClr val="1B1C27"/>
            </a:solidFill>
          </p:grpSpPr>
          <p:sp>
            <p:nvSpPr>
              <p:cNvPr id="9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9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9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88" name="TextBox 67"/>
            <p:cNvSpPr txBox="1"/>
            <p:nvPr/>
          </p:nvSpPr>
          <p:spPr>
            <a:xfrm>
              <a:off x="1979712" y="3486497"/>
              <a:ext cx="1061829" cy="290848"/>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89" name="TextBox 68"/>
            <p:cNvSpPr txBox="1"/>
            <p:nvPr/>
          </p:nvSpPr>
          <p:spPr>
            <a:xfrm>
              <a:off x="1979713" y="3722008"/>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93" name="组合 4"/>
          <p:cNvGrpSpPr/>
          <p:nvPr/>
        </p:nvGrpSpPr>
        <p:grpSpPr>
          <a:xfrm>
            <a:off x="6628832" y="1880133"/>
            <a:ext cx="3818048" cy="1015744"/>
            <a:chOff x="4971624" y="1410099"/>
            <a:chExt cx="2863536" cy="761808"/>
          </a:xfrm>
        </p:grpSpPr>
        <p:sp>
          <p:nvSpPr>
            <p:cNvPr id="94" name="Rounded Rectangle 7"/>
            <p:cNvSpPr/>
            <p:nvPr/>
          </p:nvSpPr>
          <p:spPr>
            <a:xfrm>
              <a:off x="4971624" y="1413803"/>
              <a:ext cx="685800" cy="685800"/>
            </a:xfrm>
            <a:prstGeom prst="round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95" name="Group 83"/>
            <p:cNvGrpSpPr/>
            <p:nvPr/>
          </p:nvGrpSpPr>
          <p:grpSpPr>
            <a:xfrm>
              <a:off x="5144719" y="1582574"/>
              <a:ext cx="348854" cy="348258"/>
              <a:chOff x="2581275" y="2582069"/>
              <a:chExt cx="465138" cy="464344"/>
            </a:xfrm>
            <a:solidFill>
              <a:srgbClr val="1B1C27"/>
            </a:solidFill>
          </p:grpSpPr>
          <p:sp>
            <p:nvSpPr>
              <p:cNvPr id="98"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sp>
            <p:nvSpPr>
              <p:cNvPr id="99"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grpSp>
        <p:sp>
          <p:nvSpPr>
            <p:cNvPr id="96" name="TextBox 69"/>
            <p:cNvSpPr txBox="1"/>
            <p:nvPr/>
          </p:nvSpPr>
          <p:spPr>
            <a:xfrm>
              <a:off x="5750416" y="1410099"/>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97" name="TextBox 70"/>
            <p:cNvSpPr txBox="1"/>
            <p:nvPr/>
          </p:nvSpPr>
          <p:spPr>
            <a:xfrm>
              <a:off x="5750416" y="1645609"/>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100" name="组合 5"/>
          <p:cNvGrpSpPr/>
          <p:nvPr/>
        </p:nvGrpSpPr>
        <p:grpSpPr>
          <a:xfrm>
            <a:off x="6628832" y="3255287"/>
            <a:ext cx="3818048" cy="1015744"/>
            <a:chOff x="4971624" y="2441464"/>
            <a:chExt cx="2863536" cy="761808"/>
          </a:xfrm>
        </p:grpSpPr>
        <p:sp>
          <p:nvSpPr>
            <p:cNvPr id="101" name="Rounded Rectangle 8"/>
            <p:cNvSpPr/>
            <p:nvPr/>
          </p:nvSpPr>
          <p:spPr>
            <a:xfrm>
              <a:off x="4971624" y="2461286"/>
              <a:ext cx="685800" cy="685800"/>
            </a:xfrm>
            <a:prstGeom prst="round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102" name="Group 69"/>
            <p:cNvGrpSpPr/>
            <p:nvPr/>
          </p:nvGrpSpPr>
          <p:grpSpPr>
            <a:xfrm>
              <a:off x="5145314" y="2629759"/>
              <a:ext cx="348258" cy="348854"/>
              <a:chOff x="7287419" y="3505994"/>
              <a:chExt cx="464344" cy="465138"/>
            </a:xfrm>
            <a:solidFill>
              <a:srgbClr val="1B1C27"/>
            </a:solidFill>
          </p:grpSpPr>
          <p:sp>
            <p:nvSpPr>
              <p:cNvPr id="105"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6"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7"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8"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09"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sp>
            <p:nvSpPr>
              <p:cNvPr id="110"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3200">
                  <a:solidFill>
                    <a:srgbClr val="404040"/>
                  </a:solidFill>
                  <a:cs typeface="+mn-ea"/>
                  <a:sym typeface="+mn-lt"/>
                </a:endParaRPr>
              </a:p>
            </p:txBody>
          </p:sp>
        </p:grpSp>
        <p:sp>
          <p:nvSpPr>
            <p:cNvPr id="103" name="TextBox 71"/>
            <p:cNvSpPr txBox="1"/>
            <p:nvPr/>
          </p:nvSpPr>
          <p:spPr>
            <a:xfrm>
              <a:off x="5750416" y="2441464"/>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104" name="TextBox 72"/>
            <p:cNvSpPr txBox="1"/>
            <p:nvPr/>
          </p:nvSpPr>
          <p:spPr>
            <a:xfrm>
              <a:off x="5750416" y="2676974"/>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grpSp>
        <p:nvGrpSpPr>
          <p:cNvPr id="111" name="组合 6"/>
          <p:cNvGrpSpPr/>
          <p:nvPr/>
        </p:nvGrpSpPr>
        <p:grpSpPr>
          <a:xfrm>
            <a:off x="6628832" y="4635966"/>
            <a:ext cx="3818048" cy="1015744"/>
            <a:chOff x="4971624" y="3476973"/>
            <a:chExt cx="2863536" cy="761808"/>
          </a:xfrm>
        </p:grpSpPr>
        <p:sp>
          <p:nvSpPr>
            <p:cNvPr id="112" name="Rounded Rectangle 9"/>
            <p:cNvSpPr/>
            <p:nvPr/>
          </p:nvSpPr>
          <p:spPr>
            <a:xfrm>
              <a:off x="4971624" y="3513166"/>
              <a:ext cx="685800" cy="685800"/>
            </a:xfrm>
            <a:prstGeom prst="round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3200">
                <a:solidFill>
                  <a:srgbClr val="404040"/>
                </a:solidFill>
                <a:cs typeface="+mn-ea"/>
                <a:sym typeface="+mn-lt"/>
              </a:endParaRPr>
            </a:p>
          </p:txBody>
        </p:sp>
        <p:grpSp>
          <p:nvGrpSpPr>
            <p:cNvPr id="113" name="Group 76"/>
            <p:cNvGrpSpPr/>
            <p:nvPr/>
          </p:nvGrpSpPr>
          <p:grpSpPr>
            <a:xfrm>
              <a:off x="5136785" y="3681937"/>
              <a:ext cx="348258" cy="348258"/>
              <a:chOff x="7287419" y="2577307"/>
              <a:chExt cx="464344" cy="464344"/>
            </a:xfrm>
            <a:solidFill>
              <a:srgbClr val="1B1C27"/>
            </a:solidFill>
          </p:grpSpPr>
          <p:sp>
            <p:nvSpPr>
              <p:cNvPr id="116"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sp>
            <p:nvSpPr>
              <p:cNvPr id="117"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sp>
            <p:nvSpPr>
              <p:cNvPr id="118"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7748" fontAlgn="base" hangingPunct="0">
                  <a:lnSpc>
                    <a:spcPct val="120000"/>
                  </a:lnSpc>
                  <a:spcBef>
                    <a:spcPct val="0"/>
                  </a:spcBef>
                  <a:spcAft>
                    <a:spcPct val="0"/>
                  </a:spcAft>
                </a:pPr>
                <a:endParaRPr lang="en-US" sz="1467">
                  <a:solidFill>
                    <a:srgbClr val="404040"/>
                  </a:solidFill>
                  <a:effectLst>
                    <a:outerShdw blurRad="38100" dist="38100" dir="2700000" algn="tl">
                      <a:srgbClr val="000000"/>
                    </a:outerShdw>
                  </a:effectLst>
                  <a:cs typeface="+mn-ea"/>
                  <a:sym typeface="+mn-lt"/>
                </a:endParaRPr>
              </a:p>
            </p:txBody>
          </p:sp>
        </p:grpSp>
        <p:sp>
          <p:nvSpPr>
            <p:cNvPr id="114" name="TextBox 73"/>
            <p:cNvSpPr txBox="1"/>
            <p:nvPr/>
          </p:nvSpPr>
          <p:spPr>
            <a:xfrm>
              <a:off x="5750416" y="3476973"/>
              <a:ext cx="1061829" cy="290849"/>
            </a:xfrm>
            <a:prstGeom prst="rect">
              <a:avLst/>
            </a:prstGeom>
            <a:noFill/>
          </p:spPr>
          <p:txBody>
            <a:bodyPr wrap="none" rtlCol="0">
              <a:spAutoFit/>
            </a:bodyPr>
            <a:lstStyle/>
            <a:p>
              <a:pPr>
                <a:lnSpc>
                  <a:spcPct val="120000"/>
                </a:lnSpc>
              </a:pPr>
              <a:r>
                <a:rPr lang="zh-CN" altLang="en-US" sz="1600" b="1" dirty="0">
                  <a:solidFill>
                    <a:srgbClr val="404040"/>
                  </a:solidFill>
                  <a:latin typeface="Microsoft YaHei" charset="-122"/>
                  <a:ea typeface="Microsoft YaHei" charset="-122"/>
                  <a:cs typeface="Microsoft YaHei" charset="-122"/>
                  <a:sym typeface="+mn-lt"/>
                </a:rPr>
                <a:t>输入标题内容</a:t>
              </a:r>
            </a:p>
          </p:txBody>
        </p:sp>
        <p:sp>
          <p:nvSpPr>
            <p:cNvPr id="115" name="TextBox 74"/>
            <p:cNvSpPr txBox="1"/>
            <p:nvPr/>
          </p:nvSpPr>
          <p:spPr>
            <a:xfrm>
              <a:off x="5750416" y="3712483"/>
              <a:ext cx="2084744" cy="526298"/>
            </a:xfrm>
            <a:prstGeom prst="rect">
              <a:avLst/>
            </a:prstGeom>
            <a:noFill/>
          </p:spPr>
          <p:txBody>
            <a:bodyPr wrap="square" rtlCol="0">
              <a:spAutoFit/>
            </a:bodyPr>
            <a:lstStyle/>
            <a:p>
              <a:pPr>
                <a:lnSpc>
                  <a:spcPct val="120000"/>
                </a:lnSpc>
              </a:pPr>
              <a:r>
                <a:rPr lang="zh-CN" altLang="en-US" sz="1100" dirty="0">
                  <a:solidFill>
                    <a:schemeClr val="bg1">
                      <a:lumMod val="50000"/>
                    </a:schemeClr>
                  </a:solidFill>
                  <a:cs typeface="+mn-ea"/>
                  <a:sym typeface="+mn-lt"/>
                </a:rPr>
                <a:t>点击输入简要文字内容，文字内容概括精炼，不用多余的文字修饰，言短意赅的说明该项内容</a:t>
              </a:r>
              <a:endParaRPr lang="en-US" altLang="zh-CN" sz="1100" dirty="0">
                <a:solidFill>
                  <a:schemeClr val="bg1">
                    <a:lumMod val="50000"/>
                  </a:schemeClr>
                </a:solidFill>
                <a:cs typeface="+mn-ea"/>
                <a:sym typeface="+mn-lt"/>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1000" fill="hold"/>
                                        <p:tgtEl>
                                          <p:spTgt spid="64"/>
                                        </p:tgtEl>
                                        <p:attrNameLst>
                                          <p:attrName>ppt_w</p:attrName>
                                        </p:attrNameLst>
                                      </p:cBhvr>
                                      <p:tavLst>
                                        <p:tav tm="0">
                                          <p:val>
                                            <p:fltVal val="0"/>
                                          </p:val>
                                        </p:tav>
                                        <p:tav tm="100000">
                                          <p:val>
                                            <p:strVal val="#ppt_w"/>
                                          </p:val>
                                        </p:tav>
                                      </p:tavLst>
                                    </p:anim>
                                    <p:anim calcmode="lin" valueType="num">
                                      <p:cBhvr>
                                        <p:cTn id="8" dur="1000" fill="hold"/>
                                        <p:tgtEl>
                                          <p:spTgt spid="64"/>
                                        </p:tgtEl>
                                        <p:attrNameLst>
                                          <p:attrName>ppt_h</p:attrName>
                                        </p:attrNameLst>
                                      </p:cBhvr>
                                      <p:tavLst>
                                        <p:tav tm="0">
                                          <p:val>
                                            <p:fltVal val="0"/>
                                          </p:val>
                                        </p:tav>
                                        <p:tav tm="100000">
                                          <p:val>
                                            <p:strVal val="#ppt_h"/>
                                          </p:val>
                                        </p:tav>
                                      </p:tavLst>
                                    </p:anim>
                                    <p:anim calcmode="lin" valueType="num">
                                      <p:cBhvr>
                                        <p:cTn id="9" dur="1000" fill="hold"/>
                                        <p:tgtEl>
                                          <p:spTgt spid="64"/>
                                        </p:tgtEl>
                                        <p:attrNameLst>
                                          <p:attrName>style.rotation</p:attrName>
                                        </p:attrNameLst>
                                      </p:cBhvr>
                                      <p:tavLst>
                                        <p:tav tm="0">
                                          <p:val>
                                            <p:fltVal val="90"/>
                                          </p:val>
                                        </p:tav>
                                        <p:tav tm="100000">
                                          <p:val>
                                            <p:fltVal val="0"/>
                                          </p:val>
                                        </p:tav>
                                      </p:tavLst>
                                    </p:anim>
                                    <p:animEffect transition="in" filter="fade">
                                      <p:cBhvr>
                                        <p:cTn id="10" dur="1000"/>
                                        <p:tgtEl>
                                          <p:spTgt spid="64"/>
                                        </p:tgtEl>
                                      </p:cBhvr>
                                    </p:animEffect>
                                  </p:childTnLst>
                                </p:cTn>
                              </p:par>
                              <p:par>
                                <p:cTn id="11" presetID="31" presetClass="entr" presetSubtype="0" fill="hold" nodeType="withEffect">
                                  <p:stCondLst>
                                    <p:cond delay="500"/>
                                  </p:stCondLst>
                                  <p:childTnLst>
                                    <p:set>
                                      <p:cBhvr>
                                        <p:cTn id="12" dur="1" fill="hold">
                                          <p:stCondLst>
                                            <p:cond delay="0"/>
                                          </p:stCondLst>
                                        </p:cTn>
                                        <p:tgtEl>
                                          <p:spTgt spid="71"/>
                                        </p:tgtEl>
                                        <p:attrNameLst>
                                          <p:attrName>style.visibility</p:attrName>
                                        </p:attrNameLst>
                                      </p:cBhvr>
                                      <p:to>
                                        <p:strVal val="visible"/>
                                      </p:to>
                                    </p:set>
                                    <p:anim calcmode="lin" valueType="num">
                                      <p:cBhvr>
                                        <p:cTn id="13" dur="1000" fill="hold"/>
                                        <p:tgtEl>
                                          <p:spTgt spid="71"/>
                                        </p:tgtEl>
                                        <p:attrNameLst>
                                          <p:attrName>ppt_w</p:attrName>
                                        </p:attrNameLst>
                                      </p:cBhvr>
                                      <p:tavLst>
                                        <p:tav tm="0">
                                          <p:val>
                                            <p:fltVal val="0"/>
                                          </p:val>
                                        </p:tav>
                                        <p:tav tm="100000">
                                          <p:val>
                                            <p:strVal val="#ppt_w"/>
                                          </p:val>
                                        </p:tav>
                                      </p:tavLst>
                                    </p:anim>
                                    <p:anim calcmode="lin" valueType="num">
                                      <p:cBhvr>
                                        <p:cTn id="14" dur="1000" fill="hold"/>
                                        <p:tgtEl>
                                          <p:spTgt spid="71"/>
                                        </p:tgtEl>
                                        <p:attrNameLst>
                                          <p:attrName>ppt_h</p:attrName>
                                        </p:attrNameLst>
                                      </p:cBhvr>
                                      <p:tavLst>
                                        <p:tav tm="0">
                                          <p:val>
                                            <p:fltVal val="0"/>
                                          </p:val>
                                        </p:tav>
                                        <p:tav tm="100000">
                                          <p:val>
                                            <p:strVal val="#ppt_h"/>
                                          </p:val>
                                        </p:tav>
                                      </p:tavLst>
                                    </p:anim>
                                    <p:anim calcmode="lin" valueType="num">
                                      <p:cBhvr>
                                        <p:cTn id="15" dur="1000" fill="hold"/>
                                        <p:tgtEl>
                                          <p:spTgt spid="71"/>
                                        </p:tgtEl>
                                        <p:attrNameLst>
                                          <p:attrName>style.rotation</p:attrName>
                                        </p:attrNameLst>
                                      </p:cBhvr>
                                      <p:tavLst>
                                        <p:tav tm="0">
                                          <p:val>
                                            <p:fltVal val="90"/>
                                          </p:val>
                                        </p:tav>
                                        <p:tav tm="100000">
                                          <p:val>
                                            <p:fltVal val="0"/>
                                          </p:val>
                                        </p:tav>
                                      </p:tavLst>
                                    </p:anim>
                                    <p:animEffect transition="in" filter="fade">
                                      <p:cBhvr>
                                        <p:cTn id="16" dur="1000"/>
                                        <p:tgtEl>
                                          <p:spTgt spid="71"/>
                                        </p:tgtEl>
                                      </p:cBhvr>
                                    </p:animEffect>
                                  </p:childTnLst>
                                </p:cTn>
                              </p:par>
                              <p:par>
                                <p:cTn id="17" presetID="31" presetClass="entr" presetSubtype="0" fill="hold" nodeType="withEffect">
                                  <p:stCondLst>
                                    <p:cond delay="1000"/>
                                  </p:stCondLst>
                                  <p:childTnLst>
                                    <p:set>
                                      <p:cBhvr>
                                        <p:cTn id="18" dur="1" fill="hold">
                                          <p:stCondLst>
                                            <p:cond delay="0"/>
                                          </p:stCondLst>
                                        </p:cTn>
                                        <p:tgtEl>
                                          <p:spTgt spid="85"/>
                                        </p:tgtEl>
                                        <p:attrNameLst>
                                          <p:attrName>style.visibility</p:attrName>
                                        </p:attrNameLst>
                                      </p:cBhvr>
                                      <p:to>
                                        <p:strVal val="visible"/>
                                      </p:to>
                                    </p:set>
                                    <p:anim calcmode="lin" valueType="num">
                                      <p:cBhvr>
                                        <p:cTn id="19" dur="1000" fill="hold"/>
                                        <p:tgtEl>
                                          <p:spTgt spid="85"/>
                                        </p:tgtEl>
                                        <p:attrNameLst>
                                          <p:attrName>ppt_w</p:attrName>
                                        </p:attrNameLst>
                                      </p:cBhvr>
                                      <p:tavLst>
                                        <p:tav tm="0">
                                          <p:val>
                                            <p:fltVal val="0"/>
                                          </p:val>
                                        </p:tav>
                                        <p:tav tm="100000">
                                          <p:val>
                                            <p:strVal val="#ppt_w"/>
                                          </p:val>
                                        </p:tav>
                                      </p:tavLst>
                                    </p:anim>
                                    <p:anim calcmode="lin" valueType="num">
                                      <p:cBhvr>
                                        <p:cTn id="20" dur="1000" fill="hold"/>
                                        <p:tgtEl>
                                          <p:spTgt spid="85"/>
                                        </p:tgtEl>
                                        <p:attrNameLst>
                                          <p:attrName>ppt_h</p:attrName>
                                        </p:attrNameLst>
                                      </p:cBhvr>
                                      <p:tavLst>
                                        <p:tav tm="0">
                                          <p:val>
                                            <p:fltVal val="0"/>
                                          </p:val>
                                        </p:tav>
                                        <p:tav tm="100000">
                                          <p:val>
                                            <p:strVal val="#ppt_h"/>
                                          </p:val>
                                        </p:tav>
                                      </p:tavLst>
                                    </p:anim>
                                    <p:anim calcmode="lin" valueType="num">
                                      <p:cBhvr>
                                        <p:cTn id="21" dur="1000" fill="hold"/>
                                        <p:tgtEl>
                                          <p:spTgt spid="85"/>
                                        </p:tgtEl>
                                        <p:attrNameLst>
                                          <p:attrName>style.rotation</p:attrName>
                                        </p:attrNameLst>
                                      </p:cBhvr>
                                      <p:tavLst>
                                        <p:tav tm="0">
                                          <p:val>
                                            <p:fltVal val="90"/>
                                          </p:val>
                                        </p:tav>
                                        <p:tav tm="100000">
                                          <p:val>
                                            <p:fltVal val="0"/>
                                          </p:val>
                                        </p:tav>
                                      </p:tavLst>
                                    </p:anim>
                                    <p:animEffect transition="in" filter="fade">
                                      <p:cBhvr>
                                        <p:cTn id="22" dur="1000"/>
                                        <p:tgtEl>
                                          <p:spTgt spid="85"/>
                                        </p:tgtEl>
                                      </p:cBhvr>
                                    </p:animEffect>
                                  </p:childTnLst>
                                </p:cTn>
                              </p:par>
                              <p:par>
                                <p:cTn id="23" presetID="31" presetClass="entr" presetSubtype="0" fill="hold" nodeType="withEffect">
                                  <p:stCondLst>
                                    <p:cond delay="1700"/>
                                  </p:stCondLst>
                                  <p:childTnLst>
                                    <p:set>
                                      <p:cBhvr>
                                        <p:cTn id="24" dur="1" fill="hold">
                                          <p:stCondLst>
                                            <p:cond delay="0"/>
                                          </p:stCondLst>
                                        </p:cTn>
                                        <p:tgtEl>
                                          <p:spTgt spid="93"/>
                                        </p:tgtEl>
                                        <p:attrNameLst>
                                          <p:attrName>style.visibility</p:attrName>
                                        </p:attrNameLst>
                                      </p:cBhvr>
                                      <p:to>
                                        <p:strVal val="visible"/>
                                      </p:to>
                                    </p:set>
                                    <p:anim calcmode="lin" valueType="num">
                                      <p:cBhvr>
                                        <p:cTn id="25" dur="1000" fill="hold"/>
                                        <p:tgtEl>
                                          <p:spTgt spid="93"/>
                                        </p:tgtEl>
                                        <p:attrNameLst>
                                          <p:attrName>ppt_w</p:attrName>
                                        </p:attrNameLst>
                                      </p:cBhvr>
                                      <p:tavLst>
                                        <p:tav tm="0">
                                          <p:val>
                                            <p:fltVal val="0"/>
                                          </p:val>
                                        </p:tav>
                                        <p:tav tm="100000">
                                          <p:val>
                                            <p:strVal val="#ppt_w"/>
                                          </p:val>
                                        </p:tav>
                                      </p:tavLst>
                                    </p:anim>
                                    <p:anim calcmode="lin" valueType="num">
                                      <p:cBhvr>
                                        <p:cTn id="26" dur="1000" fill="hold"/>
                                        <p:tgtEl>
                                          <p:spTgt spid="93"/>
                                        </p:tgtEl>
                                        <p:attrNameLst>
                                          <p:attrName>ppt_h</p:attrName>
                                        </p:attrNameLst>
                                      </p:cBhvr>
                                      <p:tavLst>
                                        <p:tav tm="0">
                                          <p:val>
                                            <p:fltVal val="0"/>
                                          </p:val>
                                        </p:tav>
                                        <p:tav tm="100000">
                                          <p:val>
                                            <p:strVal val="#ppt_h"/>
                                          </p:val>
                                        </p:tav>
                                      </p:tavLst>
                                    </p:anim>
                                    <p:anim calcmode="lin" valueType="num">
                                      <p:cBhvr>
                                        <p:cTn id="27" dur="1000" fill="hold"/>
                                        <p:tgtEl>
                                          <p:spTgt spid="93"/>
                                        </p:tgtEl>
                                        <p:attrNameLst>
                                          <p:attrName>style.rotation</p:attrName>
                                        </p:attrNameLst>
                                      </p:cBhvr>
                                      <p:tavLst>
                                        <p:tav tm="0">
                                          <p:val>
                                            <p:fltVal val="90"/>
                                          </p:val>
                                        </p:tav>
                                        <p:tav tm="100000">
                                          <p:val>
                                            <p:fltVal val="0"/>
                                          </p:val>
                                        </p:tav>
                                      </p:tavLst>
                                    </p:anim>
                                    <p:animEffect transition="in" filter="fade">
                                      <p:cBhvr>
                                        <p:cTn id="28" dur="1000"/>
                                        <p:tgtEl>
                                          <p:spTgt spid="93"/>
                                        </p:tgtEl>
                                      </p:cBhvr>
                                    </p:animEffect>
                                  </p:childTnLst>
                                </p:cTn>
                              </p:par>
                              <p:par>
                                <p:cTn id="29" presetID="31" presetClass="entr" presetSubtype="0" fill="hold" nodeType="withEffect">
                                  <p:stCondLst>
                                    <p:cond delay="2100"/>
                                  </p:stCondLst>
                                  <p:childTnLst>
                                    <p:set>
                                      <p:cBhvr>
                                        <p:cTn id="30" dur="1" fill="hold">
                                          <p:stCondLst>
                                            <p:cond delay="0"/>
                                          </p:stCondLst>
                                        </p:cTn>
                                        <p:tgtEl>
                                          <p:spTgt spid="100"/>
                                        </p:tgtEl>
                                        <p:attrNameLst>
                                          <p:attrName>style.visibility</p:attrName>
                                        </p:attrNameLst>
                                      </p:cBhvr>
                                      <p:to>
                                        <p:strVal val="visible"/>
                                      </p:to>
                                    </p:set>
                                    <p:anim calcmode="lin" valueType="num">
                                      <p:cBhvr>
                                        <p:cTn id="31" dur="1000" fill="hold"/>
                                        <p:tgtEl>
                                          <p:spTgt spid="100"/>
                                        </p:tgtEl>
                                        <p:attrNameLst>
                                          <p:attrName>ppt_w</p:attrName>
                                        </p:attrNameLst>
                                      </p:cBhvr>
                                      <p:tavLst>
                                        <p:tav tm="0">
                                          <p:val>
                                            <p:fltVal val="0"/>
                                          </p:val>
                                        </p:tav>
                                        <p:tav tm="100000">
                                          <p:val>
                                            <p:strVal val="#ppt_w"/>
                                          </p:val>
                                        </p:tav>
                                      </p:tavLst>
                                    </p:anim>
                                    <p:anim calcmode="lin" valueType="num">
                                      <p:cBhvr>
                                        <p:cTn id="32" dur="1000" fill="hold"/>
                                        <p:tgtEl>
                                          <p:spTgt spid="100"/>
                                        </p:tgtEl>
                                        <p:attrNameLst>
                                          <p:attrName>ppt_h</p:attrName>
                                        </p:attrNameLst>
                                      </p:cBhvr>
                                      <p:tavLst>
                                        <p:tav tm="0">
                                          <p:val>
                                            <p:fltVal val="0"/>
                                          </p:val>
                                        </p:tav>
                                        <p:tav tm="100000">
                                          <p:val>
                                            <p:strVal val="#ppt_h"/>
                                          </p:val>
                                        </p:tav>
                                      </p:tavLst>
                                    </p:anim>
                                    <p:anim calcmode="lin" valueType="num">
                                      <p:cBhvr>
                                        <p:cTn id="33" dur="1000" fill="hold"/>
                                        <p:tgtEl>
                                          <p:spTgt spid="100"/>
                                        </p:tgtEl>
                                        <p:attrNameLst>
                                          <p:attrName>style.rotation</p:attrName>
                                        </p:attrNameLst>
                                      </p:cBhvr>
                                      <p:tavLst>
                                        <p:tav tm="0">
                                          <p:val>
                                            <p:fltVal val="90"/>
                                          </p:val>
                                        </p:tav>
                                        <p:tav tm="100000">
                                          <p:val>
                                            <p:fltVal val="0"/>
                                          </p:val>
                                        </p:tav>
                                      </p:tavLst>
                                    </p:anim>
                                    <p:animEffect transition="in" filter="fade">
                                      <p:cBhvr>
                                        <p:cTn id="34" dur="1000"/>
                                        <p:tgtEl>
                                          <p:spTgt spid="100"/>
                                        </p:tgtEl>
                                      </p:cBhvr>
                                    </p:animEffect>
                                  </p:childTnLst>
                                </p:cTn>
                              </p:par>
                              <p:par>
                                <p:cTn id="35" presetID="31" presetClass="entr" presetSubtype="0" fill="hold" nodeType="withEffect">
                                  <p:stCondLst>
                                    <p:cond delay="30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1000" fill="hold"/>
                                        <p:tgtEl>
                                          <p:spTgt spid="111"/>
                                        </p:tgtEl>
                                        <p:attrNameLst>
                                          <p:attrName>ppt_w</p:attrName>
                                        </p:attrNameLst>
                                      </p:cBhvr>
                                      <p:tavLst>
                                        <p:tav tm="0">
                                          <p:val>
                                            <p:fltVal val="0"/>
                                          </p:val>
                                        </p:tav>
                                        <p:tav tm="100000">
                                          <p:val>
                                            <p:strVal val="#ppt_w"/>
                                          </p:val>
                                        </p:tav>
                                      </p:tavLst>
                                    </p:anim>
                                    <p:anim calcmode="lin" valueType="num">
                                      <p:cBhvr>
                                        <p:cTn id="38" dur="1000" fill="hold"/>
                                        <p:tgtEl>
                                          <p:spTgt spid="111"/>
                                        </p:tgtEl>
                                        <p:attrNameLst>
                                          <p:attrName>ppt_h</p:attrName>
                                        </p:attrNameLst>
                                      </p:cBhvr>
                                      <p:tavLst>
                                        <p:tav tm="0">
                                          <p:val>
                                            <p:fltVal val="0"/>
                                          </p:val>
                                        </p:tav>
                                        <p:tav tm="100000">
                                          <p:val>
                                            <p:strVal val="#ppt_h"/>
                                          </p:val>
                                        </p:tav>
                                      </p:tavLst>
                                    </p:anim>
                                    <p:anim calcmode="lin" valueType="num">
                                      <p:cBhvr>
                                        <p:cTn id="39" dur="1000" fill="hold"/>
                                        <p:tgtEl>
                                          <p:spTgt spid="111"/>
                                        </p:tgtEl>
                                        <p:attrNameLst>
                                          <p:attrName>style.rotation</p:attrName>
                                        </p:attrNameLst>
                                      </p:cBhvr>
                                      <p:tavLst>
                                        <p:tav tm="0">
                                          <p:val>
                                            <p:fltVal val="90"/>
                                          </p:val>
                                        </p:tav>
                                        <p:tav tm="100000">
                                          <p:val>
                                            <p:fltVal val="0"/>
                                          </p:val>
                                        </p:tav>
                                      </p:tavLst>
                                    </p:anim>
                                    <p:animEffect transition="in" filter="fade">
                                      <p:cBhvr>
                                        <p:cTn id="40" dur="10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7">
            <a:extLst>
              <a:ext uri="{FF2B5EF4-FFF2-40B4-BE49-F238E27FC236}">
                <a16:creationId xmlns="" xmlns:a16="http://schemas.microsoft.com/office/drawing/2014/main" id="{5ED7D61A-016C-42E3-8949-DB1C59D0C461}"/>
              </a:ext>
            </a:extLst>
          </p:cNvPr>
          <p:cNvGrpSpPr/>
          <p:nvPr/>
        </p:nvGrpSpPr>
        <p:grpSpPr>
          <a:xfrm>
            <a:off x="4412682" y="1596080"/>
            <a:ext cx="2275771" cy="2052411"/>
            <a:chOff x="4412682" y="1596080"/>
            <a:chExt cx="2275771" cy="2052411"/>
          </a:xfrm>
        </p:grpSpPr>
        <p:sp>
          <p:nvSpPr>
            <p:cNvPr id="10" name="矩形 9">
              <a:extLst>
                <a:ext uri="{FF2B5EF4-FFF2-40B4-BE49-F238E27FC236}">
                  <a16:creationId xmlns="" xmlns:a16="http://schemas.microsoft.com/office/drawing/2014/main" id="{0FFB7467-8E52-4C86-A833-A844FBA2CC39}"/>
                </a:ext>
              </a:extLst>
            </p:cNvPr>
            <p:cNvSpPr/>
            <p:nvPr/>
          </p:nvSpPr>
          <p:spPr>
            <a:xfrm>
              <a:off x="4412682" y="1596080"/>
              <a:ext cx="2275771" cy="2052411"/>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dirty="0"/>
            </a:p>
          </p:txBody>
        </p:sp>
        <p:grpSp>
          <p:nvGrpSpPr>
            <p:cNvPr id="11" name="组合 9">
              <a:extLst>
                <a:ext uri="{FF2B5EF4-FFF2-40B4-BE49-F238E27FC236}">
                  <a16:creationId xmlns="" xmlns:a16="http://schemas.microsoft.com/office/drawing/2014/main" id="{75B7A284-F8C5-4DE8-95DA-A8E4EBDC9F00}"/>
                </a:ext>
              </a:extLst>
            </p:cNvPr>
            <p:cNvGrpSpPr/>
            <p:nvPr/>
          </p:nvGrpSpPr>
          <p:grpSpPr>
            <a:xfrm>
              <a:off x="4599513" y="2003389"/>
              <a:ext cx="1902111" cy="1299428"/>
              <a:chOff x="2291702" y="1996460"/>
              <a:chExt cx="1902111" cy="1299428"/>
            </a:xfrm>
          </p:grpSpPr>
          <p:sp>
            <p:nvSpPr>
              <p:cNvPr id="12" name="TextBox 11">
                <a:extLst>
                  <a:ext uri="{FF2B5EF4-FFF2-40B4-BE49-F238E27FC236}">
                    <a16:creationId xmlns="" xmlns:a16="http://schemas.microsoft.com/office/drawing/2014/main" id="{FF8CD915-D2E6-48D8-A9E5-77B07CE03144}"/>
                  </a:ext>
                </a:extLst>
              </p:cNvPr>
              <p:cNvSpPr txBox="1"/>
              <p:nvPr/>
            </p:nvSpPr>
            <p:spPr>
              <a:xfrm>
                <a:off x="2291702" y="2409491"/>
                <a:ext cx="1902111" cy="886397"/>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chemeClr val="bg1"/>
                    </a:solidFill>
                    <a:cs typeface="+mn-ea"/>
                    <a:sym typeface="+mn-lt"/>
                  </a:rPr>
                  <a:t>点击输入简要文字内容，文字内容概括精炼，不用多余的文字修饰，言短意赅的说明该项内容</a:t>
                </a:r>
                <a:endParaRPr lang="en-US" altLang="zh-CN" sz="1200" dirty="0">
                  <a:solidFill>
                    <a:schemeClr val="bg1"/>
                  </a:solidFill>
                  <a:cs typeface="+mn-ea"/>
                  <a:sym typeface="+mn-lt"/>
                </a:endParaRPr>
              </a:p>
            </p:txBody>
          </p:sp>
          <p:sp>
            <p:nvSpPr>
              <p:cNvPr id="13" name="TextBox 11">
                <a:extLst>
                  <a:ext uri="{FF2B5EF4-FFF2-40B4-BE49-F238E27FC236}">
                    <a16:creationId xmlns="" xmlns:a16="http://schemas.microsoft.com/office/drawing/2014/main" id="{05BB1503-8CB7-4480-8ECF-0251BC61DBCB}"/>
                  </a:ext>
                </a:extLst>
              </p:cNvPr>
              <p:cNvSpPr txBox="1"/>
              <p:nvPr/>
            </p:nvSpPr>
            <p:spPr>
              <a:xfrm>
                <a:off x="2291703" y="1996460"/>
                <a:ext cx="1778286"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grpSp>
      </p:grpSp>
      <p:grpSp>
        <p:nvGrpSpPr>
          <p:cNvPr id="14" name="组合 12">
            <a:extLst>
              <a:ext uri="{FF2B5EF4-FFF2-40B4-BE49-F238E27FC236}">
                <a16:creationId xmlns="" xmlns:a16="http://schemas.microsoft.com/office/drawing/2014/main" id="{4E1466D5-F473-49D9-A3F0-3438298633B3}"/>
              </a:ext>
            </a:extLst>
          </p:cNvPr>
          <p:cNvGrpSpPr/>
          <p:nvPr/>
        </p:nvGrpSpPr>
        <p:grpSpPr>
          <a:xfrm>
            <a:off x="4412682" y="3784186"/>
            <a:ext cx="2275771" cy="2052411"/>
            <a:chOff x="4412682" y="3784186"/>
            <a:chExt cx="2275771" cy="2052411"/>
          </a:xfrm>
          <a:solidFill>
            <a:schemeClr val="accent5"/>
          </a:solidFill>
        </p:grpSpPr>
        <p:sp>
          <p:nvSpPr>
            <p:cNvPr id="15" name="矩形 14">
              <a:extLst>
                <a:ext uri="{FF2B5EF4-FFF2-40B4-BE49-F238E27FC236}">
                  <a16:creationId xmlns="" xmlns:a16="http://schemas.microsoft.com/office/drawing/2014/main" id="{10C20871-6BC3-42D0-87E8-3F0CAF3FE246}"/>
                </a:ext>
              </a:extLst>
            </p:cNvPr>
            <p:cNvSpPr/>
            <p:nvPr/>
          </p:nvSpPr>
          <p:spPr>
            <a:xfrm>
              <a:off x="4412682" y="3784186"/>
              <a:ext cx="2275771" cy="2052411"/>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16" name="组合 14">
              <a:extLst>
                <a:ext uri="{FF2B5EF4-FFF2-40B4-BE49-F238E27FC236}">
                  <a16:creationId xmlns="" xmlns:a16="http://schemas.microsoft.com/office/drawing/2014/main" id="{B42B9D89-3675-4108-8CD5-02A21AF2BCB4}"/>
                </a:ext>
              </a:extLst>
            </p:cNvPr>
            <p:cNvGrpSpPr/>
            <p:nvPr/>
          </p:nvGrpSpPr>
          <p:grpSpPr>
            <a:xfrm>
              <a:off x="4599513" y="4191495"/>
              <a:ext cx="1902111" cy="1299091"/>
              <a:chOff x="2291702" y="1996460"/>
              <a:chExt cx="1902111" cy="1299091"/>
            </a:xfrm>
            <a:grpFill/>
          </p:grpSpPr>
          <p:sp>
            <p:nvSpPr>
              <p:cNvPr id="17" name="TextBox 11">
                <a:extLst>
                  <a:ext uri="{FF2B5EF4-FFF2-40B4-BE49-F238E27FC236}">
                    <a16:creationId xmlns="" xmlns:a16="http://schemas.microsoft.com/office/drawing/2014/main" id="{C27A8BEB-9BC2-4056-8649-E280424B3EFF}"/>
                  </a:ext>
                </a:extLst>
              </p:cNvPr>
              <p:cNvSpPr txBox="1"/>
              <p:nvPr/>
            </p:nvSpPr>
            <p:spPr>
              <a:xfrm>
                <a:off x="2291702" y="2409154"/>
                <a:ext cx="1902111" cy="886397"/>
              </a:xfrm>
              <a:prstGeom prst="rect">
                <a:avLst/>
              </a:prstGeom>
              <a:solidFill>
                <a:srgbClr val="4029B4"/>
              </a:solid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chemeClr val="bg1"/>
                    </a:solidFill>
                    <a:cs typeface="+mn-ea"/>
                    <a:sym typeface="+mn-lt"/>
                  </a:rPr>
                  <a:t>点击输入简要文字内容，文字内容概括精炼，不用多余的文字修饰，言短意赅的说明该项内容</a:t>
                </a:r>
                <a:endParaRPr lang="en-US" altLang="zh-CN" sz="1200" dirty="0">
                  <a:solidFill>
                    <a:schemeClr val="bg1"/>
                  </a:solidFill>
                  <a:cs typeface="+mn-ea"/>
                  <a:sym typeface="+mn-lt"/>
                </a:endParaRPr>
              </a:p>
            </p:txBody>
          </p:sp>
          <p:sp>
            <p:nvSpPr>
              <p:cNvPr id="18" name="TextBox 11">
                <a:extLst>
                  <a:ext uri="{FF2B5EF4-FFF2-40B4-BE49-F238E27FC236}">
                    <a16:creationId xmlns="" xmlns:a16="http://schemas.microsoft.com/office/drawing/2014/main" id="{F18351D3-D819-4FF5-B874-C7D6CF46DCF0}"/>
                  </a:ext>
                </a:extLst>
              </p:cNvPr>
              <p:cNvSpPr txBox="1"/>
              <p:nvPr/>
            </p:nvSpPr>
            <p:spPr>
              <a:xfrm>
                <a:off x="2291703" y="1996460"/>
                <a:ext cx="1778286" cy="276999"/>
              </a:xfrm>
              <a:prstGeom prst="rect">
                <a:avLst/>
              </a:prstGeom>
              <a:solidFill>
                <a:srgbClr val="4029B4"/>
              </a:solidFill>
            </p:spPr>
            <p:txBody>
              <a:bodyPr wrap="square" lIns="0" tIns="0" rIns="0" bIns="0"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grpSp>
      </p:grpSp>
      <p:pic>
        <p:nvPicPr>
          <p:cNvPr id="19" name="图片 18">
            <a:extLst>
              <a:ext uri="{FF2B5EF4-FFF2-40B4-BE49-F238E27FC236}">
                <a16:creationId xmlns="" xmlns:a16="http://schemas.microsoft.com/office/drawing/2014/main" id="{C984974C-81BD-4FA1-BA35-22302E8F6D7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671399" y="1596079"/>
            <a:ext cx="3517552" cy="4240517"/>
          </a:xfrm>
          <a:prstGeom prst="rect">
            <a:avLst/>
          </a:prstGeom>
        </p:spPr>
      </p:pic>
      <p:pic>
        <p:nvPicPr>
          <p:cNvPr id="20" name="图片 19">
            <a:extLst>
              <a:ext uri="{FF2B5EF4-FFF2-40B4-BE49-F238E27FC236}">
                <a16:creationId xmlns="" xmlns:a16="http://schemas.microsoft.com/office/drawing/2014/main" id="{595723CB-D328-4C9C-9408-375EA200F2D9}"/>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912183" y="1596079"/>
            <a:ext cx="4225705" cy="2033611"/>
          </a:xfrm>
          <a:prstGeom prst="rect">
            <a:avLst/>
          </a:prstGeom>
        </p:spPr>
      </p:pic>
      <p:pic>
        <p:nvPicPr>
          <p:cNvPr id="21" name="图片 20">
            <a:extLst>
              <a:ext uri="{FF2B5EF4-FFF2-40B4-BE49-F238E27FC236}">
                <a16:creationId xmlns="" xmlns:a16="http://schemas.microsoft.com/office/drawing/2014/main" id="{E31730BF-DF40-409E-9C38-28CC6C1734BF}"/>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912182" y="3784186"/>
            <a:ext cx="4225705" cy="2052411"/>
          </a:xfrm>
          <a:prstGeom prst="rect">
            <a:avLst/>
          </a:prstGeom>
        </p:spPr>
      </p:pic>
    </p:spTree>
    <p:extLst>
      <p:ext uri="{BB962C8B-B14F-4D97-AF65-F5344CB8AC3E}">
        <p14:creationId xmlns:p14="http://schemas.microsoft.com/office/powerpoint/2010/main" val="7348709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randombar(horizontal)">
                                      <p:cBhvr>
                                        <p:cTn id="18" dur="500"/>
                                        <p:tgtEl>
                                          <p:spTgt spid="19"/>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500"/>
                                        <p:tgtEl>
                                          <p:spTgt spid="20"/>
                                        </p:tgtEl>
                                      </p:cBhvr>
                                    </p:animEffect>
                                  </p:childTnLst>
                                </p:cTn>
                              </p:par>
                              <p:par>
                                <p:cTn id="23" presetID="14" presetClass="entr" presetSubtype="1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randombar(horizontal)">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1"/>
          <p:cNvGrpSpPr/>
          <p:nvPr/>
        </p:nvGrpSpPr>
        <p:grpSpPr>
          <a:xfrm>
            <a:off x="888919" y="1661402"/>
            <a:ext cx="2677296" cy="2677296"/>
            <a:chOff x="666689" y="1491630"/>
            <a:chExt cx="2007972" cy="2007972"/>
          </a:xfrm>
        </p:grpSpPr>
        <p:sp>
          <p:nvSpPr>
            <p:cNvPr id="10"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1" name="Arc 20"/>
            <p:cNvSpPr/>
            <p:nvPr/>
          </p:nvSpPr>
          <p:spPr>
            <a:xfrm>
              <a:off x="666689" y="1491630"/>
              <a:ext cx="2007972" cy="2007972"/>
            </a:xfrm>
            <a:prstGeom prst="arc">
              <a:avLst>
                <a:gd name="adj1" fmla="val 20172577"/>
                <a:gd name="adj2" fmla="val 16297434"/>
              </a:avLst>
            </a:prstGeom>
            <a:noFill/>
            <a:ln w="76200">
              <a:solidFill>
                <a:srgbClr val="4029B4"/>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2" name="TextBox 24"/>
            <p:cNvSpPr txBox="1"/>
            <p:nvPr/>
          </p:nvSpPr>
          <p:spPr>
            <a:xfrm>
              <a:off x="1126140" y="1795608"/>
              <a:ext cx="1084672" cy="856918"/>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5687" dirty="0">
                  <a:solidFill>
                    <a:schemeClr val="tx1">
                      <a:lumMod val="75000"/>
                      <a:lumOff val="25000"/>
                    </a:schemeClr>
                  </a:solidFill>
                  <a:cs typeface="+mn-ea"/>
                  <a:sym typeface="+mn-lt"/>
                </a:rPr>
                <a:t>80%</a:t>
              </a:r>
            </a:p>
          </p:txBody>
        </p:sp>
        <p:sp>
          <p:nvSpPr>
            <p:cNvPr id="13"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4" name="Rectangle 37"/>
            <p:cNvSpPr/>
            <p:nvPr/>
          </p:nvSpPr>
          <p:spPr>
            <a:xfrm>
              <a:off x="746874" y="2464906"/>
              <a:ext cx="1815166" cy="56784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cs typeface="+mn-ea"/>
                  <a:sym typeface="+mn-lt"/>
                </a:rPr>
                <a:t>您的内容打在这里，或者通过复制您的文本后，在此框中选择粘贴，并选择只保留字您的</a:t>
              </a:r>
              <a:endParaRPr lang="en-US" altLang="zh-CN" sz="1200" dirty="0">
                <a:solidFill>
                  <a:schemeClr val="tx1">
                    <a:lumMod val="75000"/>
                    <a:lumOff val="25000"/>
                  </a:schemeClr>
                </a:solidFill>
                <a:cs typeface="+mn-ea"/>
                <a:sym typeface="+mn-lt"/>
              </a:endParaRPr>
            </a:p>
          </p:txBody>
        </p:sp>
      </p:grpSp>
      <p:grpSp>
        <p:nvGrpSpPr>
          <p:cNvPr id="15" name="组合 2"/>
          <p:cNvGrpSpPr/>
          <p:nvPr/>
        </p:nvGrpSpPr>
        <p:grpSpPr>
          <a:xfrm>
            <a:off x="4766479" y="1661402"/>
            <a:ext cx="2677296" cy="2677296"/>
            <a:chOff x="3574859" y="1491630"/>
            <a:chExt cx="2007972" cy="2007972"/>
          </a:xfrm>
        </p:grpSpPr>
        <p:sp>
          <p:nvSpPr>
            <p:cNvPr id="16"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7" name="Arc 20"/>
            <p:cNvSpPr/>
            <p:nvPr/>
          </p:nvSpPr>
          <p:spPr>
            <a:xfrm>
              <a:off x="3574859" y="1491630"/>
              <a:ext cx="2007972" cy="2007972"/>
            </a:xfrm>
            <a:prstGeom prst="arc">
              <a:avLst>
                <a:gd name="adj1" fmla="val 18273888"/>
                <a:gd name="adj2" fmla="val 16297434"/>
              </a:avLst>
            </a:prstGeom>
            <a:noFill/>
            <a:ln w="76200">
              <a:solidFill>
                <a:srgbClr val="4029B4"/>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18" name="TextBox 24"/>
            <p:cNvSpPr txBox="1"/>
            <p:nvPr/>
          </p:nvSpPr>
          <p:spPr>
            <a:xfrm>
              <a:off x="4034307" y="1795608"/>
              <a:ext cx="1084672" cy="856918"/>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5687" dirty="0">
                  <a:solidFill>
                    <a:schemeClr val="tx1">
                      <a:lumMod val="75000"/>
                      <a:lumOff val="25000"/>
                    </a:schemeClr>
                  </a:solidFill>
                  <a:cs typeface="+mn-ea"/>
                  <a:sym typeface="+mn-lt"/>
                </a:rPr>
                <a:t>95%</a:t>
              </a:r>
            </a:p>
          </p:txBody>
        </p:sp>
        <p:sp>
          <p:nvSpPr>
            <p:cNvPr id="19"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0" name="Rectangle 37"/>
            <p:cNvSpPr/>
            <p:nvPr/>
          </p:nvSpPr>
          <p:spPr>
            <a:xfrm>
              <a:off x="3683082" y="2425336"/>
              <a:ext cx="1815166" cy="56784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cs typeface="+mn-ea"/>
                  <a:sym typeface="+mn-lt"/>
                </a:rPr>
                <a:t>您的内容打在这里，或者通过复制您的文本后，在此框中选择粘贴，并选择只保留字您的</a:t>
              </a:r>
              <a:endParaRPr lang="en-US" altLang="zh-CN" sz="1200" dirty="0">
                <a:solidFill>
                  <a:schemeClr val="tx1">
                    <a:lumMod val="75000"/>
                    <a:lumOff val="25000"/>
                  </a:schemeClr>
                </a:solidFill>
                <a:cs typeface="+mn-ea"/>
                <a:sym typeface="+mn-lt"/>
              </a:endParaRPr>
            </a:p>
          </p:txBody>
        </p:sp>
      </p:grpSp>
      <p:grpSp>
        <p:nvGrpSpPr>
          <p:cNvPr id="21" name="组合 3"/>
          <p:cNvGrpSpPr/>
          <p:nvPr/>
        </p:nvGrpSpPr>
        <p:grpSpPr>
          <a:xfrm>
            <a:off x="8644039" y="1661402"/>
            <a:ext cx="2677296" cy="2677296"/>
            <a:chOff x="6483029" y="1491630"/>
            <a:chExt cx="2007972" cy="2007972"/>
          </a:xfrm>
        </p:grpSpPr>
        <p:sp>
          <p:nvSpPr>
            <p:cNvPr id="2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3" name="Arc 20"/>
            <p:cNvSpPr/>
            <p:nvPr/>
          </p:nvSpPr>
          <p:spPr>
            <a:xfrm>
              <a:off x="6483029" y="1491630"/>
              <a:ext cx="2007972" cy="2007972"/>
            </a:xfrm>
            <a:prstGeom prst="arc">
              <a:avLst>
                <a:gd name="adj1" fmla="val 28201"/>
                <a:gd name="adj2" fmla="val 16297434"/>
              </a:avLst>
            </a:prstGeom>
            <a:noFill/>
            <a:ln w="76200">
              <a:solidFill>
                <a:srgbClr val="4029B4"/>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4" name="TextBox 24"/>
            <p:cNvSpPr txBox="1"/>
            <p:nvPr/>
          </p:nvSpPr>
          <p:spPr>
            <a:xfrm>
              <a:off x="6942478" y="1795608"/>
              <a:ext cx="1084672" cy="856918"/>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5687" dirty="0">
                  <a:solidFill>
                    <a:schemeClr val="tx1">
                      <a:lumMod val="75000"/>
                      <a:lumOff val="25000"/>
                    </a:schemeClr>
                  </a:solidFill>
                  <a:cs typeface="+mn-ea"/>
                  <a:sym typeface="+mn-lt"/>
                </a:rPr>
                <a:t>75%</a:t>
              </a:r>
            </a:p>
          </p:txBody>
        </p:sp>
        <p:sp>
          <p:nvSpPr>
            <p:cNvPr id="2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lumMod val="75000"/>
                    <a:lumOff val="25000"/>
                  </a:schemeClr>
                </a:solidFill>
                <a:cs typeface="+mn-ea"/>
                <a:sym typeface="+mn-lt"/>
              </a:endParaRPr>
            </a:p>
          </p:txBody>
        </p:sp>
        <p:sp>
          <p:nvSpPr>
            <p:cNvPr id="26" name="Rectangle 37"/>
            <p:cNvSpPr/>
            <p:nvPr/>
          </p:nvSpPr>
          <p:spPr>
            <a:xfrm>
              <a:off x="6577230" y="2464906"/>
              <a:ext cx="1815166" cy="56784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cs typeface="+mn-ea"/>
                  <a:sym typeface="+mn-lt"/>
                </a:rPr>
                <a:t>您的内容打在这里，或者通过复制您的文本后，在此框中选择粘贴，并选择只保留字您的</a:t>
              </a:r>
              <a:endParaRPr lang="en-US" altLang="zh-CN" sz="1200" dirty="0">
                <a:solidFill>
                  <a:schemeClr val="tx1">
                    <a:lumMod val="75000"/>
                    <a:lumOff val="25000"/>
                  </a:schemeClr>
                </a:solidFill>
                <a:cs typeface="+mn-ea"/>
                <a:sym typeface="+mn-lt"/>
              </a:endParaRPr>
            </a:p>
          </p:txBody>
        </p:sp>
      </p:grpSp>
      <p:grpSp>
        <p:nvGrpSpPr>
          <p:cNvPr id="28" name="组合 26"/>
          <p:cNvGrpSpPr/>
          <p:nvPr/>
        </p:nvGrpSpPr>
        <p:grpSpPr>
          <a:xfrm>
            <a:off x="1245626" y="4774736"/>
            <a:ext cx="9503185" cy="1667332"/>
            <a:chOff x="1383688" y="1479774"/>
            <a:chExt cx="9503185" cy="1834063"/>
          </a:xfrm>
        </p:grpSpPr>
        <p:sp>
          <p:nvSpPr>
            <p:cNvPr id="29" name="矩形 28"/>
            <p:cNvSpPr/>
            <p:nvPr/>
          </p:nvSpPr>
          <p:spPr>
            <a:xfrm>
              <a:off x="1414823" y="1479774"/>
              <a:ext cx="2501951" cy="50783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75000"/>
                      <a:lumOff val="25000"/>
                    </a:schemeClr>
                  </a:solidFill>
                  <a:latin typeface="Microsoft YaHei" charset="-122"/>
                  <a:ea typeface="Microsoft YaHei" charset="-122"/>
                  <a:cs typeface="Microsoft YaHei" charset="-122"/>
                </a:rPr>
                <a:t>标题文字添加</a:t>
              </a:r>
            </a:p>
          </p:txBody>
        </p:sp>
        <p:sp>
          <p:nvSpPr>
            <p:cNvPr id="30" name="文本框 29"/>
            <p:cNvSpPr txBox="1"/>
            <p:nvPr/>
          </p:nvSpPr>
          <p:spPr>
            <a:xfrm>
              <a:off x="1383688" y="1993477"/>
              <a:ext cx="9503185" cy="1320360"/>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sz="1600" dirty="0">
                  <a:solidFill>
                    <a:srgbClr val="404040"/>
                  </a:solidFill>
                  <a:latin typeface="+mn-ea"/>
                </a:rPr>
                <a:t>用户可以在投影仪或者计算机上进行演示也可以将演示文稿打印出来制作成</a:t>
              </a:r>
              <a:r>
                <a:rPr lang="zh-CN" altLang="en-US" sz="1600" dirty="0" smtClean="0">
                  <a:solidFill>
                    <a:srgbClr val="404040"/>
                  </a:solidFill>
                  <a:latin typeface="+mn-ea"/>
                </a:rPr>
                <a:t>胶片</a:t>
              </a:r>
              <a:r>
                <a:rPr lang="zh-CN" altLang="en-US" sz="1600" dirty="0">
                  <a:solidFill>
                    <a:srgbClr val="404040"/>
                  </a:solidFill>
                  <a:latin typeface="+mn-ea"/>
                </a:rPr>
                <a:t>用户可以在投影仪或者计算机上进行演示也可以将演示文稿打印出来制作成胶片</a:t>
              </a:r>
            </a:p>
            <a:p>
              <a:pPr>
                <a:lnSpc>
                  <a:spcPct val="150000"/>
                </a:lnSpc>
              </a:pPr>
              <a:endParaRPr lang="zh-CN" altLang="en-US" sz="1600" dirty="0">
                <a:solidFill>
                  <a:srgbClr val="404040"/>
                </a:solidFill>
                <a:latin typeface="+mn-ea"/>
              </a:endParaRPr>
            </a:p>
          </p:txBody>
        </p:sp>
      </p:grpSp>
    </p:spTree>
    <p:extLst>
      <p:ext uri="{BB962C8B-B14F-4D97-AF65-F5344CB8AC3E}">
        <p14:creationId xmlns:p14="http://schemas.microsoft.com/office/powerpoint/2010/main" val="21289213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1500"/>
                                        <p:tgtEl>
                                          <p:spTgt spid="9"/>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500"/>
                                        <p:tgtEl>
                                          <p:spTgt spid="15"/>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heel(1)">
                                      <p:cBhvr>
                                        <p:cTn id="15" dur="1500"/>
                                        <p:tgtEl>
                                          <p:spTgt spid="21"/>
                                        </p:tgtEl>
                                      </p:cBhvr>
                                    </p:animEffect>
                                  </p:childTnLst>
                                </p:cTn>
                              </p:par>
                            </p:childTnLst>
                          </p:cTn>
                        </p:par>
                        <p:par>
                          <p:cTn id="16" fill="hold">
                            <p:stCondLst>
                              <p:cond delay="4500"/>
                            </p:stCondLst>
                            <p:childTnLst>
                              <p:par>
                                <p:cTn id="17" presetID="2" presetClass="entr" presetSubtype="8"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已完成工作情况</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4">
            <a:extLst>
              <a:ext uri="{FF2B5EF4-FFF2-40B4-BE49-F238E27FC236}">
                <a16:creationId xmlns="" xmlns:a16="http://schemas.microsoft.com/office/drawing/2014/main" id="{4E2F491B-42BF-4A89-8175-2E9AF84BFD19}"/>
              </a:ext>
            </a:extLst>
          </p:cNvPr>
          <p:cNvGrpSpPr/>
          <p:nvPr/>
        </p:nvGrpSpPr>
        <p:grpSpPr>
          <a:xfrm>
            <a:off x="3966478" y="1928854"/>
            <a:ext cx="2413420" cy="4098280"/>
            <a:chOff x="4361539" y="1692998"/>
            <a:chExt cx="2413420" cy="4098280"/>
          </a:xfrm>
        </p:grpSpPr>
        <p:sp>
          <p:nvSpPr>
            <p:cNvPr id="10" name="íṩḻíḋê">
              <a:extLst>
                <a:ext uri="{FF2B5EF4-FFF2-40B4-BE49-F238E27FC236}">
                  <a16:creationId xmlns="" xmlns:a16="http://schemas.microsoft.com/office/drawing/2014/main" id="{D7CB19EE-967F-40B3-94D6-A69FF7B34BB7}"/>
                </a:ext>
              </a:extLst>
            </p:cNvPr>
            <p:cNvSpPr/>
            <p:nvPr/>
          </p:nvSpPr>
          <p:spPr bwMode="auto">
            <a:xfrm>
              <a:off x="4361539" y="1692998"/>
              <a:ext cx="2413420" cy="4098280"/>
            </a:xfrm>
            <a:prstGeom prst="roundRect">
              <a:avLst>
                <a:gd name="adj" fmla="val 8359"/>
              </a:avLst>
            </a:prstGeom>
            <a:noFill/>
            <a:ln w="28575">
              <a:solidFill>
                <a:srgbClr val="4029B4"/>
              </a:solidFill>
              <a:prstDash val="solid"/>
              <a:round/>
              <a:headEnd/>
              <a:tailEnd/>
            </a:ln>
            <a:extLst/>
          </p:spPr>
          <p:txBody>
            <a:bodyPr anchor="ctr"/>
            <a:lstStyle/>
            <a:p>
              <a:pPr algn="ctr"/>
              <a:endParaRPr>
                <a:solidFill>
                  <a:srgbClr val="404040"/>
                </a:solidFill>
              </a:endParaRPr>
            </a:p>
          </p:txBody>
        </p:sp>
        <p:grpSp>
          <p:nvGrpSpPr>
            <p:cNvPr id="11" name="ïSļîḓé">
              <a:extLst>
                <a:ext uri="{FF2B5EF4-FFF2-40B4-BE49-F238E27FC236}">
                  <a16:creationId xmlns="" xmlns:a16="http://schemas.microsoft.com/office/drawing/2014/main" id="{5CA2182E-270F-4242-B4FC-5355148747DE}"/>
                </a:ext>
              </a:extLst>
            </p:cNvPr>
            <p:cNvGrpSpPr/>
            <p:nvPr/>
          </p:nvGrpSpPr>
          <p:grpSpPr>
            <a:xfrm>
              <a:off x="4705941" y="2005186"/>
              <a:ext cx="1724615" cy="3473904"/>
              <a:chOff x="4822387" y="794461"/>
              <a:chExt cx="2547217" cy="5130884"/>
            </a:xfrm>
          </p:grpSpPr>
          <p:grpSp>
            <p:nvGrpSpPr>
              <p:cNvPr id="12" name="ïşļíde">
                <a:extLst>
                  <a:ext uri="{FF2B5EF4-FFF2-40B4-BE49-F238E27FC236}">
                    <a16:creationId xmlns="" xmlns:a16="http://schemas.microsoft.com/office/drawing/2014/main" id="{1E27366F-1CC0-4217-99B7-A91ECF140FEE}"/>
                  </a:ext>
                </a:extLst>
              </p:cNvPr>
              <p:cNvGrpSpPr>
                <a:grpSpLocks/>
              </p:cNvGrpSpPr>
              <p:nvPr/>
            </p:nvGrpSpPr>
            <p:grpSpPr bwMode="auto">
              <a:xfrm>
                <a:off x="4822387" y="794461"/>
                <a:ext cx="2547217" cy="5130884"/>
                <a:chOff x="8853485" y="3998913"/>
                <a:chExt cx="3106735" cy="6257925"/>
              </a:xfrm>
              <a:effectLst/>
            </p:grpSpPr>
            <p:sp>
              <p:nvSpPr>
                <p:cNvPr id="14" name="îṧ1ïḍè">
                  <a:extLst>
                    <a:ext uri="{FF2B5EF4-FFF2-40B4-BE49-F238E27FC236}">
                      <a16:creationId xmlns="" xmlns:a16="http://schemas.microsoft.com/office/drawing/2014/main" id="{73B5A86A-0DD3-4D74-B1F4-D82C8557103A}"/>
                    </a:ext>
                  </a:extLst>
                </p:cNvPr>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solidFill>
                      <a:srgbClr val="404040"/>
                    </a:solidFill>
                  </a:endParaRPr>
                </a:p>
              </p:txBody>
            </p:sp>
            <p:sp>
              <p:nvSpPr>
                <p:cNvPr id="15" name="îśļïḓè">
                  <a:extLst>
                    <a:ext uri="{FF2B5EF4-FFF2-40B4-BE49-F238E27FC236}">
                      <a16:creationId xmlns="" xmlns:a16="http://schemas.microsoft.com/office/drawing/2014/main" id="{6EC8273B-17F5-4D97-9744-F8738D342003}"/>
                    </a:ext>
                  </a:extLst>
                </p:cNvPr>
                <p:cNvSpPr>
                  <a:spLocks/>
                </p:cNvSpPr>
                <p:nvPr/>
              </p:nvSpPr>
              <p:spPr bwMode="auto">
                <a:xfrm>
                  <a:off x="8888412" y="4021139"/>
                  <a:ext cx="3036887" cy="6211886"/>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bg1"/>
                </a:solidFill>
                <a:ln>
                  <a:solidFill>
                    <a:srgbClr val="4029B4"/>
                  </a:solidFill>
                </a:ln>
                <a:extLst/>
              </p:spPr>
              <p:txBody>
                <a:bodyPr anchor="ctr"/>
                <a:lstStyle/>
                <a:p>
                  <a:pPr algn="ctr"/>
                  <a:endParaRPr dirty="0">
                    <a:solidFill>
                      <a:srgbClr val="404040"/>
                    </a:solidFill>
                  </a:endParaRPr>
                </a:p>
              </p:txBody>
            </p:sp>
            <p:sp>
              <p:nvSpPr>
                <p:cNvPr id="16" name="ï$ļïḋé">
                  <a:extLst>
                    <a:ext uri="{FF2B5EF4-FFF2-40B4-BE49-F238E27FC236}">
                      <a16:creationId xmlns="" xmlns:a16="http://schemas.microsoft.com/office/drawing/2014/main" id="{EED87137-4A5D-4930-AF2A-CE7FEB2DAADC}"/>
                    </a:ext>
                  </a:extLst>
                </p:cNvPr>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sp>
              <p:nvSpPr>
                <p:cNvPr id="17" name="íṡḷiḑè">
                  <a:extLst>
                    <a:ext uri="{FF2B5EF4-FFF2-40B4-BE49-F238E27FC236}">
                      <a16:creationId xmlns="" xmlns:a16="http://schemas.microsoft.com/office/drawing/2014/main" id="{6A8E4F58-4B77-48D6-94D6-6669E4ECCABA}"/>
                    </a:ext>
                  </a:extLst>
                </p:cNvPr>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sp>
              <p:nvSpPr>
                <p:cNvPr id="18" name="iṥľîďê">
                  <a:extLst>
                    <a:ext uri="{FF2B5EF4-FFF2-40B4-BE49-F238E27FC236}">
                      <a16:creationId xmlns="" xmlns:a16="http://schemas.microsoft.com/office/drawing/2014/main" id="{775E5BEF-F26A-4A3E-9D2E-74495F0F18AD}"/>
                    </a:ext>
                  </a:extLst>
                </p:cNvPr>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sp>
              <p:nvSpPr>
                <p:cNvPr id="19" name="iš1îḋè">
                  <a:extLst>
                    <a:ext uri="{FF2B5EF4-FFF2-40B4-BE49-F238E27FC236}">
                      <a16:creationId xmlns="" xmlns:a16="http://schemas.microsoft.com/office/drawing/2014/main" id="{C3631404-65ED-4655-997A-C933FE57F89D}"/>
                    </a:ext>
                  </a:extLst>
                </p:cNvPr>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chemeClr val="bg2">
                    <a:lumMod val="10000"/>
                  </a:schemeClr>
                </a:solidFill>
                <a:ln>
                  <a:solidFill>
                    <a:srgbClr val="4029B4"/>
                  </a:solidFill>
                </a:ln>
                <a:extLst/>
              </p:spPr>
              <p:txBody>
                <a:bodyPr anchor="ctr"/>
                <a:lstStyle/>
                <a:p>
                  <a:pPr algn="ctr"/>
                  <a:endParaRPr>
                    <a:solidFill>
                      <a:srgbClr val="404040"/>
                    </a:solidFill>
                  </a:endParaRPr>
                </a:p>
              </p:txBody>
            </p:sp>
          </p:grpSp>
          <p:sp>
            <p:nvSpPr>
              <p:cNvPr id="13" name="iṩliďé">
                <a:extLst>
                  <a:ext uri="{FF2B5EF4-FFF2-40B4-BE49-F238E27FC236}">
                    <a16:creationId xmlns="" xmlns:a16="http://schemas.microsoft.com/office/drawing/2014/main" id="{88DFE4FF-C0D6-462A-8CC6-9AC16B5473E4}"/>
                  </a:ext>
                </a:extLst>
              </p:cNvPr>
              <p:cNvSpPr/>
              <p:nvPr/>
            </p:nvSpPr>
            <p:spPr>
              <a:xfrm>
                <a:off x="4944083" y="1234401"/>
                <a:ext cx="2303835" cy="4087006"/>
              </a:xfrm>
              <a:prstGeom prst="rect">
                <a:avLst/>
              </a:prstGeom>
              <a:solidFill>
                <a:schemeClr val="bg1"/>
              </a:solidFill>
              <a:ln>
                <a:solidFill>
                  <a:srgbClr val="4029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grpSp>
      </p:grpSp>
      <p:grpSp>
        <p:nvGrpSpPr>
          <p:cNvPr id="20" name="组合 17">
            <a:extLst>
              <a:ext uri="{FF2B5EF4-FFF2-40B4-BE49-F238E27FC236}">
                <a16:creationId xmlns="" xmlns:a16="http://schemas.microsoft.com/office/drawing/2014/main" id="{1C5CE8EC-F94A-4D95-87FA-3B487E6346D6}"/>
              </a:ext>
            </a:extLst>
          </p:cNvPr>
          <p:cNvGrpSpPr/>
          <p:nvPr/>
        </p:nvGrpSpPr>
        <p:grpSpPr>
          <a:xfrm>
            <a:off x="7165049" y="3679144"/>
            <a:ext cx="600476" cy="600476"/>
            <a:chOff x="8354768" y="2886075"/>
            <a:chExt cx="1372906" cy="1372906"/>
          </a:xfrm>
        </p:grpSpPr>
        <p:sp>
          <p:nvSpPr>
            <p:cNvPr id="21" name="íšḷïḑè">
              <a:extLst>
                <a:ext uri="{FF2B5EF4-FFF2-40B4-BE49-F238E27FC236}">
                  <a16:creationId xmlns="" xmlns:a16="http://schemas.microsoft.com/office/drawing/2014/main" id="{B42A0A97-4AB6-4861-93A9-087EDCCB08C2}"/>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2" name="íšḷïḑè">
              <a:extLst>
                <a:ext uri="{FF2B5EF4-FFF2-40B4-BE49-F238E27FC236}">
                  <a16:creationId xmlns="" xmlns:a16="http://schemas.microsoft.com/office/drawing/2014/main" id="{3C706803-06DA-4493-8E78-CD3CA8B446D2}"/>
                </a:ext>
              </a:extLst>
            </p:cNvPr>
            <p:cNvSpPr/>
            <p:nvPr/>
          </p:nvSpPr>
          <p:spPr>
            <a:xfrm>
              <a:off x="8811091" y="3174317"/>
              <a:ext cx="460259" cy="792480"/>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0" h="414">
                  <a:moveTo>
                    <a:pt x="200" y="270"/>
                  </a:moveTo>
                  <a:lnTo>
                    <a:pt x="200" y="217"/>
                  </a:lnTo>
                  <a:cubicBezTo>
                    <a:pt x="200" y="100"/>
                    <a:pt x="151" y="29"/>
                    <a:pt x="130" y="4"/>
                  </a:cubicBezTo>
                  <a:cubicBezTo>
                    <a:pt x="128" y="2"/>
                    <a:pt x="124" y="0"/>
                    <a:pt x="121" y="0"/>
                  </a:cubicBezTo>
                  <a:cubicBezTo>
                    <a:pt x="117" y="0"/>
                    <a:pt x="114" y="1"/>
                    <a:pt x="112" y="4"/>
                  </a:cubicBezTo>
                  <a:cubicBezTo>
                    <a:pt x="91" y="29"/>
                    <a:pt x="40" y="100"/>
                    <a:pt x="40" y="217"/>
                  </a:cubicBezTo>
                  <a:lnTo>
                    <a:pt x="40" y="270"/>
                  </a:lnTo>
                  <a:lnTo>
                    <a:pt x="30" y="276"/>
                  </a:lnTo>
                  <a:cubicBezTo>
                    <a:pt x="12" y="289"/>
                    <a:pt x="0" y="310"/>
                    <a:pt x="0" y="333"/>
                  </a:cubicBezTo>
                  <a:lnTo>
                    <a:pt x="0" y="395"/>
                  </a:lnTo>
                  <a:cubicBezTo>
                    <a:pt x="0" y="399"/>
                    <a:pt x="2" y="403"/>
                    <a:pt x="6" y="404"/>
                  </a:cubicBezTo>
                  <a:cubicBezTo>
                    <a:pt x="9" y="406"/>
                    <a:pt x="13" y="406"/>
                    <a:pt x="16" y="404"/>
                  </a:cubicBezTo>
                  <a:lnTo>
                    <a:pt x="48" y="383"/>
                  </a:lnTo>
                  <a:cubicBezTo>
                    <a:pt x="56" y="377"/>
                    <a:pt x="67" y="374"/>
                    <a:pt x="78" y="374"/>
                  </a:cubicBezTo>
                  <a:lnTo>
                    <a:pt x="101" y="374"/>
                  </a:lnTo>
                  <a:lnTo>
                    <a:pt x="101" y="404"/>
                  </a:lnTo>
                  <a:cubicBezTo>
                    <a:pt x="101" y="410"/>
                    <a:pt x="105" y="414"/>
                    <a:pt x="111" y="414"/>
                  </a:cubicBezTo>
                  <a:lnTo>
                    <a:pt x="129" y="414"/>
                  </a:lnTo>
                  <a:cubicBezTo>
                    <a:pt x="135" y="414"/>
                    <a:pt x="140" y="410"/>
                    <a:pt x="140" y="404"/>
                  </a:cubicBezTo>
                  <a:lnTo>
                    <a:pt x="140" y="374"/>
                  </a:lnTo>
                  <a:lnTo>
                    <a:pt x="163" y="374"/>
                  </a:lnTo>
                  <a:cubicBezTo>
                    <a:pt x="173" y="374"/>
                    <a:pt x="184" y="377"/>
                    <a:pt x="193" y="383"/>
                  </a:cubicBezTo>
                  <a:lnTo>
                    <a:pt x="224" y="404"/>
                  </a:lnTo>
                  <a:cubicBezTo>
                    <a:pt x="227" y="406"/>
                    <a:pt x="231" y="406"/>
                    <a:pt x="235" y="404"/>
                  </a:cubicBezTo>
                  <a:cubicBezTo>
                    <a:pt x="238" y="403"/>
                    <a:pt x="240" y="399"/>
                    <a:pt x="240" y="395"/>
                  </a:cubicBezTo>
                  <a:lnTo>
                    <a:pt x="240" y="333"/>
                  </a:lnTo>
                  <a:cubicBezTo>
                    <a:pt x="240" y="310"/>
                    <a:pt x="229" y="289"/>
                    <a:pt x="210" y="276"/>
                  </a:cubicBezTo>
                  <a:lnTo>
                    <a:pt x="200" y="270"/>
                  </a:lnTo>
                  <a:close/>
                  <a:moveTo>
                    <a:pt x="120" y="187"/>
                  </a:moveTo>
                  <a:cubicBezTo>
                    <a:pt x="101" y="187"/>
                    <a:pt x="85" y="172"/>
                    <a:pt x="85" y="152"/>
                  </a:cubicBezTo>
                  <a:cubicBezTo>
                    <a:pt x="85" y="133"/>
                    <a:pt x="101" y="117"/>
                    <a:pt x="120" y="117"/>
                  </a:cubicBezTo>
                  <a:cubicBezTo>
                    <a:pt x="139" y="117"/>
                    <a:pt x="155" y="133"/>
                    <a:pt x="155" y="152"/>
                  </a:cubicBezTo>
                  <a:cubicBezTo>
                    <a:pt x="155" y="172"/>
                    <a:pt x="139" y="187"/>
                    <a:pt x="120" y="18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23" name="组合 20">
            <a:extLst>
              <a:ext uri="{FF2B5EF4-FFF2-40B4-BE49-F238E27FC236}">
                <a16:creationId xmlns="" xmlns:a16="http://schemas.microsoft.com/office/drawing/2014/main" id="{AF40681F-59DC-4BE7-AFF0-9F98A32EAB15}"/>
              </a:ext>
            </a:extLst>
          </p:cNvPr>
          <p:cNvGrpSpPr/>
          <p:nvPr/>
        </p:nvGrpSpPr>
        <p:grpSpPr>
          <a:xfrm>
            <a:off x="8616478" y="3679144"/>
            <a:ext cx="600476" cy="600476"/>
            <a:chOff x="8354768" y="2886075"/>
            <a:chExt cx="1372906" cy="1372906"/>
          </a:xfrm>
        </p:grpSpPr>
        <p:sp>
          <p:nvSpPr>
            <p:cNvPr id="24" name="íšḷïḑè">
              <a:extLst>
                <a:ext uri="{FF2B5EF4-FFF2-40B4-BE49-F238E27FC236}">
                  <a16:creationId xmlns="" xmlns:a16="http://schemas.microsoft.com/office/drawing/2014/main" id="{0495B2D5-4691-448B-9CC4-BC87C268C105}"/>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5" name="íšḷïḑè">
              <a:extLst>
                <a:ext uri="{FF2B5EF4-FFF2-40B4-BE49-F238E27FC236}">
                  <a16:creationId xmlns="" xmlns:a16="http://schemas.microsoft.com/office/drawing/2014/main" id="{611DD6C7-A809-4EF3-A18F-BFD492484058}"/>
                </a:ext>
              </a:extLst>
            </p:cNvPr>
            <p:cNvSpPr/>
            <p:nvPr/>
          </p:nvSpPr>
          <p:spPr>
            <a:xfrm>
              <a:off x="8644981" y="3227424"/>
              <a:ext cx="792479" cy="686265"/>
            </a:xfrm>
            <a:custGeom>
              <a:avLst/>
              <a:gdLst>
                <a:gd name="connsiteX0" fmla="*/ 205065 w 605876"/>
                <a:gd name="connsiteY0" fmla="*/ 428776 h 524672"/>
                <a:gd name="connsiteX1" fmla="*/ 226551 w 605876"/>
                <a:gd name="connsiteY1" fmla="*/ 446081 h 524672"/>
                <a:gd name="connsiteX2" fmla="*/ 233109 w 605876"/>
                <a:gd name="connsiteY2" fmla="*/ 453684 h 524672"/>
                <a:gd name="connsiteX3" fmla="*/ 228349 w 605876"/>
                <a:gd name="connsiteY3" fmla="*/ 499196 h 524672"/>
                <a:gd name="connsiteX4" fmla="*/ 223377 w 605876"/>
                <a:gd name="connsiteY4" fmla="*/ 507538 h 524672"/>
                <a:gd name="connsiteX5" fmla="*/ 141188 w 605876"/>
                <a:gd name="connsiteY5" fmla="*/ 476282 h 524672"/>
                <a:gd name="connsiteX6" fmla="*/ 176835 w 605876"/>
                <a:gd name="connsiteY6" fmla="*/ 430241 h 524672"/>
                <a:gd name="connsiteX7" fmla="*/ 205065 w 605876"/>
                <a:gd name="connsiteY7" fmla="*/ 428776 h 524672"/>
                <a:gd name="connsiteX8" fmla="*/ 481191 w 605876"/>
                <a:gd name="connsiteY8" fmla="*/ 426712 h 524672"/>
                <a:gd name="connsiteX9" fmla="*/ 499583 w 605876"/>
                <a:gd name="connsiteY9" fmla="*/ 434333 h 524672"/>
                <a:gd name="connsiteX10" fmla="*/ 510478 w 605876"/>
                <a:gd name="connsiteY10" fmla="*/ 438454 h 524672"/>
                <a:gd name="connsiteX11" fmla="*/ 526874 w 605876"/>
                <a:gd name="connsiteY11" fmla="*/ 493716 h 524672"/>
                <a:gd name="connsiteX12" fmla="*/ 478851 w 605876"/>
                <a:gd name="connsiteY12" fmla="*/ 524041 h 524672"/>
                <a:gd name="connsiteX13" fmla="*/ 435059 w 605876"/>
                <a:gd name="connsiteY13" fmla="*/ 484629 h 524672"/>
                <a:gd name="connsiteX14" fmla="*/ 460022 w 605876"/>
                <a:gd name="connsiteY14" fmla="*/ 432008 h 524672"/>
                <a:gd name="connsiteX15" fmla="*/ 481191 w 605876"/>
                <a:gd name="connsiteY15" fmla="*/ 426712 h 524672"/>
                <a:gd name="connsiteX16" fmla="*/ 53061 w 605876"/>
                <a:gd name="connsiteY16" fmla="*/ 1 h 524672"/>
                <a:gd name="connsiteX17" fmla="*/ 98044 w 605876"/>
                <a:gd name="connsiteY17" fmla="*/ 2087 h 524672"/>
                <a:gd name="connsiteX18" fmla="*/ 147021 w 605876"/>
                <a:gd name="connsiteY18" fmla="*/ 21735 h 524672"/>
                <a:gd name="connsiteX19" fmla="*/ 159609 w 605876"/>
                <a:gd name="connsiteY19" fmla="*/ 48882 h 524672"/>
                <a:gd name="connsiteX20" fmla="*/ 576919 w 605876"/>
                <a:gd name="connsiteY20" fmla="*/ 34622 h 524672"/>
                <a:gd name="connsiteX21" fmla="*/ 604951 w 605876"/>
                <a:gd name="connsiteY21" fmla="*/ 62508 h 524672"/>
                <a:gd name="connsiteX22" fmla="*/ 551531 w 605876"/>
                <a:gd name="connsiteY22" fmla="*/ 185886 h 524672"/>
                <a:gd name="connsiteX23" fmla="*/ 509959 w 605876"/>
                <a:gd name="connsiteY23" fmla="*/ 288244 h 524672"/>
                <a:gd name="connsiteX24" fmla="*/ 501919 w 605876"/>
                <a:gd name="connsiteY24" fmla="*/ 295532 h 524672"/>
                <a:gd name="connsiteX25" fmla="*/ 486898 w 605876"/>
                <a:gd name="connsiteY25" fmla="*/ 302082 h 524672"/>
                <a:gd name="connsiteX26" fmla="*/ 487216 w 605876"/>
                <a:gd name="connsiteY26" fmla="*/ 302927 h 524672"/>
                <a:gd name="connsiteX27" fmla="*/ 212394 w 605876"/>
                <a:gd name="connsiteY27" fmla="*/ 303772 h 524672"/>
                <a:gd name="connsiteX28" fmla="*/ 198748 w 605876"/>
                <a:gd name="connsiteY28" fmla="*/ 360813 h 524672"/>
                <a:gd name="connsiteX29" fmla="*/ 533865 w 605876"/>
                <a:gd name="connsiteY29" fmla="*/ 360285 h 524672"/>
                <a:gd name="connsiteX30" fmla="*/ 533865 w 605876"/>
                <a:gd name="connsiteY30" fmla="*/ 403594 h 524672"/>
                <a:gd name="connsiteX31" fmla="*/ 167225 w 605876"/>
                <a:gd name="connsiteY31" fmla="*/ 406340 h 524672"/>
                <a:gd name="connsiteX32" fmla="*/ 145434 w 605876"/>
                <a:gd name="connsiteY32" fmla="*/ 377714 h 524672"/>
                <a:gd name="connsiteX33" fmla="*/ 181612 w 605876"/>
                <a:gd name="connsiteY33" fmla="*/ 279793 h 524672"/>
                <a:gd name="connsiteX34" fmla="*/ 181506 w 605876"/>
                <a:gd name="connsiteY34" fmla="*/ 279793 h 524672"/>
                <a:gd name="connsiteX35" fmla="*/ 131789 w 605876"/>
                <a:gd name="connsiteY35" fmla="*/ 122507 h 524672"/>
                <a:gd name="connsiteX36" fmla="*/ 98044 w 605876"/>
                <a:gd name="connsiteY36" fmla="*/ 47298 h 524672"/>
                <a:gd name="connsiteX37" fmla="*/ 30979 w 605876"/>
                <a:gd name="connsiteY37" fmla="*/ 45291 h 524672"/>
                <a:gd name="connsiteX38" fmla="*/ 20824 w 605876"/>
                <a:gd name="connsiteY38" fmla="*/ 47931 h 524672"/>
                <a:gd name="connsiteX39" fmla="*/ 10140 w 605876"/>
                <a:gd name="connsiteY39" fmla="*/ 8214 h 524672"/>
                <a:gd name="connsiteX40" fmla="*/ 53061 w 605876"/>
                <a:gd name="connsiteY40" fmla="*/ 1 h 524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5876" h="524672">
                  <a:moveTo>
                    <a:pt x="205065" y="428776"/>
                  </a:moveTo>
                  <a:cubicBezTo>
                    <a:pt x="214175" y="431298"/>
                    <a:pt x="222161" y="436947"/>
                    <a:pt x="226551" y="446081"/>
                  </a:cubicBezTo>
                  <a:cubicBezTo>
                    <a:pt x="229089" y="448299"/>
                    <a:pt x="231310" y="450833"/>
                    <a:pt x="233109" y="453684"/>
                  </a:cubicBezTo>
                  <a:cubicBezTo>
                    <a:pt x="242100" y="468151"/>
                    <a:pt x="238186" y="486102"/>
                    <a:pt x="228349" y="499196"/>
                  </a:cubicBezTo>
                  <a:cubicBezTo>
                    <a:pt x="226974" y="502047"/>
                    <a:pt x="225493" y="504793"/>
                    <a:pt x="223377" y="507538"/>
                  </a:cubicBezTo>
                  <a:cubicBezTo>
                    <a:pt x="196721" y="542174"/>
                    <a:pt x="136746" y="520527"/>
                    <a:pt x="141188" y="476282"/>
                  </a:cubicBezTo>
                  <a:cubicBezTo>
                    <a:pt x="143198" y="455902"/>
                    <a:pt x="157690" y="437528"/>
                    <a:pt x="176835" y="430241"/>
                  </a:cubicBezTo>
                  <a:cubicBezTo>
                    <a:pt x="185721" y="426862"/>
                    <a:pt x="195955" y="426255"/>
                    <a:pt x="205065" y="428776"/>
                  </a:cubicBezTo>
                  <a:close/>
                  <a:moveTo>
                    <a:pt x="481191" y="426712"/>
                  </a:moveTo>
                  <a:cubicBezTo>
                    <a:pt x="488080" y="427095"/>
                    <a:pt x="494506" y="429631"/>
                    <a:pt x="499583" y="434333"/>
                  </a:cubicBezTo>
                  <a:cubicBezTo>
                    <a:pt x="503391" y="435178"/>
                    <a:pt x="507093" y="436446"/>
                    <a:pt x="510478" y="438454"/>
                  </a:cubicBezTo>
                  <a:cubicBezTo>
                    <a:pt x="529201" y="449548"/>
                    <a:pt x="536499" y="474274"/>
                    <a:pt x="526874" y="493716"/>
                  </a:cubicBezTo>
                  <a:cubicBezTo>
                    <a:pt x="518517" y="510727"/>
                    <a:pt x="498102" y="524886"/>
                    <a:pt x="478851" y="524041"/>
                  </a:cubicBezTo>
                  <a:cubicBezTo>
                    <a:pt x="456743" y="522984"/>
                    <a:pt x="438655" y="505973"/>
                    <a:pt x="435059" y="484629"/>
                  </a:cubicBezTo>
                  <a:cubicBezTo>
                    <a:pt x="431568" y="464024"/>
                    <a:pt x="441723" y="442363"/>
                    <a:pt x="460022" y="432008"/>
                  </a:cubicBezTo>
                  <a:cubicBezTo>
                    <a:pt x="466951" y="428099"/>
                    <a:pt x="474302" y="426329"/>
                    <a:pt x="481191" y="426712"/>
                  </a:cubicBezTo>
                  <a:close/>
                  <a:moveTo>
                    <a:pt x="53061" y="1"/>
                  </a:moveTo>
                  <a:cubicBezTo>
                    <a:pt x="68584" y="54"/>
                    <a:pt x="84451" y="1823"/>
                    <a:pt x="98044" y="2087"/>
                  </a:cubicBezTo>
                  <a:cubicBezTo>
                    <a:pt x="121634" y="2510"/>
                    <a:pt x="134433" y="1453"/>
                    <a:pt x="147021" y="21735"/>
                  </a:cubicBezTo>
                  <a:cubicBezTo>
                    <a:pt x="151887" y="29657"/>
                    <a:pt x="156013" y="38847"/>
                    <a:pt x="159609" y="48882"/>
                  </a:cubicBezTo>
                  <a:cubicBezTo>
                    <a:pt x="300405" y="43072"/>
                    <a:pt x="435700" y="56593"/>
                    <a:pt x="576919" y="34622"/>
                  </a:cubicBezTo>
                  <a:cubicBezTo>
                    <a:pt x="593315" y="31981"/>
                    <a:pt x="610028" y="44340"/>
                    <a:pt x="604951" y="62508"/>
                  </a:cubicBezTo>
                  <a:cubicBezTo>
                    <a:pt x="592363" y="106240"/>
                    <a:pt x="565811" y="142789"/>
                    <a:pt x="551531" y="185886"/>
                  </a:cubicBezTo>
                  <a:cubicBezTo>
                    <a:pt x="539154" y="223175"/>
                    <a:pt x="532279" y="255392"/>
                    <a:pt x="509959" y="288244"/>
                  </a:cubicBezTo>
                  <a:cubicBezTo>
                    <a:pt x="507632" y="291624"/>
                    <a:pt x="504881" y="293948"/>
                    <a:pt x="501919" y="295532"/>
                  </a:cubicBezTo>
                  <a:cubicBezTo>
                    <a:pt x="498217" y="299335"/>
                    <a:pt x="493351" y="302082"/>
                    <a:pt x="486898" y="302082"/>
                  </a:cubicBezTo>
                  <a:lnTo>
                    <a:pt x="487216" y="302927"/>
                  </a:lnTo>
                  <a:cubicBezTo>
                    <a:pt x="404282" y="309581"/>
                    <a:pt x="294481" y="328384"/>
                    <a:pt x="212394" y="303772"/>
                  </a:cubicBezTo>
                  <a:cubicBezTo>
                    <a:pt x="210067" y="323102"/>
                    <a:pt x="204990" y="342010"/>
                    <a:pt x="198748" y="360813"/>
                  </a:cubicBezTo>
                  <a:cubicBezTo>
                    <a:pt x="310348" y="359756"/>
                    <a:pt x="422371" y="356904"/>
                    <a:pt x="533865" y="360285"/>
                  </a:cubicBezTo>
                  <a:cubicBezTo>
                    <a:pt x="561898" y="361024"/>
                    <a:pt x="561686" y="402537"/>
                    <a:pt x="533865" y="403594"/>
                  </a:cubicBezTo>
                  <a:cubicBezTo>
                    <a:pt x="411899" y="408453"/>
                    <a:pt x="289298" y="405706"/>
                    <a:pt x="167225" y="406340"/>
                  </a:cubicBezTo>
                  <a:cubicBezTo>
                    <a:pt x="153157" y="406340"/>
                    <a:pt x="140780" y="391763"/>
                    <a:pt x="145434" y="377714"/>
                  </a:cubicBezTo>
                  <a:cubicBezTo>
                    <a:pt x="156542" y="344440"/>
                    <a:pt x="164793" y="310321"/>
                    <a:pt x="181612" y="279793"/>
                  </a:cubicBezTo>
                  <a:cubicBezTo>
                    <a:pt x="181506" y="279793"/>
                    <a:pt x="181506" y="279793"/>
                    <a:pt x="181506" y="279793"/>
                  </a:cubicBezTo>
                  <a:cubicBezTo>
                    <a:pt x="164369" y="227505"/>
                    <a:pt x="148291" y="174901"/>
                    <a:pt x="131789" y="122507"/>
                  </a:cubicBezTo>
                  <a:cubicBezTo>
                    <a:pt x="125230" y="101698"/>
                    <a:pt x="120470" y="57544"/>
                    <a:pt x="98044" y="47298"/>
                  </a:cubicBezTo>
                  <a:cubicBezTo>
                    <a:pt x="90957" y="44023"/>
                    <a:pt x="37854" y="42016"/>
                    <a:pt x="30979" y="45291"/>
                  </a:cubicBezTo>
                  <a:cubicBezTo>
                    <a:pt x="27488" y="46981"/>
                    <a:pt x="24632" y="47614"/>
                    <a:pt x="20824" y="47931"/>
                  </a:cubicBezTo>
                  <a:cubicBezTo>
                    <a:pt x="-439" y="49410"/>
                    <a:pt x="-7843" y="18037"/>
                    <a:pt x="10140" y="8214"/>
                  </a:cubicBezTo>
                  <a:cubicBezTo>
                    <a:pt x="22358" y="1612"/>
                    <a:pt x="37537" y="-52"/>
                    <a:pt x="53061"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grpSp>
      <p:grpSp>
        <p:nvGrpSpPr>
          <p:cNvPr id="26" name="组合 23">
            <a:extLst>
              <a:ext uri="{FF2B5EF4-FFF2-40B4-BE49-F238E27FC236}">
                <a16:creationId xmlns="" xmlns:a16="http://schemas.microsoft.com/office/drawing/2014/main" id="{F63FD910-B899-40E4-8690-66C05F2D9A82}"/>
              </a:ext>
            </a:extLst>
          </p:cNvPr>
          <p:cNvGrpSpPr/>
          <p:nvPr/>
        </p:nvGrpSpPr>
        <p:grpSpPr>
          <a:xfrm>
            <a:off x="10067907" y="3679144"/>
            <a:ext cx="600476" cy="600476"/>
            <a:chOff x="8354768" y="2886075"/>
            <a:chExt cx="1372906" cy="1372906"/>
          </a:xfrm>
        </p:grpSpPr>
        <p:sp>
          <p:nvSpPr>
            <p:cNvPr id="27" name="íšḷïḑè">
              <a:extLst>
                <a:ext uri="{FF2B5EF4-FFF2-40B4-BE49-F238E27FC236}">
                  <a16:creationId xmlns="" xmlns:a16="http://schemas.microsoft.com/office/drawing/2014/main" id="{91B8FF94-7567-4170-9EB0-6B9C80EA1C75}"/>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28" name="íšḷïḑè">
              <a:extLst>
                <a:ext uri="{FF2B5EF4-FFF2-40B4-BE49-F238E27FC236}">
                  <a16:creationId xmlns="" xmlns:a16="http://schemas.microsoft.com/office/drawing/2014/main" id="{9CC8ED1F-4CAC-4FAF-98D2-0CD602ADB1A1}"/>
                </a:ext>
              </a:extLst>
            </p:cNvPr>
            <p:cNvSpPr/>
            <p:nvPr/>
          </p:nvSpPr>
          <p:spPr>
            <a:xfrm>
              <a:off x="8644981" y="3174914"/>
              <a:ext cx="792480" cy="791284"/>
            </a:xfrm>
            <a:custGeom>
              <a:avLst/>
              <a:gdLst>
                <a:gd name="connsiteX0" fmla="*/ 278498 w 607639"/>
                <a:gd name="connsiteY0" fmla="*/ 505578 h 606722"/>
                <a:gd name="connsiteX1" fmla="*/ 253131 w 607639"/>
                <a:gd name="connsiteY1" fmla="*/ 530820 h 606722"/>
                <a:gd name="connsiteX2" fmla="*/ 278498 w 607639"/>
                <a:gd name="connsiteY2" fmla="*/ 556150 h 606722"/>
                <a:gd name="connsiteX3" fmla="*/ 506351 w 607639"/>
                <a:gd name="connsiteY3" fmla="*/ 556150 h 606722"/>
                <a:gd name="connsiteX4" fmla="*/ 531629 w 607639"/>
                <a:gd name="connsiteY4" fmla="*/ 530820 h 606722"/>
                <a:gd name="connsiteX5" fmla="*/ 506351 w 607639"/>
                <a:gd name="connsiteY5" fmla="*/ 505578 h 606722"/>
                <a:gd name="connsiteX6" fmla="*/ 126566 w 607639"/>
                <a:gd name="connsiteY6" fmla="*/ 505578 h 606722"/>
                <a:gd name="connsiteX7" fmla="*/ 101288 w 607639"/>
                <a:gd name="connsiteY7" fmla="*/ 530820 h 606722"/>
                <a:gd name="connsiteX8" fmla="*/ 126566 w 607639"/>
                <a:gd name="connsiteY8" fmla="*/ 556150 h 606722"/>
                <a:gd name="connsiteX9" fmla="*/ 177210 w 607639"/>
                <a:gd name="connsiteY9" fmla="*/ 556150 h 606722"/>
                <a:gd name="connsiteX10" fmla="*/ 202576 w 607639"/>
                <a:gd name="connsiteY10" fmla="*/ 530820 h 606722"/>
                <a:gd name="connsiteX11" fmla="*/ 177210 w 607639"/>
                <a:gd name="connsiteY11" fmla="*/ 505578 h 606722"/>
                <a:gd name="connsiteX12" fmla="*/ 0 w 607639"/>
                <a:gd name="connsiteY12" fmla="*/ 455006 h 606722"/>
                <a:gd name="connsiteX13" fmla="*/ 607639 w 607639"/>
                <a:gd name="connsiteY13" fmla="*/ 455006 h 606722"/>
                <a:gd name="connsiteX14" fmla="*/ 607639 w 607639"/>
                <a:gd name="connsiteY14" fmla="*/ 581392 h 606722"/>
                <a:gd name="connsiteX15" fmla="*/ 582273 w 607639"/>
                <a:gd name="connsiteY15" fmla="*/ 606722 h 606722"/>
                <a:gd name="connsiteX16" fmla="*/ 25278 w 607639"/>
                <a:gd name="connsiteY16" fmla="*/ 606722 h 606722"/>
                <a:gd name="connsiteX17" fmla="*/ 0 w 607639"/>
                <a:gd name="connsiteY17" fmla="*/ 581392 h 606722"/>
                <a:gd name="connsiteX18" fmla="*/ 253118 w 607639"/>
                <a:gd name="connsiteY18" fmla="*/ 173662 h 606722"/>
                <a:gd name="connsiteX19" fmla="*/ 334127 w 607639"/>
                <a:gd name="connsiteY19" fmla="*/ 227503 h 606722"/>
                <a:gd name="connsiteX20" fmla="*/ 253118 w 607639"/>
                <a:gd name="connsiteY20" fmla="*/ 281345 h 606722"/>
                <a:gd name="connsiteX21" fmla="*/ 215927 w 607639"/>
                <a:gd name="connsiteY21" fmla="*/ 104075 h 606722"/>
                <a:gd name="connsiteX22" fmla="*/ 202576 w 607639"/>
                <a:gd name="connsiteY22" fmla="*/ 126384 h 606722"/>
                <a:gd name="connsiteX23" fmla="*/ 202576 w 607639"/>
                <a:gd name="connsiteY23" fmla="*/ 328669 h 606722"/>
                <a:gd name="connsiteX24" fmla="*/ 215927 w 607639"/>
                <a:gd name="connsiteY24" fmla="*/ 350977 h 606722"/>
                <a:gd name="connsiteX25" fmla="*/ 227854 w 607639"/>
                <a:gd name="connsiteY25" fmla="*/ 353910 h 606722"/>
                <a:gd name="connsiteX26" fmla="*/ 241917 w 607639"/>
                <a:gd name="connsiteY26" fmla="*/ 349644 h 606722"/>
                <a:gd name="connsiteX27" fmla="*/ 393849 w 607639"/>
                <a:gd name="connsiteY27" fmla="*/ 248590 h 606722"/>
                <a:gd name="connsiteX28" fmla="*/ 405063 w 607639"/>
                <a:gd name="connsiteY28" fmla="*/ 227526 h 606722"/>
                <a:gd name="connsiteX29" fmla="*/ 393849 w 607639"/>
                <a:gd name="connsiteY29" fmla="*/ 206462 h 606722"/>
                <a:gd name="connsiteX30" fmla="*/ 241917 w 607639"/>
                <a:gd name="connsiteY30" fmla="*/ 105409 h 606722"/>
                <a:gd name="connsiteX31" fmla="*/ 215927 w 607639"/>
                <a:gd name="connsiteY31" fmla="*/ 104075 h 606722"/>
                <a:gd name="connsiteX32" fmla="*/ 25278 w 607639"/>
                <a:gd name="connsiteY32" fmla="*/ 0 h 606722"/>
                <a:gd name="connsiteX33" fmla="*/ 582273 w 607639"/>
                <a:gd name="connsiteY33" fmla="*/ 0 h 606722"/>
                <a:gd name="connsiteX34" fmla="*/ 607639 w 607639"/>
                <a:gd name="connsiteY34" fmla="*/ 25241 h 606722"/>
                <a:gd name="connsiteX35" fmla="*/ 607639 w 607639"/>
                <a:gd name="connsiteY35" fmla="*/ 404481 h 606722"/>
                <a:gd name="connsiteX36" fmla="*/ 0 w 607639"/>
                <a:gd name="connsiteY36" fmla="*/ 404481 h 606722"/>
                <a:gd name="connsiteX37" fmla="*/ 0 w 607639"/>
                <a:gd name="connsiteY37" fmla="*/ 25241 h 606722"/>
                <a:gd name="connsiteX38" fmla="*/ 25278 w 607639"/>
                <a:gd name="connsiteY38"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7639" h="606722">
                  <a:moveTo>
                    <a:pt x="278498" y="505578"/>
                  </a:moveTo>
                  <a:cubicBezTo>
                    <a:pt x="264524" y="505578"/>
                    <a:pt x="253131" y="516866"/>
                    <a:pt x="253131" y="530820"/>
                  </a:cubicBezTo>
                  <a:cubicBezTo>
                    <a:pt x="253131" y="544774"/>
                    <a:pt x="264524" y="556150"/>
                    <a:pt x="278498" y="556150"/>
                  </a:cubicBezTo>
                  <a:lnTo>
                    <a:pt x="506351" y="556150"/>
                  </a:lnTo>
                  <a:cubicBezTo>
                    <a:pt x="520325" y="556150"/>
                    <a:pt x="531629" y="544774"/>
                    <a:pt x="531629" y="530820"/>
                  </a:cubicBezTo>
                  <a:cubicBezTo>
                    <a:pt x="531629" y="516866"/>
                    <a:pt x="520325" y="505578"/>
                    <a:pt x="506351" y="505578"/>
                  </a:cubicBezTo>
                  <a:close/>
                  <a:moveTo>
                    <a:pt x="126566" y="505578"/>
                  </a:moveTo>
                  <a:cubicBezTo>
                    <a:pt x="112592" y="505578"/>
                    <a:pt x="101288" y="516866"/>
                    <a:pt x="101288" y="530820"/>
                  </a:cubicBezTo>
                  <a:cubicBezTo>
                    <a:pt x="101288" y="544774"/>
                    <a:pt x="112592" y="556150"/>
                    <a:pt x="126566" y="556150"/>
                  </a:cubicBezTo>
                  <a:lnTo>
                    <a:pt x="177210" y="556150"/>
                  </a:lnTo>
                  <a:cubicBezTo>
                    <a:pt x="191184" y="556150"/>
                    <a:pt x="202576" y="544774"/>
                    <a:pt x="202576" y="530820"/>
                  </a:cubicBezTo>
                  <a:cubicBezTo>
                    <a:pt x="202576" y="516866"/>
                    <a:pt x="191184" y="505578"/>
                    <a:pt x="177210" y="505578"/>
                  </a:cubicBezTo>
                  <a:close/>
                  <a:moveTo>
                    <a:pt x="0" y="455006"/>
                  </a:moveTo>
                  <a:lnTo>
                    <a:pt x="607639" y="455006"/>
                  </a:lnTo>
                  <a:lnTo>
                    <a:pt x="607639" y="581392"/>
                  </a:lnTo>
                  <a:cubicBezTo>
                    <a:pt x="607639" y="595346"/>
                    <a:pt x="596336" y="606722"/>
                    <a:pt x="582273" y="606722"/>
                  </a:cubicBezTo>
                  <a:lnTo>
                    <a:pt x="25278" y="606722"/>
                  </a:lnTo>
                  <a:cubicBezTo>
                    <a:pt x="11304" y="606722"/>
                    <a:pt x="0" y="595346"/>
                    <a:pt x="0" y="581392"/>
                  </a:cubicBezTo>
                  <a:close/>
                  <a:moveTo>
                    <a:pt x="253118" y="173662"/>
                  </a:moveTo>
                  <a:lnTo>
                    <a:pt x="334127" y="227503"/>
                  </a:lnTo>
                  <a:lnTo>
                    <a:pt x="253118" y="281345"/>
                  </a:lnTo>
                  <a:close/>
                  <a:moveTo>
                    <a:pt x="215927" y="104075"/>
                  </a:moveTo>
                  <a:cubicBezTo>
                    <a:pt x="207650" y="108519"/>
                    <a:pt x="202576" y="117052"/>
                    <a:pt x="202576" y="126384"/>
                  </a:cubicBezTo>
                  <a:lnTo>
                    <a:pt x="202576" y="328669"/>
                  </a:lnTo>
                  <a:cubicBezTo>
                    <a:pt x="202576" y="338001"/>
                    <a:pt x="207650" y="346533"/>
                    <a:pt x="215927" y="350977"/>
                  </a:cubicBezTo>
                  <a:cubicBezTo>
                    <a:pt x="219665" y="352932"/>
                    <a:pt x="223759" y="353910"/>
                    <a:pt x="227854" y="353910"/>
                  </a:cubicBezTo>
                  <a:cubicBezTo>
                    <a:pt x="232749" y="353910"/>
                    <a:pt x="237644" y="352488"/>
                    <a:pt x="241917" y="349644"/>
                  </a:cubicBezTo>
                  <a:lnTo>
                    <a:pt x="393849" y="248590"/>
                  </a:lnTo>
                  <a:cubicBezTo>
                    <a:pt x="400880" y="243880"/>
                    <a:pt x="405063" y="235969"/>
                    <a:pt x="405063" y="227526"/>
                  </a:cubicBezTo>
                  <a:cubicBezTo>
                    <a:pt x="405063" y="219083"/>
                    <a:pt x="400880" y="211173"/>
                    <a:pt x="393849" y="206462"/>
                  </a:cubicBezTo>
                  <a:lnTo>
                    <a:pt x="241917" y="105409"/>
                  </a:lnTo>
                  <a:cubicBezTo>
                    <a:pt x="234173" y="100165"/>
                    <a:pt x="224116" y="99720"/>
                    <a:pt x="215927" y="104075"/>
                  </a:cubicBezTo>
                  <a:close/>
                  <a:moveTo>
                    <a:pt x="25278" y="0"/>
                  </a:moveTo>
                  <a:lnTo>
                    <a:pt x="582273" y="0"/>
                  </a:lnTo>
                  <a:cubicBezTo>
                    <a:pt x="596336" y="0"/>
                    <a:pt x="607639" y="11287"/>
                    <a:pt x="607639" y="25241"/>
                  </a:cubicBezTo>
                  <a:lnTo>
                    <a:pt x="607639" y="404481"/>
                  </a:lnTo>
                  <a:lnTo>
                    <a:pt x="0" y="404481"/>
                  </a:lnTo>
                  <a:lnTo>
                    <a:pt x="0" y="25241"/>
                  </a:lnTo>
                  <a:cubicBezTo>
                    <a:pt x="0" y="11287"/>
                    <a:pt x="11304" y="0"/>
                    <a:pt x="2527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29" name="组合 26">
            <a:extLst>
              <a:ext uri="{FF2B5EF4-FFF2-40B4-BE49-F238E27FC236}">
                <a16:creationId xmlns="" xmlns:a16="http://schemas.microsoft.com/office/drawing/2014/main" id="{B760A06F-67BF-4D9C-8C6C-4EFB3F11A122}"/>
              </a:ext>
            </a:extLst>
          </p:cNvPr>
          <p:cNvGrpSpPr/>
          <p:nvPr/>
        </p:nvGrpSpPr>
        <p:grpSpPr>
          <a:xfrm>
            <a:off x="7165049" y="4747305"/>
            <a:ext cx="600476" cy="600476"/>
            <a:chOff x="8354768" y="2886075"/>
            <a:chExt cx="1372906" cy="1372906"/>
          </a:xfrm>
        </p:grpSpPr>
        <p:sp>
          <p:nvSpPr>
            <p:cNvPr id="30" name="íšḷïḑè">
              <a:extLst>
                <a:ext uri="{FF2B5EF4-FFF2-40B4-BE49-F238E27FC236}">
                  <a16:creationId xmlns="" xmlns:a16="http://schemas.microsoft.com/office/drawing/2014/main" id="{0D88E169-4181-4769-90E9-5DF7A19AFC1D}"/>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31" name="íšḷïḑè">
              <a:extLst>
                <a:ext uri="{FF2B5EF4-FFF2-40B4-BE49-F238E27FC236}">
                  <a16:creationId xmlns="" xmlns:a16="http://schemas.microsoft.com/office/drawing/2014/main" id="{80DF01C6-E6CB-4316-944F-60E8AFFEDCA5}"/>
                </a:ext>
              </a:extLst>
            </p:cNvPr>
            <p:cNvSpPr/>
            <p:nvPr/>
          </p:nvSpPr>
          <p:spPr>
            <a:xfrm>
              <a:off x="8644981" y="3190797"/>
              <a:ext cx="792480" cy="759518"/>
            </a:xfrm>
            <a:custGeom>
              <a:avLst/>
              <a:gdLst>
                <a:gd name="connsiteX0" fmla="*/ 413212 w 608062"/>
                <a:gd name="connsiteY0" fmla="*/ 336089 h 582771"/>
                <a:gd name="connsiteX1" fmla="*/ 402712 w 608062"/>
                <a:gd name="connsiteY1" fmla="*/ 339771 h 582771"/>
                <a:gd name="connsiteX2" fmla="*/ 396155 w 608062"/>
                <a:gd name="connsiteY2" fmla="*/ 353117 h 582771"/>
                <a:gd name="connsiteX3" fmla="*/ 396155 w 608062"/>
                <a:gd name="connsiteY3" fmla="*/ 364468 h 582771"/>
                <a:gd name="connsiteX4" fmla="*/ 413212 w 608062"/>
                <a:gd name="connsiteY4" fmla="*/ 381496 h 582771"/>
                <a:gd name="connsiteX5" fmla="*/ 424584 w 608062"/>
                <a:gd name="connsiteY5" fmla="*/ 381496 h 582771"/>
                <a:gd name="connsiteX6" fmla="*/ 441641 w 608062"/>
                <a:gd name="connsiteY6" fmla="*/ 364468 h 582771"/>
                <a:gd name="connsiteX7" fmla="*/ 441641 w 608062"/>
                <a:gd name="connsiteY7" fmla="*/ 353117 h 582771"/>
                <a:gd name="connsiteX8" fmla="*/ 424584 w 608062"/>
                <a:gd name="connsiteY8" fmla="*/ 336089 h 582771"/>
                <a:gd name="connsiteX9" fmla="*/ 416081 w 608062"/>
                <a:gd name="connsiteY9" fmla="*/ 336089 h 582771"/>
                <a:gd name="connsiteX10" fmla="*/ 370339 w 608062"/>
                <a:gd name="connsiteY10" fmla="*/ 285620 h 582771"/>
                <a:gd name="connsiteX11" fmla="*/ 523596 w 608062"/>
                <a:gd name="connsiteY11" fmla="*/ 285620 h 582771"/>
                <a:gd name="connsiteX12" fmla="*/ 561757 w 608062"/>
                <a:gd name="connsiteY12" fmla="*/ 285620 h 582771"/>
                <a:gd name="connsiteX13" fmla="*/ 572360 w 608062"/>
                <a:gd name="connsiteY13" fmla="*/ 285620 h 582771"/>
                <a:gd name="connsiteX14" fmla="*/ 573026 w 608062"/>
                <a:gd name="connsiteY14" fmla="*/ 285620 h 582771"/>
                <a:gd name="connsiteX15" fmla="*/ 573948 w 608062"/>
                <a:gd name="connsiteY15" fmla="*/ 285620 h 582771"/>
                <a:gd name="connsiteX16" fmla="*/ 585012 w 608062"/>
                <a:gd name="connsiteY16" fmla="*/ 287461 h 582771"/>
                <a:gd name="connsiteX17" fmla="*/ 596947 w 608062"/>
                <a:gd name="connsiteY17" fmla="*/ 294568 h 582771"/>
                <a:gd name="connsiteX18" fmla="*/ 608062 w 608062"/>
                <a:gd name="connsiteY18" fmla="*/ 319726 h 582771"/>
                <a:gd name="connsiteX19" fmla="*/ 608062 w 608062"/>
                <a:gd name="connsiteY19" fmla="*/ 395609 h 582771"/>
                <a:gd name="connsiteX20" fmla="*/ 596947 w 608062"/>
                <a:gd name="connsiteY20" fmla="*/ 420767 h 582771"/>
                <a:gd name="connsiteX21" fmla="*/ 585012 w 608062"/>
                <a:gd name="connsiteY21" fmla="*/ 427874 h 582771"/>
                <a:gd name="connsiteX22" fmla="*/ 573948 w 608062"/>
                <a:gd name="connsiteY22" fmla="*/ 429715 h 582771"/>
                <a:gd name="connsiteX23" fmla="*/ 573026 w 608062"/>
                <a:gd name="connsiteY23" fmla="*/ 429715 h 582771"/>
                <a:gd name="connsiteX24" fmla="*/ 370339 w 608062"/>
                <a:gd name="connsiteY24" fmla="*/ 429715 h 582771"/>
                <a:gd name="connsiteX25" fmla="*/ 336174 w 608062"/>
                <a:gd name="connsiteY25" fmla="*/ 395609 h 582771"/>
                <a:gd name="connsiteX26" fmla="*/ 336174 w 608062"/>
                <a:gd name="connsiteY26" fmla="*/ 357821 h 582771"/>
                <a:gd name="connsiteX27" fmla="*/ 336174 w 608062"/>
                <a:gd name="connsiteY27" fmla="*/ 347287 h 582771"/>
                <a:gd name="connsiteX28" fmla="*/ 336174 w 608062"/>
                <a:gd name="connsiteY28" fmla="*/ 336703 h 582771"/>
                <a:gd name="connsiteX29" fmla="*/ 336174 w 608062"/>
                <a:gd name="connsiteY29" fmla="*/ 319726 h 582771"/>
                <a:gd name="connsiteX30" fmla="*/ 370339 w 608062"/>
                <a:gd name="connsiteY30" fmla="*/ 285620 h 582771"/>
                <a:gd name="connsiteX31" fmla="*/ 34208 w 608062"/>
                <a:gd name="connsiteY31" fmla="*/ 134822 h 582771"/>
                <a:gd name="connsiteX32" fmla="*/ 54539 w 608062"/>
                <a:gd name="connsiteY32" fmla="*/ 134822 h 582771"/>
                <a:gd name="connsiteX33" fmla="*/ 60633 w 608062"/>
                <a:gd name="connsiteY33" fmla="*/ 134822 h 582771"/>
                <a:gd name="connsiteX34" fmla="*/ 93407 w 608062"/>
                <a:gd name="connsiteY34" fmla="*/ 134822 h 582771"/>
                <a:gd name="connsiteX35" fmla="*/ 132327 w 608062"/>
                <a:gd name="connsiteY35" fmla="*/ 134822 h 582771"/>
                <a:gd name="connsiteX36" fmla="*/ 429142 w 608062"/>
                <a:gd name="connsiteY36" fmla="*/ 134822 h 582771"/>
                <a:gd name="connsiteX37" fmla="*/ 509900 w 608062"/>
                <a:gd name="connsiteY37" fmla="*/ 134822 h 582771"/>
                <a:gd name="connsiteX38" fmla="*/ 520501 w 608062"/>
                <a:gd name="connsiteY38" fmla="*/ 134822 h 582771"/>
                <a:gd name="connsiteX39" fmla="*/ 531101 w 608062"/>
                <a:gd name="connsiteY39" fmla="*/ 134822 h 582771"/>
                <a:gd name="connsiteX40" fmla="*/ 538885 w 608062"/>
                <a:gd name="connsiteY40" fmla="*/ 134822 h 582771"/>
                <a:gd name="connsiteX41" fmla="*/ 572940 w 608062"/>
                <a:gd name="connsiteY41" fmla="*/ 168926 h 582771"/>
                <a:gd name="connsiteX42" fmla="*/ 572940 w 608062"/>
                <a:gd name="connsiteY42" fmla="*/ 261982 h 582771"/>
                <a:gd name="connsiteX43" fmla="*/ 565719 w 608062"/>
                <a:gd name="connsiteY43" fmla="*/ 261982 h 582771"/>
                <a:gd name="connsiteX44" fmla="*/ 555119 w 608062"/>
                <a:gd name="connsiteY44" fmla="*/ 261982 h 582771"/>
                <a:gd name="connsiteX45" fmla="*/ 544518 w 608062"/>
                <a:gd name="connsiteY45" fmla="*/ 261982 h 582771"/>
                <a:gd name="connsiteX46" fmla="*/ 370301 w 608062"/>
                <a:gd name="connsiteY46" fmla="*/ 261982 h 582771"/>
                <a:gd name="connsiteX47" fmla="*/ 363388 w 608062"/>
                <a:gd name="connsiteY47" fmla="*/ 262391 h 582771"/>
                <a:gd name="connsiteX48" fmla="*/ 328770 w 608062"/>
                <a:gd name="connsiteY48" fmla="*/ 279468 h 582771"/>
                <a:gd name="connsiteX49" fmla="*/ 312331 w 608062"/>
                <a:gd name="connsiteY49" fmla="*/ 319861 h 582771"/>
                <a:gd name="connsiteX50" fmla="*/ 312331 w 608062"/>
                <a:gd name="connsiteY50" fmla="*/ 343279 h 582771"/>
                <a:gd name="connsiteX51" fmla="*/ 312331 w 608062"/>
                <a:gd name="connsiteY51" fmla="*/ 353863 h 582771"/>
                <a:gd name="connsiteX52" fmla="*/ 312331 w 608062"/>
                <a:gd name="connsiteY52" fmla="*/ 364446 h 582771"/>
                <a:gd name="connsiteX53" fmla="*/ 312331 w 608062"/>
                <a:gd name="connsiteY53" fmla="*/ 395636 h 582771"/>
                <a:gd name="connsiteX54" fmla="*/ 370352 w 608062"/>
                <a:gd name="connsiteY54" fmla="*/ 453617 h 582771"/>
                <a:gd name="connsiteX55" fmla="*/ 572940 w 608062"/>
                <a:gd name="connsiteY55" fmla="*/ 453617 h 582771"/>
                <a:gd name="connsiteX56" fmla="*/ 572940 w 608062"/>
                <a:gd name="connsiteY56" fmla="*/ 548719 h 582771"/>
                <a:gd name="connsiteX57" fmla="*/ 538783 w 608062"/>
                <a:gd name="connsiteY57" fmla="*/ 582771 h 582771"/>
                <a:gd name="connsiteX58" fmla="*/ 34157 w 608062"/>
                <a:gd name="connsiteY58" fmla="*/ 582771 h 582771"/>
                <a:gd name="connsiteX59" fmla="*/ 0 w 608062"/>
                <a:gd name="connsiteY59" fmla="*/ 548719 h 582771"/>
                <a:gd name="connsiteX60" fmla="*/ 0 w 608062"/>
                <a:gd name="connsiteY60" fmla="*/ 211875 h 582771"/>
                <a:gd name="connsiteX61" fmla="*/ 0 w 608062"/>
                <a:gd name="connsiteY61" fmla="*/ 173016 h 582771"/>
                <a:gd name="connsiteX62" fmla="*/ 0 w 608062"/>
                <a:gd name="connsiteY62" fmla="*/ 168926 h 582771"/>
                <a:gd name="connsiteX63" fmla="*/ 1229 w 608062"/>
                <a:gd name="connsiteY63" fmla="*/ 159978 h 582771"/>
                <a:gd name="connsiteX64" fmla="*/ 7528 w 608062"/>
                <a:gd name="connsiteY64" fmla="*/ 147656 h 582771"/>
                <a:gd name="connsiteX65" fmla="*/ 34208 w 608062"/>
                <a:gd name="connsiteY65" fmla="*/ 134822 h 582771"/>
                <a:gd name="connsiteX66" fmla="*/ 459702 w 608062"/>
                <a:gd name="connsiteY66" fmla="*/ 46827 h 582771"/>
                <a:gd name="connsiteX67" fmla="*/ 492623 w 608062"/>
                <a:gd name="connsiteY67" fmla="*/ 71966 h 582771"/>
                <a:gd name="connsiteX68" fmla="*/ 503273 w 608062"/>
                <a:gd name="connsiteY68" fmla="*/ 110900 h 582771"/>
                <a:gd name="connsiteX69" fmla="*/ 417257 w 608062"/>
                <a:gd name="connsiteY69" fmla="*/ 110900 h 582771"/>
                <a:gd name="connsiteX70" fmla="*/ 219882 w 608062"/>
                <a:gd name="connsiteY70" fmla="*/ 110900 h 582771"/>
                <a:gd name="connsiteX71" fmla="*/ 393757 w 608062"/>
                <a:gd name="connsiteY71" fmla="*/ 63586 h 582771"/>
                <a:gd name="connsiteX72" fmla="*/ 450691 w 608062"/>
                <a:gd name="connsiteY72" fmla="*/ 48053 h 582771"/>
                <a:gd name="connsiteX73" fmla="*/ 459702 w 608062"/>
                <a:gd name="connsiteY73" fmla="*/ 46827 h 582771"/>
                <a:gd name="connsiteX74" fmla="*/ 351961 w 608062"/>
                <a:gd name="connsiteY74" fmla="*/ 1805 h 582771"/>
                <a:gd name="connsiteX75" fmla="*/ 371657 w 608062"/>
                <a:gd name="connsiteY75" fmla="*/ 18993 h 582771"/>
                <a:gd name="connsiteX76" fmla="*/ 384511 w 608062"/>
                <a:gd name="connsiteY76" fmla="*/ 44858 h 582771"/>
                <a:gd name="connsiteX77" fmla="*/ 142137 w 608062"/>
                <a:gd name="connsiteY77" fmla="*/ 110900 h 582771"/>
                <a:gd name="connsiteX78" fmla="*/ 108953 w 608062"/>
                <a:gd name="connsiteY78" fmla="*/ 110900 h 582771"/>
                <a:gd name="connsiteX79" fmla="*/ 325927 w 608062"/>
                <a:gd name="connsiteY79" fmla="*/ 3556 h 582771"/>
                <a:gd name="connsiteX80" fmla="*/ 351961 w 608062"/>
                <a:gd name="connsiteY80" fmla="*/ 1805 h 58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8062" h="582771">
                  <a:moveTo>
                    <a:pt x="413212" y="336089"/>
                  </a:moveTo>
                  <a:cubicBezTo>
                    <a:pt x="409268" y="336089"/>
                    <a:pt x="405631" y="337521"/>
                    <a:pt x="402712" y="339771"/>
                  </a:cubicBezTo>
                  <a:cubicBezTo>
                    <a:pt x="398665" y="342839"/>
                    <a:pt x="396155" y="347696"/>
                    <a:pt x="396155" y="353117"/>
                  </a:cubicBezTo>
                  <a:lnTo>
                    <a:pt x="396155" y="364468"/>
                  </a:lnTo>
                  <a:cubicBezTo>
                    <a:pt x="396155" y="373877"/>
                    <a:pt x="403787" y="381496"/>
                    <a:pt x="413212" y="381496"/>
                  </a:cubicBezTo>
                  <a:lnTo>
                    <a:pt x="424584" y="381496"/>
                  </a:lnTo>
                  <a:cubicBezTo>
                    <a:pt x="434009" y="381496"/>
                    <a:pt x="441641" y="373877"/>
                    <a:pt x="441641" y="364468"/>
                  </a:cubicBezTo>
                  <a:lnTo>
                    <a:pt x="441641" y="353117"/>
                  </a:lnTo>
                  <a:cubicBezTo>
                    <a:pt x="441641" y="343708"/>
                    <a:pt x="434009" y="336089"/>
                    <a:pt x="424584" y="336089"/>
                  </a:cubicBezTo>
                  <a:lnTo>
                    <a:pt x="416081" y="336089"/>
                  </a:lnTo>
                  <a:close/>
                  <a:moveTo>
                    <a:pt x="370339" y="285620"/>
                  </a:moveTo>
                  <a:lnTo>
                    <a:pt x="523596" y="285620"/>
                  </a:lnTo>
                  <a:lnTo>
                    <a:pt x="561757" y="285620"/>
                  </a:lnTo>
                  <a:lnTo>
                    <a:pt x="572360" y="285620"/>
                  </a:lnTo>
                  <a:lnTo>
                    <a:pt x="573026" y="285620"/>
                  </a:lnTo>
                  <a:lnTo>
                    <a:pt x="573948" y="285620"/>
                  </a:lnTo>
                  <a:cubicBezTo>
                    <a:pt x="577841" y="285620"/>
                    <a:pt x="581529" y="286336"/>
                    <a:pt x="585012" y="287461"/>
                  </a:cubicBezTo>
                  <a:cubicBezTo>
                    <a:pt x="589520" y="289046"/>
                    <a:pt x="593515" y="291449"/>
                    <a:pt x="596947" y="294568"/>
                  </a:cubicBezTo>
                  <a:cubicBezTo>
                    <a:pt x="603759" y="300756"/>
                    <a:pt x="608062" y="309755"/>
                    <a:pt x="608062" y="319726"/>
                  </a:cubicBezTo>
                  <a:lnTo>
                    <a:pt x="608062" y="395609"/>
                  </a:lnTo>
                  <a:cubicBezTo>
                    <a:pt x="608062" y="405580"/>
                    <a:pt x="603759" y="414579"/>
                    <a:pt x="596947" y="420767"/>
                  </a:cubicBezTo>
                  <a:cubicBezTo>
                    <a:pt x="593515" y="423886"/>
                    <a:pt x="589520" y="426340"/>
                    <a:pt x="585012" y="427874"/>
                  </a:cubicBezTo>
                  <a:cubicBezTo>
                    <a:pt x="581529" y="428999"/>
                    <a:pt x="577841" y="429715"/>
                    <a:pt x="573948" y="429715"/>
                  </a:cubicBezTo>
                  <a:lnTo>
                    <a:pt x="573026" y="429715"/>
                  </a:lnTo>
                  <a:lnTo>
                    <a:pt x="370339" y="429715"/>
                  </a:lnTo>
                  <a:cubicBezTo>
                    <a:pt x="351489" y="429715"/>
                    <a:pt x="336174" y="414426"/>
                    <a:pt x="336174" y="395609"/>
                  </a:cubicBezTo>
                  <a:lnTo>
                    <a:pt x="336174" y="357821"/>
                  </a:lnTo>
                  <a:lnTo>
                    <a:pt x="336174" y="347287"/>
                  </a:lnTo>
                  <a:lnTo>
                    <a:pt x="336174" y="336703"/>
                  </a:lnTo>
                  <a:lnTo>
                    <a:pt x="336174" y="319726"/>
                  </a:lnTo>
                  <a:cubicBezTo>
                    <a:pt x="336174" y="300909"/>
                    <a:pt x="351489" y="285620"/>
                    <a:pt x="370339" y="285620"/>
                  </a:cubicBezTo>
                  <a:close/>
                  <a:moveTo>
                    <a:pt x="34208" y="134822"/>
                  </a:moveTo>
                  <a:lnTo>
                    <a:pt x="54539" y="134822"/>
                  </a:lnTo>
                  <a:lnTo>
                    <a:pt x="60633" y="134822"/>
                  </a:lnTo>
                  <a:lnTo>
                    <a:pt x="93407" y="134822"/>
                  </a:lnTo>
                  <a:lnTo>
                    <a:pt x="132327" y="134822"/>
                  </a:lnTo>
                  <a:lnTo>
                    <a:pt x="429142" y="134822"/>
                  </a:lnTo>
                  <a:lnTo>
                    <a:pt x="509900" y="134822"/>
                  </a:lnTo>
                  <a:lnTo>
                    <a:pt x="520501" y="134822"/>
                  </a:lnTo>
                  <a:lnTo>
                    <a:pt x="531101" y="134822"/>
                  </a:lnTo>
                  <a:lnTo>
                    <a:pt x="538885" y="134822"/>
                  </a:lnTo>
                  <a:cubicBezTo>
                    <a:pt x="557730" y="134822"/>
                    <a:pt x="572991" y="150110"/>
                    <a:pt x="572940" y="168926"/>
                  </a:cubicBezTo>
                  <a:lnTo>
                    <a:pt x="572940" y="261982"/>
                  </a:lnTo>
                  <a:lnTo>
                    <a:pt x="565719" y="261982"/>
                  </a:lnTo>
                  <a:lnTo>
                    <a:pt x="555119" y="261982"/>
                  </a:lnTo>
                  <a:lnTo>
                    <a:pt x="544518" y="261982"/>
                  </a:lnTo>
                  <a:lnTo>
                    <a:pt x="370301" y="261982"/>
                  </a:lnTo>
                  <a:cubicBezTo>
                    <a:pt x="367945" y="261982"/>
                    <a:pt x="365641" y="262084"/>
                    <a:pt x="363388" y="262391"/>
                  </a:cubicBezTo>
                  <a:cubicBezTo>
                    <a:pt x="349868" y="263925"/>
                    <a:pt x="337783" y="270214"/>
                    <a:pt x="328770" y="279468"/>
                  </a:cubicBezTo>
                  <a:cubicBezTo>
                    <a:pt x="318579" y="289899"/>
                    <a:pt x="312331" y="304164"/>
                    <a:pt x="312331" y="319861"/>
                  </a:cubicBezTo>
                  <a:lnTo>
                    <a:pt x="312331" y="343279"/>
                  </a:lnTo>
                  <a:lnTo>
                    <a:pt x="312331" y="353863"/>
                  </a:lnTo>
                  <a:lnTo>
                    <a:pt x="312331" y="364446"/>
                  </a:lnTo>
                  <a:lnTo>
                    <a:pt x="312331" y="395636"/>
                  </a:lnTo>
                  <a:cubicBezTo>
                    <a:pt x="312331" y="427643"/>
                    <a:pt x="338346" y="453617"/>
                    <a:pt x="370352" y="453617"/>
                  </a:cubicBezTo>
                  <a:lnTo>
                    <a:pt x="572940" y="453617"/>
                  </a:lnTo>
                  <a:lnTo>
                    <a:pt x="572940" y="548719"/>
                  </a:lnTo>
                  <a:cubicBezTo>
                    <a:pt x="572940" y="567534"/>
                    <a:pt x="557628" y="582771"/>
                    <a:pt x="538783" y="582771"/>
                  </a:cubicBezTo>
                  <a:lnTo>
                    <a:pt x="34157" y="582771"/>
                  </a:lnTo>
                  <a:cubicBezTo>
                    <a:pt x="15312" y="582771"/>
                    <a:pt x="0" y="567534"/>
                    <a:pt x="0" y="548719"/>
                  </a:cubicBezTo>
                  <a:lnTo>
                    <a:pt x="0" y="211875"/>
                  </a:lnTo>
                  <a:lnTo>
                    <a:pt x="0" y="173016"/>
                  </a:lnTo>
                  <a:lnTo>
                    <a:pt x="0" y="168926"/>
                  </a:lnTo>
                  <a:cubicBezTo>
                    <a:pt x="0" y="165858"/>
                    <a:pt x="461" y="162841"/>
                    <a:pt x="1229" y="159978"/>
                  </a:cubicBezTo>
                  <a:cubicBezTo>
                    <a:pt x="2458" y="155427"/>
                    <a:pt x="4660" y="151235"/>
                    <a:pt x="7528" y="147656"/>
                  </a:cubicBezTo>
                  <a:cubicBezTo>
                    <a:pt x="13776" y="139782"/>
                    <a:pt x="23403" y="134822"/>
                    <a:pt x="34208" y="134822"/>
                  </a:cubicBezTo>
                  <a:close/>
                  <a:moveTo>
                    <a:pt x="459702" y="46827"/>
                  </a:moveTo>
                  <a:cubicBezTo>
                    <a:pt x="474755" y="46827"/>
                    <a:pt x="488527" y="56739"/>
                    <a:pt x="492623" y="71966"/>
                  </a:cubicBezTo>
                  <a:lnTo>
                    <a:pt x="503273" y="110900"/>
                  </a:lnTo>
                  <a:lnTo>
                    <a:pt x="417257" y="110900"/>
                  </a:lnTo>
                  <a:lnTo>
                    <a:pt x="219882" y="110900"/>
                  </a:lnTo>
                  <a:lnTo>
                    <a:pt x="393757" y="63586"/>
                  </a:lnTo>
                  <a:lnTo>
                    <a:pt x="450691" y="48053"/>
                  </a:lnTo>
                  <a:cubicBezTo>
                    <a:pt x="453712" y="47236"/>
                    <a:pt x="456732" y="46827"/>
                    <a:pt x="459702" y="46827"/>
                  </a:cubicBezTo>
                  <a:close/>
                  <a:moveTo>
                    <a:pt x="351961" y="1805"/>
                  </a:moveTo>
                  <a:cubicBezTo>
                    <a:pt x="360237" y="4604"/>
                    <a:pt x="367458" y="10559"/>
                    <a:pt x="371657" y="18993"/>
                  </a:cubicBezTo>
                  <a:lnTo>
                    <a:pt x="384511" y="44858"/>
                  </a:lnTo>
                  <a:lnTo>
                    <a:pt x="142137" y="110900"/>
                  </a:lnTo>
                  <a:lnTo>
                    <a:pt x="108953" y="110900"/>
                  </a:lnTo>
                  <a:lnTo>
                    <a:pt x="325927" y="3556"/>
                  </a:lnTo>
                  <a:cubicBezTo>
                    <a:pt x="334351" y="-636"/>
                    <a:pt x="343684" y="-993"/>
                    <a:pt x="351961" y="180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32" name="组合 29">
            <a:extLst>
              <a:ext uri="{FF2B5EF4-FFF2-40B4-BE49-F238E27FC236}">
                <a16:creationId xmlns="" xmlns:a16="http://schemas.microsoft.com/office/drawing/2014/main" id="{EC55A9AD-4719-43E8-9BD3-D8F670CF3856}"/>
              </a:ext>
            </a:extLst>
          </p:cNvPr>
          <p:cNvGrpSpPr/>
          <p:nvPr/>
        </p:nvGrpSpPr>
        <p:grpSpPr>
          <a:xfrm>
            <a:off x="8616478" y="4747305"/>
            <a:ext cx="600476" cy="600476"/>
            <a:chOff x="8354768" y="2886075"/>
            <a:chExt cx="1372906" cy="1372906"/>
          </a:xfrm>
        </p:grpSpPr>
        <p:sp>
          <p:nvSpPr>
            <p:cNvPr id="33" name="íšḷïḑè">
              <a:extLst>
                <a:ext uri="{FF2B5EF4-FFF2-40B4-BE49-F238E27FC236}">
                  <a16:creationId xmlns="" xmlns:a16="http://schemas.microsoft.com/office/drawing/2014/main" id="{E120CE75-068F-4FCB-8EB8-2DD71F23D648}"/>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34" name="íšḷïḑè">
              <a:extLst>
                <a:ext uri="{FF2B5EF4-FFF2-40B4-BE49-F238E27FC236}">
                  <a16:creationId xmlns="" xmlns:a16="http://schemas.microsoft.com/office/drawing/2014/main" id="{13A12C67-54EF-43C8-A4A1-FCE159903FA3}"/>
                </a:ext>
              </a:extLst>
            </p:cNvPr>
            <p:cNvSpPr/>
            <p:nvPr/>
          </p:nvSpPr>
          <p:spPr>
            <a:xfrm>
              <a:off x="8644981" y="3322860"/>
              <a:ext cx="792480" cy="495392"/>
            </a:xfrm>
            <a:custGeom>
              <a:avLst/>
              <a:gdLst>
                <a:gd name="connsiteX0" fmla="*/ 218748 w 607427"/>
                <a:gd name="connsiteY0" fmla="*/ 211767 h 379713"/>
                <a:gd name="connsiteX1" fmla="*/ 303678 w 607427"/>
                <a:gd name="connsiteY1" fmla="*/ 286283 h 379713"/>
                <a:gd name="connsiteX2" fmla="*/ 388608 w 607427"/>
                <a:gd name="connsiteY2" fmla="*/ 211767 h 379713"/>
                <a:gd name="connsiteX3" fmla="*/ 580118 w 607427"/>
                <a:gd name="connsiteY3" fmla="*/ 379713 h 379713"/>
                <a:gd name="connsiteX4" fmla="*/ 27238 w 607427"/>
                <a:gd name="connsiteY4" fmla="*/ 379713 h 379713"/>
                <a:gd name="connsiteX5" fmla="*/ 607427 w 607427"/>
                <a:gd name="connsiteY5" fmla="*/ 19970 h 379713"/>
                <a:gd name="connsiteX6" fmla="*/ 607427 w 607427"/>
                <a:gd name="connsiteY6" fmla="*/ 359531 h 379713"/>
                <a:gd name="connsiteX7" fmla="*/ 413725 w 607427"/>
                <a:gd name="connsiteY7" fmla="*/ 189751 h 379713"/>
                <a:gd name="connsiteX8" fmla="*/ 0 w 607427"/>
                <a:gd name="connsiteY8" fmla="*/ 19970 h 379713"/>
                <a:gd name="connsiteX9" fmla="*/ 193561 w 607427"/>
                <a:gd name="connsiteY9" fmla="*/ 189751 h 379713"/>
                <a:gd name="connsiteX10" fmla="*/ 0 w 607427"/>
                <a:gd name="connsiteY10" fmla="*/ 359531 h 379713"/>
                <a:gd name="connsiteX11" fmla="*/ 27379 w 607427"/>
                <a:gd name="connsiteY11" fmla="*/ 0 h 379713"/>
                <a:gd name="connsiteX12" fmla="*/ 579906 w 607427"/>
                <a:gd name="connsiteY12" fmla="*/ 0 h 379713"/>
                <a:gd name="connsiteX13" fmla="*/ 303694 w 607427"/>
                <a:gd name="connsiteY13" fmla="*/ 242251 h 379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7427" h="379713">
                  <a:moveTo>
                    <a:pt x="218748" y="211767"/>
                  </a:moveTo>
                  <a:lnTo>
                    <a:pt x="303678" y="286283"/>
                  </a:lnTo>
                  <a:lnTo>
                    <a:pt x="388608" y="211767"/>
                  </a:lnTo>
                  <a:lnTo>
                    <a:pt x="580118" y="379713"/>
                  </a:lnTo>
                  <a:lnTo>
                    <a:pt x="27238" y="379713"/>
                  </a:lnTo>
                  <a:close/>
                  <a:moveTo>
                    <a:pt x="607427" y="19970"/>
                  </a:moveTo>
                  <a:lnTo>
                    <a:pt x="607427" y="359531"/>
                  </a:lnTo>
                  <a:lnTo>
                    <a:pt x="413725" y="189751"/>
                  </a:lnTo>
                  <a:close/>
                  <a:moveTo>
                    <a:pt x="0" y="19970"/>
                  </a:moveTo>
                  <a:lnTo>
                    <a:pt x="193561" y="189751"/>
                  </a:lnTo>
                  <a:lnTo>
                    <a:pt x="0" y="359531"/>
                  </a:lnTo>
                  <a:close/>
                  <a:moveTo>
                    <a:pt x="27379" y="0"/>
                  </a:moveTo>
                  <a:lnTo>
                    <a:pt x="579906" y="0"/>
                  </a:lnTo>
                  <a:lnTo>
                    <a:pt x="303694" y="24225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grpSp>
        <p:nvGrpSpPr>
          <p:cNvPr id="35" name="组合 32">
            <a:extLst>
              <a:ext uri="{FF2B5EF4-FFF2-40B4-BE49-F238E27FC236}">
                <a16:creationId xmlns="" xmlns:a16="http://schemas.microsoft.com/office/drawing/2014/main" id="{C9A4DBA4-2731-49CB-A3B3-87C6D9360CAD}"/>
              </a:ext>
            </a:extLst>
          </p:cNvPr>
          <p:cNvGrpSpPr/>
          <p:nvPr/>
        </p:nvGrpSpPr>
        <p:grpSpPr>
          <a:xfrm>
            <a:off x="10067907" y="4747305"/>
            <a:ext cx="600476" cy="600476"/>
            <a:chOff x="8354768" y="2886075"/>
            <a:chExt cx="1372906" cy="1372906"/>
          </a:xfrm>
        </p:grpSpPr>
        <p:sp>
          <p:nvSpPr>
            <p:cNvPr id="36" name="íšḷïḑè">
              <a:extLst>
                <a:ext uri="{FF2B5EF4-FFF2-40B4-BE49-F238E27FC236}">
                  <a16:creationId xmlns="" xmlns:a16="http://schemas.microsoft.com/office/drawing/2014/main" id="{6F4C66AC-05CD-45BB-BBB9-FF23B0B83666}"/>
                </a:ext>
              </a:extLst>
            </p:cNvPr>
            <p:cNvSpPr/>
            <p:nvPr/>
          </p:nvSpPr>
          <p:spPr>
            <a:xfrm>
              <a:off x="8354768" y="2886075"/>
              <a:ext cx="1372906" cy="1372906"/>
            </a:xfrm>
            <a:prstGeom prst="ellipse">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dirty="0">
                <a:solidFill>
                  <a:srgbClr val="404040"/>
                </a:solidFill>
              </a:endParaRPr>
            </a:p>
          </p:txBody>
        </p:sp>
        <p:sp>
          <p:nvSpPr>
            <p:cNvPr id="37" name="íšḷïḑè">
              <a:extLst>
                <a:ext uri="{FF2B5EF4-FFF2-40B4-BE49-F238E27FC236}">
                  <a16:creationId xmlns="" xmlns:a16="http://schemas.microsoft.com/office/drawing/2014/main" id="{8704EB2C-1E71-4880-9C0B-7F77A5E242E8}"/>
                </a:ext>
              </a:extLst>
            </p:cNvPr>
            <p:cNvSpPr/>
            <p:nvPr/>
          </p:nvSpPr>
          <p:spPr>
            <a:xfrm>
              <a:off x="8644981" y="3205233"/>
              <a:ext cx="792480" cy="730647"/>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sp>
        <p:nvSpPr>
          <p:cNvPr id="38" name="文本框 37">
            <a:extLst>
              <a:ext uri="{FF2B5EF4-FFF2-40B4-BE49-F238E27FC236}">
                <a16:creationId xmlns="" xmlns:a16="http://schemas.microsoft.com/office/drawing/2014/main" id="{4BDD06DE-FECA-4B27-B7E3-F40FF00C6518}"/>
              </a:ext>
            </a:extLst>
          </p:cNvPr>
          <p:cNvSpPr txBox="1"/>
          <p:nvPr/>
        </p:nvSpPr>
        <p:spPr>
          <a:xfrm>
            <a:off x="6941034" y="4314305"/>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39" name="文本框 38">
            <a:extLst>
              <a:ext uri="{FF2B5EF4-FFF2-40B4-BE49-F238E27FC236}">
                <a16:creationId xmlns="" xmlns:a16="http://schemas.microsoft.com/office/drawing/2014/main" id="{A01E62BD-638E-4940-85EA-79A9FAD51971}"/>
              </a:ext>
            </a:extLst>
          </p:cNvPr>
          <p:cNvSpPr txBox="1"/>
          <p:nvPr/>
        </p:nvSpPr>
        <p:spPr>
          <a:xfrm>
            <a:off x="6941034" y="5367829"/>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0" name="文本框 39">
            <a:extLst>
              <a:ext uri="{FF2B5EF4-FFF2-40B4-BE49-F238E27FC236}">
                <a16:creationId xmlns="" xmlns:a16="http://schemas.microsoft.com/office/drawing/2014/main" id="{AFF39C0E-F95C-4DA8-B31E-91449E792F5B}"/>
              </a:ext>
            </a:extLst>
          </p:cNvPr>
          <p:cNvSpPr txBox="1"/>
          <p:nvPr/>
        </p:nvSpPr>
        <p:spPr>
          <a:xfrm>
            <a:off x="8388053" y="4314305"/>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1" name="文本框 40">
            <a:extLst>
              <a:ext uri="{FF2B5EF4-FFF2-40B4-BE49-F238E27FC236}">
                <a16:creationId xmlns="" xmlns:a16="http://schemas.microsoft.com/office/drawing/2014/main" id="{741E0DC8-3AC1-463F-9E25-B70F2C10831A}"/>
              </a:ext>
            </a:extLst>
          </p:cNvPr>
          <p:cNvSpPr txBox="1"/>
          <p:nvPr/>
        </p:nvSpPr>
        <p:spPr>
          <a:xfrm>
            <a:off x="8388053" y="5367829"/>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2" name="文本框 41">
            <a:extLst>
              <a:ext uri="{FF2B5EF4-FFF2-40B4-BE49-F238E27FC236}">
                <a16:creationId xmlns="" xmlns:a16="http://schemas.microsoft.com/office/drawing/2014/main" id="{A5AEDB71-9BB2-4175-8B5A-63672B728252}"/>
              </a:ext>
            </a:extLst>
          </p:cNvPr>
          <p:cNvSpPr txBox="1"/>
          <p:nvPr/>
        </p:nvSpPr>
        <p:spPr>
          <a:xfrm>
            <a:off x="9835072" y="4314305"/>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sp>
        <p:nvSpPr>
          <p:cNvPr id="43" name="文本框 42">
            <a:extLst>
              <a:ext uri="{FF2B5EF4-FFF2-40B4-BE49-F238E27FC236}">
                <a16:creationId xmlns="" xmlns:a16="http://schemas.microsoft.com/office/drawing/2014/main" id="{D44D1DC4-DD10-42B5-B5CB-C956C710C561}"/>
              </a:ext>
            </a:extLst>
          </p:cNvPr>
          <p:cNvSpPr txBox="1"/>
          <p:nvPr/>
        </p:nvSpPr>
        <p:spPr>
          <a:xfrm>
            <a:off x="9835072" y="5367829"/>
            <a:ext cx="1048506"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rgbClr val="404040"/>
                </a:solidFill>
                <a:latin typeface="Century Gothic" panose="020B0502020202020204" pitchFamily="34" charset="0"/>
              </a:rPr>
              <a:t>文字添加</a:t>
            </a:r>
          </a:p>
        </p:txBody>
      </p:sp>
      <p:cxnSp>
        <p:nvCxnSpPr>
          <p:cNvPr id="44" name="直接连接符 41">
            <a:extLst>
              <a:ext uri="{FF2B5EF4-FFF2-40B4-BE49-F238E27FC236}">
                <a16:creationId xmlns="" xmlns:a16="http://schemas.microsoft.com/office/drawing/2014/main" id="{7AF1716D-53E7-4079-84EE-2CD4B27D457F}"/>
              </a:ext>
            </a:extLst>
          </p:cNvPr>
          <p:cNvCxnSpPr/>
          <p:nvPr/>
        </p:nvCxnSpPr>
        <p:spPr>
          <a:xfrm>
            <a:off x="3236686" y="2683327"/>
            <a:ext cx="729792" cy="0"/>
          </a:xfrm>
          <a:prstGeom prst="line">
            <a:avLst/>
          </a:prstGeom>
          <a:ln w="12700">
            <a:solidFill>
              <a:srgbClr val="4029B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直接连接符 42">
            <a:extLst>
              <a:ext uri="{FF2B5EF4-FFF2-40B4-BE49-F238E27FC236}">
                <a16:creationId xmlns="" xmlns:a16="http://schemas.microsoft.com/office/drawing/2014/main" id="{AB524113-BA97-4868-9951-51B089BB71E3}"/>
              </a:ext>
            </a:extLst>
          </p:cNvPr>
          <p:cNvCxnSpPr/>
          <p:nvPr/>
        </p:nvCxnSpPr>
        <p:spPr>
          <a:xfrm>
            <a:off x="3236686" y="3902527"/>
            <a:ext cx="729792" cy="0"/>
          </a:xfrm>
          <a:prstGeom prst="line">
            <a:avLst/>
          </a:prstGeom>
          <a:ln w="12700">
            <a:solidFill>
              <a:srgbClr val="4029B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直接连接符 43">
            <a:extLst>
              <a:ext uri="{FF2B5EF4-FFF2-40B4-BE49-F238E27FC236}">
                <a16:creationId xmlns="" xmlns:a16="http://schemas.microsoft.com/office/drawing/2014/main" id="{F38A9C67-DAF1-4CDE-ACCE-6700098C87B4}"/>
              </a:ext>
            </a:extLst>
          </p:cNvPr>
          <p:cNvCxnSpPr/>
          <p:nvPr/>
        </p:nvCxnSpPr>
        <p:spPr>
          <a:xfrm>
            <a:off x="3236686" y="5121727"/>
            <a:ext cx="729792" cy="0"/>
          </a:xfrm>
          <a:prstGeom prst="line">
            <a:avLst/>
          </a:prstGeom>
          <a:ln w="12700">
            <a:solidFill>
              <a:srgbClr val="4029B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47" name="组合 44">
            <a:extLst>
              <a:ext uri="{FF2B5EF4-FFF2-40B4-BE49-F238E27FC236}">
                <a16:creationId xmlns="" xmlns:a16="http://schemas.microsoft.com/office/drawing/2014/main" id="{358E8F3E-DDF6-4727-A5FB-798C506E4797}"/>
              </a:ext>
            </a:extLst>
          </p:cNvPr>
          <p:cNvGrpSpPr/>
          <p:nvPr/>
        </p:nvGrpSpPr>
        <p:grpSpPr>
          <a:xfrm>
            <a:off x="7015348" y="2424431"/>
            <a:ext cx="4209638" cy="947952"/>
            <a:chOff x="3624779" y="2412339"/>
            <a:chExt cx="4209638" cy="947952"/>
          </a:xfrm>
        </p:grpSpPr>
        <p:sp>
          <p:nvSpPr>
            <p:cNvPr id="48" name="文本框 47">
              <a:extLst>
                <a:ext uri="{FF2B5EF4-FFF2-40B4-BE49-F238E27FC236}">
                  <a16:creationId xmlns="" xmlns:a16="http://schemas.microsoft.com/office/drawing/2014/main" id="{866A709A-88CC-4F91-AD80-88F5408002D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rgbClr val="404040"/>
                  </a:solidFill>
                  <a:latin typeface="Century Gothic" panose="020B0502020202020204" pitchFamily="34" charset="0"/>
                </a:rPr>
                <a:t>标题文字添加</a:t>
              </a:r>
            </a:p>
          </p:txBody>
        </p:sp>
        <p:sp>
          <p:nvSpPr>
            <p:cNvPr id="49" name="文本框 48">
              <a:extLst>
                <a:ext uri="{FF2B5EF4-FFF2-40B4-BE49-F238E27FC236}">
                  <a16:creationId xmlns="" xmlns:a16="http://schemas.microsoft.com/office/drawing/2014/main" id="{84678057-ACFF-4E00-8EE5-5F8CD322AA69}"/>
                </a:ext>
              </a:extLst>
            </p:cNvPr>
            <p:cNvSpPr txBox="1"/>
            <p:nvPr/>
          </p:nvSpPr>
          <p:spPr>
            <a:xfrm>
              <a:off x="3624779" y="2750893"/>
              <a:ext cx="4209638" cy="609398"/>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lumMod val="50000"/>
                    </a:schemeClr>
                  </a:solidFill>
                  <a:cs typeface="+mn-ea"/>
                  <a:sym typeface="+mn-lt"/>
                </a:rPr>
                <a:t>点击输入简要文字内容，文字内容概括精炼，不用多余的文字</a:t>
              </a:r>
              <a:endParaRPr lang="en-US" altLang="zh-CN" sz="1400" dirty="0">
                <a:solidFill>
                  <a:schemeClr val="bg1">
                    <a:lumMod val="50000"/>
                  </a:schemeClr>
                </a:solidFill>
                <a:cs typeface="+mn-ea"/>
                <a:sym typeface="+mn-lt"/>
              </a:endParaRPr>
            </a:p>
          </p:txBody>
        </p:sp>
      </p:grpSp>
      <p:sp>
        <p:nvSpPr>
          <p:cNvPr id="50" name="文本框 49">
            <a:extLst>
              <a:ext uri="{FF2B5EF4-FFF2-40B4-BE49-F238E27FC236}">
                <a16:creationId xmlns="" xmlns:a16="http://schemas.microsoft.com/office/drawing/2014/main" id="{33F19776-CFF4-4383-871C-92EA0EE317BF}"/>
              </a:ext>
            </a:extLst>
          </p:cNvPr>
          <p:cNvSpPr txBox="1"/>
          <p:nvPr/>
        </p:nvSpPr>
        <p:spPr>
          <a:xfrm>
            <a:off x="1281691" y="2370743"/>
            <a:ext cx="1789858" cy="75713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1200" dirty="0">
                <a:solidFill>
                  <a:schemeClr val="bg1">
                    <a:lumMod val="50000"/>
                  </a:schemeClr>
                </a:solidFill>
                <a:cs typeface="+mn-ea"/>
                <a:sym typeface="+mn-lt"/>
              </a:rPr>
              <a:t>点击输入简要文字内容，文字内容概括精炼，不用多余的</a:t>
            </a:r>
            <a:r>
              <a:rPr lang="zh-CN" altLang="en-US" sz="1200" dirty="0" smtClean="0">
                <a:solidFill>
                  <a:schemeClr val="bg1">
                    <a:lumMod val="50000"/>
                  </a:schemeClr>
                </a:solidFill>
                <a:cs typeface="+mn-ea"/>
                <a:sym typeface="+mn-lt"/>
              </a:rPr>
              <a:t>文字</a:t>
            </a:r>
            <a:endParaRPr lang="en-US" altLang="zh-CN" sz="1200" dirty="0">
              <a:solidFill>
                <a:schemeClr val="bg1">
                  <a:lumMod val="50000"/>
                </a:schemeClr>
              </a:solidFill>
              <a:cs typeface="+mn-ea"/>
              <a:sym typeface="+mn-lt"/>
            </a:endParaRPr>
          </a:p>
        </p:txBody>
      </p:sp>
      <p:sp>
        <p:nvSpPr>
          <p:cNvPr id="51" name="文本框 50">
            <a:extLst>
              <a:ext uri="{FF2B5EF4-FFF2-40B4-BE49-F238E27FC236}">
                <a16:creationId xmlns="" xmlns:a16="http://schemas.microsoft.com/office/drawing/2014/main" id="{2DD2A2DA-D54C-4DA3-B254-9643112EBBB9}"/>
              </a:ext>
            </a:extLst>
          </p:cNvPr>
          <p:cNvSpPr txBox="1"/>
          <p:nvPr/>
        </p:nvSpPr>
        <p:spPr>
          <a:xfrm>
            <a:off x="1281691" y="3550771"/>
            <a:ext cx="1789858" cy="75713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1200" dirty="0">
                <a:solidFill>
                  <a:schemeClr val="bg1">
                    <a:lumMod val="50000"/>
                  </a:schemeClr>
                </a:solidFill>
                <a:cs typeface="+mn-ea"/>
                <a:sym typeface="+mn-lt"/>
              </a:rPr>
              <a:t>点击输入简要文字内容，文字内容概括精炼，不用多余的文字</a:t>
            </a:r>
            <a:endParaRPr lang="en-US" altLang="zh-CN" sz="1200" dirty="0">
              <a:solidFill>
                <a:schemeClr val="bg1">
                  <a:lumMod val="50000"/>
                </a:schemeClr>
              </a:solidFill>
              <a:cs typeface="+mn-ea"/>
              <a:sym typeface="+mn-lt"/>
            </a:endParaRPr>
          </a:p>
        </p:txBody>
      </p:sp>
      <p:sp>
        <p:nvSpPr>
          <p:cNvPr id="52" name="文本框 51">
            <a:extLst>
              <a:ext uri="{FF2B5EF4-FFF2-40B4-BE49-F238E27FC236}">
                <a16:creationId xmlns="" xmlns:a16="http://schemas.microsoft.com/office/drawing/2014/main" id="{8ADA89F2-95DA-488C-84FF-AD6E0EEC695C}"/>
              </a:ext>
            </a:extLst>
          </p:cNvPr>
          <p:cNvSpPr txBox="1"/>
          <p:nvPr/>
        </p:nvSpPr>
        <p:spPr>
          <a:xfrm>
            <a:off x="1281691" y="4766131"/>
            <a:ext cx="1789858" cy="757130"/>
          </a:xfrm>
          <a:prstGeom prst="rect">
            <a:avLst/>
          </a:prstGeom>
          <a:noFill/>
        </p:spPr>
        <p:txBody>
          <a:bodyPr wrap="square" rtlCol="0">
            <a:spAutoFit/>
            <a:scene3d>
              <a:camera prst="orthographicFront"/>
              <a:lightRig rig="threePt" dir="t"/>
            </a:scene3d>
            <a:sp3d contourW="12700"/>
          </a:bodyPr>
          <a:lstStyle/>
          <a:p>
            <a:pPr algn="r">
              <a:lnSpc>
                <a:spcPct val="120000"/>
              </a:lnSpc>
            </a:pPr>
            <a:r>
              <a:rPr lang="zh-CN" altLang="en-US" sz="1200" dirty="0">
                <a:solidFill>
                  <a:schemeClr val="bg1">
                    <a:lumMod val="50000"/>
                  </a:schemeClr>
                </a:solidFill>
                <a:cs typeface="+mn-ea"/>
                <a:sym typeface="+mn-lt"/>
              </a:rPr>
              <a:t>点击输入简要文字内容，文字内容概括精炼，不用多余的文字</a:t>
            </a:r>
            <a:endParaRPr lang="en-US" altLang="zh-CN" sz="1200" dirty="0">
              <a:solidFill>
                <a:schemeClr val="bg1">
                  <a:lumMod val="50000"/>
                </a:schemeClr>
              </a:solidFill>
              <a:cs typeface="+mn-ea"/>
              <a:sym typeface="+mn-lt"/>
            </a:endParaRPr>
          </a:p>
        </p:txBody>
      </p:sp>
      <p:pic>
        <p:nvPicPr>
          <p:cNvPr id="53" name="图片 52">
            <a:extLst>
              <a:ext uri="{FF2B5EF4-FFF2-40B4-BE49-F238E27FC236}">
                <a16:creationId xmlns="" xmlns:a16="http://schemas.microsoft.com/office/drawing/2014/main" id="{57D66D12-B0EF-400E-9302-A447BA21EF6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393275" y="2552433"/>
            <a:ext cx="1559831" cy="2740490"/>
          </a:xfrm>
          <a:prstGeom prst="rect">
            <a:avLst/>
          </a:prstGeom>
          <a:ln>
            <a:noFill/>
          </a:ln>
        </p:spPr>
      </p:pic>
    </p:spTree>
    <p:extLst>
      <p:ext uri="{BB962C8B-B14F-4D97-AF65-F5344CB8AC3E}">
        <p14:creationId xmlns:p14="http://schemas.microsoft.com/office/powerpoint/2010/main" val="98239037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childTnLst>
                          </p:cTn>
                        </p:par>
                        <p:par>
                          <p:cTn id="16" fill="hold">
                            <p:stCondLst>
                              <p:cond delay="1000"/>
                            </p:stCondLst>
                            <p:childTnLst>
                              <p:par>
                                <p:cTn id="17" presetID="22" presetClass="entr" presetSubtype="2"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wipe(right)">
                                      <p:cBhvr>
                                        <p:cTn id="19" dur="500"/>
                                        <p:tgtEl>
                                          <p:spTgt spid="44"/>
                                        </p:tgtEl>
                                      </p:cBhvr>
                                    </p:animEffect>
                                  </p:childTnLst>
                                </p:cTn>
                              </p:par>
                              <p:par>
                                <p:cTn id="20" presetID="2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right)">
                                      <p:cBhvr>
                                        <p:cTn id="22" dur="500"/>
                                        <p:tgtEl>
                                          <p:spTgt spid="45"/>
                                        </p:tgtEl>
                                      </p:cBhvr>
                                    </p:animEffect>
                                  </p:childTnLst>
                                </p:cTn>
                              </p:par>
                              <p:par>
                                <p:cTn id="23" presetID="22" presetClass="entr" presetSubtype="2" fill="hold"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right)">
                                      <p:cBhvr>
                                        <p:cTn id="25" dur="500"/>
                                        <p:tgtEl>
                                          <p:spTgt spid="46"/>
                                        </p:tgtEl>
                                      </p:cBhvr>
                                    </p:animEffect>
                                  </p:childTnLst>
                                </p:cTn>
                              </p:par>
                            </p:childTnLst>
                          </p:cTn>
                        </p:par>
                        <p:par>
                          <p:cTn id="26" fill="hold">
                            <p:stCondLst>
                              <p:cond delay="1500"/>
                            </p:stCondLst>
                            <p:childTnLst>
                              <p:par>
                                <p:cTn id="27" presetID="2" presetClass="entr" presetSubtype="8" fill="hold" grpId="0" nodeType="afterEffect">
                                  <p:stCondLst>
                                    <p:cond delay="0"/>
                                  </p:stCondLst>
                                  <p:childTnLst>
                                    <p:set>
                                      <p:cBhvr>
                                        <p:cTn id="28" dur="1" fill="hold">
                                          <p:stCondLst>
                                            <p:cond delay="0"/>
                                          </p:stCondLst>
                                        </p:cTn>
                                        <p:tgtEl>
                                          <p:spTgt spid="50"/>
                                        </p:tgtEl>
                                        <p:attrNameLst>
                                          <p:attrName>style.visibility</p:attrName>
                                        </p:attrNameLst>
                                      </p:cBhvr>
                                      <p:to>
                                        <p:strVal val="visible"/>
                                      </p:to>
                                    </p:set>
                                    <p:anim calcmode="lin" valueType="num">
                                      <p:cBhvr additive="base">
                                        <p:cTn id="29" dur="500" fill="hold"/>
                                        <p:tgtEl>
                                          <p:spTgt spid="50"/>
                                        </p:tgtEl>
                                        <p:attrNameLst>
                                          <p:attrName>ppt_x</p:attrName>
                                        </p:attrNameLst>
                                      </p:cBhvr>
                                      <p:tavLst>
                                        <p:tav tm="0">
                                          <p:val>
                                            <p:strVal val="0-#ppt_w/2"/>
                                          </p:val>
                                        </p:tav>
                                        <p:tav tm="100000">
                                          <p:val>
                                            <p:strVal val="#ppt_x"/>
                                          </p:val>
                                        </p:tav>
                                      </p:tavLst>
                                    </p:anim>
                                    <p:anim calcmode="lin" valueType="num">
                                      <p:cBhvr additive="base">
                                        <p:cTn id="30" dur="500" fill="hold"/>
                                        <p:tgtEl>
                                          <p:spTgt spid="5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fill="hold"/>
                                        <p:tgtEl>
                                          <p:spTgt spid="51"/>
                                        </p:tgtEl>
                                        <p:attrNameLst>
                                          <p:attrName>ppt_x</p:attrName>
                                        </p:attrNameLst>
                                      </p:cBhvr>
                                      <p:tavLst>
                                        <p:tav tm="0">
                                          <p:val>
                                            <p:strVal val="0-#ppt_w/2"/>
                                          </p:val>
                                        </p:tav>
                                        <p:tav tm="100000">
                                          <p:val>
                                            <p:strVal val="#ppt_x"/>
                                          </p:val>
                                        </p:tav>
                                      </p:tavLst>
                                    </p:anim>
                                    <p:anim calcmode="lin" valueType="num">
                                      <p:cBhvr additive="base">
                                        <p:cTn id="34" dur="500" fill="hold"/>
                                        <p:tgtEl>
                                          <p:spTgt spid="5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fill="hold"/>
                                        <p:tgtEl>
                                          <p:spTgt spid="52"/>
                                        </p:tgtEl>
                                        <p:attrNameLst>
                                          <p:attrName>ppt_x</p:attrName>
                                        </p:attrNameLst>
                                      </p:cBhvr>
                                      <p:tavLst>
                                        <p:tav tm="0">
                                          <p:val>
                                            <p:strVal val="0-#ppt_w/2"/>
                                          </p:val>
                                        </p:tav>
                                        <p:tav tm="100000">
                                          <p:val>
                                            <p:strVal val="#ppt_x"/>
                                          </p:val>
                                        </p:tav>
                                      </p:tavLst>
                                    </p:anim>
                                    <p:anim calcmode="lin" valueType="num">
                                      <p:cBhvr additive="base">
                                        <p:cTn id="38" dur="500" fill="hold"/>
                                        <p:tgtEl>
                                          <p:spTgt spid="52"/>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2"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1+#ppt_w/2"/>
                                          </p:val>
                                        </p:tav>
                                        <p:tav tm="100000">
                                          <p:val>
                                            <p:strVal val="#ppt_x"/>
                                          </p:val>
                                        </p:tav>
                                      </p:tavLst>
                                    </p:anim>
                                    <p:anim calcmode="lin" valueType="num">
                                      <p:cBhvr additive="base">
                                        <p:cTn id="43" dur="500" fill="hold"/>
                                        <p:tgtEl>
                                          <p:spTgt spid="47"/>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53" presetClass="entr" presetSubtype="16"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par>
                                <p:cTn id="50" presetID="53" presetClass="entr" presetSubtype="16"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par>
                                <p:cTn id="55" presetID="53" presetClass="entr" presetSubtype="16"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par>
                                <p:cTn id="60" presetID="53" presetClass="entr" presetSubtype="16" fill="hold"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53" presetClass="entr" presetSubtype="16" fill="hold" nodeType="with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p:cTn id="72" dur="500" fill="hold"/>
                                        <p:tgtEl>
                                          <p:spTgt spid="35"/>
                                        </p:tgtEl>
                                        <p:attrNameLst>
                                          <p:attrName>ppt_w</p:attrName>
                                        </p:attrNameLst>
                                      </p:cBhvr>
                                      <p:tavLst>
                                        <p:tav tm="0">
                                          <p:val>
                                            <p:fltVal val="0"/>
                                          </p:val>
                                        </p:tav>
                                        <p:tav tm="100000">
                                          <p:val>
                                            <p:strVal val="#ppt_w"/>
                                          </p:val>
                                        </p:tav>
                                      </p:tavLst>
                                    </p:anim>
                                    <p:anim calcmode="lin" valueType="num">
                                      <p:cBhvr>
                                        <p:cTn id="73" dur="500" fill="hold"/>
                                        <p:tgtEl>
                                          <p:spTgt spid="35"/>
                                        </p:tgtEl>
                                        <p:attrNameLst>
                                          <p:attrName>ppt_h</p:attrName>
                                        </p:attrNameLst>
                                      </p:cBhvr>
                                      <p:tavLst>
                                        <p:tav tm="0">
                                          <p:val>
                                            <p:fltVal val="0"/>
                                          </p:val>
                                        </p:tav>
                                        <p:tav tm="100000">
                                          <p:val>
                                            <p:strVal val="#ppt_h"/>
                                          </p:val>
                                        </p:tav>
                                      </p:tavLst>
                                    </p:anim>
                                    <p:animEffect transition="in" filter="fade">
                                      <p:cBhvr>
                                        <p:cTn id="74" dur="500"/>
                                        <p:tgtEl>
                                          <p:spTgt spid="3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500" fill="hold"/>
                                        <p:tgtEl>
                                          <p:spTgt spid="39"/>
                                        </p:tgtEl>
                                        <p:attrNameLst>
                                          <p:attrName>ppt_w</p:attrName>
                                        </p:attrNameLst>
                                      </p:cBhvr>
                                      <p:tavLst>
                                        <p:tav tm="0">
                                          <p:val>
                                            <p:fltVal val="0"/>
                                          </p:val>
                                        </p:tav>
                                        <p:tav tm="100000">
                                          <p:val>
                                            <p:strVal val="#ppt_w"/>
                                          </p:val>
                                        </p:tav>
                                      </p:tavLst>
                                    </p:anim>
                                    <p:anim calcmode="lin" valueType="num">
                                      <p:cBhvr>
                                        <p:cTn id="83" dur="500" fill="hold"/>
                                        <p:tgtEl>
                                          <p:spTgt spid="39"/>
                                        </p:tgtEl>
                                        <p:attrNameLst>
                                          <p:attrName>ppt_h</p:attrName>
                                        </p:attrNameLst>
                                      </p:cBhvr>
                                      <p:tavLst>
                                        <p:tav tm="0">
                                          <p:val>
                                            <p:fltVal val="0"/>
                                          </p:val>
                                        </p:tav>
                                        <p:tav tm="100000">
                                          <p:val>
                                            <p:strVal val="#ppt_h"/>
                                          </p:val>
                                        </p:tav>
                                      </p:tavLst>
                                    </p:anim>
                                    <p:animEffect transition="in" filter="fade">
                                      <p:cBhvr>
                                        <p:cTn id="84" dur="500"/>
                                        <p:tgtEl>
                                          <p:spTgt spid="3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p:cTn id="87" dur="500" fill="hold"/>
                                        <p:tgtEl>
                                          <p:spTgt spid="40"/>
                                        </p:tgtEl>
                                        <p:attrNameLst>
                                          <p:attrName>ppt_w</p:attrName>
                                        </p:attrNameLst>
                                      </p:cBhvr>
                                      <p:tavLst>
                                        <p:tav tm="0">
                                          <p:val>
                                            <p:fltVal val="0"/>
                                          </p:val>
                                        </p:tav>
                                        <p:tav tm="100000">
                                          <p:val>
                                            <p:strVal val="#ppt_w"/>
                                          </p:val>
                                        </p:tav>
                                      </p:tavLst>
                                    </p:anim>
                                    <p:anim calcmode="lin" valueType="num">
                                      <p:cBhvr>
                                        <p:cTn id="88" dur="500" fill="hold"/>
                                        <p:tgtEl>
                                          <p:spTgt spid="40"/>
                                        </p:tgtEl>
                                        <p:attrNameLst>
                                          <p:attrName>ppt_h</p:attrName>
                                        </p:attrNameLst>
                                      </p:cBhvr>
                                      <p:tavLst>
                                        <p:tav tm="0">
                                          <p:val>
                                            <p:fltVal val="0"/>
                                          </p:val>
                                        </p:tav>
                                        <p:tav tm="100000">
                                          <p:val>
                                            <p:strVal val="#ppt_h"/>
                                          </p:val>
                                        </p:tav>
                                      </p:tavLst>
                                    </p:anim>
                                    <p:animEffect transition="in" filter="fade">
                                      <p:cBhvr>
                                        <p:cTn id="89" dur="500"/>
                                        <p:tgtEl>
                                          <p:spTgt spid="4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p:cTn id="97" dur="500" fill="hold"/>
                                        <p:tgtEl>
                                          <p:spTgt spid="42"/>
                                        </p:tgtEl>
                                        <p:attrNameLst>
                                          <p:attrName>ppt_w</p:attrName>
                                        </p:attrNameLst>
                                      </p:cBhvr>
                                      <p:tavLst>
                                        <p:tav tm="0">
                                          <p:val>
                                            <p:fltVal val="0"/>
                                          </p:val>
                                        </p:tav>
                                        <p:tav tm="100000">
                                          <p:val>
                                            <p:strVal val="#ppt_w"/>
                                          </p:val>
                                        </p:tav>
                                      </p:tavLst>
                                    </p:anim>
                                    <p:anim calcmode="lin" valueType="num">
                                      <p:cBhvr>
                                        <p:cTn id="98" dur="500" fill="hold"/>
                                        <p:tgtEl>
                                          <p:spTgt spid="42"/>
                                        </p:tgtEl>
                                        <p:attrNameLst>
                                          <p:attrName>ppt_h</p:attrName>
                                        </p:attrNameLst>
                                      </p:cBhvr>
                                      <p:tavLst>
                                        <p:tav tm="0">
                                          <p:val>
                                            <p:fltVal val="0"/>
                                          </p:val>
                                        </p:tav>
                                        <p:tav tm="100000">
                                          <p:val>
                                            <p:strVal val="#ppt_h"/>
                                          </p:val>
                                        </p:tav>
                                      </p:tavLst>
                                    </p:anim>
                                    <p:animEffect transition="in" filter="fade">
                                      <p:cBhvr>
                                        <p:cTn id="99" dur="500"/>
                                        <p:tgtEl>
                                          <p:spTgt spid="4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p:cTn id="102" dur="500" fill="hold"/>
                                        <p:tgtEl>
                                          <p:spTgt spid="43"/>
                                        </p:tgtEl>
                                        <p:attrNameLst>
                                          <p:attrName>ppt_w</p:attrName>
                                        </p:attrNameLst>
                                      </p:cBhvr>
                                      <p:tavLst>
                                        <p:tav tm="0">
                                          <p:val>
                                            <p:fltVal val="0"/>
                                          </p:val>
                                        </p:tav>
                                        <p:tav tm="100000">
                                          <p:val>
                                            <p:strVal val="#ppt_w"/>
                                          </p:val>
                                        </p:tav>
                                      </p:tavLst>
                                    </p:anim>
                                    <p:anim calcmode="lin" valueType="num">
                                      <p:cBhvr>
                                        <p:cTn id="103" dur="500" fill="hold"/>
                                        <p:tgtEl>
                                          <p:spTgt spid="43"/>
                                        </p:tgtEl>
                                        <p:attrNameLst>
                                          <p:attrName>ppt_h</p:attrName>
                                        </p:attrNameLst>
                                      </p:cBhvr>
                                      <p:tavLst>
                                        <p:tav tm="0">
                                          <p:val>
                                            <p:fltVal val="0"/>
                                          </p:val>
                                        </p:tav>
                                        <p:tav tm="100000">
                                          <p:val>
                                            <p:strVal val="#ppt_h"/>
                                          </p:val>
                                        </p:tav>
                                      </p:tavLst>
                                    </p:anim>
                                    <p:animEffect transition="in" filter="fade">
                                      <p:cBhvr>
                                        <p:cTn id="10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03</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smtClean="0">
                <a:solidFill>
                  <a:schemeClr val="tx1">
                    <a:lumMod val="65000"/>
                    <a:lumOff val="35000"/>
                  </a:schemeClr>
                </a:solidFill>
                <a:latin typeface="Microsoft YaHei" charset="-122"/>
                <a:ea typeface="Microsoft YaHei" charset="-122"/>
                <a:cs typeface="Microsoft YaHei" charset="-122"/>
                <a:sym typeface="+mn-lt"/>
              </a:rPr>
              <a:t>第三部分</a:t>
            </a:r>
            <a:endParaRPr lang="zh-CN" altLang="en-US" sz="4800" dirty="0">
              <a:solidFill>
                <a:schemeClr val="tx1">
                  <a:lumMod val="65000"/>
                  <a:lumOff val="35000"/>
                </a:schemeClr>
              </a:solidFill>
              <a:latin typeface="Microsoft YaHei" charset="-122"/>
              <a:ea typeface="Microsoft YaHei" charset="-122"/>
              <a:cs typeface="Microsoft YaHei" charset="-122"/>
              <a:sym typeface="+mn-lt"/>
            </a:endParaRP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0" name="图片 9">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16829172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分析不足与改善</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9" name="组合 4">
            <a:extLst>
              <a:ext uri="{FF2B5EF4-FFF2-40B4-BE49-F238E27FC236}">
                <a16:creationId xmlns="" xmlns:a16="http://schemas.microsoft.com/office/drawing/2014/main" id="{2389260F-EFEF-409D-BB75-AC29CA7BF340}"/>
              </a:ext>
            </a:extLst>
          </p:cNvPr>
          <p:cNvGrpSpPr/>
          <p:nvPr/>
        </p:nvGrpSpPr>
        <p:grpSpPr>
          <a:xfrm>
            <a:off x="1076326" y="1858959"/>
            <a:ext cx="3234651" cy="1930404"/>
            <a:chOff x="1076326" y="1778432"/>
            <a:chExt cx="3234651" cy="1930404"/>
          </a:xfrm>
        </p:grpSpPr>
        <p:sp>
          <p:nvSpPr>
            <p:cNvPr id="10" name="ïṧlíḓe">
              <a:extLst>
                <a:ext uri="{FF2B5EF4-FFF2-40B4-BE49-F238E27FC236}">
                  <a16:creationId xmlns="" xmlns:a16="http://schemas.microsoft.com/office/drawing/2014/main" id="{7A8A266D-B082-46E3-B1FF-5597ABC0578A}"/>
                </a:ext>
              </a:extLst>
            </p:cNvPr>
            <p:cNvSpPr/>
            <p:nvPr/>
          </p:nvSpPr>
          <p:spPr>
            <a:xfrm>
              <a:off x="1076326" y="1778432"/>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tx1"/>
                </a:solidFill>
              </a:endParaRPr>
            </a:p>
          </p:txBody>
        </p:sp>
        <p:grpSp>
          <p:nvGrpSpPr>
            <p:cNvPr id="11" name="组合 7">
              <a:extLst>
                <a:ext uri="{FF2B5EF4-FFF2-40B4-BE49-F238E27FC236}">
                  <a16:creationId xmlns="" xmlns:a16="http://schemas.microsoft.com/office/drawing/2014/main" id="{14CC3DA8-FBA3-4DE1-B770-244180BE5705}"/>
                </a:ext>
              </a:extLst>
            </p:cNvPr>
            <p:cNvGrpSpPr/>
            <p:nvPr/>
          </p:nvGrpSpPr>
          <p:grpSpPr>
            <a:xfrm>
              <a:off x="1307571" y="2382583"/>
              <a:ext cx="2772160" cy="1206484"/>
              <a:chOff x="3624780" y="2412339"/>
              <a:chExt cx="2772160" cy="1206484"/>
            </a:xfrm>
          </p:grpSpPr>
          <p:sp>
            <p:nvSpPr>
              <p:cNvPr id="12" name="文本框 11">
                <a:extLst>
                  <a:ext uri="{FF2B5EF4-FFF2-40B4-BE49-F238E27FC236}">
                    <a16:creationId xmlns="" xmlns:a16="http://schemas.microsoft.com/office/drawing/2014/main" id="{34AC4DEE-1DA1-424D-AE22-13A2DDC658E8}"/>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3" name="文本框 12">
                <a:extLst>
                  <a:ext uri="{FF2B5EF4-FFF2-40B4-BE49-F238E27FC236}">
                    <a16:creationId xmlns="" xmlns:a16="http://schemas.microsoft.com/office/drawing/2014/main" id="{29CC7F71-884A-45CA-9ED4-206568A3848F}"/>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14" name="组合 15">
            <a:extLst>
              <a:ext uri="{FF2B5EF4-FFF2-40B4-BE49-F238E27FC236}">
                <a16:creationId xmlns="" xmlns:a16="http://schemas.microsoft.com/office/drawing/2014/main" id="{56247E7B-9648-4EDF-BB47-EB1114E78279}"/>
              </a:ext>
            </a:extLst>
          </p:cNvPr>
          <p:cNvGrpSpPr/>
          <p:nvPr/>
        </p:nvGrpSpPr>
        <p:grpSpPr>
          <a:xfrm>
            <a:off x="4478675" y="1858959"/>
            <a:ext cx="3234651" cy="1930404"/>
            <a:chOff x="4478675" y="1778432"/>
            <a:chExt cx="3234651" cy="1930404"/>
          </a:xfrm>
        </p:grpSpPr>
        <p:sp>
          <p:nvSpPr>
            <p:cNvPr id="15" name="ïšlîḑè">
              <a:extLst>
                <a:ext uri="{FF2B5EF4-FFF2-40B4-BE49-F238E27FC236}">
                  <a16:creationId xmlns="" xmlns:a16="http://schemas.microsoft.com/office/drawing/2014/main" id="{62E6C1DC-F258-4C3E-BAA7-B07630712D1E}"/>
                </a:ext>
              </a:extLst>
            </p:cNvPr>
            <p:cNvSpPr/>
            <p:nvPr/>
          </p:nvSpPr>
          <p:spPr>
            <a:xfrm>
              <a:off x="4478675" y="1778432"/>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16" name="组合 18">
              <a:extLst>
                <a:ext uri="{FF2B5EF4-FFF2-40B4-BE49-F238E27FC236}">
                  <a16:creationId xmlns="" xmlns:a16="http://schemas.microsoft.com/office/drawing/2014/main" id="{0F64EDC3-5BB7-4017-A50F-D8437FB6261F}"/>
                </a:ext>
              </a:extLst>
            </p:cNvPr>
            <p:cNvGrpSpPr/>
            <p:nvPr/>
          </p:nvGrpSpPr>
          <p:grpSpPr>
            <a:xfrm>
              <a:off x="4709920" y="2382583"/>
              <a:ext cx="2772160" cy="1206484"/>
              <a:chOff x="3624780" y="2412339"/>
              <a:chExt cx="2772160" cy="1206484"/>
            </a:xfrm>
          </p:grpSpPr>
          <p:sp>
            <p:nvSpPr>
              <p:cNvPr id="17" name="文本框 16">
                <a:extLst>
                  <a:ext uri="{FF2B5EF4-FFF2-40B4-BE49-F238E27FC236}">
                    <a16:creationId xmlns="" xmlns:a16="http://schemas.microsoft.com/office/drawing/2014/main" id="{492C0E5E-5FD5-4A07-BB19-F3FEE3324209}"/>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18" name="文本框 17">
                <a:extLst>
                  <a:ext uri="{FF2B5EF4-FFF2-40B4-BE49-F238E27FC236}">
                    <a16:creationId xmlns="" xmlns:a16="http://schemas.microsoft.com/office/drawing/2014/main" id="{BF046217-E103-4DB3-BFFA-DBCFAEE0FD61}"/>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19" name="组合 24">
            <a:extLst>
              <a:ext uri="{FF2B5EF4-FFF2-40B4-BE49-F238E27FC236}">
                <a16:creationId xmlns="" xmlns:a16="http://schemas.microsoft.com/office/drawing/2014/main" id="{E07F0174-98BF-4400-9909-55C4CB94ABD1}"/>
              </a:ext>
            </a:extLst>
          </p:cNvPr>
          <p:cNvGrpSpPr/>
          <p:nvPr/>
        </p:nvGrpSpPr>
        <p:grpSpPr>
          <a:xfrm>
            <a:off x="7881025" y="1858959"/>
            <a:ext cx="3234651" cy="1930404"/>
            <a:chOff x="7881025" y="1778432"/>
            <a:chExt cx="3234651" cy="1930404"/>
          </a:xfrm>
        </p:grpSpPr>
        <p:sp>
          <p:nvSpPr>
            <p:cNvPr id="20" name="îṡḷiḑè">
              <a:extLst>
                <a:ext uri="{FF2B5EF4-FFF2-40B4-BE49-F238E27FC236}">
                  <a16:creationId xmlns="" xmlns:a16="http://schemas.microsoft.com/office/drawing/2014/main" id="{E86AD3DD-4BF5-4683-BD35-202A51C9332C}"/>
                </a:ext>
              </a:extLst>
            </p:cNvPr>
            <p:cNvSpPr/>
            <p:nvPr/>
          </p:nvSpPr>
          <p:spPr>
            <a:xfrm>
              <a:off x="7881025" y="1778432"/>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21" name="组合 27">
              <a:extLst>
                <a:ext uri="{FF2B5EF4-FFF2-40B4-BE49-F238E27FC236}">
                  <a16:creationId xmlns="" xmlns:a16="http://schemas.microsoft.com/office/drawing/2014/main" id="{110B2D9B-9AE0-4A26-9530-3FB58AEF41E5}"/>
                </a:ext>
              </a:extLst>
            </p:cNvPr>
            <p:cNvGrpSpPr/>
            <p:nvPr/>
          </p:nvGrpSpPr>
          <p:grpSpPr>
            <a:xfrm>
              <a:off x="8112270" y="2382583"/>
              <a:ext cx="2772160" cy="1206484"/>
              <a:chOff x="3624780" y="2412339"/>
              <a:chExt cx="2772160" cy="1206484"/>
            </a:xfrm>
          </p:grpSpPr>
          <p:sp>
            <p:nvSpPr>
              <p:cNvPr id="22" name="文本框 21">
                <a:extLst>
                  <a:ext uri="{FF2B5EF4-FFF2-40B4-BE49-F238E27FC236}">
                    <a16:creationId xmlns="" xmlns:a16="http://schemas.microsoft.com/office/drawing/2014/main" id="{608F3DDA-2CAE-41FB-87A1-6B83FEE2E8C0}"/>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3" name="文本框 22">
                <a:extLst>
                  <a:ext uri="{FF2B5EF4-FFF2-40B4-BE49-F238E27FC236}">
                    <a16:creationId xmlns="" xmlns:a16="http://schemas.microsoft.com/office/drawing/2014/main" id="{3E315B6F-4C74-43F3-BFAB-10F0E7BA70FA}"/>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24" name="组合 35">
            <a:extLst>
              <a:ext uri="{FF2B5EF4-FFF2-40B4-BE49-F238E27FC236}">
                <a16:creationId xmlns="" xmlns:a16="http://schemas.microsoft.com/office/drawing/2014/main" id="{430487D3-7881-4070-B10A-D9C423A2C536}"/>
              </a:ext>
            </a:extLst>
          </p:cNvPr>
          <p:cNvGrpSpPr/>
          <p:nvPr/>
        </p:nvGrpSpPr>
        <p:grpSpPr>
          <a:xfrm>
            <a:off x="1076326" y="3950417"/>
            <a:ext cx="3234651" cy="1930404"/>
            <a:chOff x="1076326" y="3869890"/>
            <a:chExt cx="3234651" cy="1930404"/>
          </a:xfrm>
        </p:grpSpPr>
        <p:sp>
          <p:nvSpPr>
            <p:cNvPr id="25" name="îšliďê">
              <a:extLst>
                <a:ext uri="{FF2B5EF4-FFF2-40B4-BE49-F238E27FC236}">
                  <a16:creationId xmlns="" xmlns:a16="http://schemas.microsoft.com/office/drawing/2014/main" id="{609CF983-2852-4F7C-8143-3FEEA0D60FD5}"/>
                </a:ext>
              </a:extLst>
            </p:cNvPr>
            <p:cNvSpPr/>
            <p:nvPr/>
          </p:nvSpPr>
          <p:spPr>
            <a:xfrm>
              <a:off x="1076326" y="3869890"/>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26" name="组合 38">
              <a:extLst>
                <a:ext uri="{FF2B5EF4-FFF2-40B4-BE49-F238E27FC236}">
                  <a16:creationId xmlns="" xmlns:a16="http://schemas.microsoft.com/office/drawing/2014/main" id="{3D1F9D9B-46E7-406E-9B0B-00B4AE95FE3C}"/>
                </a:ext>
              </a:extLst>
            </p:cNvPr>
            <p:cNvGrpSpPr/>
            <p:nvPr/>
          </p:nvGrpSpPr>
          <p:grpSpPr>
            <a:xfrm>
              <a:off x="1307571" y="4478409"/>
              <a:ext cx="2772160" cy="1206484"/>
              <a:chOff x="3624780" y="2412339"/>
              <a:chExt cx="2772160" cy="1206484"/>
            </a:xfrm>
          </p:grpSpPr>
          <p:sp>
            <p:nvSpPr>
              <p:cNvPr id="27" name="文本框 26">
                <a:extLst>
                  <a:ext uri="{FF2B5EF4-FFF2-40B4-BE49-F238E27FC236}">
                    <a16:creationId xmlns="" xmlns:a16="http://schemas.microsoft.com/office/drawing/2014/main" id="{4171DC0D-8C56-45F2-A874-348AB1463BF4}"/>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28" name="文本框 27">
                <a:extLst>
                  <a:ext uri="{FF2B5EF4-FFF2-40B4-BE49-F238E27FC236}">
                    <a16:creationId xmlns="" xmlns:a16="http://schemas.microsoft.com/office/drawing/2014/main" id="{5502F6F0-FD8D-4A32-9632-228C68CF6109}"/>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29" name="组合 44">
            <a:extLst>
              <a:ext uri="{FF2B5EF4-FFF2-40B4-BE49-F238E27FC236}">
                <a16:creationId xmlns="" xmlns:a16="http://schemas.microsoft.com/office/drawing/2014/main" id="{93E34679-BB9B-444F-B6B9-3ADDB9D17498}"/>
              </a:ext>
            </a:extLst>
          </p:cNvPr>
          <p:cNvGrpSpPr/>
          <p:nvPr/>
        </p:nvGrpSpPr>
        <p:grpSpPr>
          <a:xfrm>
            <a:off x="4478675" y="3950417"/>
            <a:ext cx="3234651" cy="1930404"/>
            <a:chOff x="4478675" y="3869890"/>
            <a:chExt cx="3234651" cy="1930404"/>
          </a:xfrm>
        </p:grpSpPr>
        <p:sp>
          <p:nvSpPr>
            <p:cNvPr id="30" name="ïSľíḋê">
              <a:extLst>
                <a:ext uri="{FF2B5EF4-FFF2-40B4-BE49-F238E27FC236}">
                  <a16:creationId xmlns="" xmlns:a16="http://schemas.microsoft.com/office/drawing/2014/main" id="{8533D896-4AC1-4859-9464-F17A6EF9F5E8}"/>
                </a:ext>
              </a:extLst>
            </p:cNvPr>
            <p:cNvSpPr/>
            <p:nvPr/>
          </p:nvSpPr>
          <p:spPr>
            <a:xfrm>
              <a:off x="4478675" y="3869890"/>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31" name="组合 47">
              <a:extLst>
                <a:ext uri="{FF2B5EF4-FFF2-40B4-BE49-F238E27FC236}">
                  <a16:creationId xmlns="" xmlns:a16="http://schemas.microsoft.com/office/drawing/2014/main" id="{8ADDF4CE-837A-4521-9550-B9572883B1AF}"/>
                </a:ext>
              </a:extLst>
            </p:cNvPr>
            <p:cNvGrpSpPr/>
            <p:nvPr/>
          </p:nvGrpSpPr>
          <p:grpSpPr>
            <a:xfrm>
              <a:off x="4709920" y="4478409"/>
              <a:ext cx="2772160" cy="1206484"/>
              <a:chOff x="3624780" y="2412339"/>
              <a:chExt cx="2772160" cy="1206484"/>
            </a:xfrm>
          </p:grpSpPr>
          <p:sp>
            <p:nvSpPr>
              <p:cNvPr id="32" name="文本框 31">
                <a:extLst>
                  <a:ext uri="{FF2B5EF4-FFF2-40B4-BE49-F238E27FC236}">
                    <a16:creationId xmlns="" xmlns:a16="http://schemas.microsoft.com/office/drawing/2014/main" id="{2FFD9D43-E0B8-4CA7-93F6-286130547452}"/>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33" name="文本框 32">
                <a:extLst>
                  <a:ext uri="{FF2B5EF4-FFF2-40B4-BE49-F238E27FC236}">
                    <a16:creationId xmlns="" xmlns:a16="http://schemas.microsoft.com/office/drawing/2014/main" id="{175D7895-3BD0-4236-BBCA-A0BDAAC9D812}"/>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grpSp>
        <p:nvGrpSpPr>
          <p:cNvPr id="34" name="组合 54">
            <a:extLst>
              <a:ext uri="{FF2B5EF4-FFF2-40B4-BE49-F238E27FC236}">
                <a16:creationId xmlns="" xmlns:a16="http://schemas.microsoft.com/office/drawing/2014/main" id="{C0DE399F-F49B-435D-A149-A70E977E8FE8}"/>
              </a:ext>
            </a:extLst>
          </p:cNvPr>
          <p:cNvGrpSpPr/>
          <p:nvPr/>
        </p:nvGrpSpPr>
        <p:grpSpPr>
          <a:xfrm>
            <a:off x="7881025" y="3950417"/>
            <a:ext cx="3234651" cy="1930404"/>
            <a:chOff x="7881025" y="3869890"/>
            <a:chExt cx="3234651" cy="1930404"/>
          </a:xfrm>
        </p:grpSpPr>
        <p:sp>
          <p:nvSpPr>
            <p:cNvPr id="35" name="îṩľîḋè">
              <a:extLst>
                <a:ext uri="{FF2B5EF4-FFF2-40B4-BE49-F238E27FC236}">
                  <a16:creationId xmlns="" xmlns:a16="http://schemas.microsoft.com/office/drawing/2014/main" id="{71F73C48-4355-40CB-9444-DA6DEF6B9BE9}"/>
                </a:ext>
              </a:extLst>
            </p:cNvPr>
            <p:cNvSpPr/>
            <p:nvPr/>
          </p:nvSpPr>
          <p:spPr>
            <a:xfrm>
              <a:off x="7881025" y="3869890"/>
              <a:ext cx="3234651" cy="1930404"/>
            </a:xfrm>
            <a:prstGeom prst="rect">
              <a:avLst/>
            </a:prstGeom>
            <a:solidFill>
              <a:srgbClr val="4029B4"/>
            </a:solidFill>
            <a:ln w="3175">
              <a:solidFill>
                <a:schemeClr val="bg1">
                  <a:lumMod val="8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ormAutofit/>
            </a:bodyPr>
            <a:lstStyle/>
            <a:p>
              <a:pPr algn="ctr">
                <a:lnSpc>
                  <a:spcPct val="120000"/>
                </a:lnSpc>
              </a:pPr>
              <a:endParaRPr lang="zh-CN" altLang="en-US" sz="1100" dirty="0">
                <a:solidFill>
                  <a:schemeClr val="bg1"/>
                </a:solidFill>
              </a:endParaRPr>
            </a:p>
          </p:txBody>
        </p:sp>
        <p:grpSp>
          <p:nvGrpSpPr>
            <p:cNvPr id="36" name="组合 57">
              <a:extLst>
                <a:ext uri="{FF2B5EF4-FFF2-40B4-BE49-F238E27FC236}">
                  <a16:creationId xmlns="" xmlns:a16="http://schemas.microsoft.com/office/drawing/2014/main" id="{FA0428ED-987D-4EDD-9398-6A5189F72659}"/>
                </a:ext>
              </a:extLst>
            </p:cNvPr>
            <p:cNvGrpSpPr/>
            <p:nvPr/>
          </p:nvGrpSpPr>
          <p:grpSpPr>
            <a:xfrm>
              <a:off x="8112270" y="4478409"/>
              <a:ext cx="2772160" cy="1206484"/>
              <a:chOff x="3624780" y="2412339"/>
              <a:chExt cx="2772160" cy="1206484"/>
            </a:xfrm>
          </p:grpSpPr>
          <p:sp>
            <p:nvSpPr>
              <p:cNvPr id="37" name="文本框 36">
                <a:extLst>
                  <a:ext uri="{FF2B5EF4-FFF2-40B4-BE49-F238E27FC236}">
                    <a16:creationId xmlns="" xmlns:a16="http://schemas.microsoft.com/office/drawing/2014/main" id="{04994969-9A97-4D61-8C4C-3B30149044FE}"/>
                  </a:ext>
                </a:extLst>
              </p:cNvPr>
              <p:cNvSpPr txBox="1"/>
              <p:nvPr/>
            </p:nvSpPr>
            <p:spPr>
              <a:xfrm>
                <a:off x="3624780" y="2412339"/>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bg1"/>
                    </a:solidFill>
                    <a:latin typeface="Century Gothic" panose="020B0502020202020204" pitchFamily="34" charset="0"/>
                  </a:rPr>
                  <a:t>标题文字添加</a:t>
                </a:r>
              </a:p>
            </p:txBody>
          </p:sp>
          <p:sp>
            <p:nvSpPr>
              <p:cNvPr id="38" name="文本框 37">
                <a:extLst>
                  <a:ext uri="{FF2B5EF4-FFF2-40B4-BE49-F238E27FC236}">
                    <a16:creationId xmlns="" xmlns:a16="http://schemas.microsoft.com/office/drawing/2014/main" id="{EA667267-EE2C-4FE4-9247-B8DB4D6EE051}"/>
                  </a:ext>
                </a:extLst>
              </p:cNvPr>
              <p:cNvSpPr txBox="1"/>
              <p:nvPr/>
            </p:nvSpPr>
            <p:spPr>
              <a:xfrm>
                <a:off x="3624780" y="2750893"/>
                <a:ext cx="2772160"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bg1"/>
                    </a:solidFill>
                    <a:latin typeface="+mn-ea"/>
                  </a:rPr>
                  <a:t>用户可以在投影仪或者计算机上进行演示也可以将演示文稿打印出来制作成胶片</a:t>
                </a:r>
              </a:p>
            </p:txBody>
          </p:sp>
        </p:grpSp>
      </p:grpSp>
      <p:sp>
        <p:nvSpPr>
          <p:cNvPr id="39" name="waving-flag_16212">
            <a:extLst>
              <a:ext uri="{FF2B5EF4-FFF2-40B4-BE49-F238E27FC236}">
                <a16:creationId xmlns="" xmlns:a16="http://schemas.microsoft.com/office/drawing/2014/main" id="{E68C2CF5-C1D2-4C72-AAE0-254B97C38EE3}"/>
              </a:ext>
            </a:extLst>
          </p:cNvPr>
          <p:cNvSpPr>
            <a:spLocks noChangeAspect="1"/>
          </p:cNvSpPr>
          <p:nvPr/>
        </p:nvSpPr>
        <p:spPr bwMode="auto">
          <a:xfrm>
            <a:off x="3522330" y="2233605"/>
            <a:ext cx="453610" cy="474856"/>
          </a:xfrm>
          <a:custGeom>
            <a:avLst/>
            <a:gdLst>
              <a:gd name="T0" fmla="*/ 4199 w 4494"/>
              <a:gd name="T1" fmla="*/ 3838 h 4712"/>
              <a:gd name="T2" fmla="*/ 3932 w 4494"/>
              <a:gd name="T3" fmla="*/ 2881 h 4712"/>
              <a:gd name="T4" fmla="*/ 2447 w 4494"/>
              <a:gd name="T5" fmla="*/ 2438 h 4712"/>
              <a:gd name="T6" fmla="*/ 3263 w 4494"/>
              <a:gd name="T7" fmla="*/ 2440 h 4712"/>
              <a:gd name="T8" fmla="*/ 3263 w 4494"/>
              <a:gd name="T9" fmla="*/ 897 h 4712"/>
              <a:gd name="T10" fmla="*/ 2194 w 4494"/>
              <a:gd name="T11" fmla="*/ 0 h 4712"/>
              <a:gd name="T12" fmla="*/ 460 w 4494"/>
              <a:gd name="T13" fmla="*/ 1619 h 4712"/>
              <a:gd name="T14" fmla="*/ 2047 w 4494"/>
              <a:gd name="T15" fmla="*/ 2438 h 4712"/>
              <a:gd name="T16" fmla="*/ 562 w 4494"/>
              <a:gd name="T17" fmla="*/ 2881 h 4712"/>
              <a:gd name="T18" fmla="*/ 296 w 4494"/>
              <a:gd name="T19" fmla="*/ 3838 h 4712"/>
              <a:gd name="T20" fmla="*/ 0 w 4494"/>
              <a:gd name="T21" fmla="*/ 3971 h 4712"/>
              <a:gd name="T22" fmla="*/ 134 w 4494"/>
              <a:gd name="T23" fmla="*/ 4712 h 4712"/>
              <a:gd name="T24" fmla="*/ 991 w 4494"/>
              <a:gd name="T25" fmla="*/ 4579 h 4712"/>
              <a:gd name="T26" fmla="*/ 858 w 4494"/>
              <a:gd name="T27" fmla="*/ 3838 h 4712"/>
              <a:gd name="T28" fmla="*/ 696 w 4494"/>
              <a:gd name="T29" fmla="*/ 3281 h 4712"/>
              <a:gd name="T30" fmla="*/ 2047 w 4494"/>
              <a:gd name="T31" fmla="*/ 3838 h 4712"/>
              <a:gd name="T32" fmla="*/ 1752 w 4494"/>
              <a:gd name="T33" fmla="*/ 3971 h 4712"/>
              <a:gd name="T34" fmla="*/ 1885 w 4494"/>
              <a:gd name="T35" fmla="*/ 4712 h 4712"/>
              <a:gd name="T36" fmla="*/ 2742 w 4494"/>
              <a:gd name="T37" fmla="*/ 4579 h 4712"/>
              <a:gd name="T38" fmla="*/ 2609 w 4494"/>
              <a:gd name="T39" fmla="*/ 3838 h 4712"/>
              <a:gd name="T40" fmla="*/ 2447 w 4494"/>
              <a:gd name="T41" fmla="*/ 3281 h 4712"/>
              <a:gd name="T42" fmla="*/ 3799 w 4494"/>
              <a:gd name="T43" fmla="*/ 3838 h 4712"/>
              <a:gd name="T44" fmla="*/ 3503 w 4494"/>
              <a:gd name="T45" fmla="*/ 3971 h 4712"/>
              <a:gd name="T46" fmla="*/ 3637 w 4494"/>
              <a:gd name="T47" fmla="*/ 4712 h 4712"/>
              <a:gd name="T48" fmla="*/ 4494 w 4494"/>
              <a:gd name="T49" fmla="*/ 4579 h 4712"/>
              <a:gd name="T50" fmla="*/ 4360 w 4494"/>
              <a:gd name="T51" fmla="*/ 3838 h 4712"/>
              <a:gd name="T52" fmla="*/ 1278 w 4494"/>
              <a:gd name="T53" fmla="*/ 1201 h 4712"/>
              <a:gd name="T54" fmla="*/ 1288 w 4494"/>
              <a:gd name="T55" fmla="*/ 1201 h 4712"/>
              <a:gd name="T56" fmla="*/ 1311 w 4494"/>
              <a:gd name="T57" fmla="*/ 1202 h 4712"/>
              <a:gd name="T58" fmla="*/ 2194 w 4494"/>
              <a:gd name="T59" fmla="*/ 400 h 4712"/>
              <a:gd name="T60" fmla="*/ 2858 w 4494"/>
              <a:gd name="T61" fmla="*/ 1073 h 4712"/>
              <a:gd name="T62" fmla="*/ 2915 w 4494"/>
              <a:gd name="T63" fmla="*/ 1252 h 4712"/>
              <a:gd name="T64" fmla="*/ 3148 w 4494"/>
              <a:gd name="T65" fmla="*/ 1315 h 4712"/>
              <a:gd name="T66" fmla="*/ 3634 w 4494"/>
              <a:gd name="T67" fmla="*/ 1668 h 4712"/>
              <a:gd name="T68" fmla="*/ 2832 w 4494"/>
              <a:gd name="T69" fmla="*/ 2039 h 4712"/>
              <a:gd name="T70" fmla="*/ 1278 w 4494"/>
              <a:gd name="T71" fmla="*/ 2038 h 4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94" h="4712">
                <a:moveTo>
                  <a:pt x="4360" y="3838"/>
                </a:moveTo>
                <a:lnTo>
                  <a:pt x="4199" y="3838"/>
                </a:lnTo>
                <a:lnTo>
                  <a:pt x="4199" y="3148"/>
                </a:lnTo>
                <a:cubicBezTo>
                  <a:pt x="4199" y="3001"/>
                  <a:pt x="4079" y="2881"/>
                  <a:pt x="3932" y="2881"/>
                </a:cubicBezTo>
                <a:lnTo>
                  <a:pt x="2447" y="2881"/>
                </a:lnTo>
                <a:lnTo>
                  <a:pt x="2447" y="2438"/>
                </a:lnTo>
                <a:cubicBezTo>
                  <a:pt x="2520" y="2438"/>
                  <a:pt x="2675" y="2438"/>
                  <a:pt x="2831" y="2439"/>
                </a:cubicBezTo>
                <a:cubicBezTo>
                  <a:pt x="3043" y="2439"/>
                  <a:pt x="3256" y="2440"/>
                  <a:pt x="3263" y="2440"/>
                </a:cubicBezTo>
                <a:cubicBezTo>
                  <a:pt x="3688" y="2440"/>
                  <a:pt x="4034" y="2094"/>
                  <a:pt x="4034" y="1668"/>
                </a:cubicBezTo>
                <a:cubicBezTo>
                  <a:pt x="4034" y="1243"/>
                  <a:pt x="3688" y="897"/>
                  <a:pt x="3263" y="897"/>
                </a:cubicBezTo>
                <a:cubicBezTo>
                  <a:pt x="3257" y="897"/>
                  <a:pt x="3251" y="897"/>
                  <a:pt x="3245" y="897"/>
                </a:cubicBezTo>
                <a:cubicBezTo>
                  <a:pt x="3165" y="389"/>
                  <a:pt x="2724" y="0"/>
                  <a:pt x="2194" y="0"/>
                </a:cubicBezTo>
                <a:cubicBezTo>
                  <a:pt x="1698" y="0"/>
                  <a:pt x="1276" y="339"/>
                  <a:pt x="1161" y="809"/>
                </a:cubicBezTo>
                <a:cubicBezTo>
                  <a:pt x="765" y="866"/>
                  <a:pt x="460" y="1208"/>
                  <a:pt x="460" y="1619"/>
                </a:cubicBezTo>
                <a:cubicBezTo>
                  <a:pt x="460" y="2071"/>
                  <a:pt x="827" y="2438"/>
                  <a:pt x="1278" y="2438"/>
                </a:cubicBezTo>
                <a:lnTo>
                  <a:pt x="2047" y="2438"/>
                </a:lnTo>
                <a:lnTo>
                  <a:pt x="2047" y="2881"/>
                </a:lnTo>
                <a:lnTo>
                  <a:pt x="562" y="2881"/>
                </a:lnTo>
                <a:cubicBezTo>
                  <a:pt x="415" y="2881"/>
                  <a:pt x="296" y="3001"/>
                  <a:pt x="296" y="3148"/>
                </a:cubicBezTo>
                <a:lnTo>
                  <a:pt x="296" y="3838"/>
                </a:lnTo>
                <a:lnTo>
                  <a:pt x="134" y="3838"/>
                </a:lnTo>
                <a:cubicBezTo>
                  <a:pt x="60" y="3838"/>
                  <a:pt x="0" y="3897"/>
                  <a:pt x="0" y="3971"/>
                </a:cubicBezTo>
                <a:lnTo>
                  <a:pt x="0" y="4579"/>
                </a:lnTo>
                <a:cubicBezTo>
                  <a:pt x="0" y="4652"/>
                  <a:pt x="60" y="4712"/>
                  <a:pt x="134" y="4712"/>
                </a:cubicBezTo>
                <a:lnTo>
                  <a:pt x="858" y="4712"/>
                </a:lnTo>
                <a:cubicBezTo>
                  <a:pt x="931" y="4712"/>
                  <a:pt x="991" y="4652"/>
                  <a:pt x="991" y="4579"/>
                </a:cubicBezTo>
                <a:lnTo>
                  <a:pt x="991" y="3971"/>
                </a:lnTo>
                <a:cubicBezTo>
                  <a:pt x="991" y="3897"/>
                  <a:pt x="931" y="3838"/>
                  <a:pt x="858" y="3838"/>
                </a:cubicBezTo>
                <a:lnTo>
                  <a:pt x="696" y="3838"/>
                </a:lnTo>
                <a:lnTo>
                  <a:pt x="696" y="3281"/>
                </a:lnTo>
                <a:lnTo>
                  <a:pt x="2047" y="3281"/>
                </a:lnTo>
                <a:lnTo>
                  <a:pt x="2047" y="3838"/>
                </a:lnTo>
                <a:lnTo>
                  <a:pt x="1885" y="3838"/>
                </a:lnTo>
                <a:cubicBezTo>
                  <a:pt x="1812" y="3838"/>
                  <a:pt x="1752" y="3897"/>
                  <a:pt x="1752" y="3971"/>
                </a:cubicBezTo>
                <a:lnTo>
                  <a:pt x="1752" y="4579"/>
                </a:lnTo>
                <a:cubicBezTo>
                  <a:pt x="1752" y="4652"/>
                  <a:pt x="1812" y="4712"/>
                  <a:pt x="1885" y="4712"/>
                </a:cubicBezTo>
                <a:lnTo>
                  <a:pt x="2609" y="4712"/>
                </a:lnTo>
                <a:cubicBezTo>
                  <a:pt x="2682" y="4712"/>
                  <a:pt x="2742" y="4652"/>
                  <a:pt x="2742" y="4579"/>
                </a:cubicBezTo>
                <a:lnTo>
                  <a:pt x="2742" y="3971"/>
                </a:lnTo>
                <a:cubicBezTo>
                  <a:pt x="2742" y="3897"/>
                  <a:pt x="2682" y="3838"/>
                  <a:pt x="2609" y="3838"/>
                </a:cubicBezTo>
                <a:lnTo>
                  <a:pt x="2447" y="3838"/>
                </a:lnTo>
                <a:lnTo>
                  <a:pt x="2447" y="3281"/>
                </a:lnTo>
                <a:lnTo>
                  <a:pt x="3799" y="3281"/>
                </a:lnTo>
                <a:lnTo>
                  <a:pt x="3799" y="3838"/>
                </a:lnTo>
                <a:lnTo>
                  <a:pt x="3637" y="3838"/>
                </a:lnTo>
                <a:cubicBezTo>
                  <a:pt x="3563" y="3838"/>
                  <a:pt x="3503" y="3897"/>
                  <a:pt x="3503" y="3971"/>
                </a:cubicBezTo>
                <a:lnTo>
                  <a:pt x="3503" y="4579"/>
                </a:lnTo>
                <a:cubicBezTo>
                  <a:pt x="3503" y="4652"/>
                  <a:pt x="3563" y="4712"/>
                  <a:pt x="3637" y="4712"/>
                </a:cubicBezTo>
                <a:lnTo>
                  <a:pt x="4360" y="4712"/>
                </a:lnTo>
                <a:cubicBezTo>
                  <a:pt x="4434" y="4712"/>
                  <a:pt x="4494" y="4652"/>
                  <a:pt x="4494" y="4579"/>
                </a:cubicBezTo>
                <a:lnTo>
                  <a:pt x="4494" y="3971"/>
                </a:lnTo>
                <a:cubicBezTo>
                  <a:pt x="4494" y="3897"/>
                  <a:pt x="4434" y="3838"/>
                  <a:pt x="4360" y="3838"/>
                </a:cubicBezTo>
                <a:close/>
                <a:moveTo>
                  <a:pt x="860" y="1619"/>
                </a:moveTo>
                <a:cubicBezTo>
                  <a:pt x="860" y="1389"/>
                  <a:pt x="1048" y="1201"/>
                  <a:pt x="1278" y="1201"/>
                </a:cubicBezTo>
                <a:lnTo>
                  <a:pt x="1283" y="1201"/>
                </a:lnTo>
                <a:cubicBezTo>
                  <a:pt x="1284" y="1201"/>
                  <a:pt x="1286" y="1201"/>
                  <a:pt x="1288" y="1201"/>
                </a:cubicBezTo>
                <a:cubicBezTo>
                  <a:pt x="1288" y="1201"/>
                  <a:pt x="1289" y="1201"/>
                  <a:pt x="1290" y="1201"/>
                </a:cubicBezTo>
                <a:cubicBezTo>
                  <a:pt x="1297" y="1202"/>
                  <a:pt x="1304" y="1202"/>
                  <a:pt x="1311" y="1202"/>
                </a:cubicBezTo>
                <a:cubicBezTo>
                  <a:pt x="1408" y="1202"/>
                  <a:pt x="1519" y="1136"/>
                  <a:pt x="1534" y="992"/>
                </a:cubicBezTo>
                <a:cubicBezTo>
                  <a:pt x="1571" y="654"/>
                  <a:pt x="1854" y="400"/>
                  <a:pt x="2194" y="400"/>
                </a:cubicBezTo>
                <a:cubicBezTo>
                  <a:pt x="2560" y="400"/>
                  <a:pt x="2858" y="698"/>
                  <a:pt x="2858" y="1064"/>
                </a:cubicBezTo>
                <a:lnTo>
                  <a:pt x="2858" y="1073"/>
                </a:lnTo>
                <a:cubicBezTo>
                  <a:pt x="2858" y="1074"/>
                  <a:pt x="2858" y="1076"/>
                  <a:pt x="2858" y="1078"/>
                </a:cubicBezTo>
                <a:cubicBezTo>
                  <a:pt x="2853" y="1144"/>
                  <a:pt x="2873" y="1205"/>
                  <a:pt x="2915" y="1252"/>
                </a:cubicBezTo>
                <a:cubicBezTo>
                  <a:pt x="2957" y="1299"/>
                  <a:pt x="3017" y="1325"/>
                  <a:pt x="3080" y="1325"/>
                </a:cubicBezTo>
                <a:cubicBezTo>
                  <a:pt x="3103" y="1325"/>
                  <a:pt x="3126" y="1322"/>
                  <a:pt x="3148" y="1315"/>
                </a:cubicBezTo>
                <a:cubicBezTo>
                  <a:pt x="3185" y="1303"/>
                  <a:pt x="3224" y="1297"/>
                  <a:pt x="3263" y="1297"/>
                </a:cubicBezTo>
                <a:cubicBezTo>
                  <a:pt x="3468" y="1297"/>
                  <a:pt x="3634" y="1463"/>
                  <a:pt x="3634" y="1668"/>
                </a:cubicBezTo>
                <a:cubicBezTo>
                  <a:pt x="3634" y="1873"/>
                  <a:pt x="3468" y="2040"/>
                  <a:pt x="3263" y="2040"/>
                </a:cubicBezTo>
                <a:cubicBezTo>
                  <a:pt x="3255" y="2040"/>
                  <a:pt x="3043" y="2039"/>
                  <a:pt x="2832" y="2039"/>
                </a:cubicBezTo>
                <a:cubicBezTo>
                  <a:pt x="2621" y="2038"/>
                  <a:pt x="2411" y="2038"/>
                  <a:pt x="2405" y="2038"/>
                </a:cubicBezTo>
                <a:lnTo>
                  <a:pt x="1278" y="2038"/>
                </a:lnTo>
                <a:cubicBezTo>
                  <a:pt x="1048" y="2038"/>
                  <a:pt x="860" y="1850"/>
                  <a:pt x="860" y="1619"/>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0" name="waving-flag_16212">
            <a:extLst>
              <a:ext uri="{FF2B5EF4-FFF2-40B4-BE49-F238E27FC236}">
                <a16:creationId xmlns="" xmlns:a16="http://schemas.microsoft.com/office/drawing/2014/main" id="{88AEE769-7B84-443E-8AF3-FE2DA6847C33}"/>
              </a:ext>
            </a:extLst>
          </p:cNvPr>
          <p:cNvSpPr>
            <a:spLocks noChangeAspect="1"/>
          </p:cNvSpPr>
          <p:nvPr/>
        </p:nvSpPr>
        <p:spPr bwMode="auto">
          <a:xfrm>
            <a:off x="6925463" y="2242622"/>
            <a:ext cx="474855" cy="456822"/>
          </a:xfrm>
          <a:custGeom>
            <a:avLst/>
            <a:gdLst>
              <a:gd name="connsiteX0" fmla="*/ 195114 w 608814"/>
              <a:gd name="connsiteY0" fmla="*/ 351627 h 585693"/>
              <a:gd name="connsiteX1" fmla="*/ 258290 w 608814"/>
              <a:gd name="connsiteY1" fmla="*/ 351627 h 585693"/>
              <a:gd name="connsiteX2" fmla="*/ 282731 w 608814"/>
              <a:gd name="connsiteY2" fmla="*/ 376018 h 585693"/>
              <a:gd name="connsiteX3" fmla="*/ 282731 w 608814"/>
              <a:gd name="connsiteY3" fmla="*/ 561210 h 585693"/>
              <a:gd name="connsiteX4" fmla="*/ 258290 w 608814"/>
              <a:gd name="connsiteY4" fmla="*/ 585693 h 585693"/>
              <a:gd name="connsiteX5" fmla="*/ 195114 w 608814"/>
              <a:gd name="connsiteY5" fmla="*/ 585693 h 585693"/>
              <a:gd name="connsiteX6" fmla="*/ 170673 w 608814"/>
              <a:gd name="connsiteY6" fmla="*/ 561210 h 585693"/>
              <a:gd name="connsiteX7" fmla="*/ 170673 w 608814"/>
              <a:gd name="connsiteY7" fmla="*/ 376018 h 585693"/>
              <a:gd name="connsiteX8" fmla="*/ 195114 w 608814"/>
              <a:gd name="connsiteY8" fmla="*/ 351627 h 585693"/>
              <a:gd name="connsiteX9" fmla="*/ 358100 w 608814"/>
              <a:gd name="connsiteY9" fmla="*/ 249872 h 585693"/>
              <a:gd name="connsiteX10" fmla="*/ 421316 w 608814"/>
              <a:gd name="connsiteY10" fmla="*/ 249872 h 585693"/>
              <a:gd name="connsiteX11" fmla="*/ 445737 w 608814"/>
              <a:gd name="connsiteY11" fmla="*/ 274267 h 585693"/>
              <a:gd name="connsiteX12" fmla="*/ 445737 w 608814"/>
              <a:gd name="connsiteY12" fmla="*/ 561206 h 585693"/>
              <a:gd name="connsiteX13" fmla="*/ 421316 w 608814"/>
              <a:gd name="connsiteY13" fmla="*/ 585693 h 585693"/>
              <a:gd name="connsiteX14" fmla="*/ 358100 w 608814"/>
              <a:gd name="connsiteY14" fmla="*/ 585693 h 585693"/>
              <a:gd name="connsiteX15" fmla="*/ 333679 w 608814"/>
              <a:gd name="connsiteY15" fmla="*/ 561206 h 585693"/>
              <a:gd name="connsiteX16" fmla="*/ 333679 w 608814"/>
              <a:gd name="connsiteY16" fmla="*/ 274267 h 585693"/>
              <a:gd name="connsiteX17" fmla="*/ 358100 w 608814"/>
              <a:gd name="connsiteY17" fmla="*/ 249872 h 585693"/>
              <a:gd name="connsiteX18" fmla="*/ 140260 w 608814"/>
              <a:gd name="connsiteY18" fmla="*/ 224680 h 585693"/>
              <a:gd name="connsiteX19" fmla="*/ 191844 w 608814"/>
              <a:gd name="connsiteY19" fmla="*/ 276122 h 585693"/>
              <a:gd name="connsiteX20" fmla="*/ 140260 w 608814"/>
              <a:gd name="connsiteY20" fmla="*/ 327564 h 585693"/>
              <a:gd name="connsiteX21" fmla="*/ 88676 w 608814"/>
              <a:gd name="connsiteY21" fmla="*/ 276122 h 585693"/>
              <a:gd name="connsiteX22" fmla="*/ 140260 w 608814"/>
              <a:gd name="connsiteY22" fmla="*/ 224680 h 585693"/>
              <a:gd name="connsiteX23" fmla="*/ 521177 w 608814"/>
              <a:gd name="connsiteY23" fmla="*/ 148117 h 585693"/>
              <a:gd name="connsiteX24" fmla="*/ 584301 w 608814"/>
              <a:gd name="connsiteY24" fmla="*/ 148117 h 585693"/>
              <a:gd name="connsiteX25" fmla="*/ 608814 w 608814"/>
              <a:gd name="connsiteY25" fmla="*/ 172601 h 585693"/>
              <a:gd name="connsiteX26" fmla="*/ 608814 w 608814"/>
              <a:gd name="connsiteY26" fmla="*/ 561209 h 585693"/>
              <a:gd name="connsiteX27" fmla="*/ 584301 w 608814"/>
              <a:gd name="connsiteY27" fmla="*/ 585693 h 585693"/>
              <a:gd name="connsiteX28" fmla="*/ 521177 w 608814"/>
              <a:gd name="connsiteY28" fmla="*/ 585693 h 585693"/>
              <a:gd name="connsiteX29" fmla="*/ 496756 w 608814"/>
              <a:gd name="connsiteY29" fmla="*/ 561209 h 585693"/>
              <a:gd name="connsiteX30" fmla="*/ 496756 w 608814"/>
              <a:gd name="connsiteY30" fmla="*/ 172601 h 585693"/>
              <a:gd name="connsiteX31" fmla="*/ 521177 w 608814"/>
              <a:gd name="connsiteY31" fmla="*/ 148117 h 585693"/>
              <a:gd name="connsiteX32" fmla="*/ 116229 w 608814"/>
              <a:gd name="connsiteY32" fmla="*/ 131322 h 585693"/>
              <a:gd name="connsiteX33" fmla="*/ 164246 w 608814"/>
              <a:gd name="connsiteY33" fmla="*/ 131322 h 585693"/>
              <a:gd name="connsiteX34" fmla="*/ 184061 w 608814"/>
              <a:gd name="connsiteY34" fmla="*/ 151113 h 585693"/>
              <a:gd name="connsiteX35" fmla="*/ 184061 w 608814"/>
              <a:gd name="connsiteY35" fmla="*/ 171457 h 585693"/>
              <a:gd name="connsiteX36" fmla="*/ 208669 w 608814"/>
              <a:gd name="connsiteY36" fmla="*/ 186094 h 585693"/>
              <a:gd name="connsiteX37" fmla="*/ 226641 w 608814"/>
              <a:gd name="connsiteY37" fmla="*/ 175692 h 585693"/>
              <a:gd name="connsiteX38" fmla="*/ 253737 w 608814"/>
              <a:gd name="connsiteY38" fmla="*/ 182964 h 585693"/>
              <a:gd name="connsiteX39" fmla="*/ 277792 w 608814"/>
              <a:gd name="connsiteY39" fmla="*/ 224572 h 585693"/>
              <a:gd name="connsiteX40" fmla="*/ 279727 w 608814"/>
              <a:gd name="connsiteY40" fmla="*/ 239577 h 585693"/>
              <a:gd name="connsiteX41" fmla="*/ 270511 w 608814"/>
              <a:gd name="connsiteY41" fmla="*/ 251544 h 585693"/>
              <a:gd name="connsiteX42" fmla="*/ 252355 w 608814"/>
              <a:gd name="connsiteY42" fmla="*/ 262038 h 585693"/>
              <a:gd name="connsiteX43" fmla="*/ 253829 w 608814"/>
              <a:gd name="connsiteY43" fmla="*/ 276122 h 585693"/>
              <a:gd name="connsiteX44" fmla="*/ 252355 w 608814"/>
              <a:gd name="connsiteY44" fmla="*/ 290206 h 585693"/>
              <a:gd name="connsiteX45" fmla="*/ 270511 w 608814"/>
              <a:gd name="connsiteY45" fmla="*/ 300700 h 585693"/>
              <a:gd name="connsiteX46" fmla="*/ 278714 w 608814"/>
              <a:gd name="connsiteY46" fmla="*/ 325094 h 585693"/>
              <a:gd name="connsiteX47" fmla="*/ 258253 w 608814"/>
              <a:gd name="connsiteY47" fmla="*/ 321136 h 585693"/>
              <a:gd name="connsiteX48" fmla="*/ 195858 w 608814"/>
              <a:gd name="connsiteY48" fmla="*/ 321136 h 585693"/>
              <a:gd name="connsiteX49" fmla="*/ 212171 w 608814"/>
              <a:gd name="connsiteY49" fmla="*/ 276122 h 585693"/>
              <a:gd name="connsiteX50" fmla="*/ 140191 w 608814"/>
              <a:gd name="connsiteY50" fmla="*/ 204320 h 585693"/>
              <a:gd name="connsiteX51" fmla="*/ 68304 w 608814"/>
              <a:gd name="connsiteY51" fmla="*/ 276122 h 585693"/>
              <a:gd name="connsiteX52" fmla="*/ 140191 w 608814"/>
              <a:gd name="connsiteY52" fmla="*/ 348016 h 585693"/>
              <a:gd name="connsiteX53" fmla="*/ 148486 w 608814"/>
              <a:gd name="connsiteY53" fmla="*/ 347095 h 585693"/>
              <a:gd name="connsiteX54" fmla="*/ 140099 w 608814"/>
              <a:gd name="connsiteY54" fmla="*/ 376000 h 585693"/>
              <a:gd name="connsiteX55" fmla="*/ 140099 w 608814"/>
              <a:gd name="connsiteY55" fmla="*/ 420922 h 585693"/>
              <a:gd name="connsiteX56" fmla="*/ 116229 w 608814"/>
              <a:gd name="connsiteY56" fmla="*/ 420922 h 585693"/>
              <a:gd name="connsiteX57" fmla="*/ 96413 w 608814"/>
              <a:gd name="connsiteY57" fmla="*/ 401131 h 585693"/>
              <a:gd name="connsiteX58" fmla="*/ 96413 w 608814"/>
              <a:gd name="connsiteY58" fmla="*/ 380787 h 585693"/>
              <a:gd name="connsiteX59" fmla="*/ 71806 w 608814"/>
              <a:gd name="connsiteY59" fmla="*/ 366150 h 585693"/>
              <a:gd name="connsiteX60" fmla="*/ 53742 w 608814"/>
              <a:gd name="connsiteY60" fmla="*/ 376552 h 585693"/>
              <a:gd name="connsiteX61" fmla="*/ 38719 w 608814"/>
              <a:gd name="connsiteY61" fmla="*/ 378577 h 585693"/>
              <a:gd name="connsiteX62" fmla="*/ 26738 w 608814"/>
              <a:gd name="connsiteY62" fmla="*/ 369372 h 585693"/>
              <a:gd name="connsiteX63" fmla="*/ 2683 w 608814"/>
              <a:gd name="connsiteY63" fmla="*/ 327764 h 585693"/>
              <a:gd name="connsiteX64" fmla="*/ 9872 w 608814"/>
              <a:gd name="connsiteY64" fmla="*/ 300700 h 585693"/>
              <a:gd name="connsiteX65" fmla="*/ 28120 w 608814"/>
              <a:gd name="connsiteY65" fmla="*/ 290206 h 585693"/>
              <a:gd name="connsiteX66" fmla="*/ 26645 w 608814"/>
              <a:gd name="connsiteY66" fmla="*/ 276122 h 585693"/>
              <a:gd name="connsiteX67" fmla="*/ 28120 w 608814"/>
              <a:gd name="connsiteY67" fmla="*/ 262038 h 585693"/>
              <a:gd name="connsiteX68" fmla="*/ 9872 w 608814"/>
              <a:gd name="connsiteY68" fmla="*/ 251544 h 585693"/>
              <a:gd name="connsiteX69" fmla="*/ 2683 w 608814"/>
              <a:gd name="connsiteY69" fmla="*/ 224572 h 585693"/>
              <a:gd name="connsiteX70" fmla="*/ 26738 w 608814"/>
              <a:gd name="connsiteY70" fmla="*/ 182964 h 585693"/>
              <a:gd name="connsiteX71" fmla="*/ 38719 w 608814"/>
              <a:gd name="connsiteY71" fmla="*/ 173759 h 585693"/>
              <a:gd name="connsiteX72" fmla="*/ 53742 w 608814"/>
              <a:gd name="connsiteY72" fmla="*/ 175692 h 585693"/>
              <a:gd name="connsiteX73" fmla="*/ 71806 w 608814"/>
              <a:gd name="connsiteY73" fmla="*/ 186094 h 585693"/>
              <a:gd name="connsiteX74" fmla="*/ 96413 w 608814"/>
              <a:gd name="connsiteY74" fmla="*/ 171457 h 585693"/>
              <a:gd name="connsiteX75" fmla="*/ 96413 w 608814"/>
              <a:gd name="connsiteY75" fmla="*/ 151113 h 585693"/>
              <a:gd name="connsiteX76" fmla="*/ 116229 w 608814"/>
              <a:gd name="connsiteY76" fmla="*/ 131322 h 585693"/>
              <a:gd name="connsiteX77" fmla="*/ 445756 w 608814"/>
              <a:gd name="connsiteY77" fmla="*/ 83476 h 585693"/>
              <a:gd name="connsiteX78" fmla="*/ 414140 w 608814"/>
              <a:gd name="connsiteY78" fmla="*/ 115044 h 585693"/>
              <a:gd name="connsiteX79" fmla="*/ 445756 w 608814"/>
              <a:gd name="connsiteY79" fmla="*/ 146520 h 585693"/>
              <a:gd name="connsiteX80" fmla="*/ 477371 w 608814"/>
              <a:gd name="connsiteY80" fmla="*/ 115044 h 585693"/>
              <a:gd name="connsiteX81" fmla="*/ 445756 w 608814"/>
              <a:gd name="connsiteY81" fmla="*/ 83476 h 585693"/>
              <a:gd name="connsiteX82" fmla="*/ 426676 w 608814"/>
              <a:gd name="connsiteY82" fmla="*/ 0 h 585693"/>
              <a:gd name="connsiteX83" fmla="*/ 464835 w 608814"/>
              <a:gd name="connsiteY83" fmla="*/ 0 h 585693"/>
              <a:gd name="connsiteX84" fmla="*/ 480597 w 608814"/>
              <a:gd name="connsiteY84" fmla="*/ 15738 h 585693"/>
              <a:gd name="connsiteX85" fmla="*/ 480597 w 608814"/>
              <a:gd name="connsiteY85" fmla="*/ 31936 h 585693"/>
              <a:gd name="connsiteX86" fmla="*/ 500138 w 608814"/>
              <a:gd name="connsiteY86" fmla="*/ 43533 h 585693"/>
              <a:gd name="connsiteX87" fmla="*/ 514425 w 608814"/>
              <a:gd name="connsiteY87" fmla="*/ 35249 h 585693"/>
              <a:gd name="connsiteX88" fmla="*/ 535901 w 608814"/>
              <a:gd name="connsiteY88" fmla="*/ 40956 h 585693"/>
              <a:gd name="connsiteX89" fmla="*/ 554981 w 608814"/>
              <a:gd name="connsiteY89" fmla="*/ 73996 h 585693"/>
              <a:gd name="connsiteX90" fmla="*/ 556640 w 608814"/>
              <a:gd name="connsiteY90" fmla="*/ 85961 h 585693"/>
              <a:gd name="connsiteX91" fmla="*/ 549266 w 608814"/>
              <a:gd name="connsiteY91" fmla="*/ 95440 h 585693"/>
              <a:gd name="connsiteX92" fmla="*/ 534887 w 608814"/>
              <a:gd name="connsiteY92" fmla="*/ 103815 h 585693"/>
              <a:gd name="connsiteX93" fmla="*/ 535993 w 608814"/>
              <a:gd name="connsiteY93" fmla="*/ 115044 h 585693"/>
              <a:gd name="connsiteX94" fmla="*/ 535717 w 608814"/>
              <a:gd name="connsiteY94" fmla="*/ 117621 h 585693"/>
              <a:gd name="connsiteX95" fmla="*/ 521153 w 608814"/>
              <a:gd name="connsiteY95" fmla="*/ 117621 h 585693"/>
              <a:gd name="connsiteX96" fmla="*/ 466126 w 608814"/>
              <a:gd name="connsiteY96" fmla="*/ 172565 h 585693"/>
              <a:gd name="connsiteX97" fmla="*/ 466126 w 608814"/>
              <a:gd name="connsiteY97" fmla="*/ 229719 h 585693"/>
              <a:gd name="connsiteX98" fmla="*/ 466126 w 608814"/>
              <a:gd name="connsiteY98" fmla="*/ 242604 h 585693"/>
              <a:gd name="connsiteX99" fmla="*/ 453590 w 608814"/>
              <a:gd name="connsiteY99" fmla="*/ 229995 h 585693"/>
              <a:gd name="connsiteX100" fmla="*/ 421330 w 608814"/>
              <a:gd name="connsiteY100" fmla="*/ 219319 h 585693"/>
              <a:gd name="connsiteX101" fmla="*/ 411928 w 608814"/>
              <a:gd name="connsiteY101" fmla="*/ 219319 h 585693"/>
              <a:gd name="connsiteX102" fmla="*/ 410914 w 608814"/>
              <a:gd name="connsiteY102" fmla="*/ 214257 h 585693"/>
              <a:gd name="connsiteX103" fmla="*/ 410914 w 608814"/>
              <a:gd name="connsiteY103" fmla="*/ 198059 h 585693"/>
              <a:gd name="connsiteX104" fmla="*/ 391373 w 608814"/>
              <a:gd name="connsiteY104" fmla="*/ 186463 h 585693"/>
              <a:gd name="connsiteX105" fmla="*/ 377086 w 608814"/>
              <a:gd name="connsiteY105" fmla="*/ 194746 h 585693"/>
              <a:gd name="connsiteX106" fmla="*/ 365104 w 608814"/>
              <a:gd name="connsiteY106" fmla="*/ 196310 h 585693"/>
              <a:gd name="connsiteX107" fmla="*/ 355610 w 608814"/>
              <a:gd name="connsiteY107" fmla="*/ 189040 h 585693"/>
              <a:gd name="connsiteX108" fmla="*/ 336530 w 608814"/>
              <a:gd name="connsiteY108" fmla="*/ 155999 h 585693"/>
              <a:gd name="connsiteX109" fmla="*/ 342245 w 608814"/>
              <a:gd name="connsiteY109" fmla="*/ 134463 h 585693"/>
              <a:gd name="connsiteX110" fmla="*/ 356716 w 608814"/>
              <a:gd name="connsiteY110" fmla="*/ 126180 h 585693"/>
              <a:gd name="connsiteX111" fmla="*/ 355518 w 608814"/>
              <a:gd name="connsiteY111" fmla="*/ 115044 h 585693"/>
              <a:gd name="connsiteX112" fmla="*/ 356716 w 608814"/>
              <a:gd name="connsiteY112" fmla="*/ 103815 h 585693"/>
              <a:gd name="connsiteX113" fmla="*/ 342245 w 608814"/>
              <a:gd name="connsiteY113" fmla="*/ 95440 h 585693"/>
              <a:gd name="connsiteX114" fmla="*/ 336530 w 608814"/>
              <a:gd name="connsiteY114" fmla="*/ 73996 h 585693"/>
              <a:gd name="connsiteX115" fmla="*/ 355610 w 608814"/>
              <a:gd name="connsiteY115" fmla="*/ 40956 h 585693"/>
              <a:gd name="connsiteX116" fmla="*/ 365104 w 608814"/>
              <a:gd name="connsiteY116" fmla="*/ 33685 h 585693"/>
              <a:gd name="connsiteX117" fmla="*/ 377086 w 608814"/>
              <a:gd name="connsiteY117" fmla="*/ 35249 h 585693"/>
              <a:gd name="connsiteX118" fmla="*/ 391373 w 608814"/>
              <a:gd name="connsiteY118" fmla="*/ 43533 h 585693"/>
              <a:gd name="connsiteX119" fmla="*/ 410914 w 608814"/>
              <a:gd name="connsiteY119" fmla="*/ 31936 h 585693"/>
              <a:gd name="connsiteX120" fmla="*/ 410914 w 608814"/>
              <a:gd name="connsiteY120" fmla="*/ 15738 h 585693"/>
              <a:gd name="connsiteX121" fmla="*/ 426676 w 608814"/>
              <a:gd name="connsiteY121" fmla="*/ 0 h 5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608814" h="585693">
                <a:moveTo>
                  <a:pt x="195114" y="351627"/>
                </a:moveTo>
                <a:lnTo>
                  <a:pt x="258290" y="351627"/>
                </a:lnTo>
                <a:cubicBezTo>
                  <a:pt x="271848" y="351627"/>
                  <a:pt x="282731" y="362580"/>
                  <a:pt x="282731" y="376018"/>
                </a:cubicBezTo>
                <a:lnTo>
                  <a:pt x="282731" y="561210"/>
                </a:lnTo>
                <a:cubicBezTo>
                  <a:pt x="282731" y="574740"/>
                  <a:pt x="271848" y="585693"/>
                  <a:pt x="258290" y="585693"/>
                </a:cubicBezTo>
                <a:lnTo>
                  <a:pt x="195114" y="585693"/>
                </a:lnTo>
                <a:cubicBezTo>
                  <a:pt x="181556" y="585693"/>
                  <a:pt x="170673" y="574740"/>
                  <a:pt x="170673" y="561210"/>
                </a:cubicBezTo>
                <a:lnTo>
                  <a:pt x="170673" y="376018"/>
                </a:lnTo>
                <a:cubicBezTo>
                  <a:pt x="170673" y="362580"/>
                  <a:pt x="181556" y="351627"/>
                  <a:pt x="195114" y="351627"/>
                </a:cubicBezTo>
                <a:close/>
                <a:moveTo>
                  <a:pt x="358100" y="249872"/>
                </a:moveTo>
                <a:lnTo>
                  <a:pt x="421316" y="249872"/>
                </a:lnTo>
                <a:cubicBezTo>
                  <a:pt x="434771" y="249872"/>
                  <a:pt x="445737" y="260735"/>
                  <a:pt x="445737" y="274267"/>
                </a:cubicBezTo>
                <a:lnTo>
                  <a:pt x="445737" y="561206"/>
                </a:lnTo>
                <a:cubicBezTo>
                  <a:pt x="445737" y="574738"/>
                  <a:pt x="434771" y="585693"/>
                  <a:pt x="421316" y="585693"/>
                </a:cubicBezTo>
                <a:lnTo>
                  <a:pt x="358100" y="585693"/>
                </a:lnTo>
                <a:cubicBezTo>
                  <a:pt x="344645" y="585693"/>
                  <a:pt x="333679" y="574738"/>
                  <a:pt x="333679" y="561206"/>
                </a:cubicBezTo>
                <a:lnTo>
                  <a:pt x="333679" y="274267"/>
                </a:lnTo>
                <a:cubicBezTo>
                  <a:pt x="333679" y="260735"/>
                  <a:pt x="344645" y="249872"/>
                  <a:pt x="358100" y="249872"/>
                </a:cubicBezTo>
                <a:close/>
                <a:moveTo>
                  <a:pt x="140260" y="224680"/>
                </a:moveTo>
                <a:cubicBezTo>
                  <a:pt x="168749" y="224680"/>
                  <a:pt x="191844" y="247711"/>
                  <a:pt x="191844" y="276122"/>
                </a:cubicBezTo>
                <a:cubicBezTo>
                  <a:pt x="191844" y="304533"/>
                  <a:pt x="168749" y="327564"/>
                  <a:pt x="140260" y="327564"/>
                </a:cubicBezTo>
                <a:cubicBezTo>
                  <a:pt x="111771" y="327564"/>
                  <a:pt x="88676" y="304533"/>
                  <a:pt x="88676" y="276122"/>
                </a:cubicBezTo>
                <a:cubicBezTo>
                  <a:pt x="88676" y="247711"/>
                  <a:pt x="111771" y="224680"/>
                  <a:pt x="140260" y="224680"/>
                </a:cubicBezTo>
                <a:close/>
                <a:moveTo>
                  <a:pt x="521177" y="148117"/>
                </a:moveTo>
                <a:lnTo>
                  <a:pt x="584301" y="148117"/>
                </a:lnTo>
                <a:cubicBezTo>
                  <a:pt x="597848" y="148117"/>
                  <a:pt x="608814" y="159070"/>
                  <a:pt x="608814" y="172601"/>
                </a:cubicBezTo>
                <a:lnTo>
                  <a:pt x="608814" y="561209"/>
                </a:lnTo>
                <a:cubicBezTo>
                  <a:pt x="608814" y="574740"/>
                  <a:pt x="597848" y="585693"/>
                  <a:pt x="584301" y="585693"/>
                </a:cubicBezTo>
                <a:lnTo>
                  <a:pt x="521177" y="585693"/>
                </a:lnTo>
                <a:cubicBezTo>
                  <a:pt x="507722" y="585693"/>
                  <a:pt x="496756" y="574740"/>
                  <a:pt x="496756" y="561209"/>
                </a:cubicBezTo>
                <a:lnTo>
                  <a:pt x="496756" y="172601"/>
                </a:lnTo>
                <a:cubicBezTo>
                  <a:pt x="496756" y="159070"/>
                  <a:pt x="507722" y="148117"/>
                  <a:pt x="521177" y="148117"/>
                </a:cubicBezTo>
                <a:close/>
                <a:moveTo>
                  <a:pt x="116229" y="131322"/>
                </a:moveTo>
                <a:lnTo>
                  <a:pt x="164246" y="131322"/>
                </a:lnTo>
                <a:cubicBezTo>
                  <a:pt x="175214" y="131322"/>
                  <a:pt x="184061" y="140159"/>
                  <a:pt x="184061" y="151113"/>
                </a:cubicBezTo>
                <a:lnTo>
                  <a:pt x="184061" y="171457"/>
                </a:lnTo>
                <a:cubicBezTo>
                  <a:pt x="193001" y="175231"/>
                  <a:pt x="201019" y="180386"/>
                  <a:pt x="208669" y="186094"/>
                </a:cubicBezTo>
                <a:lnTo>
                  <a:pt x="226641" y="175692"/>
                </a:lnTo>
                <a:cubicBezTo>
                  <a:pt x="236134" y="170261"/>
                  <a:pt x="248300" y="173482"/>
                  <a:pt x="253737" y="182964"/>
                </a:cubicBezTo>
                <a:lnTo>
                  <a:pt x="277792" y="224572"/>
                </a:lnTo>
                <a:cubicBezTo>
                  <a:pt x="280465" y="229083"/>
                  <a:pt x="281110" y="234514"/>
                  <a:pt x="279727" y="239577"/>
                </a:cubicBezTo>
                <a:cubicBezTo>
                  <a:pt x="278437" y="244640"/>
                  <a:pt x="275119" y="248966"/>
                  <a:pt x="270511" y="251544"/>
                </a:cubicBezTo>
                <a:lnTo>
                  <a:pt x="252355" y="262038"/>
                </a:lnTo>
                <a:cubicBezTo>
                  <a:pt x="253000" y="266733"/>
                  <a:pt x="253829" y="271335"/>
                  <a:pt x="253829" y="276122"/>
                </a:cubicBezTo>
                <a:cubicBezTo>
                  <a:pt x="253829" y="281001"/>
                  <a:pt x="253000" y="285604"/>
                  <a:pt x="252355" y="290206"/>
                </a:cubicBezTo>
                <a:lnTo>
                  <a:pt x="270511" y="300700"/>
                </a:lnTo>
                <a:cubicBezTo>
                  <a:pt x="279174" y="305671"/>
                  <a:pt x="282308" y="316165"/>
                  <a:pt x="278714" y="325094"/>
                </a:cubicBezTo>
                <a:cubicBezTo>
                  <a:pt x="272354" y="322609"/>
                  <a:pt x="265442" y="321136"/>
                  <a:pt x="258253" y="321136"/>
                </a:cubicBezTo>
                <a:lnTo>
                  <a:pt x="195858" y="321136"/>
                </a:lnTo>
                <a:cubicBezTo>
                  <a:pt x="205904" y="308709"/>
                  <a:pt x="212171" y="293244"/>
                  <a:pt x="212171" y="276122"/>
                </a:cubicBezTo>
                <a:cubicBezTo>
                  <a:pt x="212171" y="236539"/>
                  <a:pt x="179914" y="204320"/>
                  <a:pt x="140191" y="204320"/>
                </a:cubicBezTo>
                <a:cubicBezTo>
                  <a:pt x="100561" y="204320"/>
                  <a:pt x="68304" y="236539"/>
                  <a:pt x="68304" y="276122"/>
                </a:cubicBezTo>
                <a:cubicBezTo>
                  <a:pt x="68304" y="315797"/>
                  <a:pt x="100561" y="348016"/>
                  <a:pt x="140191" y="348016"/>
                </a:cubicBezTo>
                <a:cubicBezTo>
                  <a:pt x="143048" y="348016"/>
                  <a:pt x="145721" y="347463"/>
                  <a:pt x="148486" y="347095"/>
                </a:cubicBezTo>
                <a:cubicBezTo>
                  <a:pt x="143233" y="355564"/>
                  <a:pt x="140099" y="365414"/>
                  <a:pt x="140099" y="376000"/>
                </a:cubicBezTo>
                <a:lnTo>
                  <a:pt x="140099" y="420922"/>
                </a:lnTo>
                <a:lnTo>
                  <a:pt x="116229" y="420922"/>
                </a:lnTo>
                <a:cubicBezTo>
                  <a:pt x="105261" y="420922"/>
                  <a:pt x="96413" y="412085"/>
                  <a:pt x="96413" y="401131"/>
                </a:cubicBezTo>
                <a:lnTo>
                  <a:pt x="96413" y="380787"/>
                </a:lnTo>
                <a:cubicBezTo>
                  <a:pt x="87474" y="377013"/>
                  <a:pt x="79455" y="371950"/>
                  <a:pt x="71806" y="366150"/>
                </a:cubicBezTo>
                <a:lnTo>
                  <a:pt x="53742" y="376552"/>
                </a:lnTo>
                <a:cubicBezTo>
                  <a:pt x="49226" y="379222"/>
                  <a:pt x="43788" y="379866"/>
                  <a:pt x="38719" y="378577"/>
                </a:cubicBezTo>
                <a:cubicBezTo>
                  <a:pt x="33650" y="377197"/>
                  <a:pt x="29318" y="373883"/>
                  <a:pt x="26738" y="369372"/>
                </a:cubicBezTo>
                <a:lnTo>
                  <a:pt x="2683" y="327764"/>
                </a:lnTo>
                <a:cubicBezTo>
                  <a:pt x="-2847" y="318282"/>
                  <a:pt x="471" y="306131"/>
                  <a:pt x="9872" y="300700"/>
                </a:cubicBezTo>
                <a:lnTo>
                  <a:pt x="28120" y="290206"/>
                </a:lnTo>
                <a:cubicBezTo>
                  <a:pt x="27475" y="285604"/>
                  <a:pt x="26645" y="281001"/>
                  <a:pt x="26645" y="276122"/>
                </a:cubicBezTo>
                <a:cubicBezTo>
                  <a:pt x="26645" y="271335"/>
                  <a:pt x="27475" y="266733"/>
                  <a:pt x="28120" y="262038"/>
                </a:cubicBezTo>
                <a:lnTo>
                  <a:pt x="9872" y="251544"/>
                </a:lnTo>
                <a:cubicBezTo>
                  <a:pt x="471" y="246113"/>
                  <a:pt x="-2847" y="233962"/>
                  <a:pt x="2683" y="224572"/>
                </a:cubicBezTo>
                <a:lnTo>
                  <a:pt x="26738" y="182964"/>
                </a:lnTo>
                <a:cubicBezTo>
                  <a:pt x="29318" y="178361"/>
                  <a:pt x="33650" y="175139"/>
                  <a:pt x="38719" y="173759"/>
                </a:cubicBezTo>
                <a:cubicBezTo>
                  <a:pt x="43788" y="172378"/>
                  <a:pt x="49226" y="173114"/>
                  <a:pt x="53742" y="175692"/>
                </a:cubicBezTo>
                <a:lnTo>
                  <a:pt x="71806" y="186094"/>
                </a:lnTo>
                <a:cubicBezTo>
                  <a:pt x="79455" y="180386"/>
                  <a:pt x="87474" y="175231"/>
                  <a:pt x="96413" y="171457"/>
                </a:cubicBezTo>
                <a:lnTo>
                  <a:pt x="96413" y="151113"/>
                </a:lnTo>
                <a:cubicBezTo>
                  <a:pt x="96413" y="140159"/>
                  <a:pt x="105261" y="131322"/>
                  <a:pt x="116229" y="131322"/>
                </a:cubicBezTo>
                <a:close/>
                <a:moveTo>
                  <a:pt x="445756" y="83476"/>
                </a:moveTo>
                <a:cubicBezTo>
                  <a:pt x="428335" y="83476"/>
                  <a:pt x="414140" y="97557"/>
                  <a:pt x="414140" y="115044"/>
                </a:cubicBezTo>
                <a:cubicBezTo>
                  <a:pt x="414140" y="132438"/>
                  <a:pt x="428335" y="146520"/>
                  <a:pt x="445756" y="146520"/>
                </a:cubicBezTo>
                <a:cubicBezTo>
                  <a:pt x="463176" y="146520"/>
                  <a:pt x="477371" y="132438"/>
                  <a:pt x="477371" y="115044"/>
                </a:cubicBezTo>
                <a:cubicBezTo>
                  <a:pt x="477371" y="97557"/>
                  <a:pt x="463176" y="83476"/>
                  <a:pt x="445756" y="83476"/>
                </a:cubicBezTo>
                <a:close/>
                <a:moveTo>
                  <a:pt x="426676" y="0"/>
                </a:moveTo>
                <a:lnTo>
                  <a:pt x="464835" y="0"/>
                </a:lnTo>
                <a:cubicBezTo>
                  <a:pt x="473500" y="0"/>
                  <a:pt x="480597" y="7087"/>
                  <a:pt x="480597" y="15738"/>
                </a:cubicBezTo>
                <a:lnTo>
                  <a:pt x="480597" y="31936"/>
                </a:lnTo>
                <a:cubicBezTo>
                  <a:pt x="487694" y="34881"/>
                  <a:pt x="494054" y="38931"/>
                  <a:pt x="500138" y="43533"/>
                </a:cubicBezTo>
                <a:lnTo>
                  <a:pt x="514425" y="35249"/>
                </a:lnTo>
                <a:cubicBezTo>
                  <a:pt x="521983" y="30924"/>
                  <a:pt x="531569" y="33501"/>
                  <a:pt x="535901" y="40956"/>
                </a:cubicBezTo>
                <a:lnTo>
                  <a:pt x="554981" y="73996"/>
                </a:lnTo>
                <a:cubicBezTo>
                  <a:pt x="557101" y="77585"/>
                  <a:pt x="557654" y="81911"/>
                  <a:pt x="556640" y="85961"/>
                </a:cubicBezTo>
                <a:cubicBezTo>
                  <a:pt x="555534" y="89918"/>
                  <a:pt x="552861" y="93415"/>
                  <a:pt x="549266" y="95440"/>
                </a:cubicBezTo>
                <a:lnTo>
                  <a:pt x="534887" y="103815"/>
                </a:lnTo>
                <a:cubicBezTo>
                  <a:pt x="535348" y="107497"/>
                  <a:pt x="535993" y="111178"/>
                  <a:pt x="535993" y="115044"/>
                </a:cubicBezTo>
                <a:cubicBezTo>
                  <a:pt x="535993" y="115872"/>
                  <a:pt x="535809" y="116700"/>
                  <a:pt x="535717" y="117621"/>
                </a:cubicBezTo>
                <a:lnTo>
                  <a:pt x="521153" y="117621"/>
                </a:lnTo>
                <a:cubicBezTo>
                  <a:pt x="490828" y="117621"/>
                  <a:pt x="466126" y="142286"/>
                  <a:pt x="466126" y="172565"/>
                </a:cubicBezTo>
                <a:lnTo>
                  <a:pt x="466126" y="229719"/>
                </a:lnTo>
                <a:lnTo>
                  <a:pt x="466126" y="242604"/>
                </a:lnTo>
                <a:cubicBezTo>
                  <a:pt x="462715" y="237726"/>
                  <a:pt x="458383" y="233493"/>
                  <a:pt x="453590" y="229995"/>
                </a:cubicBezTo>
                <a:cubicBezTo>
                  <a:pt x="444465" y="223369"/>
                  <a:pt x="433404" y="219319"/>
                  <a:pt x="421330" y="219319"/>
                </a:cubicBezTo>
                <a:lnTo>
                  <a:pt x="411928" y="219319"/>
                </a:lnTo>
                <a:cubicBezTo>
                  <a:pt x="411375" y="217755"/>
                  <a:pt x="410914" y="216098"/>
                  <a:pt x="410914" y="214257"/>
                </a:cubicBezTo>
                <a:lnTo>
                  <a:pt x="410914" y="198059"/>
                </a:lnTo>
                <a:cubicBezTo>
                  <a:pt x="403817" y="195114"/>
                  <a:pt x="397457" y="191064"/>
                  <a:pt x="391373" y="186463"/>
                </a:cubicBezTo>
                <a:lnTo>
                  <a:pt x="377086" y="194746"/>
                </a:lnTo>
                <a:cubicBezTo>
                  <a:pt x="373492" y="196863"/>
                  <a:pt x="369160" y="197415"/>
                  <a:pt x="365104" y="196310"/>
                </a:cubicBezTo>
                <a:cubicBezTo>
                  <a:pt x="361140" y="195206"/>
                  <a:pt x="357638" y="192629"/>
                  <a:pt x="355610" y="189040"/>
                </a:cubicBezTo>
                <a:lnTo>
                  <a:pt x="336530" y="155999"/>
                </a:lnTo>
                <a:cubicBezTo>
                  <a:pt x="332198" y="148452"/>
                  <a:pt x="334687" y="138881"/>
                  <a:pt x="342245" y="134463"/>
                </a:cubicBezTo>
                <a:lnTo>
                  <a:pt x="356716" y="126180"/>
                </a:lnTo>
                <a:cubicBezTo>
                  <a:pt x="356163" y="122498"/>
                  <a:pt x="355518" y="118817"/>
                  <a:pt x="355518" y="115044"/>
                </a:cubicBezTo>
                <a:cubicBezTo>
                  <a:pt x="355518" y="111178"/>
                  <a:pt x="356163" y="107497"/>
                  <a:pt x="356716" y="103815"/>
                </a:cubicBezTo>
                <a:lnTo>
                  <a:pt x="342245" y="95440"/>
                </a:lnTo>
                <a:cubicBezTo>
                  <a:pt x="334687" y="91115"/>
                  <a:pt x="332198" y="81543"/>
                  <a:pt x="336530" y="73996"/>
                </a:cubicBezTo>
                <a:lnTo>
                  <a:pt x="355610" y="40956"/>
                </a:lnTo>
                <a:cubicBezTo>
                  <a:pt x="357638" y="37366"/>
                  <a:pt x="361140" y="34789"/>
                  <a:pt x="365104" y="33685"/>
                </a:cubicBezTo>
                <a:cubicBezTo>
                  <a:pt x="369160" y="32580"/>
                  <a:pt x="373492" y="33133"/>
                  <a:pt x="377086" y="35249"/>
                </a:cubicBezTo>
                <a:lnTo>
                  <a:pt x="391373" y="43533"/>
                </a:lnTo>
                <a:cubicBezTo>
                  <a:pt x="397457" y="38931"/>
                  <a:pt x="403817" y="34881"/>
                  <a:pt x="410914" y="31936"/>
                </a:cubicBezTo>
                <a:lnTo>
                  <a:pt x="410914" y="15738"/>
                </a:lnTo>
                <a:cubicBezTo>
                  <a:pt x="410914" y="7087"/>
                  <a:pt x="418011" y="0"/>
                  <a:pt x="426676"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1" name="waving-flag_16212">
            <a:extLst>
              <a:ext uri="{FF2B5EF4-FFF2-40B4-BE49-F238E27FC236}">
                <a16:creationId xmlns="" xmlns:a16="http://schemas.microsoft.com/office/drawing/2014/main" id="{0C695DF7-EFAD-4185-8616-EEB34608C29E}"/>
              </a:ext>
            </a:extLst>
          </p:cNvPr>
          <p:cNvSpPr>
            <a:spLocks noChangeAspect="1"/>
          </p:cNvSpPr>
          <p:nvPr/>
        </p:nvSpPr>
        <p:spPr bwMode="auto">
          <a:xfrm>
            <a:off x="10400184" y="2256328"/>
            <a:ext cx="474855" cy="472796"/>
          </a:xfrm>
          <a:custGeom>
            <a:avLst/>
            <a:gdLst>
              <a:gd name="connsiteX0" fmla="*/ 251028 w 602469"/>
              <a:gd name="connsiteY0" fmla="*/ 37801 h 599857"/>
              <a:gd name="connsiteX1" fmla="*/ 268719 w 602469"/>
              <a:gd name="connsiteY1" fmla="*/ 43054 h 599857"/>
              <a:gd name="connsiteX2" fmla="*/ 276848 w 602469"/>
              <a:gd name="connsiteY2" fmla="*/ 60723 h 599857"/>
              <a:gd name="connsiteX3" fmla="*/ 276848 w 602469"/>
              <a:gd name="connsiteY3" fmla="*/ 332439 h 599857"/>
              <a:gd name="connsiteX4" fmla="*/ 538873 w 602469"/>
              <a:gd name="connsiteY4" fmla="*/ 332439 h 599857"/>
              <a:gd name="connsiteX5" fmla="*/ 556086 w 602469"/>
              <a:gd name="connsiteY5" fmla="*/ 340557 h 599857"/>
              <a:gd name="connsiteX6" fmla="*/ 561824 w 602469"/>
              <a:gd name="connsiteY6" fmla="*/ 358703 h 599857"/>
              <a:gd name="connsiteX7" fmla="*/ 282585 w 602469"/>
              <a:gd name="connsiteY7" fmla="*/ 599857 h 599857"/>
              <a:gd name="connsiteX8" fmla="*/ 0 w 602469"/>
              <a:gd name="connsiteY8" fmla="*/ 317635 h 599857"/>
              <a:gd name="connsiteX9" fmla="*/ 251028 w 602469"/>
              <a:gd name="connsiteY9" fmla="*/ 37801 h 599857"/>
              <a:gd name="connsiteX10" fmla="*/ 326597 w 602469"/>
              <a:gd name="connsiteY10" fmla="*/ 92 h 599857"/>
              <a:gd name="connsiteX11" fmla="*/ 602469 w 602469"/>
              <a:gd name="connsiteY11" fmla="*/ 284713 h 599857"/>
              <a:gd name="connsiteX12" fmla="*/ 598644 w 602469"/>
              <a:gd name="connsiteY12" fmla="*/ 293787 h 599857"/>
              <a:gd name="connsiteX13" fmla="*/ 589560 w 602469"/>
              <a:gd name="connsiteY13" fmla="*/ 297607 h 599857"/>
              <a:gd name="connsiteX14" fmla="*/ 313210 w 602469"/>
              <a:gd name="connsiteY14" fmla="*/ 298085 h 599857"/>
              <a:gd name="connsiteX15" fmla="*/ 313210 w 602469"/>
              <a:gd name="connsiteY15" fmla="*/ 12508 h 599857"/>
              <a:gd name="connsiteX16" fmla="*/ 317035 w 602469"/>
              <a:gd name="connsiteY16" fmla="*/ 3434 h 599857"/>
              <a:gd name="connsiteX17" fmla="*/ 326597 w 602469"/>
              <a:gd name="connsiteY17" fmla="*/ 92 h 59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02469" h="599857">
                <a:moveTo>
                  <a:pt x="251028" y="37801"/>
                </a:moveTo>
                <a:cubicBezTo>
                  <a:pt x="257244" y="36846"/>
                  <a:pt x="263938" y="38756"/>
                  <a:pt x="268719" y="43054"/>
                </a:cubicBezTo>
                <a:cubicBezTo>
                  <a:pt x="273979" y="47829"/>
                  <a:pt x="276848" y="54037"/>
                  <a:pt x="276848" y="60723"/>
                </a:cubicBezTo>
                <a:lnTo>
                  <a:pt x="276848" y="332439"/>
                </a:lnTo>
                <a:lnTo>
                  <a:pt x="538873" y="332439"/>
                </a:lnTo>
                <a:cubicBezTo>
                  <a:pt x="545567" y="332439"/>
                  <a:pt x="551783" y="335304"/>
                  <a:pt x="556086" y="340557"/>
                </a:cubicBezTo>
                <a:cubicBezTo>
                  <a:pt x="560867" y="345332"/>
                  <a:pt x="562780" y="352018"/>
                  <a:pt x="561824" y="358703"/>
                </a:cubicBezTo>
                <a:cubicBezTo>
                  <a:pt x="541741" y="496232"/>
                  <a:pt x="421726" y="599857"/>
                  <a:pt x="282585" y="599857"/>
                </a:cubicBezTo>
                <a:cubicBezTo>
                  <a:pt x="126709" y="599857"/>
                  <a:pt x="0" y="473311"/>
                  <a:pt x="0" y="317635"/>
                </a:cubicBezTo>
                <a:cubicBezTo>
                  <a:pt x="0" y="174375"/>
                  <a:pt x="108061" y="53560"/>
                  <a:pt x="251028" y="37801"/>
                </a:cubicBezTo>
                <a:close/>
                <a:moveTo>
                  <a:pt x="326597" y="92"/>
                </a:moveTo>
                <a:cubicBezTo>
                  <a:pt x="479116" y="10120"/>
                  <a:pt x="597688" y="132374"/>
                  <a:pt x="602469" y="284713"/>
                </a:cubicBezTo>
                <a:cubicBezTo>
                  <a:pt x="602469" y="288056"/>
                  <a:pt x="601035" y="291399"/>
                  <a:pt x="598644" y="293787"/>
                </a:cubicBezTo>
                <a:cubicBezTo>
                  <a:pt x="596254" y="296175"/>
                  <a:pt x="592907" y="297607"/>
                  <a:pt x="589560" y="297607"/>
                </a:cubicBezTo>
                <a:lnTo>
                  <a:pt x="313210" y="298085"/>
                </a:lnTo>
                <a:lnTo>
                  <a:pt x="313210" y="12508"/>
                </a:lnTo>
                <a:cubicBezTo>
                  <a:pt x="313210" y="9165"/>
                  <a:pt x="314644" y="5822"/>
                  <a:pt x="317035" y="3434"/>
                </a:cubicBezTo>
                <a:cubicBezTo>
                  <a:pt x="319904" y="1047"/>
                  <a:pt x="323250" y="-386"/>
                  <a:pt x="326597" y="92"/>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2" name="waving-flag_16212">
            <a:extLst>
              <a:ext uri="{FF2B5EF4-FFF2-40B4-BE49-F238E27FC236}">
                <a16:creationId xmlns="" xmlns:a16="http://schemas.microsoft.com/office/drawing/2014/main" id="{BC758107-2F00-4110-8F60-F2096672BE88}"/>
              </a:ext>
            </a:extLst>
          </p:cNvPr>
          <p:cNvSpPr>
            <a:spLocks noChangeAspect="1"/>
          </p:cNvSpPr>
          <p:nvPr/>
        </p:nvSpPr>
        <p:spPr bwMode="auto">
          <a:xfrm>
            <a:off x="3435169" y="4310001"/>
            <a:ext cx="474856" cy="474129"/>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1409" h="600489">
                <a:moveTo>
                  <a:pt x="63148" y="143225"/>
                </a:moveTo>
                <a:lnTo>
                  <a:pt x="41620" y="160426"/>
                </a:lnTo>
                <a:lnTo>
                  <a:pt x="58843" y="171894"/>
                </a:lnTo>
                <a:lnTo>
                  <a:pt x="91853" y="171894"/>
                </a:lnTo>
                <a:lnTo>
                  <a:pt x="142085" y="163293"/>
                </a:lnTo>
                <a:lnTo>
                  <a:pt x="173659" y="214896"/>
                </a:lnTo>
                <a:lnTo>
                  <a:pt x="173659" y="262200"/>
                </a:lnTo>
                <a:lnTo>
                  <a:pt x="216715" y="320970"/>
                </a:lnTo>
                <a:lnTo>
                  <a:pt x="223891" y="320970"/>
                </a:lnTo>
                <a:lnTo>
                  <a:pt x="223891" y="299469"/>
                </a:lnTo>
                <a:lnTo>
                  <a:pt x="241113" y="335305"/>
                </a:lnTo>
                <a:lnTo>
                  <a:pt x="291345" y="345339"/>
                </a:lnTo>
                <a:lnTo>
                  <a:pt x="312873" y="368273"/>
                </a:lnTo>
                <a:lnTo>
                  <a:pt x="332966" y="374007"/>
                </a:lnTo>
                <a:lnTo>
                  <a:pt x="312873" y="417010"/>
                </a:lnTo>
                <a:lnTo>
                  <a:pt x="335836" y="457146"/>
                </a:lnTo>
                <a:cubicBezTo>
                  <a:pt x="335836" y="457146"/>
                  <a:pt x="348753" y="503016"/>
                  <a:pt x="348753" y="505883"/>
                </a:cubicBezTo>
                <a:cubicBezTo>
                  <a:pt x="348753" y="507316"/>
                  <a:pt x="335836" y="561786"/>
                  <a:pt x="335836" y="561786"/>
                </a:cubicBezTo>
                <a:lnTo>
                  <a:pt x="338707" y="597622"/>
                </a:lnTo>
                <a:cubicBezTo>
                  <a:pt x="325790" y="599056"/>
                  <a:pt x="312873" y="600489"/>
                  <a:pt x="299957" y="600489"/>
                </a:cubicBezTo>
                <a:cubicBezTo>
                  <a:pt x="134909" y="600489"/>
                  <a:pt x="0" y="465747"/>
                  <a:pt x="0" y="299469"/>
                </a:cubicBezTo>
                <a:cubicBezTo>
                  <a:pt x="0" y="244998"/>
                  <a:pt x="15787" y="193395"/>
                  <a:pt x="41620" y="148959"/>
                </a:cubicBezTo>
                <a:close/>
                <a:moveTo>
                  <a:pt x="367486" y="60233"/>
                </a:moveTo>
                <a:lnTo>
                  <a:pt x="394753" y="65966"/>
                </a:lnTo>
                <a:lnTo>
                  <a:pt x="419150" y="87465"/>
                </a:lnTo>
                <a:lnTo>
                  <a:pt x="426326" y="106098"/>
                </a:lnTo>
                <a:lnTo>
                  <a:pt x="432066" y="124731"/>
                </a:lnTo>
                <a:lnTo>
                  <a:pt x="469379" y="159130"/>
                </a:lnTo>
                <a:lnTo>
                  <a:pt x="479425" y="161996"/>
                </a:lnTo>
                <a:lnTo>
                  <a:pt x="493776" y="140497"/>
                </a:lnTo>
                <a:lnTo>
                  <a:pt x="541135" y="136197"/>
                </a:lnTo>
                <a:lnTo>
                  <a:pt x="549745" y="133331"/>
                </a:lnTo>
                <a:cubicBezTo>
                  <a:pt x="582753" y="180629"/>
                  <a:pt x="601409" y="237961"/>
                  <a:pt x="601409" y="299592"/>
                </a:cubicBezTo>
                <a:cubicBezTo>
                  <a:pt x="601409" y="441488"/>
                  <a:pt x="503822" y="560451"/>
                  <a:pt x="371791" y="591983"/>
                </a:cubicBezTo>
                <a:lnTo>
                  <a:pt x="376097" y="571917"/>
                </a:lnTo>
                <a:lnTo>
                  <a:pt x="427761" y="537518"/>
                </a:lnTo>
                <a:lnTo>
                  <a:pt x="442112" y="500253"/>
                </a:lnTo>
                <a:lnTo>
                  <a:pt x="477990" y="484486"/>
                </a:lnTo>
                <a:lnTo>
                  <a:pt x="510997" y="419988"/>
                </a:lnTo>
                <a:lnTo>
                  <a:pt x="459333" y="388456"/>
                </a:lnTo>
                <a:lnTo>
                  <a:pt x="432066" y="358357"/>
                </a:lnTo>
                <a:lnTo>
                  <a:pt x="416280" y="356924"/>
                </a:lnTo>
                <a:lnTo>
                  <a:pt x="384707" y="348324"/>
                </a:lnTo>
                <a:lnTo>
                  <a:pt x="356005" y="344024"/>
                </a:lnTo>
                <a:lnTo>
                  <a:pt x="333043" y="349757"/>
                </a:lnTo>
                <a:lnTo>
                  <a:pt x="317257" y="333991"/>
                </a:lnTo>
                <a:lnTo>
                  <a:pt x="302906" y="329691"/>
                </a:lnTo>
                <a:lnTo>
                  <a:pt x="304341" y="306759"/>
                </a:lnTo>
                <a:lnTo>
                  <a:pt x="285684" y="308192"/>
                </a:lnTo>
                <a:lnTo>
                  <a:pt x="275639" y="319658"/>
                </a:lnTo>
                <a:lnTo>
                  <a:pt x="269898" y="295292"/>
                </a:lnTo>
                <a:lnTo>
                  <a:pt x="294295" y="283826"/>
                </a:lnTo>
                <a:lnTo>
                  <a:pt x="317257" y="295292"/>
                </a:lnTo>
                <a:lnTo>
                  <a:pt x="330173" y="295292"/>
                </a:lnTo>
                <a:lnTo>
                  <a:pt x="335913" y="276660"/>
                </a:lnTo>
                <a:lnTo>
                  <a:pt x="371791" y="233661"/>
                </a:lnTo>
                <a:lnTo>
                  <a:pt x="420585" y="207862"/>
                </a:lnTo>
                <a:lnTo>
                  <a:pt x="449287" y="212162"/>
                </a:lnTo>
                <a:lnTo>
                  <a:pt x="452158" y="197829"/>
                </a:lnTo>
                <a:lnTo>
                  <a:pt x="416280" y="160563"/>
                </a:lnTo>
                <a:lnTo>
                  <a:pt x="403364" y="134764"/>
                </a:lnTo>
                <a:lnTo>
                  <a:pt x="383272" y="134764"/>
                </a:lnTo>
                <a:lnTo>
                  <a:pt x="371791" y="127598"/>
                </a:lnTo>
                <a:lnTo>
                  <a:pt x="344524" y="123298"/>
                </a:lnTo>
                <a:lnTo>
                  <a:pt x="338784" y="154830"/>
                </a:lnTo>
                <a:lnTo>
                  <a:pt x="307211" y="147664"/>
                </a:lnTo>
                <a:lnTo>
                  <a:pt x="304341" y="129031"/>
                </a:lnTo>
                <a:lnTo>
                  <a:pt x="328738" y="123298"/>
                </a:lnTo>
                <a:lnTo>
                  <a:pt x="337349" y="87465"/>
                </a:lnTo>
                <a:lnTo>
                  <a:pt x="361745" y="97498"/>
                </a:lnTo>
                <a:lnTo>
                  <a:pt x="361745" y="113265"/>
                </a:lnTo>
                <a:lnTo>
                  <a:pt x="380402" y="120431"/>
                </a:lnTo>
                <a:lnTo>
                  <a:pt x="391883" y="124731"/>
                </a:lnTo>
                <a:lnTo>
                  <a:pt x="407669" y="116131"/>
                </a:lnTo>
                <a:lnTo>
                  <a:pt x="393318" y="100365"/>
                </a:lnTo>
                <a:lnTo>
                  <a:pt x="366051" y="73133"/>
                </a:lnTo>
                <a:close/>
                <a:moveTo>
                  <a:pt x="222541" y="32978"/>
                </a:moveTo>
                <a:cubicBezTo>
                  <a:pt x="222541" y="35846"/>
                  <a:pt x="202448" y="48750"/>
                  <a:pt x="202448" y="48750"/>
                </a:cubicBezTo>
                <a:lnTo>
                  <a:pt x="222541" y="60221"/>
                </a:lnTo>
                <a:lnTo>
                  <a:pt x="262728" y="48750"/>
                </a:lnTo>
                <a:lnTo>
                  <a:pt x="254117" y="32978"/>
                </a:lnTo>
                <a:lnTo>
                  <a:pt x="235458" y="37280"/>
                </a:lnTo>
                <a:close/>
                <a:moveTo>
                  <a:pt x="344537" y="12904"/>
                </a:moveTo>
                <a:lnTo>
                  <a:pt x="312962" y="30110"/>
                </a:lnTo>
                <a:lnTo>
                  <a:pt x="295739" y="40147"/>
                </a:lnTo>
                <a:lnTo>
                  <a:pt x="308656" y="48750"/>
                </a:lnTo>
                <a:lnTo>
                  <a:pt x="335926" y="45883"/>
                </a:lnTo>
                <a:lnTo>
                  <a:pt x="363196" y="24375"/>
                </a:lnTo>
                <a:close/>
                <a:moveTo>
                  <a:pt x="300045" y="0"/>
                </a:moveTo>
                <a:cubicBezTo>
                  <a:pt x="345973" y="0"/>
                  <a:pt x="390465" y="10037"/>
                  <a:pt x="429217" y="28677"/>
                </a:cubicBezTo>
                <a:lnTo>
                  <a:pt x="417735" y="30110"/>
                </a:lnTo>
                <a:lnTo>
                  <a:pt x="389030" y="25809"/>
                </a:lnTo>
                <a:lnTo>
                  <a:pt x="367501" y="40147"/>
                </a:lnTo>
                <a:lnTo>
                  <a:pt x="353149" y="55919"/>
                </a:lnTo>
                <a:lnTo>
                  <a:pt x="298609" y="61655"/>
                </a:lnTo>
                <a:lnTo>
                  <a:pt x="277081" y="57353"/>
                </a:lnTo>
                <a:lnTo>
                  <a:pt x="261293" y="81728"/>
                </a:lnTo>
                <a:lnTo>
                  <a:pt x="218235" y="84596"/>
                </a:lnTo>
                <a:lnTo>
                  <a:pt x="189530" y="75993"/>
                </a:lnTo>
                <a:lnTo>
                  <a:pt x="165131" y="88897"/>
                </a:lnTo>
                <a:lnTo>
                  <a:pt x="112027" y="97500"/>
                </a:lnTo>
                <a:lnTo>
                  <a:pt x="68969" y="108971"/>
                </a:lnTo>
                <a:cubicBezTo>
                  <a:pt x="123509" y="43015"/>
                  <a:pt x="206753" y="0"/>
                  <a:pt x="300045"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3" name="waving-flag_16212">
            <a:extLst>
              <a:ext uri="{FF2B5EF4-FFF2-40B4-BE49-F238E27FC236}">
                <a16:creationId xmlns="" xmlns:a16="http://schemas.microsoft.com/office/drawing/2014/main" id="{A448CD10-4434-4FC1-8094-1B37961F458A}"/>
              </a:ext>
            </a:extLst>
          </p:cNvPr>
          <p:cNvSpPr>
            <a:spLocks noChangeAspect="1"/>
          </p:cNvSpPr>
          <p:nvPr/>
        </p:nvSpPr>
        <p:spPr bwMode="auto">
          <a:xfrm>
            <a:off x="10342921" y="4309637"/>
            <a:ext cx="423290" cy="474856"/>
          </a:xfrm>
          <a:custGeom>
            <a:avLst/>
            <a:gdLst>
              <a:gd name="connsiteX0" fmla="*/ 16193 w 538132"/>
              <a:gd name="connsiteY0" fmla="*/ 302232 h 603687"/>
              <a:gd name="connsiteX1" fmla="*/ 132346 w 538132"/>
              <a:gd name="connsiteY1" fmla="*/ 302232 h 603687"/>
              <a:gd name="connsiteX2" fmla="*/ 148540 w 538132"/>
              <a:gd name="connsiteY2" fmla="*/ 318399 h 603687"/>
              <a:gd name="connsiteX3" fmla="*/ 148540 w 538132"/>
              <a:gd name="connsiteY3" fmla="*/ 587520 h 603687"/>
              <a:gd name="connsiteX4" fmla="*/ 132346 w 538132"/>
              <a:gd name="connsiteY4" fmla="*/ 603687 h 603687"/>
              <a:gd name="connsiteX5" fmla="*/ 16193 w 538132"/>
              <a:gd name="connsiteY5" fmla="*/ 603687 h 603687"/>
              <a:gd name="connsiteX6" fmla="*/ 0 w 538132"/>
              <a:gd name="connsiteY6" fmla="*/ 587520 h 603687"/>
              <a:gd name="connsiteX7" fmla="*/ 0 w 538132"/>
              <a:gd name="connsiteY7" fmla="*/ 318399 h 603687"/>
              <a:gd name="connsiteX8" fmla="*/ 16193 w 538132"/>
              <a:gd name="connsiteY8" fmla="*/ 302232 h 603687"/>
              <a:gd name="connsiteX9" fmla="*/ 405786 w 538132"/>
              <a:gd name="connsiteY9" fmla="*/ 186857 h 603687"/>
              <a:gd name="connsiteX10" fmla="*/ 521939 w 538132"/>
              <a:gd name="connsiteY10" fmla="*/ 186857 h 603687"/>
              <a:gd name="connsiteX11" fmla="*/ 538132 w 538132"/>
              <a:gd name="connsiteY11" fmla="*/ 203025 h 603687"/>
              <a:gd name="connsiteX12" fmla="*/ 538132 w 538132"/>
              <a:gd name="connsiteY12" fmla="*/ 587520 h 603687"/>
              <a:gd name="connsiteX13" fmla="*/ 521939 w 538132"/>
              <a:gd name="connsiteY13" fmla="*/ 603687 h 603687"/>
              <a:gd name="connsiteX14" fmla="*/ 405786 w 538132"/>
              <a:gd name="connsiteY14" fmla="*/ 603687 h 603687"/>
              <a:gd name="connsiteX15" fmla="*/ 389592 w 538132"/>
              <a:gd name="connsiteY15" fmla="*/ 587520 h 603687"/>
              <a:gd name="connsiteX16" fmla="*/ 389592 w 538132"/>
              <a:gd name="connsiteY16" fmla="*/ 203025 h 603687"/>
              <a:gd name="connsiteX17" fmla="*/ 405786 w 538132"/>
              <a:gd name="connsiteY17" fmla="*/ 186857 h 603687"/>
              <a:gd name="connsiteX18" fmla="*/ 211024 w 538132"/>
              <a:gd name="connsiteY18" fmla="*/ 0 h 603687"/>
              <a:gd name="connsiteX19" fmla="*/ 327177 w 538132"/>
              <a:gd name="connsiteY19" fmla="*/ 0 h 603687"/>
              <a:gd name="connsiteX20" fmla="*/ 343371 w 538132"/>
              <a:gd name="connsiteY20" fmla="*/ 16168 h 603687"/>
              <a:gd name="connsiteX21" fmla="*/ 343371 w 538132"/>
              <a:gd name="connsiteY21" fmla="*/ 587519 h 603687"/>
              <a:gd name="connsiteX22" fmla="*/ 327177 w 538132"/>
              <a:gd name="connsiteY22" fmla="*/ 603687 h 603687"/>
              <a:gd name="connsiteX23" fmla="*/ 211024 w 538132"/>
              <a:gd name="connsiteY23" fmla="*/ 603687 h 603687"/>
              <a:gd name="connsiteX24" fmla="*/ 194831 w 538132"/>
              <a:gd name="connsiteY24" fmla="*/ 587519 h 603687"/>
              <a:gd name="connsiteX25" fmla="*/ 194831 w 538132"/>
              <a:gd name="connsiteY25" fmla="*/ 16168 h 603687"/>
              <a:gd name="connsiteX26" fmla="*/ 211024 w 538132"/>
              <a:gd name="connsiteY26" fmla="*/ 0 h 60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38132" h="603687">
                <a:moveTo>
                  <a:pt x="16193" y="302232"/>
                </a:moveTo>
                <a:lnTo>
                  <a:pt x="132346" y="302232"/>
                </a:lnTo>
                <a:cubicBezTo>
                  <a:pt x="141235" y="302232"/>
                  <a:pt x="148540" y="309525"/>
                  <a:pt x="148540" y="318399"/>
                </a:cubicBezTo>
                <a:lnTo>
                  <a:pt x="148540" y="587520"/>
                </a:lnTo>
                <a:cubicBezTo>
                  <a:pt x="148540" y="596394"/>
                  <a:pt x="141235" y="603687"/>
                  <a:pt x="132346" y="603687"/>
                </a:cubicBezTo>
                <a:lnTo>
                  <a:pt x="16193" y="603687"/>
                </a:lnTo>
                <a:cubicBezTo>
                  <a:pt x="7305" y="603687"/>
                  <a:pt x="0" y="596394"/>
                  <a:pt x="0" y="587520"/>
                </a:cubicBezTo>
                <a:lnTo>
                  <a:pt x="0" y="318399"/>
                </a:lnTo>
                <a:cubicBezTo>
                  <a:pt x="0" y="309525"/>
                  <a:pt x="7305" y="302232"/>
                  <a:pt x="16193" y="302232"/>
                </a:cubicBezTo>
                <a:close/>
                <a:moveTo>
                  <a:pt x="405786" y="186857"/>
                </a:moveTo>
                <a:lnTo>
                  <a:pt x="521939" y="186857"/>
                </a:lnTo>
                <a:cubicBezTo>
                  <a:pt x="530827" y="186857"/>
                  <a:pt x="538132" y="194029"/>
                  <a:pt x="538132" y="203025"/>
                </a:cubicBezTo>
                <a:lnTo>
                  <a:pt x="538132" y="587520"/>
                </a:lnTo>
                <a:cubicBezTo>
                  <a:pt x="538132" y="596393"/>
                  <a:pt x="530827" y="603687"/>
                  <a:pt x="521939" y="603687"/>
                </a:cubicBezTo>
                <a:lnTo>
                  <a:pt x="405786" y="603687"/>
                </a:lnTo>
                <a:cubicBezTo>
                  <a:pt x="396897" y="603687"/>
                  <a:pt x="389592" y="596393"/>
                  <a:pt x="389592" y="587520"/>
                </a:cubicBezTo>
                <a:lnTo>
                  <a:pt x="389592" y="203025"/>
                </a:lnTo>
                <a:cubicBezTo>
                  <a:pt x="389592" y="194029"/>
                  <a:pt x="396897" y="186857"/>
                  <a:pt x="405786" y="186857"/>
                </a:cubicBezTo>
                <a:close/>
                <a:moveTo>
                  <a:pt x="211024" y="0"/>
                </a:moveTo>
                <a:lnTo>
                  <a:pt x="327177" y="0"/>
                </a:lnTo>
                <a:cubicBezTo>
                  <a:pt x="336066" y="0"/>
                  <a:pt x="343371" y="7294"/>
                  <a:pt x="343371" y="16168"/>
                </a:cubicBezTo>
                <a:lnTo>
                  <a:pt x="343371" y="587519"/>
                </a:lnTo>
                <a:cubicBezTo>
                  <a:pt x="343371" y="596393"/>
                  <a:pt x="336066" y="603687"/>
                  <a:pt x="327177" y="603687"/>
                </a:cubicBezTo>
                <a:lnTo>
                  <a:pt x="211024" y="603687"/>
                </a:lnTo>
                <a:cubicBezTo>
                  <a:pt x="202136" y="603687"/>
                  <a:pt x="194831" y="596393"/>
                  <a:pt x="194831" y="587519"/>
                </a:cubicBezTo>
                <a:lnTo>
                  <a:pt x="194831" y="16168"/>
                </a:lnTo>
                <a:cubicBezTo>
                  <a:pt x="194831" y="7294"/>
                  <a:pt x="202136" y="0"/>
                  <a:pt x="211024"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
        <p:nvSpPr>
          <p:cNvPr id="44" name="waving-flag_16212">
            <a:extLst>
              <a:ext uri="{FF2B5EF4-FFF2-40B4-BE49-F238E27FC236}">
                <a16:creationId xmlns="" xmlns:a16="http://schemas.microsoft.com/office/drawing/2014/main" id="{D940AB79-23D5-43B1-83EB-5FF87E09E698}"/>
              </a:ext>
            </a:extLst>
          </p:cNvPr>
          <p:cNvSpPr>
            <a:spLocks noChangeAspect="1"/>
          </p:cNvSpPr>
          <p:nvPr/>
        </p:nvSpPr>
        <p:spPr bwMode="auto">
          <a:xfrm>
            <a:off x="6935457" y="4309967"/>
            <a:ext cx="474856" cy="474197"/>
          </a:xfrm>
          <a:custGeom>
            <a:avLst/>
            <a:gdLst>
              <a:gd name="connsiteX0" fmla="*/ 302713 w 581025"/>
              <a:gd name="connsiteY0" fmla="*/ 301562 h 580219"/>
              <a:gd name="connsiteX1" fmla="*/ 347900 w 581025"/>
              <a:gd name="connsiteY1" fmla="*/ 319465 h 580219"/>
              <a:gd name="connsiteX2" fmla="*/ 370852 w 581025"/>
              <a:gd name="connsiteY2" fmla="*/ 367444 h 580219"/>
              <a:gd name="connsiteX3" fmla="*/ 362245 w 581025"/>
              <a:gd name="connsiteY3" fmla="*/ 402533 h 580219"/>
              <a:gd name="connsiteX4" fmla="*/ 302713 w 581025"/>
              <a:gd name="connsiteY4" fmla="*/ 434042 h 580219"/>
              <a:gd name="connsiteX5" fmla="*/ 279003 w 581025"/>
              <a:gd name="connsiteY5" fmla="*/ 131099 h 580219"/>
              <a:gd name="connsiteX6" fmla="*/ 279003 w 581025"/>
              <a:gd name="connsiteY6" fmla="*/ 249307 h 580219"/>
              <a:gd name="connsiteX7" fmla="*/ 233809 w 581025"/>
              <a:gd name="connsiteY7" fmla="*/ 229964 h 580219"/>
              <a:gd name="connsiteX8" fmla="*/ 217309 w 581025"/>
              <a:gd name="connsiteY8" fmla="*/ 190561 h 580219"/>
              <a:gd name="connsiteX9" fmla="*/ 230939 w 581025"/>
              <a:gd name="connsiteY9" fmla="*/ 151159 h 580219"/>
              <a:gd name="connsiteX10" fmla="*/ 279003 w 581025"/>
              <a:gd name="connsiteY10" fmla="*/ 131099 h 580219"/>
              <a:gd name="connsiteX11" fmla="*/ 279035 w 581025"/>
              <a:gd name="connsiteY11" fmla="*/ 60171 h 580219"/>
              <a:gd name="connsiteX12" fmla="*/ 279035 w 581025"/>
              <a:gd name="connsiteY12" fmla="*/ 93122 h 580219"/>
              <a:gd name="connsiteX13" fmla="*/ 199414 w 581025"/>
              <a:gd name="connsiteY13" fmla="*/ 124640 h 580219"/>
              <a:gd name="connsiteX14" fmla="*/ 171438 w 581025"/>
              <a:gd name="connsiteY14" fmla="*/ 194123 h 580219"/>
              <a:gd name="connsiteX15" fmla="*/ 197979 w 581025"/>
              <a:gd name="connsiteY15" fmla="*/ 260740 h 580219"/>
              <a:gd name="connsiteX16" fmla="*/ 279035 w 581025"/>
              <a:gd name="connsiteY16" fmla="*/ 295840 h 580219"/>
              <a:gd name="connsiteX17" fmla="*/ 279035 w 581025"/>
              <a:gd name="connsiteY17" fmla="*/ 432657 h 580219"/>
              <a:gd name="connsiteX18" fmla="*/ 220216 w 581025"/>
              <a:gd name="connsiteY18" fmla="*/ 401139 h 580219"/>
              <a:gd name="connsiteX19" fmla="*/ 209456 w 581025"/>
              <a:gd name="connsiteY19" fmla="*/ 350280 h 580219"/>
              <a:gd name="connsiteX20" fmla="*/ 164265 w 581025"/>
              <a:gd name="connsiteY20" fmla="*/ 350280 h 580219"/>
              <a:gd name="connsiteX21" fmla="*/ 178611 w 581025"/>
              <a:gd name="connsiteY21" fmla="*/ 419047 h 580219"/>
              <a:gd name="connsiteX22" fmla="*/ 279035 w 581025"/>
              <a:gd name="connsiteY22" fmla="*/ 471338 h 580219"/>
              <a:gd name="connsiteX23" fmla="*/ 279035 w 581025"/>
              <a:gd name="connsiteY23" fmla="*/ 520048 h 580219"/>
              <a:gd name="connsiteX24" fmla="*/ 302707 w 581025"/>
              <a:gd name="connsiteY24" fmla="*/ 520048 h 580219"/>
              <a:gd name="connsiteX25" fmla="*/ 302707 w 581025"/>
              <a:gd name="connsiteY25" fmla="*/ 471338 h 580219"/>
              <a:gd name="connsiteX26" fmla="*/ 373004 w 581025"/>
              <a:gd name="connsiteY26" fmla="*/ 450565 h 580219"/>
              <a:gd name="connsiteX27" fmla="*/ 416760 w 581025"/>
              <a:gd name="connsiteY27" fmla="*/ 355295 h 580219"/>
              <a:gd name="connsiteX28" fmla="*/ 382329 w 581025"/>
              <a:gd name="connsiteY28" fmla="*/ 285095 h 580219"/>
              <a:gd name="connsiteX29" fmla="*/ 302707 w 581025"/>
              <a:gd name="connsiteY29" fmla="*/ 254294 h 580219"/>
              <a:gd name="connsiteX30" fmla="*/ 302707 w 581025"/>
              <a:gd name="connsiteY30" fmla="*/ 131803 h 580219"/>
              <a:gd name="connsiteX31" fmla="*/ 353636 w 581025"/>
              <a:gd name="connsiteY31" fmla="*/ 158307 h 580219"/>
              <a:gd name="connsiteX32" fmla="*/ 363679 w 581025"/>
              <a:gd name="connsiteY32" fmla="*/ 191257 h 580219"/>
              <a:gd name="connsiteX33" fmla="*/ 408152 w 581025"/>
              <a:gd name="connsiteY33" fmla="*/ 191257 h 580219"/>
              <a:gd name="connsiteX34" fmla="*/ 380177 w 581025"/>
              <a:gd name="connsiteY34" fmla="*/ 122491 h 580219"/>
              <a:gd name="connsiteX35" fmla="*/ 302707 w 581025"/>
              <a:gd name="connsiteY35" fmla="*/ 93122 h 580219"/>
              <a:gd name="connsiteX36" fmla="*/ 302707 w 581025"/>
              <a:gd name="connsiteY36" fmla="*/ 60171 h 580219"/>
              <a:gd name="connsiteX37" fmla="*/ 290512 w 581025"/>
              <a:gd name="connsiteY37" fmla="*/ 0 h 580219"/>
              <a:gd name="connsiteX38" fmla="*/ 581025 w 581025"/>
              <a:gd name="connsiteY38" fmla="*/ 290110 h 580219"/>
              <a:gd name="connsiteX39" fmla="*/ 290512 w 581025"/>
              <a:gd name="connsiteY39" fmla="*/ 580219 h 580219"/>
              <a:gd name="connsiteX40" fmla="*/ 0 w 581025"/>
              <a:gd name="connsiteY40" fmla="*/ 290110 h 580219"/>
              <a:gd name="connsiteX41" fmla="*/ 290512 w 581025"/>
              <a:gd name="connsiteY41" fmla="*/ 0 h 58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81025" h="580219">
                <a:moveTo>
                  <a:pt x="302713" y="301562"/>
                </a:moveTo>
                <a:cubicBezTo>
                  <a:pt x="323513" y="307291"/>
                  <a:pt x="338576" y="313020"/>
                  <a:pt x="347900" y="319465"/>
                </a:cubicBezTo>
                <a:cubicBezTo>
                  <a:pt x="362962" y="330922"/>
                  <a:pt x="370852" y="346677"/>
                  <a:pt x="370852" y="367444"/>
                </a:cubicBezTo>
                <a:cubicBezTo>
                  <a:pt x="370852" y="381050"/>
                  <a:pt x="367983" y="392508"/>
                  <a:pt x="362245" y="402533"/>
                </a:cubicBezTo>
                <a:cubicBezTo>
                  <a:pt x="351486" y="422584"/>
                  <a:pt x="331403" y="432610"/>
                  <a:pt x="302713" y="434042"/>
                </a:cubicBezTo>
                <a:close/>
                <a:moveTo>
                  <a:pt x="279003" y="131099"/>
                </a:moveTo>
                <a:lnTo>
                  <a:pt x="279003" y="249307"/>
                </a:lnTo>
                <a:cubicBezTo>
                  <a:pt x="259634" y="245725"/>
                  <a:pt x="244569" y="239277"/>
                  <a:pt x="233809" y="229964"/>
                </a:cubicBezTo>
                <a:cubicBezTo>
                  <a:pt x="222331" y="220651"/>
                  <a:pt x="217309" y="207755"/>
                  <a:pt x="217309" y="190561"/>
                </a:cubicBezTo>
                <a:cubicBezTo>
                  <a:pt x="217309" y="176949"/>
                  <a:pt x="221613" y="164054"/>
                  <a:pt x="230939" y="151159"/>
                </a:cubicBezTo>
                <a:cubicBezTo>
                  <a:pt x="240265" y="138263"/>
                  <a:pt x="256764" y="131815"/>
                  <a:pt x="279003" y="131099"/>
                </a:cubicBezTo>
                <a:close/>
                <a:moveTo>
                  <a:pt x="279035" y="60171"/>
                </a:moveTo>
                <a:lnTo>
                  <a:pt x="279035" y="93122"/>
                </a:lnTo>
                <a:cubicBezTo>
                  <a:pt x="244604" y="93838"/>
                  <a:pt x="218781" y="103866"/>
                  <a:pt x="199414" y="124640"/>
                </a:cubicBezTo>
                <a:cubicBezTo>
                  <a:pt x="180763" y="145413"/>
                  <a:pt x="171438" y="168335"/>
                  <a:pt x="171438" y="194123"/>
                </a:cubicBezTo>
                <a:cubicBezTo>
                  <a:pt x="171438" y="222059"/>
                  <a:pt x="180046" y="244981"/>
                  <a:pt x="197979" y="260740"/>
                </a:cubicBezTo>
                <a:cubicBezTo>
                  <a:pt x="215194" y="277216"/>
                  <a:pt x="242452" y="288677"/>
                  <a:pt x="279035" y="295840"/>
                </a:cubicBezTo>
                <a:lnTo>
                  <a:pt x="279035" y="432657"/>
                </a:lnTo>
                <a:cubicBezTo>
                  <a:pt x="250343" y="430508"/>
                  <a:pt x="230975" y="419763"/>
                  <a:pt x="220216" y="401139"/>
                </a:cubicBezTo>
                <a:cubicBezTo>
                  <a:pt x="214477" y="390394"/>
                  <a:pt x="210891" y="373203"/>
                  <a:pt x="209456" y="350280"/>
                </a:cubicBezTo>
                <a:lnTo>
                  <a:pt x="164265" y="350280"/>
                </a:lnTo>
                <a:cubicBezTo>
                  <a:pt x="164265" y="379650"/>
                  <a:pt x="169286" y="402572"/>
                  <a:pt x="178611" y="419047"/>
                </a:cubicBezTo>
                <a:cubicBezTo>
                  <a:pt x="196544" y="450565"/>
                  <a:pt x="229541" y="467757"/>
                  <a:pt x="279035" y="471338"/>
                </a:cubicBezTo>
                <a:lnTo>
                  <a:pt x="279035" y="520048"/>
                </a:lnTo>
                <a:lnTo>
                  <a:pt x="302707" y="520048"/>
                </a:lnTo>
                <a:lnTo>
                  <a:pt x="302707" y="471338"/>
                </a:lnTo>
                <a:cubicBezTo>
                  <a:pt x="332834" y="467757"/>
                  <a:pt x="356505" y="461310"/>
                  <a:pt x="373004" y="450565"/>
                </a:cubicBezTo>
                <a:cubicBezTo>
                  <a:pt x="401696" y="431941"/>
                  <a:pt x="416043" y="399707"/>
                  <a:pt x="416760" y="355295"/>
                </a:cubicBezTo>
                <a:cubicBezTo>
                  <a:pt x="416760" y="324493"/>
                  <a:pt x="405283" y="300854"/>
                  <a:pt x="382329" y="285095"/>
                </a:cubicBezTo>
                <a:cubicBezTo>
                  <a:pt x="368700" y="275783"/>
                  <a:pt x="342159" y="265038"/>
                  <a:pt x="302707" y="254294"/>
                </a:cubicBezTo>
                <a:lnTo>
                  <a:pt x="302707" y="131803"/>
                </a:lnTo>
                <a:cubicBezTo>
                  <a:pt x="325661" y="132519"/>
                  <a:pt x="342876" y="141115"/>
                  <a:pt x="353636" y="158307"/>
                </a:cubicBezTo>
                <a:cubicBezTo>
                  <a:pt x="359375" y="167619"/>
                  <a:pt x="362961" y="178364"/>
                  <a:pt x="363679" y="191257"/>
                </a:cubicBezTo>
                <a:lnTo>
                  <a:pt x="408152" y="191257"/>
                </a:lnTo>
                <a:cubicBezTo>
                  <a:pt x="407435" y="162605"/>
                  <a:pt x="398110" y="139682"/>
                  <a:pt x="380177" y="122491"/>
                </a:cubicBezTo>
                <a:cubicBezTo>
                  <a:pt x="362244" y="105299"/>
                  <a:pt x="336421" y="95271"/>
                  <a:pt x="302707" y="93122"/>
                </a:cubicBezTo>
                <a:lnTo>
                  <a:pt x="302707" y="60171"/>
                </a:lnTo>
                <a:close/>
                <a:moveTo>
                  <a:pt x="290512" y="0"/>
                </a:moveTo>
                <a:cubicBezTo>
                  <a:pt x="450474" y="0"/>
                  <a:pt x="581025" y="129654"/>
                  <a:pt x="581025" y="290110"/>
                </a:cubicBezTo>
                <a:cubicBezTo>
                  <a:pt x="581025" y="449849"/>
                  <a:pt x="450474" y="580219"/>
                  <a:pt x="290512" y="580219"/>
                </a:cubicBezTo>
                <a:cubicBezTo>
                  <a:pt x="129834" y="580219"/>
                  <a:pt x="0" y="449849"/>
                  <a:pt x="0" y="290110"/>
                </a:cubicBezTo>
                <a:cubicBezTo>
                  <a:pt x="0" y="129654"/>
                  <a:pt x="129834" y="0"/>
                  <a:pt x="290512" y="0"/>
                </a:cubicBezTo>
                <a:close/>
              </a:path>
            </a:pathLst>
          </a:custGeom>
          <a:solidFill>
            <a:schemeClr val="bg1"/>
          </a:solidFill>
          <a:ln>
            <a:noFill/>
          </a:ln>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zh-CN" altLang="en-US"/>
          </a:p>
        </p:txBody>
      </p:sp>
    </p:spTree>
    <p:extLst>
      <p:ext uri="{BB962C8B-B14F-4D97-AF65-F5344CB8AC3E}">
        <p14:creationId xmlns:p14="http://schemas.microsoft.com/office/powerpoint/2010/main" val="17197610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transition="in" filter="fade">
                                      <p:cBhvr>
                                        <p:cTn id="27" dur="500"/>
                                        <p:tgtEl>
                                          <p:spTgt spid="2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24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îŝḻíde"/>
          <p:cNvSpPr/>
          <p:nvPr/>
        </p:nvSpPr>
        <p:spPr>
          <a:xfrm>
            <a:off x="0" y="1519637"/>
            <a:ext cx="12192000" cy="2509229"/>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矩形 9"/>
          <p:cNvSpPr/>
          <p:nvPr/>
        </p:nvSpPr>
        <p:spPr>
          <a:xfrm>
            <a:off x="2005439" y="5255195"/>
            <a:ext cx="8224113" cy="523220"/>
          </a:xfrm>
          <a:prstGeom prst="rect">
            <a:avLst/>
          </a:prstGeom>
        </p:spPr>
        <p:txBody>
          <a:bodyPr wrap="square">
            <a:spAutoFit/>
            <a:scene3d>
              <a:camera prst="orthographicFront"/>
              <a:lightRig rig="threePt" dir="t">
                <a:rot lat="0" lon="0" rev="0"/>
              </a:lightRig>
            </a:scene3d>
            <a:sp3d contourW="12700"/>
          </a:bodyPr>
          <a:lstStyle/>
          <a:p>
            <a:pPr algn="ctr"/>
            <a:r>
              <a:rPr lang="en-US" altLang="zh-CN" sz="2800" b="1" dirty="0">
                <a:solidFill>
                  <a:srgbClr val="4029B4"/>
                </a:solidFill>
                <a:latin typeface="Century Gothic" panose="020B0502020202020204" pitchFamily="34" charset="0"/>
                <a:ea typeface="微软雅黑" panose="020B0503020204020204" pitchFamily="34" charset="-122"/>
              </a:rPr>
              <a:t>BUSINESS</a:t>
            </a:r>
            <a:r>
              <a:rPr lang="en-US" altLang="zh-CN" sz="2800" dirty="0">
                <a:solidFill>
                  <a:srgbClr val="4029B4"/>
                </a:solidFill>
                <a:latin typeface="Century Gothic" panose="020B0502020202020204" pitchFamily="34" charset="0"/>
                <a:ea typeface="微软雅黑" panose="020B0503020204020204" pitchFamily="34" charset="-122"/>
              </a:rPr>
              <a:t>BROCHURE</a:t>
            </a:r>
          </a:p>
        </p:txBody>
      </p:sp>
      <p:sp>
        <p:nvSpPr>
          <p:cNvPr id="11" name="矩形 10"/>
          <p:cNvSpPr/>
          <p:nvPr/>
        </p:nvSpPr>
        <p:spPr>
          <a:xfrm>
            <a:off x="2160807" y="5778540"/>
            <a:ext cx="7912108" cy="553998"/>
          </a:xfrm>
          <a:prstGeom prst="rect">
            <a:avLst/>
          </a:prstGeom>
        </p:spPr>
        <p:txBody>
          <a:bodyPr wrap="square">
            <a:spAutoFit/>
            <a:scene3d>
              <a:camera prst="orthographicFront"/>
              <a:lightRig rig="threePt" dir="t">
                <a:rot lat="0" lon="0" rev="0"/>
              </a:lightRig>
            </a:scene3d>
            <a:sp3d contourW="12700"/>
          </a:bodyPr>
          <a:lstStyle/>
          <a:p>
            <a:pPr algn="ctr">
              <a:lnSpc>
                <a:spcPct val="125000"/>
              </a:lnSpc>
            </a:pPr>
            <a:r>
              <a:rPr lang="zh-CN" altLang="en-US" sz="1200" dirty="0">
                <a:gradFill flip="none" rotWithShape="1">
                  <a:gsLst>
                    <a:gs pos="0">
                      <a:schemeClr val="tx1">
                        <a:lumMod val="65000"/>
                        <a:lumOff val="35000"/>
                      </a:schemeClr>
                    </a:gs>
                    <a:gs pos="100000">
                      <a:schemeClr val="bg1">
                        <a:lumMod val="65000"/>
                      </a:schemeClr>
                    </a:gs>
                  </a:gsLst>
                  <a:lin ang="16200000" scaled="1"/>
                  <a:tileRect/>
                </a:gradFill>
                <a:latin typeface="Century Gothic" panose="020B0502020202020204" pitchFamily="34" charset="0"/>
                <a:ea typeface="微软雅黑" panose="020B0503020204020204" pitchFamily="34" charset="-122"/>
              </a:rPr>
              <a:t>用户可以在投影仪或者计算机上进行演示，也可以将演示文稿打印出来，制作成胶片，以便应用到更广泛的领域中。利用幻灯片不仅可以创建演示文稿，还可以在互联网上召开面对面会议</a:t>
            </a:r>
          </a:p>
        </p:txBody>
      </p:sp>
      <p:pic>
        <p:nvPicPr>
          <p:cNvPr id="12" name="图片 1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014719" y="2014472"/>
            <a:ext cx="2840523" cy="2997200"/>
          </a:xfrm>
          <a:prstGeom prst="rect">
            <a:avLst/>
          </a:prstGeom>
        </p:spPr>
      </p:pic>
      <p:pic>
        <p:nvPicPr>
          <p:cNvPr id="13" name="图片 1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119822" y="2014472"/>
            <a:ext cx="2828290" cy="2997200"/>
          </a:xfrm>
          <a:prstGeom prst="rect">
            <a:avLst/>
          </a:prstGeom>
        </p:spPr>
      </p:pic>
      <p:pic>
        <p:nvPicPr>
          <p:cNvPr id="14" name="图片 1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985250" y="2014472"/>
            <a:ext cx="2885908" cy="2997200"/>
          </a:xfrm>
          <a:prstGeom prst="rect">
            <a:avLst/>
          </a:prstGeom>
        </p:spPr>
      </p:pic>
      <p:pic>
        <p:nvPicPr>
          <p:cNvPr id="15" name="图片 14"/>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327660" y="2014472"/>
            <a:ext cx="2708910" cy="3014980"/>
          </a:xfrm>
          <a:prstGeom prst="rect">
            <a:avLst/>
          </a:prstGeom>
        </p:spPr>
      </p:pic>
    </p:spTree>
    <p:extLst>
      <p:ext uri="{BB962C8B-B14F-4D97-AF65-F5344CB8AC3E}">
        <p14:creationId xmlns:p14="http://schemas.microsoft.com/office/powerpoint/2010/main" val="82509134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par>
                                <p:cTn id="10" presetID="52"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Scale>
                                      <p:cBhvr>
                                        <p:cTn id="12"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3"/>
                                        </p:tgtEl>
                                        <p:attrNameLst>
                                          <p:attrName>ppt_x</p:attrName>
                                          <p:attrName>ppt_y</p:attrName>
                                        </p:attrNameLst>
                                      </p:cBhvr>
                                    </p:animMotion>
                                    <p:animEffect transition="in" filter="fade">
                                      <p:cBhvr>
                                        <p:cTn id="14" dur="1000"/>
                                        <p:tgtEl>
                                          <p:spTgt spid="13"/>
                                        </p:tgtEl>
                                      </p:cBhvr>
                                    </p:animEffect>
                                  </p:childTnLst>
                                </p:cTn>
                              </p:par>
                              <p:par>
                                <p:cTn id="15" presetID="5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Scale>
                                      <p:cBhvr>
                                        <p:cTn id="17"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gtEl>
                                        <p:attrNameLst>
                                          <p:attrName>ppt_x</p:attrName>
                                          <p:attrName>ppt_y</p:attrName>
                                        </p:attrNameLst>
                                      </p:cBhvr>
                                    </p:animMotion>
                                    <p:animEffect transition="in" filter="fade">
                                      <p:cBhvr>
                                        <p:cTn id="19" dur="1000"/>
                                        <p:tgtEl>
                                          <p:spTgt spid="12"/>
                                        </p:tgtEl>
                                      </p:cBhvr>
                                    </p:animEffect>
                                  </p:childTnLst>
                                </p:cTn>
                              </p:par>
                              <p:par>
                                <p:cTn id="20" presetID="52"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24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îşlîḓe">
            <a:extLst>
              <a:ext uri="{FF2B5EF4-FFF2-40B4-BE49-F238E27FC236}">
                <a16:creationId xmlns="" xmlns:a16="http://schemas.microsoft.com/office/drawing/2014/main" id="{28E89F21-16D8-42D6-A686-926F935165A7}"/>
              </a:ext>
            </a:extLst>
          </p:cNvPr>
          <p:cNvSpPr/>
          <p:nvPr/>
        </p:nvSpPr>
        <p:spPr>
          <a:xfrm>
            <a:off x="1800226" y="3429000"/>
            <a:ext cx="6339840" cy="1204734"/>
          </a:xfrm>
          <a:custGeom>
            <a:avLst/>
            <a:gdLst>
              <a:gd name="connsiteX0" fmla="*/ 0 w 6339840"/>
              <a:gd name="connsiteY0" fmla="*/ 1173480 h 1204734"/>
              <a:gd name="connsiteX1" fmla="*/ 2011680 w 6339840"/>
              <a:gd name="connsiteY1" fmla="*/ 198120 h 1204734"/>
              <a:gd name="connsiteX2" fmla="*/ 4526280 w 6339840"/>
              <a:gd name="connsiteY2" fmla="*/ 1203960 h 1204734"/>
              <a:gd name="connsiteX3" fmla="*/ 6339840 w 6339840"/>
              <a:gd name="connsiteY3" fmla="*/ 0 h 1204734"/>
            </a:gdLst>
            <a:ahLst/>
            <a:cxnLst>
              <a:cxn ang="0">
                <a:pos x="connsiteX0" y="connsiteY0"/>
              </a:cxn>
              <a:cxn ang="0">
                <a:pos x="connsiteX1" y="connsiteY1"/>
              </a:cxn>
              <a:cxn ang="0">
                <a:pos x="connsiteX2" y="connsiteY2"/>
              </a:cxn>
              <a:cxn ang="0">
                <a:pos x="connsiteX3" y="connsiteY3"/>
              </a:cxn>
            </a:cxnLst>
            <a:rect l="l" t="t" r="r" b="b"/>
            <a:pathLst>
              <a:path w="6339840" h="1204734">
                <a:moveTo>
                  <a:pt x="0" y="1173480"/>
                </a:moveTo>
                <a:cubicBezTo>
                  <a:pt x="628650" y="683260"/>
                  <a:pt x="1257300" y="193040"/>
                  <a:pt x="2011680" y="198120"/>
                </a:cubicBezTo>
                <a:cubicBezTo>
                  <a:pt x="2766060" y="203200"/>
                  <a:pt x="3804920" y="1236980"/>
                  <a:pt x="4526280" y="1203960"/>
                </a:cubicBezTo>
                <a:cubicBezTo>
                  <a:pt x="5247640" y="1170940"/>
                  <a:pt x="5793740" y="585470"/>
                  <a:pt x="6339840" y="0"/>
                </a:cubicBezTo>
              </a:path>
            </a:pathLst>
          </a:cu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grpSp>
        <p:nvGrpSpPr>
          <p:cNvPr id="10" name="组合 5">
            <a:extLst>
              <a:ext uri="{FF2B5EF4-FFF2-40B4-BE49-F238E27FC236}">
                <a16:creationId xmlns="" xmlns:a16="http://schemas.microsoft.com/office/drawing/2014/main" id="{1BBC16EF-A649-4E23-B96A-7AD4B516E54B}"/>
              </a:ext>
            </a:extLst>
          </p:cNvPr>
          <p:cNvGrpSpPr/>
          <p:nvPr/>
        </p:nvGrpSpPr>
        <p:grpSpPr>
          <a:xfrm>
            <a:off x="8140066" y="2116711"/>
            <a:ext cx="1309426" cy="1293641"/>
            <a:chOff x="8159116" y="1985145"/>
            <a:chExt cx="1309426" cy="1293641"/>
          </a:xfrm>
          <a:solidFill>
            <a:srgbClr val="4029B4"/>
          </a:solidFill>
        </p:grpSpPr>
        <p:sp>
          <p:nvSpPr>
            <p:cNvPr id="11" name="îSḻiďé">
              <a:extLst>
                <a:ext uri="{FF2B5EF4-FFF2-40B4-BE49-F238E27FC236}">
                  <a16:creationId xmlns="" xmlns:a16="http://schemas.microsoft.com/office/drawing/2014/main" id="{6F46A57D-633E-417E-9FCB-B5EDAE276529}"/>
                </a:ext>
              </a:extLst>
            </p:cNvPr>
            <p:cNvSpPr/>
            <p:nvPr/>
          </p:nvSpPr>
          <p:spPr>
            <a:xfrm>
              <a:off x="8159116" y="2032231"/>
              <a:ext cx="1275650" cy="1246555"/>
            </a:xfrm>
            <a:custGeom>
              <a:avLst/>
              <a:gdLst>
                <a:gd name="connsiteX0" fmla="*/ 443222 w 579747"/>
                <a:gd name="connsiteY0" fmla="*/ 0 h 577563"/>
                <a:gd name="connsiteX1" fmla="*/ 579747 w 579747"/>
                <a:gd name="connsiteY1" fmla="*/ 127000 h 577563"/>
                <a:gd name="connsiteX2" fmla="*/ 357497 w 579747"/>
                <a:gd name="connsiteY2" fmla="*/ 434975 h 577563"/>
                <a:gd name="connsiteX3" fmla="*/ 50316 w 579747"/>
                <a:gd name="connsiteY3" fmla="*/ 557212 h 577563"/>
                <a:gd name="connsiteX4" fmla="*/ 35235 w 579747"/>
                <a:gd name="connsiteY4" fmla="*/ 546894 h 577563"/>
                <a:gd name="connsiteX5" fmla="*/ 301263 w 579747"/>
                <a:gd name="connsiteY5" fmla="*/ 286375 h 577563"/>
                <a:gd name="connsiteX6" fmla="*/ 322735 w 579747"/>
                <a:gd name="connsiteY6" fmla="*/ 295269 h 577563"/>
                <a:gd name="connsiteX7" fmla="*/ 367299 w 579747"/>
                <a:gd name="connsiteY7" fmla="*/ 250705 h 577563"/>
                <a:gd name="connsiteX8" fmla="*/ 322735 w 579747"/>
                <a:gd name="connsiteY8" fmla="*/ 206141 h 577563"/>
                <a:gd name="connsiteX9" fmla="*/ 278171 w 579747"/>
                <a:gd name="connsiteY9" fmla="*/ 250705 h 577563"/>
                <a:gd name="connsiteX10" fmla="*/ 287719 w 579747"/>
                <a:gd name="connsiteY10" fmla="*/ 273755 h 577563"/>
                <a:gd name="connsiteX11" fmla="*/ 19361 w 579747"/>
                <a:gd name="connsiteY11" fmla="*/ 540544 h 577563"/>
                <a:gd name="connsiteX12" fmla="*/ 16978 w 579747"/>
                <a:gd name="connsiteY12" fmla="*/ 534195 h 577563"/>
                <a:gd name="connsiteX13" fmla="*/ 146360 w 579747"/>
                <a:gd name="connsiteY13" fmla="*/ 206375 h 577563"/>
                <a:gd name="connsiteX14" fmla="*/ 443222 w 579747"/>
                <a:gd name="connsiteY14" fmla="*/ 0 h 577563"/>
                <a:gd name="connsiteX0" fmla="*/ 442237 w 578762"/>
                <a:gd name="connsiteY0" fmla="*/ 0 h 577563"/>
                <a:gd name="connsiteX1" fmla="*/ 578762 w 578762"/>
                <a:gd name="connsiteY1" fmla="*/ 127000 h 577563"/>
                <a:gd name="connsiteX2" fmla="*/ 356512 w 578762"/>
                <a:gd name="connsiteY2" fmla="*/ 434975 h 577563"/>
                <a:gd name="connsiteX3" fmla="*/ 49331 w 578762"/>
                <a:gd name="connsiteY3" fmla="*/ 557212 h 577563"/>
                <a:gd name="connsiteX4" fmla="*/ 34250 w 578762"/>
                <a:gd name="connsiteY4" fmla="*/ 546894 h 577563"/>
                <a:gd name="connsiteX5" fmla="*/ 300278 w 578762"/>
                <a:gd name="connsiteY5" fmla="*/ 286375 h 577563"/>
                <a:gd name="connsiteX6" fmla="*/ 321750 w 578762"/>
                <a:gd name="connsiteY6" fmla="*/ 295269 h 577563"/>
                <a:gd name="connsiteX7" fmla="*/ 366314 w 578762"/>
                <a:gd name="connsiteY7" fmla="*/ 250705 h 577563"/>
                <a:gd name="connsiteX8" fmla="*/ 321750 w 578762"/>
                <a:gd name="connsiteY8" fmla="*/ 206141 h 577563"/>
                <a:gd name="connsiteX9" fmla="*/ 277186 w 578762"/>
                <a:gd name="connsiteY9" fmla="*/ 250705 h 577563"/>
                <a:gd name="connsiteX10" fmla="*/ 286734 w 578762"/>
                <a:gd name="connsiteY10" fmla="*/ 273755 h 577563"/>
                <a:gd name="connsiteX11" fmla="*/ 18376 w 578762"/>
                <a:gd name="connsiteY11" fmla="*/ 540544 h 577563"/>
                <a:gd name="connsiteX12" fmla="*/ 15993 w 578762"/>
                <a:gd name="connsiteY12" fmla="*/ 534195 h 577563"/>
                <a:gd name="connsiteX13" fmla="*/ 145375 w 578762"/>
                <a:gd name="connsiteY13" fmla="*/ 206375 h 577563"/>
                <a:gd name="connsiteX14" fmla="*/ 442237 w 578762"/>
                <a:gd name="connsiteY14" fmla="*/ 0 h 577563"/>
                <a:gd name="connsiteX0" fmla="*/ 442237 w 578762"/>
                <a:gd name="connsiteY0" fmla="*/ 0 h 572583"/>
                <a:gd name="connsiteX1" fmla="*/ 578762 w 578762"/>
                <a:gd name="connsiteY1" fmla="*/ 127000 h 572583"/>
                <a:gd name="connsiteX2" fmla="*/ 356512 w 578762"/>
                <a:gd name="connsiteY2" fmla="*/ 434975 h 572583"/>
                <a:gd name="connsiteX3" fmla="*/ 39806 w 578762"/>
                <a:gd name="connsiteY3" fmla="*/ 547687 h 572583"/>
                <a:gd name="connsiteX4" fmla="*/ 34250 w 578762"/>
                <a:gd name="connsiteY4" fmla="*/ 546894 h 572583"/>
                <a:gd name="connsiteX5" fmla="*/ 300278 w 578762"/>
                <a:gd name="connsiteY5" fmla="*/ 286375 h 572583"/>
                <a:gd name="connsiteX6" fmla="*/ 321750 w 578762"/>
                <a:gd name="connsiteY6" fmla="*/ 295269 h 572583"/>
                <a:gd name="connsiteX7" fmla="*/ 366314 w 578762"/>
                <a:gd name="connsiteY7" fmla="*/ 250705 h 572583"/>
                <a:gd name="connsiteX8" fmla="*/ 321750 w 578762"/>
                <a:gd name="connsiteY8" fmla="*/ 206141 h 572583"/>
                <a:gd name="connsiteX9" fmla="*/ 277186 w 578762"/>
                <a:gd name="connsiteY9" fmla="*/ 250705 h 572583"/>
                <a:gd name="connsiteX10" fmla="*/ 286734 w 578762"/>
                <a:gd name="connsiteY10" fmla="*/ 273755 h 572583"/>
                <a:gd name="connsiteX11" fmla="*/ 18376 w 578762"/>
                <a:gd name="connsiteY11" fmla="*/ 540544 h 572583"/>
                <a:gd name="connsiteX12" fmla="*/ 15993 w 578762"/>
                <a:gd name="connsiteY12" fmla="*/ 534195 h 572583"/>
                <a:gd name="connsiteX13" fmla="*/ 145375 w 578762"/>
                <a:gd name="connsiteY13" fmla="*/ 206375 h 572583"/>
                <a:gd name="connsiteX14" fmla="*/ 442237 w 578762"/>
                <a:gd name="connsiteY14" fmla="*/ 0 h 572583"/>
                <a:gd name="connsiteX0" fmla="*/ 442237 w 578762"/>
                <a:gd name="connsiteY0" fmla="*/ 0 h 577056"/>
                <a:gd name="connsiteX1" fmla="*/ 578762 w 578762"/>
                <a:gd name="connsiteY1" fmla="*/ 127000 h 577056"/>
                <a:gd name="connsiteX2" fmla="*/ 356512 w 578762"/>
                <a:gd name="connsiteY2" fmla="*/ 434975 h 577056"/>
                <a:gd name="connsiteX3" fmla="*/ 39806 w 578762"/>
                <a:gd name="connsiteY3" fmla="*/ 547687 h 577056"/>
                <a:gd name="connsiteX4" fmla="*/ 34250 w 578762"/>
                <a:gd name="connsiteY4" fmla="*/ 546894 h 577056"/>
                <a:gd name="connsiteX5" fmla="*/ 300278 w 578762"/>
                <a:gd name="connsiteY5" fmla="*/ 286375 h 577056"/>
                <a:gd name="connsiteX6" fmla="*/ 321750 w 578762"/>
                <a:gd name="connsiteY6" fmla="*/ 295269 h 577056"/>
                <a:gd name="connsiteX7" fmla="*/ 366314 w 578762"/>
                <a:gd name="connsiteY7" fmla="*/ 250705 h 577056"/>
                <a:gd name="connsiteX8" fmla="*/ 321750 w 578762"/>
                <a:gd name="connsiteY8" fmla="*/ 206141 h 577056"/>
                <a:gd name="connsiteX9" fmla="*/ 277186 w 578762"/>
                <a:gd name="connsiteY9" fmla="*/ 250705 h 577056"/>
                <a:gd name="connsiteX10" fmla="*/ 286734 w 578762"/>
                <a:gd name="connsiteY10" fmla="*/ 273755 h 577056"/>
                <a:gd name="connsiteX11" fmla="*/ 18376 w 578762"/>
                <a:gd name="connsiteY11" fmla="*/ 540544 h 577056"/>
                <a:gd name="connsiteX12" fmla="*/ 15993 w 578762"/>
                <a:gd name="connsiteY12" fmla="*/ 534195 h 577056"/>
                <a:gd name="connsiteX13" fmla="*/ 145375 w 578762"/>
                <a:gd name="connsiteY13" fmla="*/ 206375 h 577056"/>
                <a:gd name="connsiteX14" fmla="*/ 442237 w 578762"/>
                <a:gd name="connsiteY14" fmla="*/ 0 h 577056"/>
                <a:gd name="connsiteX0" fmla="*/ 442237 w 578762"/>
                <a:gd name="connsiteY0" fmla="*/ 0 h 573447"/>
                <a:gd name="connsiteX1" fmla="*/ 578762 w 578762"/>
                <a:gd name="connsiteY1" fmla="*/ 127000 h 573447"/>
                <a:gd name="connsiteX2" fmla="*/ 356512 w 578762"/>
                <a:gd name="connsiteY2" fmla="*/ 434975 h 573447"/>
                <a:gd name="connsiteX3" fmla="*/ 39806 w 578762"/>
                <a:gd name="connsiteY3" fmla="*/ 547687 h 573447"/>
                <a:gd name="connsiteX4" fmla="*/ 34250 w 578762"/>
                <a:gd name="connsiteY4" fmla="*/ 546894 h 573447"/>
                <a:gd name="connsiteX5" fmla="*/ 300278 w 578762"/>
                <a:gd name="connsiteY5" fmla="*/ 286375 h 573447"/>
                <a:gd name="connsiteX6" fmla="*/ 321750 w 578762"/>
                <a:gd name="connsiteY6" fmla="*/ 295269 h 573447"/>
                <a:gd name="connsiteX7" fmla="*/ 366314 w 578762"/>
                <a:gd name="connsiteY7" fmla="*/ 250705 h 573447"/>
                <a:gd name="connsiteX8" fmla="*/ 321750 w 578762"/>
                <a:gd name="connsiteY8" fmla="*/ 206141 h 573447"/>
                <a:gd name="connsiteX9" fmla="*/ 277186 w 578762"/>
                <a:gd name="connsiteY9" fmla="*/ 250705 h 573447"/>
                <a:gd name="connsiteX10" fmla="*/ 286734 w 578762"/>
                <a:gd name="connsiteY10" fmla="*/ 273755 h 573447"/>
                <a:gd name="connsiteX11" fmla="*/ 18376 w 578762"/>
                <a:gd name="connsiteY11" fmla="*/ 540544 h 573447"/>
                <a:gd name="connsiteX12" fmla="*/ 15993 w 578762"/>
                <a:gd name="connsiteY12" fmla="*/ 534195 h 573447"/>
                <a:gd name="connsiteX13" fmla="*/ 145375 w 578762"/>
                <a:gd name="connsiteY13" fmla="*/ 206375 h 573447"/>
                <a:gd name="connsiteX14" fmla="*/ 442237 w 578762"/>
                <a:gd name="connsiteY14" fmla="*/ 0 h 573447"/>
                <a:gd name="connsiteX0" fmla="*/ 442237 w 578762"/>
                <a:gd name="connsiteY0" fmla="*/ 0 h 571736"/>
                <a:gd name="connsiteX1" fmla="*/ 578762 w 578762"/>
                <a:gd name="connsiteY1" fmla="*/ 127000 h 571736"/>
                <a:gd name="connsiteX2" fmla="*/ 356512 w 578762"/>
                <a:gd name="connsiteY2" fmla="*/ 434975 h 571736"/>
                <a:gd name="connsiteX3" fmla="*/ 39806 w 578762"/>
                <a:gd name="connsiteY3" fmla="*/ 547687 h 571736"/>
                <a:gd name="connsiteX4" fmla="*/ 34250 w 578762"/>
                <a:gd name="connsiteY4" fmla="*/ 546894 h 571736"/>
                <a:gd name="connsiteX5" fmla="*/ 300278 w 578762"/>
                <a:gd name="connsiteY5" fmla="*/ 286375 h 571736"/>
                <a:gd name="connsiteX6" fmla="*/ 321750 w 578762"/>
                <a:gd name="connsiteY6" fmla="*/ 295269 h 571736"/>
                <a:gd name="connsiteX7" fmla="*/ 366314 w 578762"/>
                <a:gd name="connsiteY7" fmla="*/ 250705 h 571736"/>
                <a:gd name="connsiteX8" fmla="*/ 321750 w 578762"/>
                <a:gd name="connsiteY8" fmla="*/ 206141 h 571736"/>
                <a:gd name="connsiteX9" fmla="*/ 277186 w 578762"/>
                <a:gd name="connsiteY9" fmla="*/ 250705 h 571736"/>
                <a:gd name="connsiteX10" fmla="*/ 286734 w 578762"/>
                <a:gd name="connsiteY10" fmla="*/ 273755 h 571736"/>
                <a:gd name="connsiteX11" fmla="*/ 18376 w 578762"/>
                <a:gd name="connsiteY11" fmla="*/ 540544 h 571736"/>
                <a:gd name="connsiteX12" fmla="*/ 15993 w 578762"/>
                <a:gd name="connsiteY12" fmla="*/ 534195 h 571736"/>
                <a:gd name="connsiteX13" fmla="*/ 145375 w 578762"/>
                <a:gd name="connsiteY13" fmla="*/ 206375 h 571736"/>
                <a:gd name="connsiteX14" fmla="*/ 442237 w 578762"/>
                <a:gd name="connsiteY14" fmla="*/ 0 h 571736"/>
                <a:gd name="connsiteX0" fmla="*/ 444217 w 580742"/>
                <a:gd name="connsiteY0" fmla="*/ 0 h 571736"/>
                <a:gd name="connsiteX1" fmla="*/ 580742 w 580742"/>
                <a:gd name="connsiteY1" fmla="*/ 127000 h 571736"/>
                <a:gd name="connsiteX2" fmla="*/ 358492 w 580742"/>
                <a:gd name="connsiteY2" fmla="*/ 434975 h 571736"/>
                <a:gd name="connsiteX3" fmla="*/ 41786 w 580742"/>
                <a:gd name="connsiteY3" fmla="*/ 547687 h 571736"/>
                <a:gd name="connsiteX4" fmla="*/ 36230 w 580742"/>
                <a:gd name="connsiteY4" fmla="*/ 546894 h 571736"/>
                <a:gd name="connsiteX5" fmla="*/ 302258 w 580742"/>
                <a:gd name="connsiteY5" fmla="*/ 286375 h 571736"/>
                <a:gd name="connsiteX6" fmla="*/ 323730 w 580742"/>
                <a:gd name="connsiteY6" fmla="*/ 295269 h 571736"/>
                <a:gd name="connsiteX7" fmla="*/ 368294 w 580742"/>
                <a:gd name="connsiteY7" fmla="*/ 250705 h 571736"/>
                <a:gd name="connsiteX8" fmla="*/ 323730 w 580742"/>
                <a:gd name="connsiteY8" fmla="*/ 206141 h 571736"/>
                <a:gd name="connsiteX9" fmla="*/ 279166 w 580742"/>
                <a:gd name="connsiteY9" fmla="*/ 250705 h 571736"/>
                <a:gd name="connsiteX10" fmla="*/ 288714 w 580742"/>
                <a:gd name="connsiteY10" fmla="*/ 273755 h 571736"/>
                <a:gd name="connsiteX11" fmla="*/ 20356 w 580742"/>
                <a:gd name="connsiteY11" fmla="*/ 540544 h 571736"/>
                <a:gd name="connsiteX12" fmla="*/ 17973 w 580742"/>
                <a:gd name="connsiteY12" fmla="*/ 534195 h 571736"/>
                <a:gd name="connsiteX13" fmla="*/ 147355 w 580742"/>
                <a:gd name="connsiteY13" fmla="*/ 206375 h 571736"/>
                <a:gd name="connsiteX14" fmla="*/ 444217 w 580742"/>
                <a:gd name="connsiteY14" fmla="*/ 0 h 571736"/>
                <a:gd name="connsiteX0" fmla="*/ 444217 w 580742"/>
                <a:gd name="connsiteY0" fmla="*/ 0 h 572621"/>
                <a:gd name="connsiteX1" fmla="*/ 580742 w 580742"/>
                <a:gd name="connsiteY1" fmla="*/ 127000 h 572621"/>
                <a:gd name="connsiteX2" fmla="*/ 358492 w 580742"/>
                <a:gd name="connsiteY2" fmla="*/ 434975 h 572621"/>
                <a:gd name="connsiteX3" fmla="*/ 41786 w 580742"/>
                <a:gd name="connsiteY3" fmla="*/ 549585 h 572621"/>
                <a:gd name="connsiteX4" fmla="*/ 36230 w 580742"/>
                <a:gd name="connsiteY4" fmla="*/ 546894 h 572621"/>
                <a:gd name="connsiteX5" fmla="*/ 302258 w 580742"/>
                <a:gd name="connsiteY5" fmla="*/ 286375 h 572621"/>
                <a:gd name="connsiteX6" fmla="*/ 323730 w 580742"/>
                <a:gd name="connsiteY6" fmla="*/ 295269 h 572621"/>
                <a:gd name="connsiteX7" fmla="*/ 368294 w 580742"/>
                <a:gd name="connsiteY7" fmla="*/ 250705 h 572621"/>
                <a:gd name="connsiteX8" fmla="*/ 323730 w 580742"/>
                <a:gd name="connsiteY8" fmla="*/ 206141 h 572621"/>
                <a:gd name="connsiteX9" fmla="*/ 279166 w 580742"/>
                <a:gd name="connsiteY9" fmla="*/ 250705 h 572621"/>
                <a:gd name="connsiteX10" fmla="*/ 288714 w 580742"/>
                <a:gd name="connsiteY10" fmla="*/ 273755 h 572621"/>
                <a:gd name="connsiteX11" fmla="*/ 20356 w 580742"/>
                <a:gd name="connsiteY11" fmla="*/ 540544 h 572621"/>
                <a:gd name="connsiteX12" fmla="*/ 17973 w 580742"/>
                <a:gd name="connsiteY12" fmla="*/ 534195 h 572621"/>
                <a:gd name="connsiteX13" fmla="*/ 147355 w 580742"/>
                <a:gd name="connsiteY13" fmla="*/ 206375 h 572621"/>
                <a:gd name="connsiteX14" fmla="*/ 444217 w 580742"/>
                <a:gd name="connsiteY14" fmla="*/ 0 h 572621"/>
                <a:gd name="connsiteX0" fmla="*/ 444217 w 580742"/>
                <a:gd name="connsiteY0" fmla="*/ 0 h 570718"/>
                <a:gd name="connsiteX1" fmla="*/ 580742 w 580742"/>
                <a:gd name="connsiteY1" fmla="*/ 127000 h 570718"/>
                <a:gd name="connsiteX2" fmla="*/ 358492 w 580742"/>
                <a:gd name="connsiteY2" fmla="*/ 434975 h 570718"/>
                <a:gd name="connsiteX3" fmla="*/ 41786 w 580742"/>
                <a:gd name="connsiteY3" fmla="*/ 549585 h 570718"/>
                <a:gd name="connsiteX4" fmla="*/ 30535 w 580742"/>
                <a:gd name="connsiteY4" fmla="*/ 543097 h 570718"/>
                <a:gd name="connsiteX5" fmla="*/ 302258 w 580742"/>
                <a:gd name="connsiteY5" fmla="*/ 286375 h 570718"/>
                <a:gd name="connsiteX6" fmla="*/ 323730 w 580742"/>
                <a:gd name="connsiteY6" fmla="*/ 295269 h 570718"/>
                <a:gd name="connsiteX7" fmla="*/ 368294 w 580742"/>
                <a:gd name="connsiteY7" fmla="*/ 250705 h 570718"/>
                <a:gd name="connsiteX8" fmla="*/ 323730 w 580742"/>
                <a:gd name="connsiteY8" fmla="*/ 206141 h 570718"/>
                <a:gd name="connsiteX9" fmla="*/ 279166 w 580742"/>
                <a:gd name="connsiteY9" fmla="*/ 250705 h 570718"/>
                <a:gd name="connsiteX10" fmla="*/ 288714 w 580742"/>
                <a:gd name="connsiteY10" fmla="*/ 273755 h 570718"/>
                <a:gd name="connsiteX11" fmla="*/ 20356 w 580742"/>
                <a:gd name="connsiteY11" fmla="*/ 540544 h 570718"/>
                <a:gd name="connsiteX12" fmla="*/ 17973 w 580742"/>
                <a:gd name="connsiteY12" fmla="*/ 534195 h 570718"/>
                <a:gd name="connsiteX13" fmla="*/ 147355 w 580742"/>
                <a:gd name="connsiteY13" fmla="*/ 206375 h 570718"/>
                <a:gd name="connsiteX14" fmla="*/ 444217 w 580742"/>
                <a:gd name="connsiteY14" fmla="*/ 0 h 570718"/>
                <a:gd name="connsiteX0" fmla="*/ 441976 w 578501"/>
                <a:gd name="connsiteY0" fmla="*/ 0 h 570718"/>
                <a:gd name="connsiteX1" fmla="*/ 578501 w 578501"/>
                <a:gd name="connsiteY1" fmla="*/ 127000 h 570718"/>
                <a:gd name="connsiteX2" fmla="*/ 356251 w 578501"/>
                <a:gd name="connsiteY2" fmla="*/ 434975 h 570718"/>
                <a:gd name="connsiteX3" fmla="*/ 39545 w 578501"/>
                <a:gd name="connsiteY3" fmla="*/ 549585 h 570718"/>
                <a:gd name="connsiteX4" fmla="*/ 28294 w 578501"/>
                <a:gd name="connsiteY4" fmla="*/ 543097 h 570718"/>
                <a:gd name="connsiteX5" fmla="*/ 300017 w 578501"/>
                <a:gd name="connsiteY5" fmla="*/ 286375 h 570718"/>
                <a:gd name="connsiteX6" fmla="*/ 321489 w 578501"/>
                <a:gd name="connsiteY6" fmla="*/ 295269 h 570718"/>
                <a:gd name="connsiteX7" fmla="*/ 366053 w 578501"/>
                <a:gd name="connsiteY7" fmla="*/ 250705 h 570718"/>
                <a:gd name="connsiteX8" fmla="*/ 321489 w 578501"/>
                <a:gd name="connsiteY8" fmla="*/ 206141 h 570718"/>
                <a:gd name="connsiteX9" fmla="*/ 276925 w 578501"/>
                <a:gd name="connsiteY9" fmla="*/ 250705 h 570718"/>
                <a:gd name="connsiteX10" fmla="*/ 286473 w 578501"/>
                <a:gd name="connsiteY10" fmla="*/ 273755 h 570718"/>
                <a:gd name="connsiteX11" fmla="*/ 24443 w 578501"/>
                <a:gd name="connsiteY11" fmla="*/ 540544 h 570718"/>
                <a:gd name="connsiteX12" fmla="*/ 15732 w 578501"/>
                <a:gd name="connsiteY12" fmla="*/ 534195 h 570718"/>
                <a:gd name="connsiteX13" fmla="*/ 145114 w 578501"/>
                <a:gd name="connsiteY13" fmla="*/ 206375 h 570718"/>
                <a:gd name="connsiteX14" fmla="*/ 441976 w 578501"/>
                <a:gd name="connsiteY14" fmla="*/ 0 h 570718"/>
                <a:gd name="connsiteX0" fmla="*/ 441976 w 578501"/>
                <a:gd name="connsiteY0" fmla="*/ 0 h 570068"/>
                <a:gd name="connsiteX1" fmla="*/ 578501 w 578501"/>
                <a:gd name="connsiteY1" fmla="*/ 127000 h 570068"/>
                <a:gd name="connsiteX2" fmla="*/ 356251 w 578501"/>
                <a:gd name="connsiteY2" fmla="*/ 434975 h 570068"/>
                <a:gd name="connsiteX3" fmla="*/ 33850 w 578501"/>
                <a:gd name="connsiteY3" fmla="*/ 548319 h 570068"/>
                <a:gd name="connsiteX4" fmla="*/ 28294 w 578501"/>
                <a:gd name="connsiteY4" fmla="*/ 543097 h 570068"/>
                <a:gd name="connsiteX5" fmla="*/ 300017 w 578501"/>
                <a:gd name="connsiteY5" fmla="*/ 286375 h 570068"/>
                <a:gd name="connsiteX6" fmla="*/ 321489 w 578501"/>
                <a:gd name="connsiteY6" fmla="*/ 295269 h 570068"/>
                <a:gd name="connsiteX7" fmla="*/ 366053 w 578501"/>
                <a:gd name="connsiteY7" fmla="*/ 250705 h 570068"/>
                <a:gd name="connsiteX8" fmla="*/ 321489 w 578501"/>
                <a:gd name="connsiteY8" fmla="*/ 206141 h 570068"/>
                <a:gd name="connsiteX9" fmla="*/ 276925 w 578501"/>
                <a:gd name="connsiteY9" fmla="*/ 250705 h 570068"/>
                <a:gd name="connsiteX10" fmla="*/ 286473 w 578501"/>
                <a:gd name="connsiteY10" fmla="*/ 273755 h 570068"/>
                <a:gd name="connsiteX11" fmla="*/ 24443 w 578501"/>
                <a:gd name="connsiteY11" fmla="*/ 540544 h 570068"/>
                <a:gd name="connsiteX12" fmla="*/ 15732 w 578501"/>
                <a:gd name="connsiteY12" fmla="*/ 534195 h 570068"/>
                <a:gd name="connsiteX13" fmla="*/ 145114 w 578501"/>
                <a:gd name="connsiteY13" fmla="*/ 206375 h 570068"/>
                <a:gd name="connsiteX14" fmla="*/ 441976 w 578501"/>
                <a:gd name="connsiteY14" fmla="*/ 0 h 570068"/>
                <a:gd name="connsiteX0" fmla="*/ 441976 w 578501"/>
                <a:gd name="connsiteY0" fmla="*/ 0 h 568423"/>
                <a:gd name="connsiteX1" fmla="*/ 578501 w 578501"/>
                <a:gd name="connsiteY1" fmla="*/ 127000 h 568423"/>
                <a:gd name="connsiteX2" fmla="*/ 356251 w 578501"/>
                <a:gd name="connsiteY2" fmla="*/ 434975 h 568423"/>
                <a:gd name="connsiteX3" fmla="*/ 33850 w 578501"/>
                <a:gd name="connsiteY3" fmla="*/ 548319 h 568423"/>
                <a:gd name="connsiteX4" fmla="*/ 28294 w 578501"/>
                <a:gd name="connsiteY4" fmla="*/ 543097 h 568423"/>
                <a:gd name="connsiteX5" fmla="*/ 300017 w 578501"/>
                <a:gd name="connsiteY5" fmla="*/ 286375 h 568423"/>
                <a:gd name="connsiteX6" fmla="*/ 321489 w 578501"/>
                <a:gd name="connsiteY6" fmla="*/ 295269 h 568423"/>
                <a:gd name="connsiteX7" fmla="*/ 366053 w 578501"/>
                <a:gd name="connsiteY7" fmla="*/ 250705 h 568423"/>
                <a:gd name="connsiteX8" fmla="*/ 321489 w 578501"/>
                <a:gd name="connsiteY8" fmla="*/ 206141 h 568423"/>
                <a:gd name="connsiteX9" fmla="*/ 276925 w 578501"/>
                <a:gd name="connsiteY9" fmla="*/ 250705 h 568423"/>
                <a:gd name="connsiteX10" fmla="*/ 286473 w 578501"/>
                <a:gd name="connsiteY10" fmla="*/ 273755 h 568423"/>
                <a:gd name="connsiteX11" fmla="*/ 24443 w 578501"/>
                <a:gd name="connsiteY11" fmla="*/ 540544 h 568423"/>
                <a:gd name="connsiteX12" fmla="*/ 15732 w 578501"/>
                <a:gd name="connsiteY12" fmla="*/ 534195 h 568423"/>
                <a:gd name="connsiteX13" fmla="*/ 145114 w 578501"/>
                <a:gd name="connsiteY13" fmla="*/ 206375 h 568423"/>
                <a:gd name="connsiteX14" fmla="*/ 441976 w 578501"/>
                <a:gd name="connsiteY14" fmla="*/ 0 h 568423"/>
                <a:gd name="connsiteX0" fmla="*/ 441976 w 578501"/>
                <a:gd name="connsiteY0" fmla="*/ 0 h 562593"/>
                <a:gd name="connsiteX1" fmla="*/ 578501 w 578501"/>
                <a:gd name="connsiteY1" fmla="*/ 127000 h 562593"/>
                <a:gd name="connsiteX2" fmla="*/ 356251 w 578501"/>
                <a:gd name="connsiteY2" fmla="*/ 434975 h 562593"/>
                <a:gd name="connsiteX3" fmla="*/ 33850 w 578501"/>
                <a:gd name="connsiteY3" fmla="*/ 548319 h 562593"/>
                <a:gd name="connsiteX4" fmla="*/ 28294 w 578501"/>
                <a:gd name="connsiteY4" fmla="*/ 543097 h 562593"/>
                <a:gd name="connsiteX5" fmla="*/ 300017 w 578501"/>
                <a:gd name="connsiteY5" fmla="*/ 286375 h 562593"/>
                <a:gd name="connsiteX6" fmla="*/ 321489 w 578501"/>
                <a:gd name="connsiteY6" fmla="*/ 295269 h 562593"/>
                <a:gd name="connsiteX7" fmla="*/ 366053 w 578501"/>
                <a:gd name="connsiteY7" fmla="*/ 250705 h 562593"/>
                <a:gd name="connsiteX8" fmla="*/ 321489 w 578501"/>
                <a:gd name="connsiteY8" fmla="*/ 206141 h 562593"/>
                <a:gd name="connsiteX9" fmla="*/ 276925 w 578501"/>
                <a:gd name="connsiteY9" fmla="*/ 250705 h 562593"/>
                <a:gd name="connsiteX10" fmla="*/ 286473 w 578501"/>
                <a:gd name="connsiteY10" fmla="*/ 273755 h 562593"/>
                <a:gd name="connsiteX11" fmla="*/ 24443 w 578501"/>
                <a:gd name="connsiteY11" fmla="*/ 540544 h 562593"/>
                <a:gd name="connsiteX12" fmla="*/ 15732 w 578501"/>
                <a:gd name="connsiteY12" fmla="*/ 534195 h 562593"/>
                <a:gd name="connsiteX13" fmla="*/ 145114 w 578501"/>
                <a:gd name="connsiteY13" fmla="*/ 206375 h 562593"/>
                <a:gd name="connsiteX14" fmla="*/ 441976 w 578501"/>
                <a:gd name="connsiteY14" fmla="*/ 0 h 562593"/>
                <a:gd name="connsiteX0" fmla="*/ 440405 w 576930"/>
                <a:gd name="connsiteY0" fmla="*/ 0 h 562593"/>
                <a:gd name="connsiteX1" fmla="*/ 576930 w 576930"/>
                <a:gd name="connsiteY1" fmla="*/ 127000 h 562593"/>
                <a:gd name="connsiteX2" fmla="*/ 354680 w 576930"/>
                <a:gd name="connsiteY2" fmla="*/ 434975 h 562593"/>
                <a:gd name="connsiteX3" fmla="*/ 32279 w 576930"/>
                <a:gd name="connsiteY3" fmla="*/ 548319 h 562593"/>
                <a:gd name="connsiteX4" fmla="*/ 26723 w 576930"/>
                <a:gd name="connsiteY4" fmla="*/ 543097 h 562593"/>
                <a:gd name="connsiteX5" fmla="*/ 298446 w 576930"/>
                <a:gd name="connsiteY5" fmla="*/ 286375 h 562593"/>
                <a:gd name="connsiteX6" fmla="*/ 319918 w 576930"/>
                <a:gd name="connsiteY6" fmla="*/ 295269 h 562593"/>
                <a:gd name="connsiteX7" fmla="*/ 364482 w 576930"/>
                <a:gd name="connsiteY7" fmla="*/ 250705 h 562593"/>
                <a:gd name="connsiteX8" fmla="*/ 319918 w 576930"/>
                <a:gd name="connsiteY8" fmla="*/ 206141 h 562593"/>
                <a:gd name="connsiteX9" fmla="*/ 275354 w 576930"/>
                <a:gd name="connsiteY9" fmla="*/ 250705 h 562593"/>
                <a:gd name="connsiteX10" fmla="*/ 284902 w 576930"/>
                <a:gd name="connsiteY10" fmla="*/ 273755 h 562593"/>
                <a:gd name="connsiteX11" fmla="*/ 22872 w 576930"/>
                <a:gd name="connsiteY11" fmla="*/ 540544 h 562593"/>
                <a:gd name="connsiteX12" fmla="*/ 14161 w 576930"/>
                <a:gd name="connsiteY12" fmla="*/ 534195 h 562593"/>
                <a:gd name="connsiteX13" fmla="*/ 143543 w 576930"/>
                <a:gd name="connsiteY13" fmla="*/ 206375 h 562593"/>
                <a:gd name="connsiteX14" fmla="*/ 440405 w 576930"/>
                <a:gd name="connsiteY14" fmla="*/ 0 h 562593"/>
                <a:gd name="connsiteX0" fmla="*/ 438157 w 574682"/>
                <a:gd name="connsiteY0" fmla="*/ 0 h 562593"/>
                <a:gd name="connsiteX1" fmla="*/ 574682 w 574682"/>
                <a:gd name="connsiteY1" fmla="*/ 127000 h 562593"/>
                <a:gd name="connsiteX2" fmla="*/ 352432 w 574682"/>
                <a:gd name="connsiteY2" fmla="*/ 434975 h 562593"/>
                <a:gd name="connsiteX3" fmla="*/ 30031 w 574682"/>
                <a:gd name="connsiteY3" fmla="*/ 548319 h 562593"/>
                <a:gd name="connsiteX4" fmla="*/ 24475 w 574682"/>
                <a:gd name="connsiteY4" fmla="*/ 543097 h 562593"/>
                <a:gd name="connsiteX5" fmla="*/ 296198 w 574682"/>
                <a:gd name="connsiteY5" fmla="*/ 286375 h 562593"/>
                <a:gd name="connsiteX6" fmla="*/ 317670 w 574682"/>
                <a:gd name="connsiteY6" fmla="*/ 295269 h 562593"/>
                <a:gd name="connsiteX7" fmla="*/ 362234 w 574682"/>
                <a:gd name="connsiteY7" fmla="*/ 250705 h 562593"/>
                <a:gd name="connsiteX8" fmla="*/ 317670 w 574682"/>
                <a:gd name="connsiteY8" fmla="*/ 206141 h 562593"/>
                <a:gd name="connsiteX9" fmla="*/ 273106 w 574682"/>
                <a:gd name="connsiteY9" fmla="*/ 250705 h 562593"/>
                <a:gd name="connsiteX10" fmla="*/ 282654 w 574682"/>
                <a:gd name="connsiteY10" fmla="*/ 273755 h 562593"/>
                <a:gd name="connsiteX11" fmla="*/ 20624 w 574682"/>
                <a:gd name="connsiteY11" fmla="*/ 540544 h 562593"/>
                <a:gd name="connsiteX12" fmla="*/ 11913 w 574682"/>
                <a:gd name="connsiteY12" fmla="*/ 534195 h 562593"/>
                <a:gd name="connsiteX13" fmla="*/ 141295 w 574682"/>
                <a:gd name="connsiteY13" fmla="*/ 206375 h 562593"/>
                <a:gd name="connsiteX14" fmla="*/ 438157 w 574682"/>
                <a:gd name="connsiteY14" fmla="*/ 0 h 562593"/>
                <a:gd name="connsiteX0" fmla="*/ 438157 w 574682"/>
                <a:gd name="connsiteY0" fmla="*/ 0 h 560751"/>
                <a:gd name="connsiteX1" fmla="*/ 574682 w 574682"/>
                <a:gd name="connsiteY1" fmla="*/ 127000 h 560751"/>
                <a:gd name="connsiteX2" fmla="*/ 352432 w 574682"/>
                <a:gd name="connsiteY2" fmla="*/ 434975 h 560751"/>
                <a:gd name="connsiteX3" fmla="*/ 30031 w 574682"/>
                <a:gd name="connsiteY3" fmla="*/ 548319 h 560751"/>
                <a:gd name="connsiteX4" fmla="*/ 24475 w 574682"/>
                <a:gd name="connsiteY4" fmla="*/ 543097 h 560751"/>
                <a:gd name="connsiteX5" fmla="*/ 296198 w 574682"/>
                <a:gd name="connsiteY5" fmla="*/ 286375 h 560751"/>
                <a:gd name="connsiteX6" fmla="*/ 317670 w 574682"/>
                <a:gd name="connsiteY6" fmla="*/ 295269 h 560751"/>
                <a:gd name="connsiteX7" fmla="*/ 362234 w 574682"/>
                <a:gd name="connsiteY7" fmla="*/ 250705 h 560751"/>
                <a:gd name="connsiteX8" fmla="*/ 317670 w 574682"/>
                <a:gd name="connsiteY8" fmla="*/ 206141 h 560751"/>
                <a:gd name="connsiteX9" fmla="*/ 273106 w 574682"/>
                <a:gd name="connsiteY9" fmla="*/ 250705 h 560751"/>
                <a:gd name="connsiteX10" fmla="*/ 282654 w 574682"/>
                <a:gd name="connsiteY10" fmla="*/ 273755 h 560751"/>
                <a:gd name="connsiteX11" fmla="*/ 20624 w 574682"/>
                <a:gd name="connsiteY11" fmla="*/ 540544 h 560751"/>
                <a:gd name="connsiteX12" fmla="*/ 11913 w 574682"/>
                <a:gd name="connsiteY12" fmla="*/ 534195 h 560751"/>
                <a:gd name="connsiteX13" fmla="*/ 141295 w 574682"/>
                <a:gd name="connsiteY13" fmla="*/ 206375 h 560751"/>
                <a:gd name="connsiteX14" fmla="*/ 438157 w 574682"/>
                <a:gd name="connsiteY14" fmla="*/ 0 h 560751"/>
                <a:gd name="connsiteX0" fmla="*/ 436191 w 572716"/>
                <a:gd name="connsiteY0" fmla="*/ 0 h 560751"/>
                <a:gd name="connsiteX1" fmla="*/ 572716 w 572716"/>
                <a:gd name="connsiteY1" fmla="*/ 127000 h 560751"/>
                <a:gd name="connsiteX2" fmla="*/ 350466 w 572716"/>
                <a:gd name="connsiteY2" fmla="*/ 434975 h 560751"/>
                <a:gd name="connsiteX3" fmla="*/ 28065 w 572716"/>
                <a:gd name="connsiteY3" fmla="*/ 548319 h 560751"/>
                <a:gd name="connsiteX4" fmla="*/ 22509 w 572716"/>
                <a:gd name="connsiteY4" fmla="*/ 543097 h 560751"/>
                <a:gd name="connsiteX5" fmla="*/ 294232 w 572716"/>
                <a:gd name="connsiteY5" fmla="*/ 286375 h 560751"/>
                <a:gd name="connsiteX6" fmla="*/ 315704 w 572716"/>
                <a:gd name="connsiteY6" fmla="*/ 295269 h 560751"/>
                <a:gd name="connsiteX7" fmla="*/ 360268 w 572716"/>
                <a:gd name="connsiteY7" fmla="*/ 250705 h 560751"/>
                <a:gd name="connsiteX8" fmla="*/ 315704 w 572716"/>
                <a:gd name="connsiteY8" fmla="*/ 206141 h 560751"/>
                <a:gd name="connsiteX9" fmla="*/ 271140 w 572716"/>
                <a:gd name="connsiteY9" fmla="*/ 250705 h 560751"/>
                <a:gd name="connsiteX10" fmla="*/ 280688 w 572716"/>
                <a:gd name="connsiteY10" fmla="*/ 273755 h 560751"/>
                <a:gd name="connsiteX11" fmla="*/ 18658 w 572716"/>
                <a:gd name="connsiteY11" fmla="*/ 540544 h 560751"/>
                <a:gd name="connsiteX12" fmla="*/ 9947 w 572716"/>
                <a:gd name="connsiteY12" fmla="*/ 534195 h 560751"/>
                <a:gd name="connsiteX13" fmla="*/ 139329 w 572716"/>
                <a:gd name="connsiteY13" fmla="*/ 206375 h 560751"/>
                <a:gd name="connsiteX14" fmla="*/ 436191 w 572716"/>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22686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19522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19522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6368 w 572893"/>
                <a:gd name="connsiteY0" fmla="*/ 0 h 560751"/>
                <a:gd name="connsiteX1" fmla="*/ 572893 w 572893"/>
                <a:gd name="connsiteY1" fmla="*/ 127000 h 560751"/>
                <a:gd name="connsiteX2" fmla="*/ 350643 w 572893"/>
                <a:gd name="connsiteY2" fmla="*/ 434975 h 560751"/>
                <a:gd name="connsiteX3" fmla="*/ 28242 w 572893"/>
                <a:gd name="connsiteY3" fmla="*/ 548319 h 560751"/>
                <a:gd name="connsiteX4" fmla="*/ 19522 w 572893"/>
                <a:gd name="connsiteY4" fmla="*/ 543097 h 560751"/>
                <a:gd name="connsiteX5" fmla="*/ 294409 w 572893"/>
                <a:gd name="connsiteY5" fmla="*/ 286375 h 560751"/>
                <a:gd name="connsiteX6" fmla="*/ 315881 w 572893"/>
                <a:gd name="connsiteY6" fmla="*/ 295269 h 560751"/>
                <a:gd name="connsiteX7" fmla="*/ 360445 w 572893"/>
                <a:gd name="connsiteY7" fmla="*/ 250705 h 560751"/>
                <a:gd name="connsiteX8" fmla="*/ 315881 w 572893"/>
                <a:gd name="connsiteY8" fmla="*/ 206141 h 560751"/>
                <a:gd name="connsiteX9" fmla="*/ 271317 w 572893"/>
                <a:gd name="connsiteY9" fmla="*/ 250705 h 560751"/>
                <a:gd name="connsiteX10" fmla="*/ 280865 w 572893"/>
                <a:gd name="connsiteY10" fmla="*/ 273755 h 560751"/>
                <a:gd name="connsiteX11" fmla="*/ 18202 w 572893"/>
                <a:gd name="connsiteY11" fmla="*/ 541177 h 560751"/>
                <a:gd name="connsiteX12" fmla="*/ 10124 w 572893"/>
                <a:gd name="connsiteY12" fmla="*/ 534195 h 560751"/>
                <a:gd name="connsiteX13" fmla="*/ 139506 w 572893"/>
                <a:gd name="connsiteY13" fmla="*/ 206375 h 560751"/>
                <a:gd name="connsiteX14" fmla="*/ 436368 w 572893"/>
                <a:gd name="connsiteY14" fmla="*/ 0 h 560751"/>
                <a:gd name="connsiteX0" fmla="*/ 438415 w 574940"/>
                <a:gd name="connsiteY0" fmla="*/ 0 h 560751"/>
                <a:gd name="connsiteX1" fmla="*/ 574940 w 574940"/>
                <a:gd name="connsiteY1" fmla="*/ 127000 h 560751"/>
                <a:gd name="connsiteX2" fmla="*/ 352690 w 574940"/>
                <a:gd name="connsiteY2" fmla="*/ 434975 h 560751"/>
                <a:gd name="connsiteX3" fmla="*/ 30289 w 574940"/>
                <a:gd name="connsiteY3" fmla="*/ 548319 h 560751"/>
                <a:gd name="connsiteX4" fmla="*/ 21569 w 574940"/>
                <a:gd name="connsiteY4" fmla="*/ 543097 h 560751"/>
                <a:gd name="connsiteX5" fmla="*/ 296456 w 574940"/>
                <a:gd name="connsiteY5" fmla="*/ 286375 h 560751"/>
                <a:gd name="connsiteX6" fmla="*/ 317928 w 574940"/>
                <a:gd name="connsiteY6" fmla="*/ 295269 h 560751"/>
                <a:gd name="connsiteX7" fmla="*/ 362492 w 574940"/>
                <a:gd name="connsiteY7" fmla="*/ 250705 h 560751"/>
                <a:gd name="connsiteX8" fmla="*/ 317928 w 574940"/>
                <a:gd name="connsiteY8" fmla="*/ 206141 h 560751"/>
                <a:gd name="connsiteX9" fmla="*/ 273364 w 574940"/>
                <a:gd name="connsiteY9" fmla="*/ 250705 h 560751"/>
                <a:gd name="connsiteX10" fmla="*/ 282912 w 574940"/>
                <a:gd name="connsiteY10" fmla="*/ 273755 h 560751"/>
                <a:gd name="connsiteX11" fmla="*/ 20249 w 574940"/>
                <a:gd name="connsiteY11" fmla="*/ 541177 h 560751"/>
                <a:gd name="connsiteX12" fmla="*/ 12171 w 574940"/>
                <a:gd name="connsiteY12" fmla="*/ 534195 h 560751"/>
                <a:gd name="connsiteX13" fmla="*/ 141553 w 574940"/>
                <a:gd name="connsiteY13" fmla="*/ 206375 h 560751"/>
                <a:gd name="connsiteX14" fmla="*/ 438415 w 574940"/>
                <a:gd name="connsiteY14" fmla="*/ 0 h 560751"/>
                <a:gd name="connsiteX0" fmla="*/ 438415 w 574940"/>
                <a:gd name="connsiteY0" fmla="*/ 0 h 561828"/>
                <a:gd name="connsiteX1" fmla="*/ 574940 w 574940"/>
                <a:gd name="connsiteY1" fmla="*/ 127000 h 561828"/>
                <a:gd name="connsiteX2" fmla="*/ 352690 w 574940"/>
                <a:gd name="connsiteY2" fmla="*/ 434975 h 561828"/>
                <a:gd name="connsiteX3" fmla="*/ 30289 w 574940"/>
                <a:gd name="connsiteY3" fmla="*/ 548319 h 561828"/>
                <a:gd name="connsiteX4" fmla="*/ 21569 w 574940"/>
                <a:gd name="connsiteY4" fmla="*/ 543097 h 561828"/>
                <a:gd name="connsiteX5" fmla="*/ 296456 w 574940"/>
                <a:gd name="connsiteY5" fmla="*/ 286375 h 561828"/>
                <a:gd name="connsiteX6" fmla="*/ 317928 w 574940"/>
                <a:gd name="connsiteY6" fmla="*/ 295269 h 561828"/>
                <a:gd name="connsiteX7" fmla="*/ 362492 w 574940"/>
                <a:gd name="connsiteY7" fmla="*/ 250705 h 561828"/>
                <a:gd name="connsiteX8" fmla="*/ 317928 w 574940"/>
                <a:gd name="connsiteY8" fmla="*/ 206141 h 561828"/>
                <a:gd name="connsiteX9" fmla="*/ 273364 w 574940"/>
                <a:gd name="connsiteY9" fmla="*/ 250705 h 561828"/>
                <a:gd name="connsiteX10" fmla="*/ 282912 w 574940"/>
                <a:gd name="connsiteY10" fmla="*/ 273755 h 561828"/>
                <a:gd name="connsiteX11" fmla="*/ 20249 w 574940"/>
                <a:gd name="connsiteY11" fmla="*/ 541177 h 561828"/>
                <a:gd name="connsiteX12" fmla="*/ 12171 w 574940"/>
                <a:gd name="connsiteY12" fmla="*/ 534195 h 561828"/>
                <a:gd name="connsiteX13" fmla="*/ 141553 w 574940"/>
                <a:gd name="connsiteY13" fmla="*/ 206375 h 561828"/>
                <a:gd name="connsiteX14" fmla="*/ 438415 w 574940"/>
                <a:gd name="connsiteY14" fmla="*/ 0 h 56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940" h="561828">
                  <a:moveTo>
                    <a:pt x="438415" y="0"/>
                  </a:moveTo>
                  <a:cubicBezTo>
                    <a:pt x="507736" y="32808"/>
                    <a:pt x="541338" y="65617"/>
                    <a:pt x="574940" y="127000"/>
                  </a:cubicBezTo>
                  <a:cubicBezTo>
                    <a:pt x="484189" y="186796"/>
                    <a:pt x="412486" y="294217"/>
                    <a:pt x="352690" y="434975"/>
                  </a:cubicBezTo>
                  <a:cubicBezTo>
                    <a:pt x="289454" y="403887"/>
                    <a:pt x="75268" y="487201"/>
                    <a:pt x="30289" y="548319"/>
                  </a:cubicBezTo>
                  <a:cubicBezTo>
                    <a:pt x="30704" y="567243"/>
                    <a:pt x="-5475" y="566984"/>
                    <a:pt x="21569" y="543097"/>
                  </a:cubicBezTo>
                  <a:lnTo>
                    <a:pt x="296456" y="286375"/>
                  </a:lnTo>
                  <a:lnTo>
                    <a:pt x="317928" y="295269"/>
                  </a:lnTo>
                  <a:cubicBezTo>
                    <a:pt x="342540" y="295269"/>
                    <a:pt x="362492" y="275317"/>
                    <a:pt x="362492" y="250705"/>
                  </a:cubicBezTo>
                  <a:cubicBezTo>
                    <a:pt x="362492" y="226093"/>
                    <a:pt x="342540" y="206141"/>
                    <a:pt x="317928" y="206141"/>
                  </a:cubicBezTo>
                  <a:cubicBezTo>
                    <a:pt x="293316" y="206141"/>
                    <a:pt x="273364" y="226093"/>
                    <a:pt x="273364" y="250705"/>
                  </a:cubicBezTo>
                  <a:cubicBezTo>
                    <a:pt x="273364" y="259758"/>
                    <a:pt x="276064" y="268181"/>
                    <a:pt x="282912" y="273755"/>
                  </a:cubicBezTo>
                  <a:lnTo>
                    <a:pt x="20249" y="541177"/>
                  </a:lnTo>
                  <a:cubicBezTo>
                    <a:pt x="-860" y="566531"/>
                    <a:pt x="-8502" y="536483"/>
                    <a:pt x="12171" y="534195"/>
                  </a:cubicBezTo>
                  <a:cubicBezTo>
                    <a:pt x="118005" y="433653"/>
                    <a:pt x="130969" y="316442"/>
                    <a:pt x="141553" y="206375"/>
                  </a:cubicBezTo>
                  <a:cubicBezTo>
                    <a:pt x="246064" y="174095"/>
                    <a:pt x="367242" y="94191"/>
                    <a:pt x="438415"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2" name="ïSḷiḓè">
              <a:extLst>
                <a:ext uri="{FF2B5EF4-FFF2-40B4-BE49-F238E27FC236}">
                  <a16:creationId xmlns="" xmlns:a16="http://schemas.microsoft.com/office/drawing/2014/main" id="{45246AEF-7DC6-4C89-B940-839D7EE634AB}"/>
                </a:ext>
              </a:extLst>
            </p:cNvPr>
            <p:cNvSpPr/>
            <p:nvPr/>
          </p:nvSpPr>
          <p:spPr>
            <a:xfrm>
              <a:off x="9177954" y="1985145"/>
              <a:ext cx="290588" cy="253603"/>
            </a:xfrm>
            <a:custGeom>
              <a:avLst/>
              <a:gdLst>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 name="connsiteX0" fmla="*/ 0 w 130969"/>
                <a:gd name="connsiteY0" fmla="*/ 0 h 114300"/>
                <a:gd name="connsiteX1" fmla="*/ 130969 w 130969"/>
                <a:gd name="connsiteY1" fmla="*/ 114300 h 114300"/>
              </a:gdLst>
              <a:ahLst/>
              <a:cxnLst>
                <a:cxn ang="0">
                  <a:pos x="connsiteX0" y="connsiteY0"/>
                </a:cxn>
                <a:cxn ang="0">
                  <a:pos x="connsiteX1" y="connsiteY1"/>
                </a:cxn>
              </a:cxnLst>
              <a:rect l="l" t="t" r="r" b="b"/>
              <a:pathLst>
                <a:path w="130969" h="114300">
                  <a:moveTo>
                    <a:pt x="0" y="0"/>
                  </a:moveTo>
                  <a:cubicBezTo>
                    <a:pt x="74612" y="28575"/>
                    <a:pt x="101600" y="64295"/>
                    <a:pt x="130969" y="114300"/>
                  </a:cubicBezTo>
                </a:path>
              </a:pathLst>
            </a:custGeom>
            <a:grpFill/>
            <a:ln w="635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grpSp>
      <p:cxnSp>
        <p:nvCxnSpPr>
          <p:cNvPr id="13" name="直接连接符 8">
            <a:extLst>
              <a:ext uri="{FF2B5EF4-FFF2-40B4-BE49-F238E27FC236}">
                <a16:creationId xmlns="" xmlns:a16="http://schemas.microsoft.com/office/drawing/2014/main" id="{FB632792-DBDC-4D8E-B5C4-D1B237680662}"/>
              </a:ext>
            </a:extLst>
          </p:cNvPr>
          <p:cNvCxnSpPr>
            <a:cxnSpLocks/>
          </p:cNvCxnSpPr>
          <p:nvPr/>
        </p:nvCxnSpPr>
        <p:spPr>
          <a:xfrm flipV="1">
            <a:off x="2483368" y="3284984"/>
            <a:ext cx="0" cy="811755"/>
          </a:xfrm>
          <a:prstGeom prst="line">
            <a:avLst/>
          </a:prstGeom>
          <a:ln w="9525" cap="rnd">
            <a:solidFill>
              <a:srgbClr val="3636F8"/>
            </a:solidFill>
            <a:prstDash val="sysDash"/>
            <a:round/>
            <a:headEnd type="oval"/>
            <a:tailEnd type="triangle"/>
          </a:ln>
        </p:spPr>
        <p:style>
          <a:lnRef idx="1">
            <a:schemeClr val="accent1"/>
          </a:lnRef>
          <a:fillRef idx="0">
            <a:schemeClr val="accent1"/>
          </a:fillRef>
          <a:effectRef idx="0">
            <a:schemeClr val="accent1"/>
          </a:effectRef>
          <a:fontRef idx="minor">
            <a:schemeClr val="tx1"/>
          </a:fontRef>
        </p:style>
      </p:cxnSp>
      <p:sp>
        <p:nvSpPr>
          <p:cNvPr id="14" name="išlidé">
            <a:extLst>
              <a:ext uri="{FF2B5EF4-FFF2-40B4-BE49-F238E27FC236}">
                <a16:creationId xmlns="" xmlns:a16="http://schemas.microsoft.com/office/drawing/2014/main" id="{BBF1A5FE-DFB1-4EA3-BF88-829B07892D4A}"/>
              </a:ext>
            </a:extLst>
          </p:cNvPr>
          <p:cNvSpPr/>
          <p:nvPr/>
        </p:nvSpPr>
        <p:spPr>
          <a:xfrm>
            <a:off x="2187482" y="3800852"/>
            <a:ext cx="591772" cy="591774"/>
          </a:xfrm>
          <a:prstGeom prst="ellipse">
            <a:avLst/>
          </a:prstGeom>
          <a:solidFill>
            <a:srgbClr val="4029B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cxnSp>
        <p:nvCxnSpPr>
          <p:cNvPr id="15" name="直接连接符 10">
            <a:extLst>
              <a:ext uri="{FF2B5EF4-FFF2-40B4-BE49-F238E27FC236}">
                <a16:creationId xmlns="" xmlns:a16="http://schemas.microsoft.com/office/drawing/2014/main" id="{F5DAE604-FFB0-4796-968C-BDDCEE634934}"/>
              </a:ext>
            </a:extLst>
          </p:cNvPr>
          <p:cNvCxnSpPr>
            <a:cxnSpLocks/>
          </p:cNvCxnSpPr>
          <p:nvPr/>
        </p:nvCxnSpPr>
        <p:spPr>
          <a:xfrm flipV="1">
            <a:off x="6212562" y="3704366"/>
            <a:ext cx="0" cy="811755"/>
          </a:xfrm>
          <a:prstGeom prst="line">
            <a:avLst/>
          </a:prstGeom>
          <a:ln w="9525" cap="rnd">
            <a:solidFill>
              <a:srgbClr val="3636F8"/>
            </a:solidFill>
            <a:prstDash val="sysDash"/>
            <a:round/>
            <a:headEnd type="oval"/>
            <a:tailEnd type="triangle"/>
          </a:ln>
        </p:spPr>
        <p:style>
          <a:lnRef idx="1">
            <a:schemeClr val="accent1"/>
          </a:lnRef>
          <a:fillRef idx="0">
            <a:schemeClr val="accent1"/>
          </a:fillRef>
          <a:effectRef idx="0">
            <a:schemeClr val="accent1"/>
          </a:effectRef>
          <a:fontRef idx="minor">
            <a:schemeClr val="tx1"/>
          </a:fontRef>
        </p:style>
      </p:cxnSp>
      <p:sp>
        <p:nvSpPr>
          <p:cNvPr id="16" name="ïṡḻiḍê">
            <a:extLst>
              <a:ext uri="{FF2B5EF4-FFF2-40B4-BE49-F238E27FC236}">
                <a16:creationId xmlns="" xmlns:a16="http://schemas.microsoft.com/office/drawing/2014/main" id="{7FE21F1C-B3EC-4CB4-87AA-E9E29BF4C11A}"/>
              </a:ext>
            </a:extLst>
          </p:cNvPr>
          <p:cNvSpPr/>
          <p:nvPr/>
        </p:nvSpPr>
        <p:spPr>
          <a:xfrm>
            <a:off x="5916672" y="4217386"/>
            <a:ext cx="591772" cy="591774"/>
          </a:xfrm>
          <a:prstGeom prst="ellipse">
            <a:avLst/>
          </a:prstGeom>
          <a:solidFill>
            <a:srgbClr val="4029B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cxnSp>
        <p:nvCxnSpPr>
          <p:cNvPr id="17" name="直接连接符 12">
            <a:extLst>
              <a:ext uri="{FF2B5EF4-FFF2-40B4-BE49-F238E27FC236}">
                <a16:creationId xmlns="" xmlns:a16="http://schemas.microsoft.com/office/drawing/2014/main" id="{2B006704-4924-4D8F-BFE8-F6E2163B4621}"/>
              </a:ext>
            </a:extLst>
          </p:cNvPr>
          <p:cNvCxnSpPr>
            <a:cxnSpLocks/>
          </p:cNvCxnSpPr>
          <p:nvPr/>
        </p:nvCxnSpPr>
        <p:spPr>
          <a:xfrm rot="10800000" flipV="1">
            <a:off x="4347962" y="3779014"/>
            <a:ext cx="0" cy="811755"/>
          </a:xfrm>
          <a:prstGeom prst="line">
            <a:avLst/>
          </a:prstGeom>
          <a:ln w="9525" cap="rnd">
            <a:solidFill>
              <a:srgbClr val="3636F8"/>
            </a:solidFill>
            <a:prstDash val="sysDash"/>
            <a:round/>
            <a:headEnd type="oval"/>
            <a:tailEnd type="triangle"/>
          </a:ln>
        </p:spPr>
        <p:style>
          <a:lnRef idx="1">
            <a:schemeClr val="accent1"/>
          </a:lnRef>
          <a:fillRef idx="0">
            <a:schemeClr val="accent1"/>
          </a:fillRef>
          <a:effectRef idx="0">
            <a:schemeClr val="accent1"/>
          </a:effectRef>
          <a:fontRef idx="minor">
            <a:schemeClr val="tx1"/>
          </a:fontRef>
        </p:style>
      </p:cxnSp>
      <p:sp>
        <p:nvSpPr>
          <p:cNvPr id="18" name="iṩḷïḓè">
            <a:extLst>
              <a:ext uri="{FF2B5EF4-FFF2-40B4-BE49-F238E27FC236}">
                <a16:creationId xmlns="" xmlns:a16="http://schemas.microsoft.com/office/drawing/2014/main" id="{ED372941-539C-49C2-B13B-7ACF0087A88E}"/>
              </a:ext>
            </a:extLst>
          </p:cNvPr>
          <p:cNvSpPr/>
          <p:nvPr/>
        </p:nvSpPr>
        <p:spPr>
          <a:xfrm>
            <a:off x="4052077" y="3449102"/>
            <a:ext cx="591772" cy="591774"/>
          </a:xfrm>
          <a:prstGeom prst="ellipse">
            <a:avLst/>
          </a:prstGeom>
          <a:solidFill>
            <a:srgbClr val="4029B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9" name="išlidé">
            <a:extLst>
              <a:ext uri="{FF2B5EF4-FFF2-40B4-BE49-F238E27FC236}">
                <a16:creationId xmlns="" xmlns:a16="http://schemas.microsoft.com/office/drawing/2014/main" id="{9BA4409D-638B-47DE-956A-71298525DB72}"/>
              </a:ext>
            </a:extLst>
          </p:cNvPr>
          <p:cNvSpPr/>
          <p:nvPr/>
        </p:nvSpPr>
        <p:spPr>
          <a:xfrm>
            <a:off x="2343004" y="3958075"/>
            <a:ext cx="280728" cy="275254"/>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0" name="ïṡḻiḍê">
            <a:extLst>
              <a:ext uri="{FF2B5EF4-FFF2-40B4-BE49-F238E27FC236}">
                <a16:creationId xmlns="" xmlns:a16="http://schemas.microsoft.com/office/drawing/2014/main" id="{18106CA6-C4E3-4C51-9CEC-2FE3F6D72984}"/>
              </a:ext>
            </a:extLst>
          </p:cNvPr>
          <p:cNvSpPr/>
          <p:nvPr/>
        </p:nvSpPr>
        <p:spPr>
          <a:xfrm>
            <a:off x="6072194" y="4411507"/>
            <a:ext cx="280728" cy="201457"/>
          </a:xfrm>
          <a:custGeom>
            <a:avLst/>
            <a:gdLst>
              <a:gd name="connsiteX0" fmla="*/ 533228 w 606862"/>
              <a:gd name="connsiteY0" fmla="*/ 69781 h 435499"/>
              <a:gd name="connsiteX1" fmla="*/ 528214 w 606862"/>
              <a:gd name="connsiteY1" fmla="*/ 81924 h 435499"/>
              <a:gd name="connsiteX2" fmla="*/ 515122 w 606862"/>
              <a:gd name="connsiteY2" fmla="*/ 82851 h 435499"/>
              <a:gd name="connsiteX3" fmla="*/ 513543 w 606862"/>
              <a:gd name="connsiteY3" fmla="*/ 87671 h 435499"/>
              <a:gd name="connsiteX4" fmla="*/ 523571 w 606862"/>
              <a:gd name="connsiteY4" fmla="*/ 96107 h 435499"/>
              <a:gd name="connsiteX5" fmla="*/ 520414 w 606862"/>
              <a:gd name="connsiteY5" fmla="*/ 108806 h 435499"/>
              <a:gd name="connsiteX6" fmla="*/ 524500 w 606862"/>
              <a:gd name="connsiteY6" fmla="*/ 111773 h 435499"/>
              <a:gd name="connsiteX7" fmla="*/ 535643 w 606862"/>
              <a:gd name="connsiteY7" fmla="*/ 104913 h 435499"/>
              <a:gd name="connsiteX8" fmla="*/ 546785 w 606862"/>
              <a:gd name="connsiteY8" fmla="*/ 111773 h 435499"/>
              <a:gd name="connsiteX9" fmla="*/ 550871 w 606862"/>
              <a:gd name="connsiteY9" fmla="*/ 108806 h 435499"/>
              <a:gd name="connsiteX10" fmla="*/ 547807 w 606862"/>
              <a:gd name="connsiteY10" fmla="*/ 96107 h 435499"/>
              <a:gd name="connsiteX11" fmla="*/ 557835 w 606862"/>
              <a:gd name="connsiteY11" fmla="*/ 87671 h 435499"/>
              <a:gd name="connsiteX12" fmla="*/ 556349 w 606862"/>
              <a:gd name="connsiteY12" fmla="*/ 82851 h 435499"/>
              <a:gd name="connsiteX13" fmla="*/ 543257 w 606862"/>
              <a:gd name="connsiteY13" fmla="*/ 81924 h 435499"/>
              <a:gd name="connsiteX14" fmla="*/ 538242 w 606862"/>
              <a:gd name="connsiteY14" fmla="*/ 69781 h 435499"/>
              <a:gd name="connsiteX15" fmla="*/ 533228 w 606862"/>
              <a:gd name="connsiteY15" fmla="*/ 69781 h 435499"/>
              <a:gd name="connsiteX16" fmla="*/ 474173 w 606862"/>
              <a:gd name="connsiteY16" fmla="*/ 69781 h 435499"/>
              <a:gd name="connsiteX17" fmla="*/ 469159 w 606862"/>
              <a:gd name="connsiteY17" fmla="*/ 81924 h 435499"/>
              <a:gd name="connsiteX18" fmla="*/ 456066 w 606862"/>
              <a:gd name="connsiteY18" fmla="*/ 82851 h 435499"/>
              <a:gd name="connsiteX19" fmla="*/ 454488 w 606862"/>
              <a:gd name="connsiteY19" fmla="*/ 87671 h 435499"/>
              <a:gd name="connsiteX20" fmla="*/ 464516 w 606862"/>
              <a:gd name="connsiteY20" fmla="*/ 96107 h 435499"/>
              <a:gd name="connsiteX21" fmla="*/ 461359 w 606862"/>
              <a:gd name="connsiteY21" fmla="*/ 108806 h 435499"/>
              <a:gd name="connsiteX22" fmla="*/ 465445 w 606862"/>
              <a:gd name="connsiteY22" fmla="*/ 111773 h 435499"/>
              <a:gd name="connsiteX23" fmla="*/ 476587 w 606862"/>
              <a:gd name="connsiteY23" fmla="*/ 104913 h 435499"/>
              <a:gd name="connsiteX24" fmla="*/ 487730 w 606862"/>
              <a:gd name="connsiteY24" fmla="*/ 111773 h 435499"/>
              <a:gd name="connsiteX25" fmla="*/ 491815 w 606862"/>
              <a:gd name="connsiteY25" fmla="*/ 108806 h 435499"/>
              <a:gd name="connsiteX26" fmla="*/ 488751 w 606862"/>
              <a:gd name="connsiteY26" fmla="*/ 96107 h 435499"/>
              <a:gd name="connsiteX27" fmla="*/ 498779 w 606862"/>
              <a:gd name="connsiteY27" fmla="*/ 87671 h 435499"/>
              <a:gd name="connsiteX28" fmla="*/ 497294 w 606862"/>
              <a:gd name="connsiteY28" fmla="*/ 82851 h 435499"/>
              <a:gd name="connsiteX29" fmla="*/ 484201 w 606862"/>
              <a:gd name="connsiteY29" fmla="*/ 81924 h 435499"/>
              <a:gd name="connsiteX30" fmla="*/ 479187 w 606862"/>
              <a:gd name="connsiteY30" fmla="*/ 69781 h 435499"/>
              <a:gd name="connsiteX31" fmla="*/ 474173 w 606862"/>
              <a:gd name="connsiteY31" fmla="*/ 69781 h 435499"/>
              <a:gd name="connsiteX32" fmla="*/ 415117 w 606862"/>
              <a:gd name="connsiteY32" fmla="*/ 69781 h 435499"/>
              <a:gd name="connsiteX33" fmla="*/ 410103 w 606862"/>
              <a:gd name="connsiteY33" fmla="*/ 81924 h 435499"/>
              <a:gd name="connsiteX34" fmla="*/ 397011 w 606862"/>
              <a:gd name="connsiteY34" fmla="*/ 82851 h 435499"/>
              <a:gd name="connsiteX35" fmla="*/ 395432 w 606862"/>
              <a:gd name="connsiteY35" fmla="*/ 87671 h 435499"/>
              <a:gd name="connsiteX36" fmla="*/ 405460 w 606862"/>
              <a:gd name="connsiteY36" fmla="*/ 96107 h 435499"/>
              <a:gd name="connsiteX37" fmla="*/ 402303 w 606862"/>
              <a:gd name="connsiteY37" fmla="*/ 108806 h 435499"/>
              <a:gd name="connsiteX38" fmla="*/ 406389 w 606862"/>
              <a:gd name="connsiteY38" fmla="*/ 111773 h 435499"/>
              <a:gd name="connsiteX39" fmla="*/ 417532 w 606862"/>
              <a:gd name="connsiteY39" fmla="*/ 104913 h 435499"/>
              <a:gd name="connsiteX40" fmla="*/ 428674 w 606862"/>
              <a:gd name="connsiteY40" fmla="*/ 111773 h 435499"/>
              <a:gd name="connsiteX41" fmla="*/ 432760 w 606862"/>
              <a:gd name="connsiteY41" fmla="*/ 108806 h 435499"/>
              <a:gd name="connsiteX42" fmla="*/ 429696 w 606862"/>
              <a:gd name="connsiteY42" fmla="*/ 96107 h 435499"/>
              <a:gd name="connsiteX43" fmla="*/ 439724 w 606862"/>
              <a:gd name="connsiteY43" fmla="*/ 87671 h 435499"/>
              <a:gd name="connsiteX44" fmla="*/ 438238 w 606862"/>
              <a:gd name="connsiteY44" fmla="*/ 82851 h 435499"/>
              <a:gd name="connsiteX45" fmla="*/ 425146 w 606862"/>
              <a:gd name="connsiteY45" fmla="*/ 81924 h 435499"/>
              <a:gd name="connsiteX46" fmla="*/ 420132 w 606862"/>
              <a:gd name="connsiteY46" fmla="*/ 69781 h 435499"/>
              <a:gd name="connsiteX47" fmla="*/ 415117 w 606862"/>
              <a:gd name="connsiteY47" fmla="*/ 69781 h 435499"/>
              <a:gd name="connsiteX48" fmla="*/ 436010 w 606862"/>
              <a:gd name="connsiteY48" fmla="*/ 3780 h 435499"/>
              <a:gd name="connsiteX49" fmla="*/ 517257 w 606862"/>
              <a:gd name="connsiteY49" fmla="*/ 3780 h 435499"/>
              <a:gd name="connsiteX50" fmla="*/ 606862 w 606862"/>
              <a:gd name="connsiteY50" fmla="*/ 93140 h 435499"/>
              <a:gd name="connsiteX51" fmla="*/ 517257 w 606862"/>
              <a:gd name="connsiteY51" fmla="*/ 182594 h 435499"/>
              <a:gd name="connsiteX52" fmla="*/ 456438 w 606862"/>
              <a:gd name="connsiteY52" fmla="*/ 182594 h 435499"/>
              <a:gd name="connsiteX53" fmla="*/ 415210 w 606862"/>
              <a:gd name="connsiteY53" fmla="*/ 223751 h 435499"/>
              <a:gd name="connsiteX54" fmla="*/ 407689 w 606862"/>
              <a:gd name="connsiteY54" fmla="*/ 220692 h 435499"/>
              <a:gd name="connsiteX55" fmla="*/ 407689 w 606862"/>
              <a:gd name="connsiteY55" fmla="*/ 178051 h 435499"/>
              <a:gd name="connsiteX56" fmla="*/ 346405 w 606862"/>
              <a:gd name="connsiteY56" fmla="*/ 93233 h 435499"/>
              <a:gd name="connsiteX57" fmla="*/ 436010 w 606862"/>
              <a:gd name="connsiteY57" fmla="*/ 3780 h 435499"/>
              <a:gd name="connsiteX58" fmla="*/ 140854 w 606862"/>
              <a:gd name="connsiteY58" fmla="*/ 207 h 435499"/>
              <a:gd name="connsiteX59" fmla="*/ 216621 w 606862"/>
              <a:gd name="connsiteY59" fmla="*/ 856 h 435499"/>
              <a:gd name="connsiteX60" fmla="*/ 272145 w 606862"/>
              <a:gd name="connsiteY60" fmla="*/ 33762 h 435499"/>
              <a:gd name="connsiteX61" fmla="*/ 302693 w 606862"/>
              <a:gd name="connsiteY61" fmla="*/ 122934 h 435499"/>
              <a:gd name="connsiteX62" fmla="*/ 310400 w 606862"/>
              <a:gd name="connsiteY62" fmla="*/ 158343 h 435499"/>
              <a:gd name="connsiteX63" fmla="*/ 293130 w 606862"/>
              <a:gd name="connsiteY63" fmla="*/ 188098 h 435499"/>
              <a:gd name="connsiteX64" fmla="*/ 281152 w 606862"/>
              <a:gd name="connsiteY64" fmla="*/ 220819 h 435499"/>
              <a:gd name="connsiteX65" fmla="*/ 281152 w 606862"/>
              <a:gd name="connsiteY65" fmla="*/ 260863 h 435499"/>
              <a:gd name="connsiteX66" fmla="*/ 283287 w 606862"/>
              <a:gd name="connsiteY66" fmla="*/ 264385 h 435499"/>
              <a:gd name="connsiteX67" fmla="*/ 407057 w 606862"/>
              <a:gd name="connsiteY67" fmla="*/ 343732 h 435499"/>
              <a:gd name="connsiteX68" fmla="*/ 422192 w 606862"/>
              <a:gd name="connsiteY68" fmla="*/ 375989 h 435499"/>
              <a:gd name="connsiteX69" fmla="*/ 422192 w 606862"/>
              <a:gd name="connsiteY69" fmla="*/ 435406 h 435499"/>
              <a:gd name="connsiteX70" fmla="*/ 238533 w 606862"/>
              <a:gd name="connsiteY70" fmla="*/ 435406 h 435499"/>
              <a:gd name="connsiteX71" fmla="*/ 220520 w 606862"/>
              <a:gd name="connsiteY71" fmla="*/ 352816 h 435499"/>
              <a:gd name="connsiteX72" fmla="*/ 210957 w 606862"/>
              <a:gd name="connsiteY72" fmla="*/ 299331 h 435499"/>
              <a:gd name="connsiteX73" fmla="*/ 201393 w 606862"/>
              <a:gd name="connsiteY73" fmla="*/ 352816 h 435499"/>
              <a:gd name="connsiteX74" fmla="*/ 183566 w 606862"/>
              <a:gd name="connsiteY74" fmla="*/ 435499 h 435499"/>
              <a:gd name="connsiteX75" fmla="*/ 0 w 606862"/>
              <a:gd name="connsiteY75" fmla="*/ 435499 h 435499"/>
              <a:gd name="connsiteX76" fmla="*/ 0 w 606862"/>
              <a:gd name="connsiteY76" fmla="*/ 376082 h 435499"/>
              <a:gd name="connsiteX77" fmla="*/ 15135 w 606862"/>
              <a:gd name="connsiteY77" fmla="*/ 343824 h 435499"/>
              <a:gd name="connsiteX78" fmla="*/ 138905 w 606862"/>
              <a:gd name="connsiteY78" fmla="*/ 264478 h 435499"/>
              <a:gd name="connsiteX79" fmla="*/ 141040 w 606862"/>
              <a:gd name="connsiteY79" fmla="*/ 261049 h 435499"/>
              <a:gd name="connsiteX80" fmla="*/ 141040 w 606862"/>
              <a:gd name="connsiteY80" fmla="*/ 221005 h 435499"/>
              <a:gd name="connsiteX81" fmla="*/ 128970 w 606862"/>
              <a:gd name="connsiteY81" fmla="*/ 188191 h 435499"/>
              <a:gd name="connsiteX82" fmla="*/ 111792 w 606862"/>
              <a:gd name="connsiteY82" fmla="*/ 158436 h 435499"/>
              <a:gd name="connsiteX83" fmla="*/ 118942 w 606862"/>
              <a:gd name="connsiteY83" fmla="*/ 123120 h 435499"/>
              <a:gd name="connsiteX84" fmla="*/ 149397 w 606862"/>
              <a:gd name="connsiteY84" fmla="*/ 18560 h 435499"/>
              <a:gd name="connsiteX85" fmla="*/ 140854 w 606862"/>
              <a:gd name="connsiteY85" fmla="*/ 207 h 435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06862" h="435499">
                <a:moveTo>
                  <a:pt x="533228" y="69781"/>
                </a:moveTo>
                <a:lnTo>
                  <a:pt x="528214" y="81924"/>
                </a:lnTo>
                <a:lnTo>
                  <a:pt x="515122" y="82851"/>
                </a:lnTo>
                <a:cubicBezTo>
                  <a:pt x="512615" y="83036"/>
                  <a:pt x="511686" y="86095"/>
                  <a:pt x="513543" y="87671"/>
                </a:cubicBezTo>
                <a:lnTo>
                  <a:pt x="523571" y="96107"/>
                </a:lnTo>
                <a:lnTo>
                  <a:pt x="520414" y="108806"/>
                </a:lnTo>
                <a:cubicBezTo>
                  <a:pt x="519857" y="111217"/>
                  <a:pt x="522457" y="113163"/>
                  <a:pt x="524500" y="111773"/>
                </a:cubicBezTo>
                <a:lnTo>
                  <a:pt x="535643" y="104913"/>
                </a:lnTo>
                <a:lnTo>
                  <a:pt x="546785" y="111773"/>
                </a:lnTo>
                <a:cubicBezTo>
                  <a:pt x="548921" y="113163"/>
                  <a:pt x="551521" y="111217"/>
                  <a:pt x="550871" y="108806"/>
                </a:cubicBezTo>
                <a:lnTo>
                  <a:pt x="547807" y="96107"/>
                </a:lnTo>
                <a:lnTo>
                  <a:pt x="557835" y="87671"/>
                </a:lnTo>
                <a:cubicBezTo>
                  <a:pt x="559785" y="86095"/>
                  <a:pt x="558856" y="83036"/>
                  <a:pt x="556349" y="82851"/>
                </a:cubicBezTo>
                <a:lnTo>
                  <a:pt x="543257" y="81924"/>
                </a:lnTo>
                <a:lnTo>
                  <a:pt x="538242" y="69781"/>
                </a:lnTo>
                <a:cubicBezTo>
                  <a:pt x="537407" y="67463"/>
                  <a:pt x="534157" y="67463"/>
                  <a:pt x="533228" y="69781"/>
                </a:cubicBezTo>
                <a:close/>
                <a:moveTo>
                  <a:pt x="474173" y="69781"/>
                </a:moveTo>
                <a:lnTo>
                  <a:pt x="469159" y="81924"/>
                </a:lnTo>
                <a:lnTo>
                  <a:pt x="456066" y="82851"/>
                </a:lnTo>
                <a:cubicBezTo>
                  <a:pt x="453559" y="83036"/>
                  <a:pt x="452631" y="86095"/>
                  <a:pt x="454488" y="87671"/>
                </a:cubicBezTo>
                <a:lnTo>
                  <a:pt x="464516" y="96107"/>
                </a:lnTo>
                <a:lnTo>
                  <a:pt x="461359" y="108806"/>
                </a:lnTo>
                <a:cubicBezTo>
                  <a:pt x="460802" y="111217"/>
                  <a:pt x="463402" y="113163"/>
                  <a:pt x="465445" y="111773"/>
                </a:cubicBezTo>
                <a:lnTo>
                  <a:pt x="476587" y="104913"/>
                </a:lnTo>
                <a:lnTo>
                  <a:pt x="487730" y="111773"/>
                </a:lnTo>
                <a:cubicBezTo>
                  <a:pt x="489865" y="113163"/>
                  <a:pt x="492465" y="111217"/>
                  <a:pt x="491815" y="108806"/>
                </a:cubicBezTo>
                <a:lnTo>
                  <a:pt x="488751" y="96107"/>
                </a:lnTo>
                <a:lnTo>
                  <a:pt x="498779" y="87671"/>
                </a:lnTo>
                <a:cubicBezTo>
                  <a:pt x="500729" y="86095"/>
                  <a:pt x="499615" y="83036"/>
                  <a:pt x="497294" y="82851"/>
                </a:cubicBezTo>
                <a:lnTo>
                  <a:pt x="484201" y="81924"/>
                </a:lnTo>
                <a:lnTo>
                  <a:pt x="479187" y="69781"/>
                </a:lnTo>
                <a:cubicBezTo>
                  <a:pt x="478351" y="67463"/>
                  <a:pt x="475101" y="67463"/>
                  <a:pt x="474173" y="69781"/>
                </a:cubicBezTo>
                <a:close/>
                <a:moveTo>
                  <a:pt x="415117" y="69781"/>
                </a:moveTo>
                <a:lnTo>
                  <a:pt x="410103" y="81924"/>
                </a:lnTo>
                <a:lnTo>
                  <a:pt x="397011" y="82851"/>
                </a:lnTo>
                <a:cubicBezTo>
                  <a:pt x="394504" y="83036"/>
                  <a:pt x="393575" y="86095"/>
                  <a:pt x="395432" y="87671"/>
                </a:cubicBezTo>
                <a:lnTo>
                  <a:pt x="405460" y="96107"/>
                </a:lnTo>
                <a:lnTo>
                  <a:pt x="402303" y="108806"/>
                </a:lnTo>
                <a:cubicBezTo>
                  <a:pt x="401746" y="111217"/>
                  <a:pt x="404346" y="113163"/>
                  <a:pt x="406389" y="111773"/>
                </a:cubicBezTo>
                <a:lnTo>
                  <a:pt x="417532" y="104913"/>
                </a:lnTo>
                <a:lnTo>
                  <a:pt x="428674" y="111773"/>
                </a:lnTo>
                <a:cubicBezTo>
                  <a:pt x="430810" y="113163"/>
                  <a:pt x="433410" y="111217"/>
                  <a:pt x="432760" y="108806"/>
                </a:cubicBezTo>
                <a:lnTo>
                  <a:pt x="429696" y="96107"/>
                </a:lnTo>
                <a:lnTo>
                  <a:pt x="439724" y="87671"/>
                </a:lnTo>
                <a:cubicBezTo>
                  <a:pt x="441581" y="86095"/>
                  <a:pt x="440560" y="83036"/>
                  <a:pt x="438238" y="82851"/>
                </a:cubicBezTo>
                <a:lnTo>
                  <a:pt x="425146" y="81924"/>
                </a:lnTo>
                <a:lnTo>
                  <a:pt x="420132" y="69781"/>
                </a:lnTo>
                <a:cubicBezTo>
                  <a:pt x="419296" y="67463"/>
                  <a:pt x="416046" y="67463"/>
                  <a:pt x="415117" y="69781"/>
                </a:cubicBezTo>
                <a:close/>
                <a:moveTo>
                  <a:pt x="436010" y="3780"/>
                </a:moveTo>
                <a:lnTo>
                  <a:pt x="517257" y="3780"/>
                </a:lnTo>
                <a:cubicBezTo>
                  <a:pt x="566749" y="3780"/>
                  <a:pt x="606862" y="43825"/>
                  <a:pt x="606862" y="93140"/>
                </a:cubicBezTo>
                <a:cubicBezTo>
                  <a:pt x="606862" y="142548"/>
                  <a:pt x="566749" y="182594"/>
                  <a:pt x="517257" y="182594"/>
                </a:cubicBezTo>
                <a:lnTo>
                  <a:pt x="456438" y="182594"/>
                </a:lnTo>
                <a:lnTo>
                  <a:pt x="415210" y="223751"/>
                </a:lnTo>
                <a:cubicBezTo>
                  <a:pt x="412517" y="226625"/>
                  <a:pt x="407689" y="224678"/>
                  <a:pt x="407689" y="220692"/>
                </a:cubicBezTo>
                <a:lnTo>
                  <a:pt x="407689" y="178051"/>
                </a:lnTo>
                <a:cubicBezTo>
                  <a:pt x="372126" y="166279"/>
                  <a:pt x="346405" y="132815"/>
                  <a:pt x="346405" y="93233"/>
                </a:cubicBezTo>
                <a:cubicBezTo>
                  <a:pt x="346405" y="43825"/>
                  <a:pt x="386518" y="3780"/>
                  <a:pt x="436010" y="3780"/>
                </a:cubicBezTo>
                <a:close/>
                <a:moveTo>
                  <a:pt x="140854" y="207"/>
                </a:moveTo>
                <a:cubicBezTo>
                  <a:pt x="140854" y="207"/>
                  <a:pt x="191922" y="5954"/>
                  <a:pt x="216621" y="856"/>
                </a:cubicBezTo>
                <a:cubicBezTo>
                  <a:pt x="241412" y="-4335"/>
                  <a:pt x="267874" y="15038"/>
                  <a:pt x="272145" y="33762"/>
                </a:cubicBezTo>
                <a:cubicBezTo>
                  <a:pt x="272145" y="33762"/>
                  <a:pt x="322099" y="33948"/>
                  <a:pt x="302693" y="122934"/>
                </a:cubicBezTo>
                <a:cubicBezTo>
                  <a:pt x="310493" y="122563"/>
                  <a:pt x="318942" y="128032"/>
                  <a:pt x="310400" y="158343"/>
                </a:cubicBezTo>
                <a:cubicBezTo>
                  <a:pt x="303807" y="181331"/>
                  <a:pt x="297772" y="187727"/>
                  <a:pt x="293130" y="188098"/>
                </a:cubicBezTo>
                <a:cubicBezTo>
                  <a:pt x="291551" y="198480"/>
                  <a:pt x="287466" y="209974"/>
                  <a:pt x="281152" y="220819"/>
                </a:cubicBezTo>
                <a:lnTo>
                  <a:pt x="281152" y="260863"/>
                </a:lnTo>
                <a:cubicBezTo>
                  <a:pt x="281152" y="262346"/>
                  <a:pt x="281895" y="263737"/>
                  <a:pt x="283287" y="264385"/>
                </a:cubicBezTo>
                <a:cubicBezTo>
                  <a:pt x="294987" y="270133"/>
                  <a:pt x="353204" y="299424"/>
                  <a:pt x="407057" y="343732"/>
                </a:cubicBezTo>
                <a:cubicBezTo>
                  <a:pt x="416714" y="351611"/>
                  <a:pt x="422192" y="363476"/>
                  <a:pt x="422192" y="375989"/>
                </a:cubicBezTo>
                <a:lnTo>
                  <a:pt x="422192" y="435406"/>
                </a:lnTo>
                <a:lnTo>
                  <a:pt x="238533" y="435406"/>
                </a:lnTo>
                <a:lnTo>
                  <a:pt x="220520" y="352816"/>
                </a:lnTo>
                <a:cubicBezTo>
                  <a:pt x="257104" y="301834"/>
                  <a:pt x="217735" y="299331"/>
                  <a:pt x="210957" y="299331"/>
                </a:cubicBezTo>
                <a:cubicBezTo>
                  <a:pt x="204179" y="299424"/>
                  <a:pt x="164810" y="301834"/>
                  <a:pt x="201393" y="352816"/>
                </a:cubicBezTo>
                <a:lnTo>
                  <a:pt x="183566" y="435499"/>
                </a:lnTo>
                <a:lnTo>
                  <a:pt x="0" y="435499"/>
                </a:lnTo>
                <a:lnTo>
                  <a:pt x="0" y="376082"/>
                </a:lnTo>
                <a:cubicBezTo>
                  <a:pt x="0" y="363754"/>
                  <a:pt x="5478" y="351703"/>
                  <a:pt x="15135" y="343824"/>
                </a:cubicBezTo>
                <a:cubicBezTo>
                  <a:pt x="68988" y="299609"/>
                  <a:pt x="127113" y="270318"/>
                  <a:pt x="138905" y="264478"/>
                </a:cubicBezTo>
                <a:cubicBezTo>
                  <a:pt x="140112" y="263829"/>
                  <a:pt x="141040" y="262532"/>
                  <a:pt x="141040" y="261049"/>
                </a:cubicBezTo>
                <a:lnTo>
                  <a:pt x="141040" y="221005"/>
                </a:lnTo>
                <a:cubicBezTo>
                  <a:pt x="134726" y="210067"/>
                  <a:pt x="130641" y="198573"/>
                  <a:pt x="128970" y="188191"/>
                </a:cubicBezTo>
                <a:cubicBezTo>
                  <a:pt x="124420" y="187820"/>
                  <a:pt x="118385" y="181424"/>
                  <a:pt x="111792" y="158436"/>
                </a:cubicBezTo>
                <a:cubicBezTo>
                  <a:pt x="103528" y="128867"/>
                  <a:pt x="111328" y="123120"/>
                  <a:pt x="118942" y="123120"/>
                </a:cubicBezTo>
                <a:cubicBezTo>
                  <a:pt x="114856" y="105786"/>
                  <a:pt x="104643" y="45813"/>
                  <a:pt x="149397" y="18560"/>
                </a:cubicBezTo>
                <a:cubicBezTo>
                  <a:pt x="149397" y="18560"/>
                  <a:pt x="140112" y="10960"/>
                  <a:pt x="140854" y="207"/>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sp>
        <p:nvSpPr>
          <p:cNvPr id="21" name="iṩḷïḓè">
            <a:extLst>
              <a:ext uri="{FF2B5EF4-FFF2-40B4-BE49-F238E27FC236}">
                <a16:creationId xmlns="" xmlns:a16="http://schemas.microsoft.com/office/drawing/2014/main" id="{3EF98636-AC98-4095-8C7E-0AE1C56FE056}"/>
              </a:ext>
            </a:extLst>
          </p:cNvPr>
          <p:cNvSpPr/>
          <p:nvPr/>
        </p:nvSpPr>
        <p:spPr>
          <a:xfrm>
            <a:off x="4207599" y="3603800"/>
            <a:ext cx="280728" cy="280304"/>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rgbClr val="404040"/>
              </a:solidFill>
            </a:endParaRPr>
          </a:p>
        </p:txBody>
      </p:sp>
      <p:grpSp>
        <p:nvGrpSpPr>
          <p:cNvPr id="22" name="组合 17">
            <a:extLst>
              <a:ext uri="{FF2B5EF4-FFF2-40B4-BE49-F238E27FC236}">
                <a16:creationId xmlns="" xmlns:a16="http://schemas.microsoft.com/office/drawing/2014/main" id="{DE7988D2-86CF-45F2-9899-9A2A356EA1CB}"/>
              </a:ext>
            </a:extLst>
          </p:cNvPr>
          <p:cNvGrpSpPr/>
          <p:nvPr/>
        </p:nvGrpSpPr>
        <p:grpSpPr>
          <a:xfrm>
            <a:off x="1368242" y="2067974"/>
            <a:ext cx="2230252" cy="1077218"/>
            <a:chOff x="3624779" y="2412339"/>
            <a:chExt cx="2230252" cy="1077218"/>
          </a:xfrm>
        </p:grpSpPr>
        <p:sp>
          <p:nvSpPr>
            <p:cNvPr id="23" name="文本框 22">
              <a:extLst>
                <a:ext uri="{FF2B5EF4-FFF2-40B4-BE49-F238E27FC236}">
                  <a16:creationId xmlns="" xmlns:a16="http://schemas.microsoft.com/office/drawing/2014/main" id="{014BBE10-E4C1-46F3-AEE2-7933F3A30420}"/>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4" name="文本框 23">
              <a:extLst>
                <a:ext uri="{FF2B5EF4-FFF2-40B4-BE49-F238E27FC236}">
                  <a16:creationId xmlns="" xmlns:a16="http://schemas.microsoft.com/office/drawing/2014/main" id="{332DEAAF-FBAB-4DA9-9150-0BC8AE037819}"/>
                </a:ext>
              </a:extLst>
            </p:cNvPr>
            <p:cNvSpPr txBox="1"/>
            <p:nvPr/>
          </p:nvSpPr>
          <p:spPr>
            <a:xfrm>
              <a:off x="3624779" y="2750893"/>
              <a:ext cx="2230252" cy="7386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400" dirty="0">
                  <a:solidFill>
                    <a:schemeClr val="tx1">
                      <a:lumMod val="50000"/>
                      <a:lumOff val="50000"/>
                    </a:schemeClr>
                  </a:solidFill>
                  <a:latin typeface="+mn-ea"/>
                </a:rPr>
                <a:t>用户可以在投影仪或者计算机上</a:t>
              </a:r>
              <a:r>
                <a:rPr lang="zh-CN" altLang="en-US" sz="1400" dirty="0" smtClean="0">
                  <a:solidFill>
                    <a:schemeClr val="tx1">
                      <a:lumMod val="50000"/>
                      <a:lumOff val="50000"/>
                    </a:schemeClr>
                  </a:solidFill>
                  <a:latin typeface="+mn-ea"/>
                </a:rPr>
                <a:t>进行演示也</a:t>
              </a:r>
              <a:endParaRPr lang="zh-CN" altLang="en-US" sz="1400" dirty="0">
                <a:solidFill>
                  <a:schemeClr val="tx1">
                    <a:lumMod val="50000"/>
                    <a:lumOff val="50000"/>
                  </a:schemeClr>
                </a:solidFill>
                <a:latin typeface="+mn-ea"/>
              </a:endParaRPr>
            </a:p>
          </p:txBody>
        </p:sp>
      </p:grpSp>
      <p:grpSp>
        <p:nvGrpSpPr>
          <p:cNvPr id="25" name="组合 20">
            <a:extLst>
              <a:ext uri="{FF2B5EF4-FFF2-40B4-BE49-F238E27FC236}">
                <a16:creationId xmlns="" xmlns:a16="http://schemas.microsoft.com/office/drawing/2014/main" id="{CF953BD3-984A-4A1F-872E-B447066036C3}"/>
              </a:ext>
            </a:extLst>
          </p:cNvPr>
          <p:cNvGrpSpPr/>
          <p:nvPr/>
        </p:nvGrpSpPr>
        <p:grpSpPr>
          <a:xfrm>
            <a:off x="3232835" y="4652382"/>
            <a:ext cx="2230252" cy="1077218"/>
            <a:chOff x="3624779" y="2412339"/>
            <a:chExt cx="2230252" cy="1077218"/>
          </a:xfrm>
        </p:grpSpPr>
        <p:sp>
          <p:nvSpPr>
            <p:cNvPr id="26" name="文本框 25">
              <a:extLst>
                <a:ext uri="{FF2B5EF4-FFF2-40B4-BE49-F238E27FC236}">
                  <a16:creationId xmlns="" xmlns:a16="http://schemas.microsoft.com/office/drawing/2014/main" id="{4DC13E42-4929-44AA-94B5-DA27D2389514}"/>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7" name="文本框 26">
              <a:extLst>
                <a:ext uri="{FF2B5EF4-FFF2-40B4-BE49-F238E27FC236}">
                  <a16:creationId xmlns="" xmlns:a16="http://schemas.microsoft.com/office/drawing/2014/main" id="{A2900722-A41D-4754-90A3-1483070A788F}"/>
                </a:ext>
              </a:extLst>
            </p:cNvPr>
            <p:cNvSpPr txBox="1"/>
            <p:nvPr/>
          </p:nvSpPr>
          <p:spPr>
            <a:xfrm>
              <a:off x="3624779" y="2750893"/>
              <a:ext cx="2230252" cy="7386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400" dirty="0">
                  <a:solidFill>
                    <a:schemeClr val="tx1">
                      <a:lumMod val="50000"/>
                      <a:lumOff val="50000"/>
                    </a:schemeClr>
                  </a:solidFill>
                  <a:latin typeface="+mn-ea"/>
                </a:rPr>
                <a:t>用户可以在投影仪或者计算机上进行演示也</a:t>
              </a:r>
            </a:p>
          </p:txBody>
        </p:sp>
      </p:grpSp>
      <p:grpSp>
        <p:nvGrpSpPr>
          <p:cNvPr id="28" name="组合 23">
            <a:extLst>
              <a:ext uri="{FF2B5EF4-FFF2-40B4-BE49-F238E27FC236}">
                <a16:creationId xmlns="" xmlns:a16="http://schemas.microsoft.com/office/drawing/2014/main" id="{2DF710E5-4354-470C-9C7B-2DD2657062BA}"/>
              </a:ext>
            </a:extLst>
          </p:cNvPr>
          <p:cNvGrpSpPr/>
          <p:nvPr/>
        </p:nvGrpSpPr>
        <p:grpSpPr>
          <a:xfrm>
            <a:off x="5097431" y="2509135"/>
            <a:ext cx="2230252" cy="1077218"/>
            <a:chOff x="3624779" y="2412339"/>
            <a:chExt cx="2230252" cy="1077218"/>
          </a:xfrm>
        </p:grpSpPr>
        <p:sp>
          <p:nvSpPr>
            <p:cNvPr id="29" name="文本框 28">
              <a:extLst>
                <a:ext uri="{FF2B5EF4-FFF2-40B4-BE49-F238E27FC236}">
                  <a16:creationId xmlns="" xmlns:a16="http://schemas.microsoft.com/office/drawing/2014/main" id="{36D0B637-A6FE-4B72-B146-890AB04AAA4C}"/>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30" name="文本框 29">
              <a:extLst>
                <a:ext uri="{FF2B5EF4-FFF2-40B4-BE49-F238E27FC236}">
                  <a16:creationId xmlns="" xmlns:a16="http://schemas.microsoft.com/office/drawing/2014/main" id="{FF97623D-F1A4-4E95-8A5F-895C59E44850}"/>
                </a:ext>
              </a:extLst>
            </p:cNvPr>
            <p:cNvSpPr txBox="1"/>
            <p:nvPr/>
          </p:nvSpPr>
          <p:spPr>
            <a:xfrm>
              <a:off x="3624779" y="2750893"/>
              <a:ext cx="2230252" cy="738664"/>
            </a:xfrm>
            <a:prstGeom prst="rect">
              <a:avLst/>
            </a:prstGeom>
            <a:noFill/>
          </p:spPr>
          <p:txBody>
            <a:bodyPr wrap="square" rtlCol="0">
              <a:spAutoFit/>
              <a:scene3d>
                <a:camera prst="orthographicFront"/>
                <a:lightRig rig="threePt" dir="t"/>
              </a:scene3d>
              <a:sp3d contourW="12700"/>
            </a:bodyPr>
            <a:lstStyle/>
            <a:p>
              <a:pPr algn="ctr">
                <a:lnSpc>
                  <a:spcPct val="150000"/>
                </a:lnSpc>
              </a:pPr>
              <a:r>
                <a:rPr lang="zh-CN" altLang="en-US" sz="1400" dirty="0">
                  <a:solidFill>
                    <a:schemeClr val="tx1">
                      <a:lumMod val="50000"/>
                      <a:lumOff val="50000"/>
                    </a:schemeClr>
                  </a:solidFill>
                  <a:latin typeface="+mn-ea"/>
                </a:rPr>
                <a:t>用户可以在投影仪或者计算机上进行演示也</a:t>
              </a:r>
            </a:p>
          </p:txBody>
        </p:sp>
      </p:grpSp>
      <p:grpSp>
        <p:nvGrpSpPr>
          <p:cNvPr id="31" name="组合 26">
            <a:extLst>
              <a:ext uri="{FF2B5EF4-FFF2-40B4-BE49-F238E27FC236}">
                <a16:creationId xmlns="" xmlns:a16="http://schemas.microsoft.com/office/drawing/2014/main" id="{2F905687-BA44-4DDC-A99F-46AFE7A70DEF}"/>
              </a:ext>
            </a:extLst>
          </p:cNvPr>
          <p:cNvGrpSpPr/>
          <p:nvPr/>
        </p:nvGrpSpPr>
        <p:grpSpPr>
          <a:xfrm>
            <a:off x="7756627" y="4155976"/>
            <a:ext cx="3063746" cy="1989122"/>
            <a:chOff x="3624779" y="2412339"/>
            <a:chExt cx="3063746" cy="1989122"/>
          </a:xfrm>
        </p:grpSpPr>
        <p:sp>
          <p:nvSpPr>
            <p:cNvPr id="32" name="文本框 31">
              <a:extLst>
                <a:ext uri="{FF2B5EF4-FFF2-40B4-BE49-F238E27FC236}">
                  <a16:creationId xmlns="" xmlns:a16="http://schemas.microsoft.com/office/drawing/2014/main" id="{FCB0FD4D-10AB-4870-8969-B1F42047D9D3}"/>
                </a:ext>
              </a:extLst>
            </p:cNvPr>
            <p:cNvSpPr txBox="1"/>
            <p:nvPr/>
          </p:nvSpPr>
          <p:spPr>
            <a:xfrm>
              <a:off x="4554744" y="2412339"/>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rgbClr val="404040"/>
                  </a:solidFill>
                  <a:latin typeface="Century Gothic" panose="020B0502020202020204" pitchFamily="34" charset="0"/>
                </a:rPr>
                <a:t>标题文字添加</a:t>
              </a:r>
            </a:p>
          </p:txBody>
        </p:sp>
        <p:sp>
          <p:nvSpPr>
            <p:cNvPr id="33" name="文本框 32">
              <a:extLst>
                <a:ext uri="{FF2B5EF4-FFF2-40B4-BE49-F238E27FC236}">
                  <a16:creationId xmlns="" xmlns:a16="http://schemas.microsoft.com/office/drawing/2014/main" id="{66C57D20-4308-464D-9C7A-F889A022A2E0}"/>
                </a:ext>
              </a:extLst>
            </p:cNvPr>
            <p:cNvSpPr txBox="1"/>
            <p:nvPr/>
          </p:nvSpPr>
          <p:spPr>
            <a:xfrm>
              <a:off x="3624779" y="2788993"/>
              <a:ext cx="3063746" cy="830997"/>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600" dirty="0">
                  <a:solidFill>
                    <a:schemeClr val="tx1">
                      <a:lumMod val="50000"/>
                      <a:lumOff val="50000"/>
                    </a:schemeClr>
                  </a:solidFill>
                  <a:latin typeface="+mn-ea"/>
                </a:rPr>
                <a:t>用户可以在投影仪或者计算机上进行演示也</a:t>
              </a:r>
            </a:p>
          </p:txBody>
        </p:sp>
        <p:sp>
          <p:nvSpPr>
            <p:cNvPr id="34" name="文本框 33">
              <a:extLst>
                <a:ext uri="{FF2B5EF4-FFF2-40B4-BE49-F238E27FC236}">
                  <a16:creationId xmlns="" xmlns:a16="http://schemas.microsoft.com/office/drawing/2014/main" id="{CE6E0394-AC64-439D-9B3A-9114714506E2}"/>
                </a:ext>
              </a:extLst>
            </p:cNvPr>
            <p:cNvSpPr txBox="1"/>
            <p:nvPr/>
          </p:nvSpPr>
          <p:spPr>
            <a:xfrm>
              <a:off x="3624779" y="3570464"/>
              <a:ext cx="3063746" cy="830997"/>
            </a:xfrm>
            <a:prstGeom prst="rect">
              <a:avLst/>
            </a:prstGeom>
            <a:noFill/>
          </p:spPr>
          <p:txBody>
            <a:bodyPr wrap="square" rtlCol="0">
              <a:spAutoFit/>
              <a:scene3d>
                <a:camera prst="orthographicFront"/>
                <a:lightRig rig="threePt" dir="t"/>
              </a:scene3d>
              <a:sp3d contourW="12700"/>
            </a:bodyPr>
            <a:lstStyle/>
            <a:p>
              <a:pPr algn="r">
                <a:lnSpc>
                  <a:spcPct val="150000"/>
                </a:lnSpc>
              </a:pPr>
              <a:r>
                <a:rPr lang="zh-CN" altLang="en-US" sz="1600" dirty="0">
                  <a:solidFill>
                    <a:schemeClr val="tx1">
                      <a:lumMod val="50000"/>
                      <a:lumOff val="50000"/>
                    </a:schemeClr>
                  </a:solidFill>
                  <a:latin typeface="+mn-ea"/>
                </a:rPr>
                <a:t>用户可以在投影仪或者计算机上进行演示也</a:t>
              </a:r>
            </a:p>
          </p:txBody>
        </p:sp>
      </p:grpSp>
    </p:spTree>
    <p:extLst>
      <p:ext uri="{BB962C8B-B14F-4D97-AF65-F5344CB8AC3E}">
        <p14:creationId xmlns:p14="http://schemas.microsoft.com/office/powerpoint/2010/main" val="18891008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animEffect transition="in" filter="fade">
                                      <p:cBhvr>
                                        <p:cTn id="18" dur="500"/>
                                        <p:tgtEl>
                                          <p:spTgt spid="1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animEffect transition="in" filter="fade">
                                      <p:cBhvr>
                                        <p:cTn id="28" dur="500"/>
                                        <p:tgtEl>
                                          <p:spTgt spid="1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par>
                                <p:cTn id="48" presetID="22"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par>
                                <p:cTn id="51" presetID="2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down)">
                                      <p:cBhvr>
                                        <p:cTn id="53" dur="500"/>
                                        <p:tgtEl>
                                          <p:spTgt spid="15"/>
                                        </p:tgtEl>
                                      </p:cBhvr>
                                    </p:animEffect>
                                  </p:childTnLst>
                                </p:cTn>
                              </p:par>
                            </p:childTnLst>
                          </p:cTn>
                        </p:par>
                        <p:par>
                          <p:cTn id="54" fill="hold">
                            <p:stCondLst>
                              <p:cond delay="2000"/>
                            </p:stCondLst>
                            <p:childTnLst>
                              <p:par>
                                <p:cTn id="55" presetID="53" presetClass="entr" presetSubtype="16"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p:cTn id="57" dur="500" fill="hold"/>
                                        <p:tgtEl>
                                          <p:spTgt spid="22"/>
                                        </p:tgtEl>
                                        <p:attrNameLst>
                                          <p:attrName>ppt_w</p:attrName>
                                        </p:attrNameLst>
                                      </p:cBhvr>
                                      <p:tavLst>
                                        <p:tav tm="0">
                                          <p:val>
                                            <p:fltVal val="0"/>
                                          </p:val>
                                        </p:tav>
                                        <p:tav tm="100000">
                                          <p:val>
                                            <p:strVal val="#ppt_w"/>
                                          </p:val>
                                        </p:tav>
                                      </p:tavLst>
                                    </p:anim>
                                    <p:anim calcmode="lin" valueType="num">
                                      <p:cBhvr>
                                        <p:cTn id="58" dur="500" fill="hold"/>
                                        <p:tgtEl>
                                          <p:spTgt spid="22"/>
                                        </p:tgtEl>
                                        <p:attrNameLst>
                                          <p:attrName>ppt_h</p:attrName>
                                        </p:attrNameLst>
                                      </p:cBhvr>
                                      <p:tavLst>
                                        <p:tav tm="0">
                                          <p:val>
                                            <p:fltVal val="0"/>
                                          </p:val>
                                        </p:tav>
                                        <p:tav tm="100000">
                                          <p:val>
                                            <p:strVal val="#ppt_h"/>
                                          </p:val>
                                        </p:tav>
                                      </p:tavLst>
                                    </p:anim>
                                    <p:animEffect transition="in" filter="fade">
                                      <p:cBhvr>
                                        <p:cTn id="59" dur="500"/>
                                        <p:tgtEl>
                                          <p:spTgt spid="22"/>
                                        </p:tgtEl>
                                      </p:cBhvr>
                                    </p:animEffect>
                                  </p:childTnLst>
                                </p:cTn>
                              </p:par>
                            </p:childTnLst>
                          </p:cTn>
                        </p:par>
                        <p:par>
                          <p:cTn id="60" fill="hold">
                            <p:stCondLst>
                              <p:cond delay="2500"/>
                            </p:stCondLst>
                            <p:childTnLst>
                              <p:par>
                                <p:cTn id="61" presetID="53" presetClass="entr" presetSubtype="16"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Effect transition="in" filter="fade">
                                      <p:cBhvr>
                                        <p:cTn id="65" dur="500"/>
                                        <p:tgtEl>
                                          <p:spTgt spid="25"/>
                                        </p:tgtEl>
                                      </p:cBhvr>
                                    </p:animEffect>
                                  </p:childTnLst>
                                </p:cTn>
                              </p:par>
                            </p:childTnLst>
                          </p:cTn>
                        </p:par>
                        <p:par>
                          <p:cTn id="66" fill="hold">
                            <p:stCondLst>
                              <p:cond delay="3000"/>
                            </p:stCondLst>
                            <p:childTnLst>
                              <p:par>
                                <p:cTn id="67" presetID="53" presetClass="entr" presetSubtype="16" fill="hold" nodeType="after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childTnLst>
                          </p:cTn>
                        </p:par>
                        <p:par>
                          <p:cTn id="72" fill="hold">
                            <p:stCondLst>
                              <p:cond delay="3500"/>
                            </p:stCondLst>
                            <p:childTnLst>
                              <p:par>
                                <p:cTn id="73" presetID="2" presetClass="entr" presetSubtype="2" fill="hold"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6" grpId="0" animBg="1"/>
      <p:bldP spid="18" grpId="0" animBg="1"/>
      <p:bldP spid="19"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a:solidFill>
                      <a:schemeClr val="tx1">
                        <a:lumMod val="75000"/>
                        <a:lumOff val="25000"/>
                      </a:schemeClr>
                    </a:solidFill>
                    <a:latin typeface="Microsoft YaHei" charset="-122"/>
                    <a:ea typeface="Microsoft YaHei" charset="-122"/>
                    <a:cs typeface="Microsoft YaHei" charset="-122"/>
                    <a:sym typeface="+mn-lt"/>
                  </a:rPr>
                  <a:t>分析不足与改善</a:t>
                </a:r>
                <a:endParaRPr lang="zh-CN" altLang="en-US" sz="24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ïşľïḋe"/>
          <p:cNvSpPr/>
          <p:nvPr/>
        </p:nvSpPr>
        <p:spPr>
          <a:xfrm>
            <a:off x="963042" y="4438770"/>
            <a:ext cx="2444212" cy="1088382"/>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1íḓe"/>
          <p:cNvSpPr/>
          <p:nvPr/>
        </p:nvSpPr>
        <p:spPr>
          <a:xfrm>
            <a:off x="3631450" y="4438770"/>
            <a:ext cx="2444211" cy="1088382"/>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íŝļidé"/>
          <p:cNvSpPr/>
          <p:nvPr/>
        </p:nvSpPr>
        <p:spPr>
          <a:xfrm>
            <a:off x="6304246" y="4438770"/>
            <a:ext cx="2448600" cy="1088382"/>
          </a:xfrm>
          <a:prstGeom prst="rect">
            <a:avLst/>
          </a:prstGeom>
          <a:solidFill>
            <a:srgbClr val="4029B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íś1íďe"/>
          <p:cNvSpPr/>
          <p:nvPr/>
        </p:nvSpPr>
        <p:spPr>
          <a:xfrm>
            <a:off x="8969108" y="1826996"/>
            <a:ext cx="2444115" cy="3700145"/>
          </a:xfrm>
          <a:prstGeom prst="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12"/>
          <p:cNvSpPr/>
          <p:nvPr/>
        </p:nvSpPr>
        <p:spPr>
          <a:xfrm>
            <a:off x="1088106" y="4555921"/>
            <a:ext cx="2243805" cy="85408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100" dirty="0">
                <a:solidFill>
                  <a:schemeClr val="bg1"/>
                </a:solidFill>
                <a:latin typeface="+mn-ea"/>
              </a:rPr>
              <a:t>用户可以在投影仪或者计算机上进行演示也可以将演示文稿打印出来制作成胶片用户</a:t>
            </a:r>
          </a:p>
        </p:txBody>
      </p:sp>
      <p:sp>
        <p:nvSpPr>
          <p:cNvPr id="14" name="矩形 13"/>
          <p:cNvSpPr/>
          <p:nvPr/>
        </p:nvSpPr>
        <p:spPr>
          <a:xfrm>
            <a:off x="3731652" y="4555921"/>
            <a:ext cx="2243805" cy="85408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100" dirty="0">
                <a:solidFill>
                  <a:schemeClr val="bg1"/>
                </a:solidFill>
                <a:latin typeface="+mn-ea"/>
              </a:rPr>
              <a:t>用户可以在投影仪或者计算机上进行演示也可以将演示文稿打印出来制作成胶片用户</a:t>
            </a:r>
          </a:p>
        </p:txBody>
      </p:sp>
      <p:sp>
        <p:nvSpPr>
          <p:cNvPr id="15" name="矩形 14"/>
          <p:cNvSpPr/>
          <p:nvPr/>
        </p:nvSpPr>
        <p:spPr>
          <a:xfrm>
            <a:off x="6406643" y="4555921"/>
            <a:ext cx="2243805" cy="85408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100" dirty="0">
                <a:solidFill>
                  <a:schemeClr val="bg1"/>
                </a:solidFill>
                <a:latin typeface="+mn-ea"/>
              </a:rPr>
              <a:t>用户可以在投影仪或者计算机上进行演示也可以将演示文稿打印出来制作成胶片</a:t>
            </a:r>
            <a:r>
              <a:rPr lang="zh-CN" altLang="en-US" sz="1100" dirty="0" smtClean="0">
                <a:solidFill>
                  <a:schemeClr val="bg1"/>
                </a:solidFill>
                <a:latin typeface="+mn-ea"/>
              </a:rPr>
              <a:t>用户</a:t>
            </a:r>
            <a:endParaRPr lang="zh-CN" altLang="en-US" sz="1100" dirty="0">
              <a:solidFill>
                <a:schemeClr val="bg1"/>
              </a:solidFill>
              <a:latin typeface="+mn-ea"/>
            </a:endParaRPr>
          </a:p>
        </p:txBody>
      </p:sp>
      <p:sp>
        <p:nvSpPr>
          <p:cNvPr id="16" name="矩形 15"/>
          <p:cNvSpPr/>
          <p:nvPr/>
        </p:nvSpPr>
        <p:spPr>
          <a:xfrm>
            <a:off x="9169227" y="3506861"/>
            <a:ext cx="2243805" cy="1569660"/>
          </a:xfrm>
          <a:prstGeom prst="rect">
            <a:avLst/>
          </a:prstGeom>
        </p:spPr>
        <p:txBody>
          <a:bodyPr wrap="square">
            <a:spAutoFit/>
            <a:scene3d>
              <a:camera prst="orthographicFront"/>
              <a:lightRig rig="threePt" dir="t">
                <a:rot lat="0" lon="0" rev="0"/>
              </a:lightRig>
            </a:scene3d>
            <a:sp3d contourW="12700"/>
          </a:bodyPr>
          <a:lstStyle/>
          <a:p>
            <a:pPr>
              <a:lnSpc>
                <a:spcPct val="150000"/>
              </a:lnSpc>
            </a:pPr>
            <a:r>
              <a:rPr lang="zh-CN" altLang="en-US" sz="1600" dirty="0">
                <a:solidFill>
                  <a:schemeClr val="bg1"/>
                </a:solidFill>
                <a:latin typeface="+mn-ea"/>
              </a:rPr>
              <a:t>用户可以在投影仪或者计算机上进行演示也可以将演示文稿打印出来制作成胶片</a:t>
            </a:r>
            <a:r>
              <a:rPr lang="zh-CN" altLang="en-US" sz="1600" dirty="0" smtClean="0">
                <a:solidFill>
                  <a:schemeClr val="bg1"/>
                </a:solidFill>
                <a:latin typeface="+mn-ea"/>
              </a:rPr>
              <a:t>用户</a:t>
            </a:r>
            <a:endParaRPr lang="zh-CN" altLang="en-US" sz="1600" dirty="0">
              <a:solidFill>
                <a:schemeClr val="bg1"/>
              </a:solidFill>
              <a:latin typeface="+mn-ea"/>
            </a:endParaRPr>
          </a:p>
        </p:txBody>
      </p:sp>
      <p:sp>
        <p:nvSpPr>
          <p:cNvPr id="17" name="矩形 16"/>
          <p:cNvSpPr/>
          <p:nvPr/>
        </p:nvSpPr>
        <p:spPr>
          <a:xfrm>
            <a:off x="9140374" y="2352776"/>
            <a:ext cx="2469700" cy="829945"/>
          </a:xfrm>
          <a:prstGeom prst="rect">
            <a:avLst/>
          </a:prstGeom>
        </p:spPr>
        <p:txBody>
          <a:bodyPr wrap="square">
            <a:spAutoFit/>
            <a:scene3d>
              <a:camera prst="orthographicFront"/>
              <a:lightRig rig="threePt" dir="t">
                <a:rot lat="0" lon="0" rev="0"/>
              </a:lightRig>
            </a:scene3d>
            <a:sp3d contourW="12700"/>
          </a:bodyPr>
          <a:lstStyle/>
          <a:p>
            <a:r>
              <a:rPr lang="en-US" altLang="zh-CN" sz="2400" b="1" dirty="0">
                <a:solidFill>
                  <a:schemeClr val="bg1"/>
                </a:solidFill>
                <a:latin typeface="Century Gothic" panose="020B0502020202020204" pitchFamily="34" charset="0"/>
                <a:ea typeface="微软雅黑" panose="020B0503020204020204" pitchFamily="34" charset="-122"/>
              </a:rPr>
              <a:t>BUSINESS </a:t>
            </a:r>
            <a:r>
              <a:rPr lang="en-US" altLang="zh-CN" sz="2400" dirty="0">
                <a:solidFill>
                  <a:schemeClr val="bg1"/>
                </a:solidFill>
                <a:latin typeface="Century Gothic" panose="020B0502020202020204" pitchFamily="34" charset="0"/>
                <a:ea typeface="微软雅黑" panose="020B0503020204020204" pitchFamily="34" charset="-122"/>
              </a:rPr>
              <a:t>BROCHURE</a:t>
            </a:r>
          </a:p>
        </p:txBody>
      </p:sp>
      <p:pic>
        <p:nvPicPr>
          <p:cNvPr id="18" name="图片 1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59852" y="1825091"/>
            <a:ext cx="2442765" cy="2653493"/>
          </a:xfrm>
          <a:prstGeom prst="rect">
            <a:avLst/>
          </a:prstGeom>
        </p:spPr>
      </p:pic>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642092" y="1825092"/>
            <a:ext cx="2433569" cy="2613660"/>
          </a:xfrm>
          <a:prstGeom prst="rect">
            <a:avLst/>
          </a:prstGeom>
        </p:spPr>
      </p:pic>
      <p:pic>
        <p:nvPicPr>
          <p:cNvPr id="20" name="图片 19"/>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303379" y="1825091"/>
            <a:ext cx="2449468" cy="2653493"/>
          </a:xfrm>
          <a:prstGeom prst="rect">
            <a:avLst/>
          </a:prstGeom>
        </p:spPr>
      </p:pic>
    </p:spTree>
    <p:extLst>
      <p:ext uri="{BB962C8B-B14F-4D97-AF65-F5344CB8AC3E}">
        <p14:creationId xmlns:p14="http://schemas.microsoft.com/office/powerpoint/2010/main" val="20184103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heckerboard(across)">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checkerboard(across)">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heckerboard(across)">
                                      <p:cBhvr>
                                        <p:cTn id="17" dur="500"/>
                                        <p:tgtEl>
                                          <p:spTgt spid="20"/>
                                        </p:tgtEl>
                                      </p:cBhvr>
                                    </p:animEffect>
                                  </p:childTnLst>
                                </p:cTn>
                              </p:par>
                            </p:childTnLst>
                          </p:cTn>
                        </p:par>
                        <p:par>
                          <p:cTn id="18" fill="hold">
                            <p:stCondLst>
                              <p:cond delay="500"/>
                            </p:stCondLst>
                            <p:childTnLst>
                              <p:par>
                                <p:cTn id="19" presetID="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750" fill="hold"/>
                                        <p:tgtEl>
                                          <p:spTgt spid="9"/>
                                        </p:tgtEl>
                                        <p:attrNameLst>
                                          <p:attrName>ppt_x</p:attrName>
                                        </p:attrNameLst>
                                      </p:cBhvr>
                                      <p:tavLst>
                                        <p:tav tm="0">
                                          <p:val>
                                            <p:strVal val="0-#ppt_w/2"/>
                                          </p:val>
                                        </p:tav>
                                        <p:tav tm="100000">
                                          <p:val>
                                            <p:strVal val="#ppt_x"/>
                                          </p:val>
                                        </p:tav>
                                      </p:tavLst>
                                    </p:anim>
                                    <p:anim calcmode="lin" valueType="num">
                                      <p:cBhvr additive="base">
                                        <p:cTn id="22" dur="75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750" fill="hold"/>
                                        <p:tgtEl>
                                          <p:spTgt spid="10"/>
                                        </p:tgtEl>
                                        <p:attrNameLst>
                                          <p:attrName>ppt_x</p:attrName>
                                        </p:attrNameLst>
                                      </p:cBhvr>
                                      <p:tavLst>
                                        <p:tav tm="0">
                                          <p:val>
                                            <p:strVal val="0-#ppt_w/2"/>
                                          </p:val>
                                        </p:tav>
                                        <p:tav tm="100000">
                                          <p:val>
                                            <p:strVal val="#ppt_x"/>
                                          </p:val>
                                        </p:tav>
                                      </p:tavLst>
                                    </p:anim>
                                    <p:anim calcmode="lin" valueType="num">
                                      <p:cBhvr additive="base">
                                        <p:cTn id="26" dur="75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750" fill="hold"/>
                                        <p:tgtEl>
                                          <p:spTgt spid="11"/>
                                        </p:tgtEl>
                                        <p:attrNameLst>
                                          <p:attrName>ppt_x</p:attrName>
                                        </p:attrNameLst>
                                      </p:cBhvr>
                                      <p:tavLst>
                                        <p:tav tm="0">
                                          <p:val>
                                            <p:strVal val="0-#ppt_w/2"/>
                                          </p:val>
                                        </p:tav>
                                        <p:tav tm="100000">
                                          <p:val>
                                            <p:strVal val="#ppt_x"/>
                                          </p:val>
                                        </p:tav>
                                      </p:tavLst>
                                    </p:anim>
                                    <p:anim calcmode="lin" valueType="num">
                                      <p:cBhvr additive="base">
                                        <p:cTn id="30" dur="75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750" fill="hold"/>
                                        <p:tgtEl>
                                          <p:spTgt spid="12"/>
                                        </p:tgtEl>
                                        <p:attrNameLst>
                                          <p:attrName>ppt_x</p:attrName>
                                        </p:attrNameLst>
                                      </p:cBhvr>
                                      <p:tavLst>
                                        <p:tav tm="0">
                                          <p:val>
                                            <p:strVal val="0-#ppt_w/2"/>
                                          </p:val>
                                        </p:tav>
                                        <p:tav tm="100000">
                                          <p:val>
                                            <p:strVal val="#ppt_x"/>
                                          </p:val>
                                        </p:tav>
                                      </p:tavLst>
                                    </p:anim>
                                    <p:anim calcmode="lin" valueType="num">
                                      <p:cBhvr additive="base">
                                        <p:cTn id="34" dur="75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750" fill="hold"/>
                                        <p:tgtEl>
                                          <p:spTgt spid="13"/>
                                        </p:tgtEl>
                                        <p:attrNameLst>
                                          <p:attrName>ppt_x</p:attrName>
                                        </p:attrNameLst>
                                      </p:cBhvr>
                                      <p:tavLst>
                                        <p:tav tm="0">
                                          <p:val>
                                            <p:strVal val="0-#ppt_w/2"/>
                                          </p:val>
                                        </p:tav>
                                        <p:tav tm="100000">
                                          <p:val>
                                            <p:strVal val="#ppt_x"/>
                                          </p:val>
                                        </p:tav>
                                      </p:tavLst>
                                    </p:anim>
                                    <p:anim calcmode="lin" valueType="num">
                                      <p:cBhvr additive="base">
                                        <p:cTn id="38" dur="75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750" fill="hold"/>
                                        <p:tgtEl>
                                          <p:spTgt spid="14"/>
                                        </p:tgtEl>
                                        <p:attrNameLst>
                                          <p:attrName>ppt_x</p:attrName>
                                        </p:attrNameLst>
                                      </p:cBhvr>
                                      <p:tavLst>
                                        <p:tav tm="0">
                                          <p:val>
                                            <p:strVal val="0-#ppt_w/2"/>
                                          </p:val>
                                        </p:tav>
                                        <p:tav tm="100000">
                                          <p:val>
                                            <p:strVal val="#ppt_x"/>
                                          </p:val>
                                        </p:tav>
                                      </p:tavLst>
                                    </p:anim>
                                    <p:anim calcmode="lin" valueType="num">
                                      <p:cBhvr additive="base">
                                        <p:cTn id="42" dur="75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750" fill="hold"/>
                                        <p:tgtEl>
                                          <p:spTgt spid="15"/>
                                        </p:tgtEl>
                                        <p:attrNameLst>
                                          <p:attrName>ppt_x</p:attrName>
                                        </p:attrNameLst>
                                      </p:cBhvr>
                                      <p:tavLst>
                                        <p:tav tm="0">
                                          <p:val>
                                            <p:strVal val="0-#ppt_w/2"/>
                                          </p:val>
                                        </p:tav>
                                        <p:tav tm="100000">
                                          <p:val>
                                            <p:strVal val="#ppt_x"/>
                                          </p:val>
                                        </p:tav>
                                      </p:tavLst>
                                    </p:anim>
                                    <p:anim calcmode="lin" valueType="num">
                                      <p:cBhvr additive="base">
                                        <p:cTn id="46" dur="75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750" fill="hold"/>
                                        <p:tgtEl>
                                          <p:spTgt spid="16"/>
                                        </p:tgtEl>
                                        <p:attrNameLst>
                                          <p:attrName>ppt_x</p:attrName>
                                        </p:attrNameLst>
                                      </p:cBhvr>
                                      <p:tavLst>
                                        <p:tav tm="0">
                                          <p:val>
                                            <p:strVal val="0-#ppt_w/2"/>
                                          </p:val>
                                        </p:tav>
                                        <p:tav tm="100000">
                                          <p:val>
                                            <p:strVal val="#ppt_x"/>
                                          </p:val>
                                        </p:tav>
                                      </p:tavLst>
                                    </p:anim>
                                    <p:anim calcmode="lin" valueType="num">
                                      <p:cBhvr additive="base">
                                        <p:cTn id="50"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bldLvl="0" animBg="1"/>
      <p:bldP spid="11" grpId="0" bldLvl="0" animBg="1"/>
      <p:bldP spid="12" grpId="0" bldLvl="0" animBg="1"/>
      <p:bldP spid="13" grpId="0"/>
      <p:bldP spid="14" grpId="0"/>
      <p:bldP spid="15"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3AEE10-7BC4-4B3D-948B-2AC857FDE8F3}"/>
              </a:ext>
            </a:extLst>
          </p:cNvPr>
          <p:cNvGrpSpPr/>
          <p:nvPr/>
        </p:nvGrpSpPr>
        <p:grpSpPr>
          <a:xfrm rot="3151703">
            <a:off x="-1883974" y="-542977"/>
            <a:ext cx="6711766" cy="6507812"/>
            <a:chOff x="6783613" y="1466873"/>
            <a:chExt cx="4479474" cy="4343354"/>
          </a:xfrm>
        </p:grpSpPr>
        <p:pic>
          <p:nvPicPr>
            <p:cNvPr id="3" name="图片 2">
              <a:extLst>
                <a:ext uri="{FF2B5EF4-FFF2-40B4-BE49-F238E27FC236}">
                  <a16:creationId xmlns="" xmlns:a16="http://schemas.microsoft.com/office/drawing/2014/main" id="{488F20AA-3AE4-44ED-9AF1-184DBB55C1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4" name="图片 3">
              <a:extLst>
                <a:ext uri="{FF2B5EF4-FFF2-40B4-BE49-F238E27FC236}">
                  <a16:creationId xmlns="" xmlns:a16="http://schemas.microsoft.com/office/drawing/2014/main" id="{A01DE9A1-85D8-48ED-8F02-0BC124CC4B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sp>
        <p:nvSpPr>
          <p:cNvPr id="5" name="TextBox 28">
            <a:extLst>
              <a:ext uri="{FF2B5EF4-FFF2-40B4-BE49-F238E27FC236}">
                <a16:creationId xmlns="" xmlns:a16="http://schemas.microsoft.com/office/drawing/2014/main" id="{4C84C055-FC03-453F-8F41-1B527D27D1D0}"/>
              </a:ext>
            </a:extLst>
          </p:cNvPr>
          <p:cNvSpPr txBox="1"/>
          <p:nvPr/>
        </p:nvSpPr>
        <p:spPr>
          <a:xfrm>
            <a:off x="70468" y="2305615"/>
            <a:ext cx="3007084" cy="2246769"/>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685800">
              <a:defRPr/>
            </a:pPr>
            <a:r>
              <a:rPr lang="en-US" altLang="zh-CN" sz="14000" b="1" i="1" kern="0" dirty="0" smtClean="0">
                <a:ln w="18415" cmpd="sng">
                  <a:noFill/>
                  <a:prstDash val="solid"/>
                </a:ln>
                <a:solidFill>
                  <a:schemeClr val="bg1"/>
                </a:solidFill>
                <a:latin typeface="Arial" charset="0"/>
                <a:ea typeface="Arial" charset="0"/>
                <a:cs typeface="Arial" charset="0"/>
              </a:rPr>
              <a:t>04</a:t>
            </a:r>
            <a:endParaRPr lang="zh-CN" altLang="en-US" sz="14000" b="1" i="1" kern="0" dirty="0">
              <a:ln w="18415" cmpd="sng">
                <a:noFill/>
                <a:prstDash val="solid"/>
              </a:ln>
              <a:solidFill>
                <a:schemeClr val="bg1"/>
              </a:solidFill>
              <a:latin typeface="Arial" charset="0"/>
              <a:ea typeface="Arial" charset="0"/>
              <a:cs typeface="Arial" charset="0"/>
            </a:endParaRPr>
          </a:p>
        </p:txBody>
      </p:sp>
      <p:sp>
        <p:nvSpPr>
          <p:cNvPr id="6" name="矩形 5">
            <a:extLst>
              <a:ext uri="{FF2B5EF4-FFF2-40B4-BE49-F238E27FC236}">
                <a16:creationId xmlns:a16="http://schemas.microsoft.com/office/drawing/2014/main" xmlns="" id="{91DA0F2A-CB9E-49D5-ADB3-74591D858543}"/>
              </a:ext>
            </a:extLst>
          </p:cNvPr>
          <p:cNvSpPr/>
          <p:nvPr/>
        </p:nvSpPr>
        <p:spPr>
          <a:xfrm>
            <a:off x="5503080" y="3122041"/>
            <a:ext cx="6688920" cy="1107996"/>
          </a:xfrm>
          <a:prstGeom prst="rect">
            <a:avLst/>
          </a:prstGeom>
        </p:spPr>
        <p:txBody>
          <a:bodyPr wrap="square">
            <a:spAutoFit/>
          </a:bodyPr>
          <a:lstStyle/>
          <a:p>
            <a:r>
              <a:rPr lang="zh-CN" altLang="en-US" sz="6600" b="1" dirty="0" smtClean="0">
                <a:solidFill>
                  <a:schemeClr val="tx1">
                    <a:lumMod val="75000"/>
                    <a:lumOff val="25000"/>
                  </a:schemeClr>
                </a:solidFill>
                <a:latin typeface="Microsoft YaHei" charset="-122"/>
                <a:ea typeface="Microsoft YaHei" charset="-122"/>
                <a:cs typeface="Microsoft YaHei" charset="-122"/>
                <a:sym typeface="+mn-lt"/>
              </a:rPr>
              <a:t>下阶段工作计划</a:t>
            </a:r>
            <a:endParaRPr lang="zh-CN" altLang="en-US" sz="6600" b="1" dirty="0">
              <a:solidFill>
                <a:schemeClr val="tx1">
                  <a:lumMod val="75000"/>
                  <a:lumOff val="25000"/>
                </a:schemeClr>
              </a:solidFill>
              <a:latin typeface="Microsoft YaHei" charset="-122"/>
              <a:ea typeface="Microsoft YaHei" charset="-122"/>
              <a:cs typeface="Microsoft YaHei" charset="-122"/>
              <a:sym typeface="+mn-lt"/>
            </a:endParaRPr>
          </a:p>
        </p:txBody>
      </p:sp>
      <p:sp>
        <p:nvSpPr>
          <p:cNvPr id="7" name="矩形 6">
            <a:extLst>
              <a:ext uri="{FF2B5EF4-FFF2-40B4-BE49-F238E27FC236}">
                <a16:creationId xmlns:a16="http://schemas.microsoft.com/office/drawing/2014/main" xmlns="" id="{C006C550-81E9-45E3-B300-3A252E42404A}"/>
              </a:ext>
            </a:extLst>
          </p:cNvPr>
          <p:cNvSpPr/>
          <p:nvPr/>
        </p:nvSpPr>
        <p:spPr>
          <a:xfrm>
            <a:off x="5503080" y="2407280"/>
            <a:ext cx="2956560" cy="830997"/>
          </a:xfrm>
          <a:prstGeom prst="rect">
            <a:avLst/>
          </a:prstGeom>
        </p:spPr>
        <p:txBody>
          <a:bodyPr wrap="square">
            <a:spAutoFit/>
          </a:bodyPr>
          <a:lstStyle/>
          <a:p>
            <a:r>
              <a:rPr lang="zh-CN" altLang="en-US" sz="4800" dirty="0" smtClean="0">
                <a:solidFill>
                  <a:schemeClr val="tx1">
                    <a:lumMod val="65000"/>
                    <a:lumOff val="35000"/>
                  </a:schemeClr>
                </a:solidFill>
                <a:latin typeface="Microsoft YaHei" charset="-122"/>
                <a:ea typeface="Microsoft YaHei" charset="-122"/>
                <a:cs typeface="Microsoft YaHei" charset="-122"/>
                <a:sym typeface="+mn-lt"/>
              </a:rPr>
              <a:t>第四部分</a:t>
            </a:r>
            <a:endParaRPr lang="zh-CN" altLang="en-US" sz="4800" dirty="0">
              <a:solidFill>
                <a:schemeClr val="tx1">
                  <a:lumMod val="65000"/>
                  <a:lumOff val="35000"/>
                </a:schemeClr>
              </a:solidFill>
              <a:latin typeface="Microsoft YaHei" charset="-122"/>
              <a:ea typeface="Microsoft YaHei" charset="-122"/>
              <a:cs typeface="Microsoft YaHei" charset="-122"/>
              <a:sym typeface="+mn-lt"/>
            </a:endParaRPr>
          </a:p>
        </p:txBody>
      </p:sp>
      <p:sp>
        <p:nvSpPr>
          <p:cNvPr id="8" name="矩形 7">
            <a:extLst>
              <a:ext uri="{FF2B5EF4-FFF2-40B4-BE49-F238E27FC236}">
                <a16:creationId xmlns:a16="http://schemas.microsoft.com/office/drawing/2014/main" xmlns="" id="{A2BA49A7-C984-4355-8E19-DADEF53CD235}"/>
              </a:ext>
            </a:extLst>
          </p:cNvPr>
          <p:cNvSpPr/>
          <p:nvPr/>
        </p:nvSpPr>
        <p:spPr>
          <a:xfrm>
            <a:off x="5503080" y="4329246"/>
            <a:ext cx="6550136" cy="446276"/>
          </a:xfrm>
          <a:prstGeom prst="rect">
            <a:avLst/>
          </a:prstGeom>
        </p:spPr>
        <p:txBody>
          <a:bodyPr wrap="square">
            <a:spAutoFit/>
          </a:bodyPr>
          <a:lstStyle/>
          <a:p>
            <a:r>
              <a:rPr lang="en-US" altLang="zh-CN" sz="900" dirty="0">
                <a:solidFill>
                  <a:schemeClr val="bg1">
                    <a:lumMod val="65000"/>
                  </a:schemeClr>
                </a:solidFill>
                <a:cs typeface="+mn-ea"/>
                <a:sym typeface="+mn-lt"/>
              </a:rPr>
              <a:t>NEW EMPLOYEE INDUCTION PPT TEMPLATE</a:t>
            </a:r>
          </a:p>
          <a:p>
            <a:r>
              <a:rPr lang="en-US" altLang="zh-CN" sz="700" dirty="0">
                <a:solidFill>
                  <a:schemeClr val="bg1">
                    <a:lumMod val="65000"/>
                  </a:schemeClr>
                </a:solidFill>
                <a:cs typeface="+mn-ea"/>
                <a:sym typeface="+mn-lt"/>
              </a:rPr>
              <a:t>FULL-TIME PPT DESIGNER, PRACTICAL EXPERIENCE IN CUSTOMIZATION, SUCCESS STORIES 1000+, GOOD AT WORK SUMMARY REPORT, COMMERCIAL ROAD SHOW, MEDICAL QUALITY CONTROL CIRCLE, ALL KINDS OF PPT DESIGN, SATISFIED</a:t>
            </a:r>
            <a:endParaRPr lang="zh-CN" altLang="en-US" sz="700" dirty="0">
              <a:solidFill>
                <a:schemeClr val="bg1">
                  <a:lumMod val="65000"/>
                </a:schemeClr>
              </a:solidFill>
              <a:cs typeface="+mn-ea"/>
              <a:sym typeface="+mn-lt"/>
            </a:endParaRPr>
          </a:p>
        </p:txBody>
      </p:sp>
      <p:pic>
        <p:nvPicPr>
          <p:cNvPr id="10" name="图片 9">
            <a:extLst>
              <a:ext uri="{FF2B5EF4-FFF2-40B4-BE49-F238E27FC236}">
                <a16:creationId xmlns="" xmlns:a16="http://schemas.microsoft.com/office/drawing/2014/main" id="{44A5134B-D3C7-4EC4-BB37-5ADE0931045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38078" y="-1218274"/>
            <a:ext cx="3447619" cy="3342857"/>
          </a:xfrm>
          <a:prstGeom prst="rect">
            <a:avLst/>
          </a:prstGeom>
        </p:spPr>
      </p:pic>
    </p:spTree>
    <p:extLst>
      <p:ext uri="{BB962C8B-B14F-4D97-AF65-F5344CB8AC3E}">
        <p14:creationId xmlns:p14="http://schemas.microsoft.com/office/powerpoint/2010/main" val="26073786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sp>
        <p:nvSpPr>
          <p:cNvPr id="9" name="íS1iḋê">
            <a:extLst>
              <a:ext uri="{FF2B5EF4-FFF2-40B4-BE49-F238E27FC236}">
                <a16:creationId xmlns="" xmlns:a16="http://schemas.microsoft.com/office/drawing/2014/main" id="{19B33EE0-D17F-42B0-8763-195AF90BB140}"/>
              </a:ext>
            </a:extLst>
          </p:cNvPr>
          <p:cNvSpPr/>
          <p:nvPr/>
        </p:nvSpPr>
        <p:spPr>
          <a:xfrm>
            <a:off x="4049494"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0" name="îšḻîḓê">
            <a:extLst>
              <a:ext uri="{FF2B5EF4-FFF2-40B4-BE49-F238E27FC236}">
                <a16:creationId xmlns="" xmlns:a16="http://schemas.microsoft.com/office/drawing/2014/main" id="{A7C048C6-404E-4974-988D-4D6462992135}"/>
              </a:ext>
            </a:extLst>
          </p:cNvPr>
          <p:cNvSpPr/>
          <p:nvPr/>
        </p:nvSpPr>
        <p:spPr>
          <a:xfrm>
            <a:off x="4233316"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1" name="işlíḓé">
            <a:extLst>
              <a:ext uri="{FF2B5EF4-FFF2-40B4-BE49-F238E27FC236}">
                <a16:creationId xmlns="" xmlns:a16="http://schemas.microsoft.com/office/drawing/2014/main" id="{DD2F4052-AC0F-4806-BA8D-AB526A584F9F}"/>
              </a:ext>
            </a:extLst>
          </p:cNvPr>
          <p:cNvSpPr/>
          <p:nvPr/>
        </p:nvSpPr>
        <p:spPr>
          <a:xfrm>
            <a:off x="4417140"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2" name="ïṩľíḋé">
            <a:extLst>
              <a:ext uri="{FF2B5EF4-FFF2-40B4-BE49-F238E27FC236}">
                <a16:creationId xmlns="" xmlns:a16="http://schemas.microsoft.com/office/drawing/2014/main" id="{887E72E3-DD92-4451-9EB3-ADC5D812F78A}"/>
              </a:ext>
            </a:extLst>
          </p:cNvPr>
          <p:cNvSpPr/>
          <p:nvPr/>
        </p:nvSpPr>
        <p:spPr>
          <a:xfrm>
            <a:off x="2352796" y="2743400"/>
            <a:ext cx="643900" cy="643898"/>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3" name="íṩľíďé">
            <a:extLst>
              <a:ext uri="{FF2B5EF4-FFF2-40B4-BE49-F238E27FC236}">
                <a16:creationId xmlns="" xmlns:a16="http://schemas.microsoft.com/office/drawing/2014/main" id="{E4B1985A-06FB-4168-858A-3E9374705D8F}"/>
              </a:ext>
            </a:extLst>
          </p:cNvPr>
          <p:cNvSpPr>
            <a:spLocks/>
          </p:cNvSpPr>
          <p:nvPr/>
        </p:nvSpPr>
        <p:spPr bwMode="auto">
          <a:xfrm>
            <a:off x="2485529" y="2876133"/>
            <a:ext cx="378434" cy="3784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solidFill>
                <a:srgbClr val="404040"/>
              </a:solidFill>
            </a:endParaRPr>
          </a:p>
        </p:txBody>
      </p:sp>
      <p:sp>
        <p:nvSpPr>
          <p:cNvPr id="14" name="íS1iḋê">
            <a:extLst>
              <a:ext uri="{FF2B5EF4-FFF2-40B4-BE49-F238E27FC236}">
                <a16:creationId xmlns="" xmlns:a16="http://schemas.microsoft.com/office/drawing/2014/main" id="{D0F919B0-B3B5-4F05-AF91-0809705F9D50}"/>
              </a:ext>
            </a:extLst>
          </p:cNvPr>
          <p:cNvSpPr/>
          <p:nvPr/>
        </p:nvSpPr>
        <p:spPr>
          <a:xfrm>
            <a:off x="7471705"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5" name="îšḻîḓê">
            <a:extLst>
              <a:ext uri="{FF2B5EF4-FFF2-40B4-BE49-F238E27FC236}">
                <a16:creationId xmlns="" xmlns:a16="http://schemas.microsoft.com/office/drawing/2014/main" id="{A7E68A9E-6CDB-4299-92AB-D8C92FEE9359}"/>
              </a:ext>
            </a:extLst>
          </p:cNvPr>
          <p:cNvSpPr/>
          <p:nvPr/>
        </p:nvSpPr>
        <p:spPr>
          <a:xfrm>
            <a:off x="7655527"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6" name="işlíḓé">
            <a:extLst>
              <a:ext uri="{FF2B5EF4-FFF2-40B4-BE49-F238E27FC236}">
                <a16:creationId xmlns="" xmlns:a16="http://schemas.microsoft.com/office/drawing/2014/main" id="{A8BD9935-1E69-4BB3-BBA2-DF8C2A1C11DD}"/>
              </a:ext>
            </a:extLst>
          </p:cNvPr>
          <p:cNvSpPr/>
          <p:nvPr/>
        </p:nvSpPr>
        <p:spPr>
          <a:xfrm>
            <a:off x="7839351" y="2885216"/>
            <a:ext cx="305069" cy="360266"/>
          </a:xfrm>
          <a:prstGeom prst="chevron">
            <a:avLst>
              <a:gd name="adj" fmla="val 60145"/>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7" name="ïṩľíḋé">
            <a:extLst>
              <a:ext uri="{FF2B5EF4-FFF2-40B4-BE49-F238E27FC236}">
                <a16:creationId xmlns="" xmlns:a16="http://schemas.microsoft.com/office/drawing/2014/main" id="{8BAF4E63-BF72-4137-AC19-DA4ED17098C9}"/>
              </a:ext>
            </a:extLst>
          </p:cNvPr>
          <p:cNvSpPr/>
          <p:nvPr/>
        </p:nvSpPr>
        <p:spPr>
          <a:xfrm>
            <a:off x="5775007" y="2743400"/>
            <a:ext cx="643900" cy="643898"/>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18" name="íṩľíďé">
            <a:extLst>
              <a:ext uri="{FF2B5EF4-FFF2-40B4-BE49-F238E27FC236}">
                <a16:creationId xmlns="" xmlns:a16="http://schemas.microsoft.com/office/drawing/2014/main" id="{5231213E-0948-4A7F-AAE5-8F61925DF4B4}"/>
              </a:ext>
            </a:extLst>
          </p:cNvPr>
          <p:cNvSpPr>
            <a:spLocks/>
          </p:cNvSpPr>
          <p:nvPr/>
        </p:nvSpPr>
        <p:spPr bwMode="auto">
          <a:xfrm>
            <a:off x="5939057" y="2876133"/>
            <a:ext cx="315801" cy="378434"/>
          </a:xfrm>
          <a:custGeom>
            <a:avLst/>
            <a:gdLst>
              <a:gd name="connsiteX0" fmla="*/ 234347 w 506307"/>
              <a:gd name="connsiteY0" fmla="*/ 379219 h 606722"/>
              <a:gd name="connsiteX1" fmla="*/ 271960 w 506307"/>
              <a:gd name="connsiteY1" fmla="*/ 379219 h 606722"/>
              <a:gd name="connsiteX2" fmla="*/ 278451 w 506307"/>
              <a:gd name="connsiteY2" fmla="*/ 385705 h 606722"/>
              <a:gd name="connsiteX3" fmla="*/ 278451 w 506307"/>
              <a:gd name="connsiteY3" fmla="*/ 448520 h 606722"/>
              <a:gd name="connsiteX4" fmla="*/ 271960 w 506307"/>
              <a:gd name="connsiteY4" fmla="*/ 455006 h 606722"/>
              <a:gd name="connsiteX5" fmla="*/ 234347 w 506307"/>
              <a:gd name="connsiteY5" fmla="*/ 455006 h 606722"/>
              <a:gd name="connsiteX6" fmla="*/ 227856 w 506307"/>
              <a:gd name="connsiteY6" fmla="*/ 448520 h 606722"/>
              <a:gd name="connsiteX7" fmla="*/ 227856 w 506307"/>
              <a:gd name="connsiteY7" fmla="*/ 385705 h 606722"/>
              <a:gd name="connsiteX8" fmla="*/ 234347 w 506307"/>
              <a:gd name="connsiteY8" fmla="*/ 379219 h 606722"/>
              <a:gd name="connsiteX9" fmla="*/ 234331 w 506307"/>
              <a:gd name="connsiteY9" fmla="*/ 328645 h 606722"/>
              <a:gd name="connsiteX10" fmla="*/ 177194 w 506307"/>
              <a:gd name="connsiteY10" fmla="*/ 385700 h 606722"/>
              <a:gd name="connsiteX11" fmla="*/ 177194 w 506307"/>
              <a:gd name="connsiteY11" fmla="*/ 448532 h 606722"/>
              <a:gd name="connsiteX12" fmla="*/ 234331 w 506307"/>
              <a:gd name="connsiteY12" fmla="*/ 505587 h 606722"/>
              <a:gd name="connsiteX13" fmla="*/ 271977 w 506307"/>
              <a:gd name="connsiteY13" fmla="*/ 505587 h 606722"/>
              <a:gd name="connsiteX14" fmla="*/ 329113 w 506307"/>
              <a:gd name="connsiteY14" fmla="*/ 448532 h 606722"/>
              <a:gd name="connsiteX15" fmla="*/ 329113 w 506307"/>
              <a:gd name="connsiteY15" fmla="*/ 385700 h 606722"/>
              <a:gd name="connsiteX16" fmla="*/ 271977 w 506307"/>
              <a:gd name="connsiteY16" fmla="*/ 328645 h 606722"/>
              <a:gd name="connsiteX17" fmla="*/ 253109 w 506307"/>
              <a:gd name="connsiteY17" fmla="*/ 0 h 606722"/>
              <a:gd name="connsiteX18" fmla="*/ 430303 w 506307"/>
              <a:gd name="connsiteY18" fmla="*/ 176942 h 606722"/>
              <a:gd name="connsiteX19" fmla="*/ 430303 w 506307"/>
              <a:gd name="connsiteY19" fmla="*/ 252749 h 606722"/>
              <a:gd name="connsiteX20" fmla="*/ 480943 w 506307"/>
              <a:gd name="connsiteY20" fmla="*/ 252749 h 606722"/>
              <a:gd name="connsiteX21" fmla="*/ 506307 w 506307"/>
              <a:gd name="connsiteY21" fmla="*/ 278077 h 606722"/>
              <a:gd name="connsiteX22" fmla="*/ 506307 w 506307"/>
              <a:gd name="connsiteY22" fmla="*/ 581394 h 606722"/>
              <a:gd name="connsiteX23" fmla="*/ 480943 w 506307"/>
              <a:gd name="connsiteY23" fmla="*/ 606722 h 606722"/>
              <a:gd name="connsiteX24" fmla="*/ 25275 w 506307"/>
              <a:gd name="connsiteY24" fmla="*/ 606722 h 606722"/>
              <a:gd name="connsiteX25" fmla="*/ 0 w 506307"/>
              <a:gd name="connsiteY25" fmla="*/ 581394 h 606722"/>
              <a:gd name="connsiteX26" fmla="*/ 0 w 506307"/>
              <a:gd name="connsiteY26" fmla="*/ 278077 h 606722"/>
              <a:gd name="connsiteX27" fmla="*/ 25275 w 506307"/>
              <a:gd name="connsiteY27" fmla="*/ 252749 h 606722"/>
              <a:gd name="connsiteX28" fmla="*/ 379753 w 506307"/>
              <a:gd name="connsiteY28" fmla="*/ 252749 h 606722"/>
              <a:gd name="connsiteX29" fmla="*/ 379753 w 506307"/>
              <a:gd name="connsiteY29" fmla="*/ 176942 h 606722"/>
              <a:gd name="connsiteX30" fmla="*/ 253109 w 506307"/>
              <a:gd name="connsiteY30" fmla="*/ 50568 h 606722"/>
              <a:gd name="connsiteX31" fmla="*/ 126554 w 506307"/>
              <a:gd name="connsiteY31" fmla="*/ 176942 h 606722"/>
              <a:gd name="connsiteX32" fmla="*/ 101279 w 506307"/>
              <a:gd name="connsiteY32" fmla="*/ 202270 h 606722"/>
              <a:gd name="connsiteX33" fmla="*/ 75915 w 506307"/>
              <a:gd name="connsiteY33" fmla="*/ 176942 h 606722"/>
              <a:gd name="connsiteX34" fmla="*/ 253109 w 506307"/>
              <a:gd name="connsiteY34"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6307" h="606722">
                <a:moveTo>
                  <a:pt x="234347" y="379219"/>
                </a:moveTo>
                <a:lnTo>
                  <a:pt x="271960" y="379219"/>
                </a:lnTo>
                <a:cubicBezTo>
                  <a:pt x="275517" y="379219"/>
                  <a:pt x="278451" y="382062"/>
                  <a:pt x="278451" y="385705"/>
                </a:cubicBezTo>
                <a:lnTo>
                  <a:pt x="278451" y="448520"/>
                </a:lnTo>
                <a:cubicBezTo>
                  <a:pt x="278451" y="452074"/>
                  <a:pt x="275517" y="455006"/>
                  <a:pt x="271960" y="455006"/>
                </a:cubicBezTo>
                <a:lnTo>
                  <a:pt x="234347" y="455006"/>
                </a:lnTo>
                <a:cubicBezTo>
                  <a:pt x="230791" y="455006"/>
                  <a:pt x="227856" y="452074"/>
                  <a:pt x="227856" y="448520"/>
                </a:cubicBezTo>
                <a:lnTo>
                  <a:pt x="227856" y="385705"/>
                </a:lnTo>
                <a:cubicBezTo>
                  <a:pt x="227856" y="382062"/>
                  <a:pt x="230791" y="379219"/>
                  <a:pt x="234347" y="379219"/>
                </a:cubicBezTo>
                <a:close/>
                <a:moveTo>
                  <a:pt x="234331" y="328645"/>
                </a:moveTo>
                <a:cubicBezTo>
                  <a:pt x="202825" y="328645"/>
                  <a:pt x="177194" y="354240"/>
                  <a:pt x="177194" y="385700"/>
                </a:cubicBezTo>
                <a:lnTo>
                  <a:pt x="177194" y="448532"/>
                </a:lnTo>
                <a:cubicBezTo>
                  <a:pt x="177194" y="479992"/>
                  <a:pt x="202825" y="505587"/>
                  <a:pt x="234331" y="505587"/>
                </a:cubicBezTo>
                <a:lnTo>
                  <a:pt x="271977" y="505587"/>
                </a:lnTo>
                <a:cubicBezTo>
                  <a:pt x="303482" y="505587"/>
                  <a:pt x="329113" y="479992"/>
                  <a:pt x="329113" y="448532"/>
                </a:cubicBezTo>
                <a:lnTo>
                  <a:pt x="329113" y="385700"/>
                </a:lnTo>
                <a:cubicBezTo>
                  <a:pt x="329113" y="354240"/>
                  <a:pt x="303482" y="328645"/>
                  <a:pt x="271977" y="328645"/>
                </a:cubicBezTo>
                <a:close/>
                <a:moveTo>
                  <a:pt x="253109" y="0"/>
                </a:moveTo>
                <a:cubicBezTo>
                  <a:pt x="350829" y="0"/>
                  <a:pt x="430303" y="79362"/>
                  <a:pt x="430303" y="176942"/>
                </a:cubicBezTo>
                <a:lnTo>
                  <a:pt x="430303" y="252749"/>
                </a:lnTo>
                <a:lnTo>
                  <a:pt x="480943" y="252749"/>
                </a:lnTo>
                <a:cubicBezTo>
                  <a:pt x="494916" y="252749"/>
                  <a:pt x="506307" y="264124"/>
                  <a:pt x="506307" y="278077"/>
                </a:cubicBezTo>
                <a:lnTo>
                  <a:pt x="506307" y="581394"/>
                </a:lnTo>
                <a:cubicBezTo>
                  <a:pt x="506307" y="595435"/>
                  <a:pt x="494916" y="606722"/>
                  <a:pt x="480943" y="606722"/>
                </a:cubicBezTo>
                <a:lnTo>
                  <a:pt x="25275" y="606722"/>
                </a:lnTo>
                <a:cubicBezTo>
                  <a:pt x="11302" y="606722"/>
                  <a:pt x="0" y="595435"/>
                  <a:pt x="0" y="581394"/>
                </a:cubicBezTo>
                <a:lnTo>
                  <a:pt x="0" y="278077"/>
                </a:lnTo>
                <a:cubicBezTo>
                  <a:pt x="0" y="264124"/>
                  <a:pt x="11302" y="252749"/>
                  <a:pt x="25275" y="252749"/>
                </a:cubicBezTo>
                <a:lnTo>
                  <a:pt x="379753" y="252749"/>
                </a:lnTo>
                <a:lnTo>
                  <a:pt x="379753" y="176942"/>
                </a:lnTo>
                <a:cubicBezTo>
                  <a:pt x="379753" y="107267"/>
                  <a:pt x="322972" y="50568"/>
                  <a:pt x="253109" y="50568"/>
                </a:cubicBezTo>
                <a:cubicBezTo>
                  <a:pt x="183335" y="50568"/>
                  <a:pt x="126554" y="107267"/>
                  <a:pt x="126554" y="176942"/>
                </a:cubicBezTo>
                <a:cubicBezTo>
                  <a:pt x="126554" y="190895"/>
                  <a:pt x="115252" y="202270"/>
                  <a:pt x="101279" y="202270"/>
                </a:cubicBezTo>
                <a:cubicBezTo>
                  <a:pt x="87306" y="202270"/>
                  <a:pt x="75915" y="190895"/>
                  <a:pt x="75915" y="176942"/>
                </a:cubicBezTo>
                <a:cubicBezTo>
                  <a:pt x="75915" y="79362"/>
                  <a:pt x="155389" y="0"/>
                  <a:pt x="253109" y="0"/>
                </a:cubicBezTo>
                <a:close/>
              </a:path>
            </a:pathLst>
          </a:custGeom>
          <a:solidFill>
            <a:schemeClr val="bg1"/>
          </a:solidFill>
          <a:ln>
            <a:noFill/>
          </a:ln>
          <a:extLst/>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solidFill>
                <a:srgbClr val="404040"/>
              </a:solidFill>
            </a:endParaRPr>
          </a:p>
        </p:txBody>
      </p:sp>
      <p:sp>
        <p:nvSpPr>
          <p:cNvPr id="19" name="ïṩľíḋé">
            <a:extLst>
              <a:ext uri="{FF2B5EF4-FFF2-40B4-BE49-F238E27FC236}">
                <a16:creationId xmlns="" xmlns:a16="http://schemas.microsoft.com/office/drawing/2014/main" id="{682A38F6-B18E-4498-87D4-7C12DC674B41}"/>
              </a:ext>
            </a:extLst>
          </p:cNvPr>
          <p:cNvSpPr/>
          <p:nvPr/>
        </p:nvSpPr>
        <p:spPr>
          <a:xfrm>
            <a:off x="9197217" y="2743400"/>
            <a:ext cx="643900" cy="643898"/>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404040"/>
              </a:solidFill>
            </a:endParaRPr>
          </a:p>
        </p:txBody>
      </p:sp>
      <p:sp>
        <p:nvSpPr>
          <p:cNvPr id="20" name="íṩľíďé">
            <a:extLst>
              <a:ext uri="{FF2B5EF4-FFF2-40B4-BE49-F238E27FC236}">
                <a16:creationId xmlns="" xmlns:a16="http://schemas.microsoft.com/office/drawing/2014/main" id="{41C5DE08-87A8-419C-9256-9AD4E5737D9D}"/>
              </a:ext>
            </a:extLst>
          </p:cNvPr>
          <p:cNvSpPr>
            <a:spLocks/>
          </p:cNvSpPr>
          <p:nvPr/>
        </p:nvSpPr>
        <p:spPr bwMode="auto">
          <a:xfrm>
            <a:off x="9329950" y="2876419"/>
            <a:ext cx="378434" cy="377862"/>
          </a:xfrm>
          <a:custGeom>
            <a:avLst/>
            <a:gdLst>
              <a:gd name="connsiteX0" fmla="*/ 243073 w 607639"/>
              <a:gd name="connsiteY0" fmla="*/ 333749 h 606722"/>
              <a:gd name="connsiteX1" fmla="*/ 212627 w 607639"/>
              <a:gd name="connsiteY1" fmla="*/ 364048 h 606722"/>
              <a:gd name="connsiteX2" fmla="*/ 243073 w 607639"/>
              <a:gd name="connsiteY2" fmla="*/ 394346 h 606722"/>
              <a:gd name="connsiteX3" fmla="*/ 273429 w 607639"/>
              <a:gd name="connsiteY3" fmla="*/ 364048 h 606722"/>
              <a:gd name="connsiteX4" fmla="*/ 243073 w 607639"/>
              <a:gd name="connsiteY4" fmla="*/ 333749 h 606722"/>
              <a:gd name="connsiteX5" fmla="*/ 243073 w 607639"/>
              <a:gd name="connsiteY5" fmla="*/ 303361 h 606722"/>
              <a:gd name="connsiteX6" fmla="*/ 303785 w 607639"/>
              <a:gd name="connsiteY6" fmla="*/ 364048 h 606722"/>
              <a:gd name="connsiteX7" fmla="*/ 243073 w 607639"/>
              <a:gd name="connsiteY7" fmla="*/ 424734 h 606722"/>
              <a:gd name="connsiteX8" fmla="*/ 182271 w 607639"/>
              <a:gd name="connsiteY8" fmla="*/ 364048 h 606722"/>
              <a:gd name="connsiteX9" fmla="*/ 243073 w 607639"/>
              <a:gd name="connsiteY9" fmla="*/ 303361 h 606722"/>
              <a:gd name="connsiteX10" fmla="*/ 243098 w 607639"/>
              <a:gd name="connsiteY10" fmla="*/ 242745 h 606722"/>
              <a:gd name="connsiteX11" fmla="*/ 364541 w 607639"/>
              <a:gd name="connsiteY11" fmla="*/ 364047 h 606722"/>
              <a:gd name="connsiteX12" fmla="*/ 334202 w 607639"/>
              <a:gd name="connsiteY12" fmla="*/ 364047 h 606722"/>
              <a:gd name="connsiteX13" fmla="*/ 243098 w 607639"/>
              <a:gd name="connsiteY13" fmla="*/ 273048 h 606722"/>
              <a:gd name="connsiteX14" fmla="*/ 243098 w 607639"/>
              <a:gd name="connsiteY14" fmla="*/ 181988 h 606722"/>
              <a:gd name="connsiteX15" fmla="*/ 425369 w 607639"/>
              <a:gd name="connsiteY15" fmla="*/ 364047 h 606722"/>
              <a:gd name="connsiteX16" fmla="*/ 394931 w 607639"/>
              <a:gd name="connsiteY16" fmla="*/ 364047 h 606722"/>
              <a:gd name="connsiteX17" fmla="*/ 243098 w 607639"/>
              <a:gd name="connsiteY17" fmla="*/ 212302 h 606722"/>
              <a:gd name="connsiteX18" fmla="*/ 243098 w 607639"/>
              <a:gd name="connsiteY18" fmla="*/ 121302 h 606722"/>
              <a:gd name="connsiteX19" fmla="*/ 486055 w 607639"/>
              <a:gd name="connsiteY19" fmla="*/ 364047 h 606722"/>
              <a:gd name="connsiteX20" fmla="*/ 455708 w 607639"/>
              <a:gd name="connsiteY20" fmla="*/ 364047 h 606722"/>
              <a:gd name="connsiteX21" fmla="*/ 243098 w 607639"/>
              <a:gd name="connsiteY21" fmla="*/ 151701 h 606722"/>
              <a:gd name="connsiteX22" fmla="*/ 303775 w 607639"/>
              <a:gd name="connsiteY22" fmla="*/ 30305 h 606722"/>
              <a:gd name="connsiteX23" fmla="*/ 30351 w 607639"/>
              <a:gd name="connsiteY23" fmla="*/ 303317 h 606722"/>
              <a:gd name="connsiteX24" fmla="*/ 303775 w 607639"/>
              <a:gd name="connsiteY24" fmla="*/ 576328 h 606722"/>
              <a:gd name="connsiteX25" fmla="*/ 577199 w 607639"/>
              <a:gd name="connsiteY25" fmla="*/ 303317 h 606722"/>
              <a:gd name="connsiteX26" fmla="*/ 303775 w 607639"/>
              <a:gd name="connsiteY26" fmla="*/ 30305 h 606722"/>
              <a:gd name="connsiteX27" fmla="*/ 303775 w 607639"/>
              <a:gd name="connsiteY27" fmla="*/ 0 h 606722"/>
              <a:gd name="connsiteX28" fmla="*/ 607639 w 607639"/>
              <a:gd name="connsiteY28" fmla="*/ 303317 h 606722"/>
              <a:gd name="connsiteX29" fmla="*/ 303775 w 607639"/>
              <a:gd name="connsiteY29" fmla="*/ 606722 h 606722"/>
              <a:gd name="connsiteX30" fmla="*/ 0 w 607639"/>
              <a:gd name="connsiteY30" fmla="*/ 303317 h 606722"/>
              <a:gd name="connsiteX31" fmla="*/ 303775 w 607639"/>
              <a:gd name="connsiteY3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639" h="606722">
                <a:moveTo>
                  <a:pt x="243073" y="333749"/>
                </a:moveTo>
                <a:cubicBezTo>
                  <a:pt x="226247" y="333749"/>
                  <a:pt x="212627" y="347254"/>
                  <a:pt x="212627" y="364048"/>
                </a:cubicBezTo>
                <a:cubicBezTo>
                  <a:pt x="212627" y="380841"/>
                  <a:pt x="226247" y="394346"/>
                  <a:pt x="243073" y="394346"/>
                </a:cubicBezTo>
                <a:cubicBezTo>
                  <a:pt x="259809" y="394346"/>
                  <a:pt x="273429" y="380841"/>
                  <a:pt x="273429" y="364048"/>
                </a:cubicBezTo>
                <a:cubicBezTo>
                  <a:pt x="273429" y="347254"/>
                  <a:pt x="259809" y="333749"/>
                  <a:pt x="243073" y="333749"/>
                </a:cubicBezTo>
                <a:close/>
                <a:moveTo>
                  <a:pt x="243073" y="303361"/>
                </a:moveTo>
                <a:cubicBezTo>
                  <a:pt x="276544" y="303361"/>
                  <a:pt x="303785" y="330639"/>
                  <a:pt x="303785" y="364048"/>
                </a:cubicBezTo>
                <a:cubicBezTo>
                  <a:pt x="303785" y="397456"/>
                  <a:pt x="276544" y="424734"/>
                  <a:pt x="243073" y="424734"/>
                </a:cubicBezTo>
                <a:cubicBezTo>
                  <a:pt x="209512" y="424734"/>
                  <a:pt x="182271" y="397456"/>
                  <a:pt x="182271" y="364048"/>
                </a:cubicBezTo>
                <a:cubicBezTo>
                  <a:pt x="182271" y="330639"/>
                  <a:pt x="209512" y="303361"/>
                  <a:pt x="243073" y="303361"/>
                </a:cubicBezTo>
                <a:close/>
                <a:moveTo>
                  <a:pt x="243098" y="242745"/>
                </a:moveTo>
                <a:cubicBezTo>
                  <a:pt x="310092" y="242745"/>
                  <a:pt x="364541" y="297131"/>
                  <a:pt x="364541" y="364047"/>
                </a:cubicBezTo>
                <a:lnTo>
                  <a:pt x="334202" y="364047"/>
                </a:lnTo>
                <a:cubicBezTo>
                  <a:pt x="334202" y="313749"/>
                  <a:pt x="293366" y="273048"/>
                  <a:pt x="243098" y="273048"/>
                </a:cubicBezTo>
                <a:close/>
                <a:moveTo>
                  <a:pt x="243098" y="181988"/>
                </a:moveTo>
                <a:cubicBezTo>
                  <a:pt x="343578" y="181988"/>
                  <a:pt x="425369" y="263683"/>
                  <a:pt x="425369" y="364047"/>
                </a:cubicBezTo>
                <a:lnTo>
                  <a:pt x="394931" y="364047"/>
                </a:lnTo>
                <a:cubicBezTo>
                  <a:pt x="394931" y="280218"/>
                  <a:pt x="326936" y="212302"/>
                  <a:pt x="243098" y="212302"/>
                </a:cubicBezTo>
                <a:close/>
                <a:moveTo>
                  <a:pt x="243098" y="121302"/>
                </a:moveTo>
                <a:cubicBezTo>
                  <a:pt x="377036" y="121302"/>
                  <a:pt x="486055" y="230186"/>
                  <a:pt x="486055" y="364047"/>
                </a:cubicBezTo>
                <a:lnTo>
                  <a:pt x="455708" y="364047"/>
                </a:lnTo>
                <a:cubicBezTo>
                  <a:pt x="455708" y="246719"/>
                  <a:pt x="360483" y="151701"/>
                  <a:pt x="243098" y="151701"/>
                </a:cubicBezTo>
                <a:close/>
                <a:moveTo>
                  <a:pt x="303775" y="30305"/>
                </a:moveTo>
                <a:cubicBezTo>
                  <a:pt x="153000" y="30305"/>
                  <a:pt x="30351" y="152769"/>
                  <a:pt x="30351" y="303317"/>
                </a:cubicBezTo>
                <a:cubicBezTo>
                  <a:pt x="30351" y="453864"/>
                  <a:pt x="153000" y="576328"/>
                  <a:pt x="303775" y="576328"/>
                </a:cubicBezTo>
                <a:cubicBezTo>
                  <a:pt x="454550" y="576328"/>
                  <a:pt x="577199" y="453864"/>
                  <a:pt x="577199" y="303317"/>
                </a:cubicBezTo>
                <a:cubicBezTo>
                  <a:pt x="577199" y="152769"/>
                  <a:pt x="454550" y="30305"/>
                  <a:pt x="303775" y="30305"/>
                </a:cubicBezTo>
                <a:close/>
                <a:moveTo>
                  <a:pt x="303775" y="0"/>
                </a:moveTo>
                <a:cubicBezTo>
                  <a:pt x="471550" y="0"/>
                  <a:pt x="607639" y="135795"/>
                  <a:pt x="607639" y="303317"/>
                </a:cubicBezTo>
                <a:cubicBezTo>
                  <a:pt x="607639" y="470838"/>
                  <a:pt x="471550" y="606722"/>
                  <a:pt x="303775" y="606722"/>
                </a:cubicBezTo>
                <a:cubicBezTo>
                  <a:pt x="136000" y="606722"/>
                  <a:pt x="0" y="470838"/>
                  <a:pt x="0" y="303317"/>
                </a:cubicBezTo>
                <a:cubicBezTo>
                  <a:pt x="0" y="135795"/>
                  <a:pt x="136000" y="0"/>
                  <a:pt x="303775" y="0"/>
                </a:cubicBezTo>
                <a:close/>
              </a:path>
            </a:pathLst>
          </a:custGeom>
          <a:solidFill>
            <a:schemeClr val="bg1"/>
          </a:solidFill>
          <a:ln>
            <a:noFill/>
          </a:ln>
          <a:extLst/>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solidFill>
                <a:srgbClr val="404040"/>
              </a:solidFill>
            </a:endParaRPr>
          </a:p>
        </p:txBody>
      </p:sp>
      <p:sp>
        <p:nvSpPr>
          <p:cNvPr id="21" name="圆角矩形 53">
            <a:extLst>
              <a:ext uri="{FF2B5EF4-FFF2-40B4-BE49-F238E27FC236}">
                <a16:creationId xmlns="" xmlns:a16="http://schemas.microsoft.com/office/drawing/2014/main" id="{9844DE89-7898-444B-9B51-88C938BD932E}"/>
              </a:ext>
            </a:extLst>
          </p:cNvPr>
          <p:cNvSpPr/>
          <p:nvPr/>
        </p:nvSpPr>
        <p:spPr>
          <a:xfrm>
            <a:off x="1509081" y="2260200"/>
            <a:ext cx="2331330" cy="3236125"/>
          </a:xfrm>
          <a:prstGeom prst="roundRect">
            <a:avLst>
              <a:gd name="adj" fmla="val 5163"/>
            </a:avLst>
          </a:pr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endParaRPr>
          </a:p>
        </p:txBody>
      </p:sp>
      <p:sp>
        <p:nvSpPr>
          <p:cNvPr id="22" name="圆角矩形 55">
            <a:extLst>
              <a:ext uri="{FF2B5EF4-FFF2-40B4-BE49-F238E27FC236}">
                <a16:creationId xmlns="" xmlns:a16="http://schemas.microsoft.com/office/drawing/2014/main" id="{8061494E-AE41-4D3D-AE8A-4C8CCEA27F7F}"/>
              </a:ext>
            </a:extLst>
          </p:cNvPr>
          <p:cNvSpPr/>
          <p:nvPr/>
        </p:nvSpPr>
        <p:spPr>
          <a:xfrm>
            <a:off x="4926030" y="2260200"/>
            <a:ext cx="2331330" cy="3236125"/>
          </a:xfrm>
          <a:prstGeom prst="roundRect">
            <a:avLst>
              <a:gd name="adj" fmla="val 5163"/>
            </a:avLst>
          </a:pr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endParaRPr>
          </a:p>
        </p:txBody>
      </p:sp>
      <p:sp>
        <p:nvSpPr>
          <p:cNvPr id="23" name="圆角矩形 56">
            <a:extLst>
              <a:ext uri="{FF2B5EF4-FFF2-40B4-BE49-F238E27FC236}">
                <a16:creationId xmlns="" xmlns:a16="http://schemas.microsoft.com/office/drawing/2014/main" id="{F4EEFD14-A5FE-474F-A157-CDBC300BEBA3}"/>
              </a:ext>
            </a:extLst>
          </p:cNvPr>
          <p:cNvSpPr/>
          <p:nvPr/>
        </p:nvSpPr>
        <p:spPr>
          <a:xfrm>
            <a:off x="8353504" y="2260200"/>
            <a:ext cx="2331330" cy="3236125"/>
          </a:xfrm>
          <a:prstGeom prst="roundRect">
            <a:avLst>
              <a:gd name="adj" fmla="val 5163"/>
            </a:avLst>
          </a:prstGeom>
          <a:noFill/>
          <a:ln>
            <a:solidFill>
              <a:srgbClr val="4029B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04040"/>
              </a:solidFill>
            </a:endParaRPr>
          </a:p>
        </p:txBody>
      </p:sp>
      <p:grpSp>
        <p:nvGrpSpPr>
          <p:cNvPr id="24" name="组合 19">
            <a:extLst>
              <a:ext uri="{FF2B5EF4-FFF2-40B4-BE49-F238E27FC236}">
                <a16:creationId xmlns="" xmlns:a16="http://schemas.microsoft.com/office/drawing/2014/main" id="{6B8EFDF8-3036-4EC4-A2DD-1A3D7699A6EF}"/>
              </a:ext>
            </a:extLst>
          </p:cNvPr>
          <p:cNvGrpSpPr/>
          <p:nvPr/>
        </p:nvGrpSpPr>
        <p:grpSpPr>
          <a:xfrm>
            <a:off x="1559620" y="3863765"/>
            <a:ext cx="2230252" cy="1206484"/>
            <a:chOff x="3624779" y="2412339"/>
            <a:chExt cx="2230252" cy="1206484"/>
          </a:xfrm>
        </p:grpSpPr>
        <p:sp>
          <p:nvSpPr>
            <p:cNvPr id="25" name="文本框 24">
              <a:extLst>
                <a:ext uri="{FF2B5EF4-FFF2-40B4-BE49-F238E27FC236}">
                  <a16:creationId xmlns="" xmlns:a16="http://schemas.microsoft.com/office/drawing/2014/main" id="{9D002425-20D7-418A-A202-9EA8547E35BC}"/>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6" name="文本框 25">
              <a:extLst>
                <a:ext uri="{FF2B5EF4-FFF2-40B4-BE49-F238E27FC236}">
                  <a16:creationId xmlns="" xmlns:a16="http://schemas.microsoft.com/office/drawing/2014/main" id="{3227B730-8AB8-409C-AE2D-D03094E4C1D7}"/>
                </a:ext>
              </a:extLst>
            </p:cNvPr>
            <p:cNvSpPr txBox="1"/>
            <p:nvPr/>
          </p:nvSpPr>
          <p:spPr>
            <a:xfrm>
              <a:off x="3624779" y="2750893"/>
              <a:ext cx="2230252" cy="86793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400" dirty="0">
                  <a:solidFill>
                    <a:schemeClr val="bg1">
                      <a:lumMod val="50000"/>
                    </a:schemeClr>
                  </a:solidFill>
                  <a:latin typeface="+mn-ea"/>
                </a:rPr>
                <a:t>用户可以在投影仪或者计算机上进行演示也可以将演示文稿打印</a:t>
              </a:r>
              <a:r>
                <a:rPr lang="zh-CN" altLang="en-US" sz="1400" dirty="0" smtClean="0">
                  <a:solidFill>
                    <a:schemeClr val="bg1">
                      <a:lumMod val="50000"/>
                    </a:schemeClr>
                  </a:solidFill>
                  <a:latin typeface="+mn-ea"/>
                </a:rPr>
                <a:t>出来</a:t>
              </a:r>
              <a:endParaRPr lang="zh-CN" altLang="en-US" sz="1400" dirty="0">
                <a:solidFill>
                  <a:schemeClr val="bg1">
                    <a:lumMod val="50000"/>
                  </a:schemeClr>
                </a:solidFill>
                <a:latin typeface="+mn-ea"/>
              </a:endParaRPr>
            </a:p>
          </p:txBody>
        </p:sp>
      </p:grpSp>
      <p:grpSp>
        <p:nvGrpSpPr>
          <p:cNvPr id="27" name="组合 22">
            <a:extLst>
              <a:ext uri="{FF2B5EF4-FFF2-40B4-BE49-F238E27FC236}">
                <a16:creationId xmlns="" xmlns:a16="http://schemas.microsoft.com/office/drawing/2014/main" id="{311FE01A-0152-47B2-9E53-9599B745B547}"/>
              </a:ext>
            </a:extLst>
          </p:cNvPr>
          <p:cNvGrpSpPr/>
          <p:nvPr/>
        </p:nvGrpSpPr>
        <p:grpSpPr>
          <a:xfrm>
            <a:off x="4980874" y="3863765"/>
            <a:ext cx="2230252" cy="1206484"/>
            <a:chOff x="3624779" y="2412339"/>
            <a:chExt cx="2230252" cy="1206484"/>
          </a:xfrm>
        </p:grpSpPr>
        <p:sp>
          <p:nvSpPr>
            <p:cNvPr id="28" name="文本框 27">
              <a:extLst>
                <a:ext uri="{FF2B5EF4-FFF2-40B4-BE49-F238E27FC236}">
                  <a16:creationId xmlns="" xmlns:a16="http://schemas.microsoft.com/office/drawing/2014/main" id="{F20F1F39-279E-4D41-AD09-198226A0C1A7}"/>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29" name="文本框 28">
              <a:extLst>
                <a:ext uri="{FF2B5EF4-FFF2-40B4-BE49-F238E27FC236}">
                  <a16:creationId xmlns="" xmlns:a16="http://schemas.microsoft.com/office/drawing/2014/main" id="{C19F4A38-AAE6-4206-B724-147B08485DF5}"/>
                </a:ext>
              </a:extLst>
            </p:cNvPr>
            <p:cNvSpPr txBox="1"/>
            <p:nvPr/>
          </p:nvSpPr>
          <p:spPr>
            <a:xfrm>
              <a:off x="3624779" y="2750893"/>
              <a:ext cx="2230252" cy="86793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400" dirty="0">
                  <a:solidFill>
                    <a:schemeClr val="bg1">
                      <a:lumMod val="50000"/>
                    </a:schemeClr>
                  </a:solidFill>
                  <a:latin typeface="+mn-ea"/>
                </a:rPr>
                <a:t>用户可以在投影仪或者计算机上进行演示也可以将演示文稿打印出来</a:t>
              </a:r>
            </a:p>
          </p:txBody>
        </p:sp>
      </p:grpSp>
      <p:grpSp>
        <p:nvGrpSpPr>
          <p:cNvPr id="30" name="组合 25">
            <a:extLst>
              <a:ext uri="{FF2B5EF4-FFF2-40B4-BE49-F238E27FC236}">
                <a16:creationId xmlns="" xmlns:a16="http://schemas.microsoft.com/office/drawing/2014/main" id="{FA15EE5E-BD03-46AB-AF8B-4C407BC7F0E4}"/>
              </a:ext>
            </a:extLst>
          </p:cNvPr>
          <p:cNvGrpSpPr/>
          <p:nvPr/>
        </p:nvGrpSpPr>
        <p:grpSpPr>
          <a:xfrm>
            <a:off x="8407486" y="3863765"/>
            <a:ext cx="2230252" cy="1206484"/>
            <a:chOff x="3624779" y="2412339"/>
            <a:chExt cx="2230252" cy="1206484"/>
          </a:xfrm>
        </p:grpSpPr>
        <p:sp>
          <p:nvSpPr>
            <p:cNvPr id="31" name="文本框 30">
              <a:extLst>
                <a:ext uri="{FF2B5EF4-FFF2-40B4-BE49-F238E27FC236}">
                  <a16:creationId xmlns="" xmlns:a16="http://schemas.microsoft.com/office/drawing/2014/main" id="{697EF34F-9735-44E8-9C52-EF8B5E383017}"/>
                </a:ext>
              </a:extLst>
            </p:cNvPr>
            <p:cNvSpPr txBox="1"/>
            <p:nvPr/>
          </p:nvSpPr>
          <p:spPr>
            <a:xfrm>
              <a:off x="3673015" y="2412339"/>
              <a:ext cx="2133781"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rgbClr val="404040"/>
                  </a:solidFill>
                  <a:latin typeface="Century Gothic" panose="020B0502020202020204" pitchFamily="34" charset="0"/>
                </a:rPr>
                <a:t>标题文字添加</a:t>
              </a:r>
            </a:p>
          </p:txBody>
        </p:sp>
        <p:sp>
          <p:nvSpPr>
            <p:cNvPr id="32" name="文本框 31">
              <a:extLst>
                <a:ext uri="{FF2B5EF4-FFF2-40B4-BE49-F238E27FC236}">
                  <a16:creationId xmlns="" xmlns:a16="http://schemas.microsoft.com/office/drawing/2014/main" id="{66B458A6-53F2-4DE5-87F8-BBD31C1297CA}"/>
                </a:ext>
              </a:extLst>
            </p:cNvPr>
            <p:cNvSpPr txBox="1"/>
            <p:nvPr/>
          </p:nvSpPr>
          <p:spPr>
            <a:xfrm>
              <a:off x="3624779" y="2750893"/>
              <a:ext cx="2230252" cy="86793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zh-CN" altLang="en-US" sz="1400" dirty="0">
                  <a:solidFill>
                    <a:schemeClr val="bg1">
                      <a:lumMod val="50000"/>
                    </a:schemeClr>
                  </a:solidFill>
                  <a:latin typeface="+mn-ea"/>
                </a:rPr>
                <a:t>用户可以在投影仪或者计算机上进行演示也可以将演示文稿打印出来</a:t>
              </a:r>
            </a:p>
          </p:txBody>
        </p:sp>
      </p:grpSp>
    </p:spTree>
    <p:extLst>
      <p:ext uri="{BB962C8B-B14F-4D97-AF65-F5344CB8AC3E}">
        <p14:creationId xmlns:p14="http://schemas.microsoft.com/office/powerpoint/2010/main" val="6400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000" fill="hold"/>
                                        <p:tgtEl>
                                          <p:spTgt spid="11"/>
                                        </p:tgtEl>
                                        <p:attrNameLst>
                                          <p:attrName>ppt_x</p:attrName>
                                        </p:attrNameLst>
                                      </p:cBhvr>
                                      <p:tavLst>
                                        <p:tav tm="0">
                                          <p:val>
                                            <p:strVal val="0-#ppt_w/2"/>
                                          </p:val>
                                        </p:tav>
                                        <p:tav tm="100000">
                                          <p:val>
                                            <p:strVal val="#ppt_x"/>
                                          </p:val>
                                        </p:tav>
                                      </p:tavLst>
                                    </p:anim>
                                    <p:anim calcmode="lin" valueType="num">
                                      <p:cBhvr additive="base">
                                        <p:cTn id="16" dur="1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1000" fill="hold"/>
                                        <p:tgtEl>
                                          <p:spTgt spid="13"/>
                                        </p:tgtEl>
                                        <p:attrNameLst>
                                          <p:attrName>ppt_x</p:attrName>
                                        </p:attrNameLst>
                                      </p:cBhvr>
                                      <p:tavLst>
                                        <p:tav tm="0">
                                          <p:val>
                                            <p:strVal val="0-#ppt_w/2"/>
                                          </p:val>
                                        </p:tav>
                                        <p:tav tm="100000">
                                          <p:val>
                                            <p:strVal val="#ppt_x"/>
                                          </p:val>
                                        </p:tav>
                                      </p:tavLst>
                                    </p:anim>
                                    <p:anim calcmode="lin" valueType="num">
                                      <p:cBhvr additive="base">
                                        <p:cTn id="24" dur="1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1000" fill="hold"/>
                                        <p:tgtEl>
                                          <p:spTgt spid="14"/>
                                        </p:tgtEl>
                                        <p:attrNameLst>
                                          <p:attrName>ppt_x</p:attrName>
                                        </p:attrNameLst>
                                      </p:cBhvr>
                                      <p:tavLst>
                                        <p:tav tm="0">
                                          <p:val>
                                            <p:strVal val="0-#ppt_w/2"/>
                                          </p:val>
                                        </p:tav>
                                        <p:tav tm="100000">
                                          <p:val>
                                            <p:strVal val="#ppt_x"/>
                                          </p:val>
                                        </p:tav>
                                      </p:tavLst>
                                    </p:anim>
                                    <p:anim calcmode="lin" valueType="num">
                                      <p:cBhvr additive="base">
                                        <p:cTn id="28" dur="10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000" fill="hold"/>
                                        <p:tgtEl>
                                          <p:spTgt spid="15"/>
                                        </p:tgtEl>
                                        <p:attrNameLst>
                                          <p:attrName>ppt_x</p:attrName>
                                        </p:attrNameLst>
                                      </p:cBhvr>
                                      <p:tavLst>
                                        <p:tav tm="0">
                                          <p:val>
                                            <p:strVal val="0-#ppt_w/2"/>
                                          </p:val>
                                        </p:tav>
                                        <p:tav tm="100000">
                                          <p:val>
                                            <p:strVal val="#ppt_x"/>
                                          </p:val>
                                        </p:tav>
                                      </p:tavLst>
                                    </p:anim>
                                    <p:anim calcmode="lin" valueType="num">
                                      <p:cBhvr additive="base">
                                        <p:cTn id="32" dur="10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1000" fill="hold"/>
                                        <p:tgtEl>
                                          <p:spTgt spid="16"/>
                                        </p:tgtEl>
                                        <p:attrNameLst>
                                          <p:attrName>ppt_x</p:attrName>
                                        </p:attrNameLst>
                                      </p:cBhvr>
                                      <p:tavLst>
                                        <p:tav tm="0">
                                          <p:val>
                                            <p:strVal val="0-#ppt_w/2"/>
                                          </p:val>
                                        </p:tav>
                                        <p:tav tm="100000">
                                          <p:val>
                                            <p:strVal val="#ppt_x"/>
                                          </p:val>
                                        </p:tav>
                                      </p:tavLst>
                                    </p:anim>
                                    <p:anim calcmode="lin" valueType="num">
                                      <p:cBhvr additive="base">
                                        <p:cTn id="36" dur="1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1000" fill="hold"/>
                                        <p:tgtEl>
                                          <p:spTgt spid="17"/>
                                        </p:tgtEl>
                                        <p:attrNameLst>
                                          <p:attrName>ppt_x</p:attrName>
                                        </p:attrNameLst>
                                      </p:cBhvr>
                                      <p:tavLst>
                                        <p:tav tm="0">
                                          <p:val>
                                            <p:strVal val="0-#ppt_w/2"/>
                                          </p:val>
                                        </p:tav>
                                        <p:tav tm="100000">
                                          <p:val>
                                            <p:strVal val="#ppt_x"/>
                                          </p:val>
                                        </p:tav>
                                      </p:tavLst>
                                    </p:anim>
                                    <p:anim calcmode="lin" valueType="num">
                                      <p:cBhvr additive="base">
                                        <p:cTn id="40" dur="1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1000" fill="hold"/>
                                        <p:tgtEl>
                                          <p:spTgt spid="18"/>
                                        </p:tgtEl>
                                        <p:attrNameLst>
                                          <p:attrName>ppt_x</p:attrName>
                                        </p:attrNameLst>
                                      </p:cBhvr>
                                      <p:tavLst>
                                        <p:tav tm="0">
                                          <p:val>
                                            <p:strVal val="0-#ppt_w/2"/>
                                          </p:val>
                                        </p:tav>
                                        <p:tav tm="100000">
                                          <p:val>
                                            <p:strVal val="#ppt_x"/>
                                          </p:val>
                                        </p:tav>
                                      </p:tavLst>
                                    </p:anim>
                                    <p:anim calcmode="lin" valueType="num">
                                      <p:cBhvr additive="base">
                                        <p:cTn id="44" dur="10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1000" fill="hold"/>
                                        <p:tgtEl>
                                          <p:spTgt spid="19"/>
                                        </p:tgtEl>
                                        <p:attrNameLst>
                                          <p:attrName>ppt_x</p:attrName>
                                        </p:attrNameLst>
                                      </p:cBhvr>
                                      <p:tavLst>
                                        <p:tav tm="0">
                                          <p:val>
                                            <p:strVal val="0-#ppt_w/2"/>
                                          </p:val>
                                        </p:tav>
                                        <p:tav tm="100000">
                                          <p:val>
                                            <p:strVal val="#ppt_x"/>
                                          </p:val>
                                        </p:tav>
                                      </p:tavLst>
                                    </p:anim>
                                    <p:anim calcmode="lin" valueType="num">
                                      <p:cBhvr additive="base">
                                        <p:cTn id="48" dur="1000" fill="hold"/>
                                        <p:tgtEl>
                                          <p:spTgt spid="19"/>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1000" fill="hold"/>
                                        <p:tgtEl>
                                          <p:spTgt spid="20"/>
                                        </p:tgtEl>
                                        <p:attrNameLst>
                                          <p:attrName>ppt_x</p:attrName>
                                        </p:attrNameLst>
                                      </p:cBhvr>
                                      <p:tavLst>
                                        <p:tav tm="0">
                                          <p:val>
                                            <p:strVal val="0-#ppt_w/2"/>
                                          </p:val>
                                        </p:tav>
                                        <p:tav tm="100000">
                                          <p:val>
                                            <p:strVal val="#ppt_x"/>
                                          </p:val>
                                        </p:tav>
                                      </p:tavLst>
                                    </p:anim>
                                    <p:anim calcmode="lin" valueType="num">
                                      <p:cBhvr additive="base">
                                        <p:cTn id="52" dur="1000" fill="hold"/>
                                        <p:tgtEl>
                                          <p:spTgt spid="2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tgtEl>
                                          <p:spTgt spid="21"/>
                                        </p:tgtEl>
                                        <p:attrNameLst>
                                          <p:attrName>ppt_x</p:attrName>
                                        </p:attrNameLst>
                                      </p:cBhvr>
                                      <p:tavLst>
                                        <p:tav tm="0">
                                          <p:val>
                                            <p:strVal val="0-#ppt_w/2"/>
                                          </p:val>
                                        </p:tav>
                                        <p:tav tm="100000">
                                          <p:val>
                                            <p:strVal val="#ppt_x"/>
                                          </p:val>
                                        </p:tav>
                                      </p:tavLst>
                                    </p:anim>
                                    <p:anim calcmode="lin" valueType="num">
                                      <p:cBhvr additive="base">
                                        <p:cTn id="56" dur="1000" fill="hold"/>
                                        <p:tgtEl>
                                          <p:spTgt spid="2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tgtEl>
                                          <p:spTgt spid="22"/>
                                        </p:tgtEl>
                                        <p:attrNameLst>
                                          <p:attrName>ppt_x</p:attrName>
                                        </p:attrNameLst>
                                      </p:cBhvr>
                                      <p:tavLst>
                                        <p:tav tm="0">
                                          <p:val>
                                            <p:strVal val="0-#ppt_w/2"/>
                                          </p:val>
                                        </p:tav>
                                        <p:tav tm="100000">
                                          <p:val>
                                            <p:strVal val="#ppt_x"/>
                                          </p:val>
                                        </p:tav>
                                      </p:tavLst>
                                    </p:anim>
                                    <p:anim calcmode="lin" valueType="num">
                                      <p:cBhvr additive="base">
                                        <p:cTn id="60" dur="1000" fill="hold"/>
                                        <p:tgtEl>
                                          <p:spTgt spid="2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1000" fill="hold"/>
                                        <p:tgtEl>
                                          <p:spTgt spid="23"/>
                                        </p:tgtEl>
                                        <p:attrNameLst>
                                          <p:attrName>ppt_x</p:attrName>
                                        </p:attrNameLst>
                                      </p:cBhvr>
                                      <p:tavLst>
                                        <p:tav tm="0">
                                          <p:val>
                                            <p:strVal val="0-#ppt_w/2"/>
                                          </p:val>
                                        </p:tav>
                                        <p:tav tm="100000">
                                          <p:val>
                                            <p:strVal val="#ppt_x"/>
                                          </p:val>
                                        </p:tav>
                                      </p:tavLst>
                                    </p:anim>
                                    <p:anim calcmode="lin" valueType="num">
                                      <p:cBhvr additive="base">
                                        <p:cTn id="64" dur="1000" fill="hold"/>
                                        <p:tgtEl>
                                          <p:spTgt spid="23"/>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1000" fill="hold"/>
                                        <p:tgtEl>
                                          <p:spTgt spid="24"/>
                                        </p:tgtEl>
                                        <p:attrNameLst>
                                          <p:attrName>ppt_x</p:attrName>
                                        </p:attrNameLst>
                                      </p:cBhvr>
                                      <p:tavLst>
                                        <p:tav tm="0">
                                          <p:val>
                                            <p:strVal val="0-#ppt_w/2"/>
                                          </p:val>
                                        </p:tav>
                                        <p:tav tm="100000">
                                          <p:val>
                                            <p:strVal val="#ppt_x"/>
                                          </p:val>
                                        </p:tav>
                                      </p:tavLst>
                                    </p:anim>
                                    <p:anim calcmode="lin" valueType="num">
                                      <p:cBhvr additive="base">
                                        <p:cTn id="68" dur="1000" fill="hold"/>
                                        <p:tgtEl>
                                          <p:spTgt spid="2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1000" fill="hold"/>
                                        <p:tgtEl>
                                          <p:spTgt spid="27"/>
                                        </p:tgtEl>
                                        <p:attrNameLst>
                                          <p:attrName>ppt_x</p:attrName>
                                        </p:attrNameLst>
                                      </p:cBhvr>
                                      <p:tavLst>
                                        <p:tav tm="0">
                                          <p:val>
                                            <p:strVal val="0-#ppt_w/2"/>
                                          </p:val>
                                        </p:tav>
                                        <p:tav tm="100000">
                                          <p:val>
                                            <p:strVal val="#ppt_x"/>
                                          </p:val>
                                        </p:tav>
                                      </p:tavLst>
                                    </p:anim>
                                    <p:anim calcmode="lin" valueType="num">
                                      <p:cBhvr additive="base">
                                        <p:cTn id="72" dur="1000" fill="hold"/>
                                        <p:tgtEl>
                                          <p:spTgt spid="27"/>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1000" fill="hold"/>
                                        <p:tgtEl>
                                          <p:spTgt spid="30"/>
                                        </p:tgtEl>
                                        <p:attrNameLst>
                                          <p:attrName>ppt_x</p:attrName>
                                        </p:attrNameLst>
                                      </p:cBhvr>
                                      <p:tavLst>
                                        <p:tav tm="0">
                                          <p:val>
                                            <p:strVal val="0-#ppt_w/2"/>
                                          </p:val>
                                        </p:tav>
                                        <p:tav tm="100000">
                                          <p:val>
                                            <p:strVal val="#ppt_x"/>
                                          </p:val>
                                        </p:tav>
                                      </p:tavLst>
                                    </p:anim>
                                    <p:anim calcmode="lin" valueType="num">
                                      <p:cBhvr additive="base">
                                        <p:cTn id="76"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pic>
        <p:nvPicPr>
          <p:cNvPr id="9" name="图片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37350" y="1512872"/>
            <a:ext cx="10572334" cy="4202931"/>
          </a:xfrm>
          <a:prstGeom prst="rect">
            <a:avLst/>
          </a:prstGeom>
        </p:spPr>
      </p:pic>
      <p:grpSp>
        <p:nvGrpSpPr>
          <p:cNvPr id="10" name="组合 18"/>
          <p:cNvGrpSpPr/>
          <p:nvPr/>
        </p:nvGrpSpPr>
        <p:grpSpPr>
          <a:xfrm>
            <a:off x="1210660" y="1996660"/>
            <a:ext cx="3357245" cy="3355975"/>
            <a:chOff x="1200500" y="1996660"/>
            <a:chExt cx="3357245" cy="3355975"/>
          </a:xfrm>
        </p:grpSpPr>
        <p:sp>
          <p:nvSpPr>
            <p:cNvPr id="11" name="ïṡḷïḑé"/>
            <p:cNvSpPr/>
            <p:nvPr/>
          </p:nvSpPr>
          <p:spPr>
            <a:xfrm>
              <a:off x="1200500" y="1996660"/>
              <a:ext cx="3357245" cy="3355975"/>
            </a:xfrm>
            <a:prstGeom prst="rect">
              <a:avLst/>
            </a:prstGeom>
            <a:solidFill>
              <a:srgbClr val="39239E">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2" name="组合 17"/>
            <p:cNvGrpSpPr/>
            <p:nvPr/>
          </p:nvGrpSpPr>
          <p:grpSpPr>
            <a:xfrm>
              <a:off x="1404013" y="2415593"/>
              <a:ext cx="3036887" cy="1456496"/>
              <a:chOff x="1404013" y="2415593"/>
              <a:chExt cx="3036887" cy="1456496"/>
            </a:xfrm>
          </p:grpSpPr>
          <p:sp>
            <p:nvSpPr>
              <p:cNvPr id="13" name="矩形 12"/>
              <p:cNvSpPr/>
              <p:nvPr/>
            </p:nvSpPr>
            <p:spPr>
              <a:xfrm>
                <a:off x="1802253" y="2434176"/>
                <a:ext cx="2638647" cy="369332"/>
              </a:xfrm>
              <a:prstGeom prst="rect">
                <a:avLst/>
              </a:prstGeom>
            </p:spPr>
            <p:txBody>
              <a:bodyPr wrap="square">
                <a:spAutoFit/>
                <a:scene3d>
                  <a:camera prst="orthographicFront"/>
                  <a:lightRig rig="threePt" dir="t">
                    <a:rot lat="0" lon="0" rev="0"/>
                  </a:lightRig>
                </a:scene3d>
                <a:sp3d contourW="12700"/>
              </a:bodyPr>
              <a:lstStyle/>
              <a:p>
                <a:r>
                  <a:rPr lang="zh-CN" altLang="en-US" b="1" dirty="0">
                    <a:solidFill>
                      <a:schemeClr val="bg1"/>
                    </a:solidFill>
                    <a:latin typeface="Microsoft YaHei" charset="-122"/>
                    <a:ea typeface="Microsoft YaHei" charset="-122"/>
                    <a:cs typeface="Microsoft YaHei" charset="-122"/>
                    <a:sym typeface="+mn-lt"/>
                  </a:rPr>
                  <a:t>下阶段工作计划</a:t>
                </a:r>
              </a:p>
            </p:txBody>
          </p:sp>
          <p:sp>
            <p:nvSpPr>
              <p:cNvPr id="14" name="椭圆 13"/>
              <p:cNvSpPr/>
              <p:nvPr/>
            </p:nvSpPr>
            <p:spPr>
              <a:xfrm>
                <a:off x="1404013" y="2415593"/>
                <a:ext cx="382587" cy="3825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燕尾形 14"/>
              <p:cNvSpPr/>
              <p:nvPr/>
            </p:nvSpPr>
            <p:spPr>
              <a:xfrm>
                <a:off x="1542221" y="2511741"/>
                <a:ext cx="134524" cy="190290"/>
              </a:xfrm>
              <a:prstGeom prst="chevron">
                <a:avLst>
                  <a:gd name="adj" fmla="val 5724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6" name="矩形 15"/>
              <p:cNvSpPr/>
              <p:nvPr/>
            </p:nvSpPr>
            <p:spPr>
              <a:xfrm>
                <a:off x="1802253" y="2893360"/>
                <a:ext cx="2459705" cy="978729"/>
              </a:xfrm>
              <a:prstGeom prst="rect">
                <a:avLst/>
              </a:prstGeom>
            </p:spPr>
            <p:txBody>
              <a:bodyPr wrap="square">
                <a:spAutoFit/>
                <a:scene3d>
                  <a:camera prst="orthographicFront"/>
                  <a:lightRig rig="threePt" dir="t">
                    <a:rot lat="0" lon="0" rev="0"/>
                  </a:lightRig>
                </a:scene3d>
                <a:sp3d contourW="12700"/>
              </a:bodyPr>
              <a:lstStyle/>
              <a:p>
                <a:pPr>
                  <a:lnSpc>
                    <a:spcPct val="120000"/>
                  </a:lnSpc>
                </a:pPr>
                <a:r>
                  <a:rPr lang="zh-CN" altLang="en-US" sz="1600" dirty="0">
                    <a:solidFill>
                      <a:schemeClr val="bg1"/>
                    </a:solidFill>
                    <a:latin typeface="+mn-ea"/>
                  </a:rPr>
                  <a:t>用户可以在投影仪或者计算机上进行演示也可以将演示文稿打印出来</a:t>
                </a:r>
              </a:p>
            </p:txBody>
          </p:sp>
        </p:grpSp>
      </p:grpSp>
      <p:sp>
        <p:nvSpPr>
          <p:cNvPr id="17" name="矩形 16"/>
          <p:cNvSpPr/>
          <p:nvPr/>
        </p:nvSpPr>
        <p:spPr>
          <a:xfrm>
            <a:off x="1812413" y="3961941"/>
            <a:ext cx="2459705" cy="978729"/>
          </a:xfrm>
          <a:prstGeom prst="rect">
            <a:avLst/>
          </a:prstGeom>
        </p:spPr>
        <p:txBody>
          <a:bodyPr wrap="square">
            <a:spAutoFit/>
            <a:scene3d>
              <a:camera prst="orthographicFront"/>
              <a:lightRig rig="threePt" dir="t">
                <a:rot lat="0" lon="0" rev="0"/>
              </a:lightRig>
            </a:scene3d>
            <a:sp3d contourW="12700"/>
          </a:bodyPr>
          <a:lstStyle/>
          <a:p>
            <a:pPr>
              <a:lnSpc>
                <a:spcPct val="120000"/>
              </a:lnSpc>
            </a:pPr>
            <a:r>
              <a:rPr lang="zh-CN" altLang="en-US" sz="1600" dirty="0">
                <a:solidFill>
                  <a:schemeClr val="bg1"/>
                </a:solidFill>
                <a:latin typeface="+mn-ea"/>
              </a:rPr>
              <a:t>用户可以在投影仪或者计算机上进行演示也可以将演示文稿打印出来</a:t>
            </a:r>
          </a:p>
        </p:txBody>
      </p:sp>
    </p:spTree>
    <p:extLst>
      <p:ext uri="{BB962C8B-B14F-4D97-AF65-F5344CB8AC3E}">
        <p14:creationId xmlns:p14="http://schemas.microsoft.com/office/powerpoint/2010/main" val="166757507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ppt_x"/>
                                          </p:val>
                                        </p:tav>
                                        <p:tav tm="100000">
                                          <p:val>
                                            <p:strVal val="#ppt_x"/>
                                          </p:val>
                                        </p:tav>
                                      </p:tavLst>
                                    </p:anim>
                                    <p:anim calcmode="lin" valueType="num">
                                      <p:cBhvr additive="base">
                                        <p:cTn id="1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grpSp>
        <p:nvGrpSpPr>
          <p:cNvPr id="17" name="组合 1"/>
          <p:cNvGrpSpPr/>
          <p:nvPr/>
        </p:nvGrpSpPr>
        <p:grpSpPr>
          <a:xfrm>
            <a:off x="753392" y="1582460"/>
            <a:ext cx="3176620" cy="1193800"/>
            <a:chOff x="1191894" y="1778000"/>
            <a:chExt cx="3176620" cy="1193800"/>
          </a:xfrm>
        </p:grpSpPr>
        <p:sp>
          <p:nvSpPr>
            <p:cNvPr id="18" name="矩形 17"/>
            <p:cNvSpPr/>
            <p:nvPr/>
          </p:nvSpPr>
          <p:spPr>
            <a:xfrm>
              <a:off x="1191894" y="1778000"/>
              <a:ext cx="3176620" cy="1193800"/>
            </a:xfrm>
            <a:prstGeom prst="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6"/>
            <p:cNvGrpSpPr/>
            <p:nvPr/>
          </p:nvGrpSpPr>
          <p:grpSpPr>
            <a:xfrm>
              <a:off x="1335566" y="1874380"/>
              <a:ext cx="2965476" cy="932077"/>
              <a:chOff x="8386922" y="2145805"/>
              <a:chExt cx="2965476" cy="932077"/>
            </a:xfrm>
          </p:grpSpPr>
          <p:sp>
            <p:nvSpPr>
              <p:cNvPr id="20" name="矩形 19"/>
              <p:cNvSpPr/>
              <p:nvPr/>
            </p:nvSpPr>
            <p:spPr>
              <a:xfrm>
                <a:off x="8386922" y="2145805"/>
                <a:ext cx="2501951"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sp>
            <p:nvSpPr>
              <p:cNvPr id="21" name="文本框 20"/>
              <p:cNvSpPr txBox="1"/>
              <p:nvPr/>
            </p:nvSpPr>
            <p:spPr>
              <a:xfrm>
                <a:off x="8386922" y="2542351"/>
                <a:ext cx="2965476" cy="535531"/>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200" dirty="0">
                    <a:solidFill>
                      <a:schemeClr val="bg1"/>
                    </a:solidFill>
                    <a:latin typeface="+mn-ea"/>
                  </a:rPr>
                  <a:t>用户可以在投影仪或者计算机上进行演示也可以将演示文稿打印出来制作成胶片</a:t>
                </a:r>
              </a:p>
            </p:txBody>
          </p:sp>
        </p:grpSp>
      </p:grpSp>
      <p:pic>
        <p:nvPicPr>
          <p:cNvPr id="22" name="图片 2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53392" y="2884024"/>
            <a:ext cx="3172474" cy="3268521"/>
          </a:xfrm>
          <a:prstGeom prst="rect">
            <a:avLst/>
          </a:prstGeom>
        </p:spPr>
      </p:pic>
      <p:pic>
        <p:nvPicPr>
          <p:cNvPr id="23" name="图片 2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69539" y="1582460"/>
            <a:ext cx="4315118" cy="2866293"/>
          </a:xfrm>
          <a:prstGeom prst="rect">
            <a:avLst/>
          </a:prstGeom>
        </p:spPr>
      </p:pic>
      <p:grpSp>
        <p:nvGrpSpPr>
          <p:cNvPr id="24" name="组合 1"/>
          <p:cNvGrpSpPr/>
          <p:nvPr/>
        </p:nvGrpSpPr>
        <p:grpSpPr>
          <a:xfrm>
            <a:off x="4069539" y="4518283"/>
            <a:ext cx="4315118" cy="1634261"/>
            <a:chOff x="1191894" y="1777999"/>
            <a:chExt cx="4315118" cy="1634261"/>
          </a:xfrm>
        </p:grpSpPr>
        <p:sp>
          <p:nvSpPr>
            <p:cNvPr id="25" name="矩形 24"/>
            <p:cNvSpPr/>
            <p:nvPr/>
          </p:nvSpPr>
          <p:spPr>
            <a:xfrm>
              <a:off x="1191894" y="1777999"/>
              <a:ext cx="4315118" cy="1634261"/>
            </a:xfrm>
            <a:prstGeom prst="rect">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6"/>
            <p:cNvGrpSpPr/>
            <p:nvPr/>
          </p:nvGrpSpPr>
          <p:grpSpPr>
            <a:xfrm>
              <a:off x="1335566" y="1874380"/>
              <a:ext cx="3449550" cy="1440394"/>
              <a:chOff x="8386922" y="2145805"/>
              <a:chExt cx="3449550" cy="1440394"/>
            </a:xfrm>
          </p:grpSpPr>
          <p:sp>
            <p:nvSpPr>
              <p:cNvPr id="27" name="矩形 26"/>
              <p:cNvSpPr/>
              <p:nvPr/>
            </p:nvSpPr>
            <p:spPr>
              <a:xfrm>
                <a:off x="8386922" y="2145805"/>
                <a:ext cx="2501951"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bg1"/>
                    </a:solidFill>
                  </a:rPr>
                  <a:t>标题文字添加</a:t>
                </a:r>
              </a:p>
            </p:txBody>
          </p:sp>
          <p:sp>
            <p:nvSpPr>
              <p:cNvPr id="28" name="文本框 27"/>
              <p:cNvSpPr txBox="1"/>
              <p:nvPr/>
            </p:nvSpPr>
            <p:spPr>
              <a:xfrm>
                <a:off x="8386922" y="2607470"/>
                <a:ext cx="3449550" cy="978729"/>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600" dirty="0">
                    <a:solidFill>
                      <a:schemeClr val="bg1"/>
                    </a:solidFill>
                    <a:latin typeface="+mn-ea"/>
                  </a:rPr>
                  <a:t>用户可以在投影仪或者计算机上进行演示也可以将演示文稿打印出来制作成胶片</a:t>
                </a:r>
              </a:p>
            </p:txBody>
          </p:sp>
        </p:grpSp>
      </p:grpSp>
      <p:pic>
        <p:nvPicPr>
          <p:cNvPr id="29" name="图片 28"/>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8524184" y="1582460"/>
            <a:ext cx="2545854" cy="4569095"/>
          </a:xfrm>
          <a:prstGeom prst="rect">
            <a:avLst/>
          </a:prstGeom>
        </p:spPr>
      </p:pic>
    </p:spTree>
    <p:extLst>
      <p:ext uri="{BB962C8B-B14F-4D97-AF65-F5344CB8AC3E}">
        <p14:creationId xmlns:p14="http://schemas.microsoft.com/office/powerpoint/2010/main" val="6931817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53" presetClass="entr" presetSubtype="16"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childTnLst>
                                </p:cTn>
                              </p:par>
                              <p:par>
                                <p:cTn id="24" presetID="53" presetClass="entr" presetSubtype="16"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fltVal val="0"/>
                                          </p:val>
                                        </p:tav>
                                        <p:tav tm="100000">
                                          <p:val>
                                            <p:strVal val="#ppt_w"/>
                                          </p:val>
                                        </p:tav>
                                      </p:tavLst>
                                    </p:anim>
                                    <p:anim calcmode="lin" valueType="num">
                                      <p:cBhvr>
                                        <p:cTn id="27" dur="500" fill="hold"/>
                                        <p:tgtEl>
                                          <p:spTgt spid="29"/>
                                        </p:tgtEl>
                                        <p:attrNameLst>
                                          <p:attrName>ppt_h</p:attrName>
                                        </p:attrNameLst>
                                      </p:cBhvr>
                                      <p:tavLst>
                                        <p:tav tm="0">
                                          <p:val>
                                            <p:fltVal val="0"/>
                                          </p:val>
                                        </p:tav>
                                        <p:tav tm="100000">
                                          <p:val>
                                            <p:strVal val="#ppt_h"/>
                                          </p:val>
                                        </p:tav>
                                      </p:tavLst>
                                    </p:anim>
                                    <p:animEffect transition="in" filter="fade">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209333" y="144378"/>
            <a:ext cx="4828843" cy="1004803"/>
            <a:chOff x="209333" y="144378"/>
            <a:chExt cx="4828843" cy="1004803"/>
          </a:xfrm>
        </p:grpSpPr>
        <p:grpSp>
          <p:nvGrpSpPr>
            <p:cNvPr id="3" name="组合 11">
              <a:extLst>
                <a:ext uri="{FF2B5EF4-FFF2-40B4-BE49-F238E27FC236}">
                  <a16:creationId xmlns="" xmlns:a16="http://schemas.microsoft.com/office/drawing/2014/main" id="{BC53E71A-920B-4EBB-B7E6-61BD10E0981F}"/>
                </a:ext>
              </a:extLst>
            </p:cNvPr>
            <p:cNvGrpSpPr/>
            <p:nvPr/>
          </p:nvGrpSpPr>
          <p:grpSpPr>
            <a:xfrm>
              <a:off x="209333" y="144378"/>
              <a:ext cx="1036293" cy="1004803"/>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grpSp>
          <p:nvGrpSpPr>
            <p:cNvPr id="4" name="组 3"/>
            <p:cNvGrpSpPr/>
            <p:nvPr/>
          </p:nvGrpSpPr>
          <p:grpSpPr>
            <a:xfrm>
              <a:off x="1336331" y="207201"/>
              <a:ext cx="3701845" cy="741056"/>
              <a:chOff x="5635439" y="1760399"/>
              <a:chExt cx="3701845" cy="741056"/>
            </a:xfrm>
          </p:grpSpPr>
          <p:sp>
            <p:nvSpPr>
              <p:cNvPr id="5" name="文本框 4"/>
              <p:cNvSpPr txBox="1"/>
              <p:nvPr/>
            </p:nvSpPr>
            <p:spPr>
              <a:xfrm>
                <a:off x="5635439" y="1760399"/>
                <a:ext cx="3701845" cy="461665"/>
              </a:xfrm>
              <a:prstGeom prst="rect">
                <a:avLst/>
              </a:prstGeom>
              <a:noFill/>
            </p:spPr>
            <p:txBody>
              <a:bodyPr wrap="square" rtlCol="0">
                <a:spAutoFit/>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sp>
            <p:nvSpPr>
              <p:cNvPr id="6" name="文本框 5"/>
              <p:cNvSpPr txBox="1"/>
              <p:nvPr/>
            </p:nvSpPr>
            <p:spPr>
              <a:xfrm>
                <a:off x="5635439" y="2193678"/>
                <a:ext cx="2680886" cy="307777"/>
              </a:xfrm>
              <a:prstGeom prst="rect">
                <a:avLst/>
              </a:prstGeom>
              <a:noFill/>
            </p:spPr>
            <p:txBody>
              <a:bodyPr wrap="square" rtlCol="0">
                <a:spAutoFit/>
              </a:bodyPr>
              <a:lstStyle/>
              <a:p>
                <a:pPr fontAlgn="auto"/>
                <a:r>
                  <a:rPr lang="en-US" altLang="zh-CN" sz="1400" dirty="0">
                    <a:solidFill>
                      <a:schemeClr val="tx1">
                        <a:lumMod val="85000"/>
                        <a:lumOff val="15000"/>
                      </a:schemeClr>
                    </a:solidFill>
                    <a:latin typeface="+mj-lt"/>
                    <a:ea typeface="华文细黑" panose="02010600040101010101" charset="-122"/>
                    <a:sym typeface="+mn-ea"/>
                  </a:rPr>
                  <a:t>Please click here to modify </a:t>
                </a:r>
                <a:r>
                  <a:rPr lang="en-US" altLang="zh-CN" sz="1400" dirty="0" smtClean="0">
                    <a:solidFill>
                      <a:schemeClr val="tx1">
                        <a:lumMod val="85000"/>
                        <a:lumOff val="15000"/>
                      </a:schemeClr>
                    </a:solidFill>
                    <a:latin typeface="+mj-lt"/>
                    <a:ea typeface="华文细黑" panose="02010600040101010101" charset="-122"/>
                    <a:sym typeface="+mn-ea"/>
                  </a:rPr>
                  <a:t>the</a:t>
                </a:r>
                <a:endParaRPr lang="en-US" altLang="zh-CN" sz="1400" dirty="0">
                  <a:solidFill>
                    <a:schemeClr val="tx1">
                      <a:lumMod val="85000"/>
                      <a:lumOff val="15000"/>
                    </a:schemeClr>
                  </a:solidFill>
                  <a:latin typeface="+mj-lt"/>
                  <a:ea typeface="华文细黑" panose="02010600040101010101" charset="-122"/>
                  <a:sym typeface="+mn-ea"/>
                </a:endParaRPr>
              </a:p>
            </p:txBody>
          </p:sp>
        </p:grpSp>
      </p:grpSp>
      <p:pic>
        <p:nvPicPr>
          <p:cNvPr id="9" name="图片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432885" y="3307715"/>
            <a:ext cx="4871416" cy="2069465"/>
          </a:xfrm>
          <a:prstGeom prst="roundRect">
            <a:avLst/>
          </a:prstGeom>
        </p:spPr>
      </p:pic>
      <p:pic>
        <p:nvPicPr>
          <p:cNvPr id="10" name="图片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437185" y="3327209"/>
            <a:ext cx="4579995" cy="2049972"/>
          </a:xfrm>
          <a:prstGeom prst="roundRect">
            <a:avLst/>
          </a:prstGeom>
        </p:spPr>
      </p:pic>
      <p:grpSp>
        <p:nvGrpSpPr>
          <p:cNvPr id="11" name="组合 19"/>
          <p:cNvGrpSpPr/>
          <p:nvPr/>
        </p:nvGrpSpPr>
        <p:grpSpPr>
          <a:xfrm>
            <a:off x="4291234" y="3310718"/>
            <a:ext cx="1725946" cy="2066160"/>
            <a:chOff x="4281074" y="1718138"/>
            <a:chExt cx="1725946" cy="2066160"/>
          </a:xfrm>
        </p:grpSpPr>
        <p:sp>
          <p:nvSpPr>
            <p:cNvPr id="12" name="iṥlíḓè"/>
            <p:cNvSpPr/>
            <p:nvPr/>
          </p:nvSpPr>
          <p:spPr>
            <a:xfrm>
              <a:off x="4281074" y="1718138"/>
              <a:ext cx="1725946" cy="2066160"/>
            </a:xfrm>
            <a:prstGeom prst="roundRect">
              <a:avLst>
                <a:gd name="adj" fmla="val 4356"/>
              </a:avLst>
            </a:prstGeom>
            <a:solidFill>
              <a:srgbClr val="39239E">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矩形 12"/>
            <p:cNvSpPr/>
            <p:nvPr/>
          </p:nvSpPr>
          <p:spPr>
            <a:xfrm>
              <a:off x="4439784" y="2252830"/>
              <a:ext cx="1408526" cy="994118"/>
            </a:xfrm>
            <a:prstGeom prst="rect">
              <a:avLst/>
            </a:prstGeom>
          </p:spPr>
          <p:txBody>
            <a:bodyPr wrap="square">
              <a:spAutoFit/>
              <a:scene3d>
                <a:camera prst="orthographicFront"/>
                <a:lightRig rig="threePt" dir="t">
                  <a:rot lat="0" lon="0" rev="0"/>
                </a:lightRig>
              </a:scene3d>
              <a:sp3d contourW="12700"/>
            </a:bodyPr>
            <a:lstStyle/>
            <a:p>
              <a:pPr>
                <a:lnSpc>
                  <a:spcPct val="125000"/>
                </a:lnSpc>
              </a:pPr>
              <a:r>
                <a:rPr lang="zh-CN" altLang="en-US" sz="1200" dirty="0">
                  <a:solidFill>
                    <a:schemeClr val="bg1"/>
                  </a:solidFill>
                  <a:latin typeface="Century Gothic" panose="020B0502020202020204" pitchFamily="34" charset="0"/>
                  <a:ea typeface="微软雅黑" panose="020B0503020204020204" pitchFamily="34" charset="-122"/>
                </a:rPr>
                <a:t>以便应用到更广泛的领域中。利用幻灯片不仅可以创建演示文稿</a:t>
              </a:r>
            </a:p>
          </p:txBody>
        </p:sp>
      </p:grpSp>
      <p:grpSp>
        <p:nvGrpSpPr>
          <p:cNvPr id="14" name="组合 20"/>
          <p:cNvGrpSpPr/>
          <p:nvPr/>
        </p:nvGrpSpPr>
        <p:grpSpPr>
          <a:xfrm>
            <a:off x="9578354" y="3310718"/>
            <a:ext cx="1725946" cy="2066160"/>
            <a:chOff x="9588514" y="1718138"/>
            <a:chExt cx="1725946" cy="2066160"/>
          </a:xfrm>
        </p:grpSpPr>
        <p:sp>
          <p:nvSpPr>
            <p:cNvPr id="15" name="îṥliḓé"/>
            <p:cNvSpPr/>
            <p:nvPr/>
          </p:nvSpPr>
          <p:spPr>
            <a:xfrm>
              <a:off x="9588514" y="1718138"/>
              <a:ext cx="1725946" cy="2066160"/>
            </a:xfrm>
            <a:prstGeom prst="roundRect">
              <a:avLst>
                <a:gd name="adj" fmla="val 4356"/>
              </a:avLst>
            </a:prstGeom>
            <a:solidFill>
              <a:srgbClr val="39239E">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矩形 15"/>
            <p:cNvSpPr/>
            <p:nvPr/>
          </p:nvSpPr>
          <p:spPr>
            <a:xfrm>
              <a:off x="9747224" y="2252830"/>
              <a:ext cx="1408526" cy="994118"/>
            </a:xfrm>
            <a:prstGeom prst="rect">
              <a:avLst/>
            </a:prstGeom>
          </p:spPr>
          <p:txBody>
            <a:bodyPr wrap="square">
              <a:spAutoFit/>
              <a:scene3d>
                <a:camera prst="orthographicFront"/>
                <a:lightRig rig="threePt" dir="t">
                  <a:rot lat="0" lon="0" rev="0"/>
                </a:lightRig>
              </a:scene3d>
              <a:sp3d contourW="12700"/>
            </a:bodyPr>
            <a:lstStyle/>
            <a:p>
              <a:pPr>
                <a:lnSpc>
                  <a:spcPct val="125000"/>
                </a:lnSpc>
              </a:pPr>
              <a:r>
                <a:rPr lang="zh-CN" altLang="en-US" sz="1200" dirty="0">
                  <a:solidFill>
                    <a:schemeClr val="bg1"/>
                  </a:solidFill>
                  <a:latin typeface="Century Gothic" panose="020B0502020202020204" pitchFamily="34" charset="0"/>
                  <a:ea typeface="微软雅黑" panose="020B0503020204020204" pitchFamily="34" charset="-122"/>
                </a:rPr>
                <a:t>以便应用到更广泛的领域中。利用幻灯片不仅可以创建演示文稿</a:t>
              </a:r>
            </a:p>
          </p:txBody>
        </p:sp>
      </p:grpSp>
      <p:grpSp>
        <p:nvGrpSpPr>
          <p:cNvPr id="17" name="组合 22"/>
          <p:cNvGrpSpPr/>
          <p:nvPr/>
        </p:nvGrpSpPr>
        <p:grpSpPr>
          <a:xfrm>
            <a:off x="885190" y="1767205"/>
            <a:ext cx="9498965" cy="1087690"/>
            <a:chOff x="874713" y="5065185"/>
            <a:chExt cx="9488712" cy="1097084"/>
          </a:xfrm>
        </p:grpSpPr>
        <p:sp>
          <p:nvSpPr>
            <p:cNvPr id="18" name="矩形 17"/>
            <p:cNvSpPr/>
            <p:nvPr/>
          </p:nvSpPr>
          <p:spPr>
            <a:xfrm>
              <a:off x="1272953" y="5065185"/>
              <a:ext cx="3934047" cy="465652"/>
            </a:xfrm>
            <a:prstGeom prst="rect">
              <a:avLst/>
            </a:prstGeom>
          </p:spPr>
          <p:txBody>
            <a:bodyPr wrap="square">
              <a:spAutoFit/>
              <a:scene3d>
                <a:camera prst="orthographicFront"/>
                <a:lightRig rig="threePt" dir="t">
                  <a:rot lat="0" lon="0" rev="0"/>
                </a:lightRig>
              </a:scene3d>
              <a:sp3d contourW="12700"/>
            </a:bodyPr>
            <a:lstStyle/>
            <a:p>
              <a:r>
                <a:rPr lang="zh-CN" altLang="en-US" sz="2400" b="1" dirty="0">
                  <a:solidFill>
                    <a:schemeClr val="tx1">
                      <a:lumMod val="75000"/>
                      <a:lumOff val="25000"/>
                    </a:schemeClr>
                  </a:solidFill>
                  <a:latin typeface="Microsoft YaHei" charset="-122"/>
                  <a:ea typeface="Microsoft YaHei" charset="-122"/>
                  <a:cs typeface="Microsoft YaHei" charset="-122"/>
                  <a:sym typeface="+mn-lt"/>
                </a:rPr>
                <a:t>下阶段工作计划</a:t>
              </a:r>
            </a:p>
          </p:txBody>
        </p:sp>
        <p:grpSp>
          <p:nvGrpSpPr>
            <p:cNvPr id="19" name="组合 24"/>
            <p:cNvGrpSpPr/>
            <p:nvPr/>
          </p:nvGrpSpPr>
          <p:grpSpPr>
            <a:xfrm>
              <a:off x="874713" y="5110102"/>
              <a:ext cx="382587" cy="382587"/>
              <a:chOff x="1974562" y="-1313014"/>
              <a:chExt cx="990600" cy="990600"/>
            </a:xfrm>
          </p:grpSpPr>
          <p:sp>
            <p:nvSpPr>
              <p:cNvPr id="21" name="椭圆 20"/>
              <p:cNvSpPr/>
              <p:nvPr/>
            </p:nvSpPr>
            <p:spPr>
              <a:xfrm>
                <a:off x="1974562" y="-1313014"/>
                <a:ext cx="990600" cy="990600"/>
              </a:xfrm>
              <a:prstGeom prst="ellipse">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燕尾形 21"/>
              <p:cNvSpPr/>
              <p:nvPr/>
            </p:nvSpPr>
            <p:spPr>
              <a:xfrm>
                <a:off x="2332412" y="-1064066"/>
                <a:ext cx="348311" cy="492702"/>
              </a:xfrm>
              <a:prstGeom prst="chevron">
                <a:avLst>
                  <a:gd name="adj" fmla="val 5724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0" name="矩形 19"/>
            <p:cNvSpPr/>
            <p:nvPr/>
          </p:nvSpPr>
          <p:spPr>
            <a:xfrm>
              <a:off x="1272952" y="5526909"/>
              <a:ext cx="9090473" cy="635360"/>
            </a:xfrm>
            <a:prstGeom prst="rect">
              <a:avLst/>
            </a:prstGeom>
          </p:spPr>
          <p:txBody>
            <a:bodyPr wrap="square">
              <a:spAutoFit/>
              <a:scene3d>
                <a:camera prst="orthographicFront"/>
                <a:lightRig rig="threePt" dir="t">
                  <a:rot lat="0" lon="0" rev="0"/>
                </a:lightRig>
              </a:scene3d>
              <a:sp3d contourW="12700"/>
            </a:bodyPr>
            <a:lstStyle/>
            <a:p>
              <a:pPr>
                <a:lnSpc>
                  <a:spcPct val="125000"/>
                </a:lnSpc>
              </a:pPr>
              <a:r>
                <a:rPr lang="zh-CN" altLang="en-US" sz="1400" dirty="0">
                  <a:gradFill flip="none" rotWithShape="1">
                    <a:gsLst>
                      <a:gs pos="0">
                        <a:schemeClr val="tx1">
                          <a:lumMod val="65000"/>
                          <a:lumOff val="35000"/>
                        </a:schemeClr>
                      </a:gs>
                      <a:gs pos="100000">
                        <a:schemeClr val="bg1">
                          <a:lumMod val="65000"/>
                        </a:schemeClr>
                      </a:gs>
                    </a:gsLst>
                    <a:lin ang="16200000" scaled="1"/>
                    <a:tileRect/>
                  </a:gradFill>
                  <a:latin typeface="Century Gothic" panose="020B0502020202020204" pitchFamily="34" charset="0"/>
                  <a:ea typeface="微软雅黑" panose="020B0503020204020204" pitchFamily="34" charset="-122"/>
                </a:rPr>
                <a:t>用户可以在投影仪或者计算机上进行演示，也可以将演示文稿打印出来，制作成胶片，以便应用到更广泛的领域中。利用幻灯片不仅可以创建演示文稿，还可以在互联网上召开面对面会议</a:t>
              </a:r>
            </a:p>
          </p:txBody>
        </p:sp>
      </p:grpSp>
    </p:spTree>
    <p:extLst>
      <p:ext uri="{BB962C8B-B14F-4D97-AF65-F5344CB8AC3E}">
        <p14:creationId xmlns:p14="http://schemas.microsoft.com/office/powerpoint/2010/main" val="111015506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1+#ppt_w/2"/>
                                          </p:val>
                                        </p:tav>
                                        <p:tav tm="100000">
                                          <p:val>
                                            <p:strVal val="#ppt_x"/>
                                          </p:val>
                                        </p:tav>
                                      </p:tavLst>
                                    </p:anim>
                                    <p:anim calcmode="lin" valueType="num">
                                      <p:cBhvr additive="base">
                                        <p:cTn id="19"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09C3D2C3-655B-4A7F-B3D8-9BF067C8963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0119998" y="4527932"/>
            <a:ext cx="3447619" cy="3342857"/>
          </a:xfrm>
          <a:prstGeom prst="rect">
            <a:avLst/>
          </a:prstGeom>
        </p:spPr>
      </p:pic>
      <p:pic>
        <p:nvPicPr>
          <p:cNvPr id="3" name="图片 2">
            <a:extLst>
              <a:ext uri="{FF2B5EF4-FFF2-40B4-BE49-F238E27FC236}">
                <a16:creationId xmlns="" xmlns:a16="http://schemas.microsoft.com/office/drawing/2014/main" id="{A692322B-8FDB-42F6-B0BD-FD99565186A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1754526" y="4067139"/>
            <a:ext cx="3447619" cy="3342857"/>
          </a:xfrm>
          <a:prstGeom prst="rect">
            <a:avLst/>
          </a:prstGeom>
        </p:spPr>
      </p:pic>
      <p:pic>
        <p:nvPicPr>
          <p:cNvPr id="4" name="图片 3">
            <a:extLst>
              <a:ext uri="{FF2B5EF4-FFF2-40B4-BE49-F238E27FC236}">
                <a16:creationId xmlns="" xmlns:a16="http://schemas.microsoft.com/office/drawing/2014/main" id="{406D7959-2E71-404F-9280-1982B69AB84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7047034">
            <a:off x="-914773" y="-528429"/>
            <a:ext cx="3447619" cy="3342857"/>
          </a:xfrm>
          <a:prstGeom prst="rect">
            <a:avLst/>
          </a:prstGeom>
        </p:spPr>
      </p:pic>
      <p:sp>
        <p:nvSpPr>
          <p:cNvPr id="5" name="矩形: 圆角 7">
            <a:extLst>
              <a:ext uri="{FF2B5EF4-FFF2-40B4-BE49-F238E27FC236}">
                <a16:creationId xmlns="" xmlns:a16="http://schemas.microsoft.com/office/drawing/2014/main" id="{F4600358-703B-413B-903D-6879F5C64BEE}"/>
              </a:ext>
            </a:extLst>
          </p:cNvPr>
          <p:cNvSpPr/>
          <p:nvPr/>
        </p:nvSpPr>
        <p:spPr>
          <a:xfrm>
            <a:off x="732012" y="665542"/>
            <a:ext cx="11058598" cy="5550484"/>
          </a:xfrm>
          <a:prstGeom prst="roundRect">
            <a:avLst>
              <a:gd name="adj" fmla="val 6198"/>
            </a:avLst>
          </a:prstGeom>
          <a:solidFill>
            <a:srgbClr val="392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11">
            <a:extLst>
              <a:ext uri="{FF2B5EF4-FFF2-40B4-BE49-F238E27FC236}">
                <a16:creationId xmlns="" xmlns:a16="http://schemas.microsoft.com/office/drawing/2014/main" id="{BC53E71A-920B-4EBB-B7E6-61BD10E0981F}"/>
              </a:ext>
            </a:extLst>
          </p:cNvPr>
          <p:cNvGrpSpPr/>
          <p:nvPr/>
        </p:nvGrpSpPr>
        <p:grpSpPr>
          <a:xfrm>
            <a:off x="7311136" y="1487469"/>
            <a:ext cx="4479474" cy="4343354"/>
            <a:chOff x="6783613" y="1466873"/>
            <a:chExt cx="4479474" cy="4343354"/>
          </a:xfrm>
        </p:grpSpPr>
        <p:pic>
          <p:nvPicPr>
            <p:cNvPr id="7" name="图片 6">
              <a:extLst>
                <a:ext uri="{FF2B5EF4-FFF2-40B4-BE49-F238E27FC236}">
                  <a16:creationId xmlns="" xmlns:a16="http://schemas.microsoft.com/office/drawing/2014/main" id="{90DA0706-6B29-4993-A34C-5691C2D047D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83613" y="1466873"/>
              <a:ext cx="4479474" cy="4343354"/>
            </a:xfrm>
            <a:prstGeom prst="rect">
              <a:avLst/>
            </a:prstGeom>
          </p:spPr>
        </p:pic>
        <p:pic>
          <p:nvPicPr>
            <p:cNvPr id="8" name="图片 7">
              <a:extLst>
                <a:ext uri="{FF2B5EF4-FFF2-40B4-BE49-F238E27FC236}">
                  <a16:creationId xmlns="" xmlns:a16="http://schemas.microsoft.com/office/drawing/2014/main" id="{423836CD-8A87-4CF3-BA37-359263FD071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75693" y="1738432"/>
              <a:ext cx="3919334" cy="3800236"/>
            </a:xfrm>
            <a:prstGeom prst="rect">
              <a:avLst/>
            </a:prstGeom>
          </p:spPr>
        </p:pic>
      </p:grpSp>
      <p:pic>
        <p:nvPicPr>
          <p:cNvPr id="9" name="图片 8">
            <a:extLst>
              <a:ext uri="{FF2B5EF4-FFF2-40B4-BE49-F238E27FC236}">
                <a16:creationId xmlns="" xmlns:a16="http://schemas.microsoft.com/office/drawing/2014/main" id="{C51627AF-5718-43A8-B424-083C6981FB2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29783" y="2309190"/>
            <a:ext cx="2168608" cy="3717512"/>
          </a:xfrm>
          <a:prstGeom prst="rect">
            <a:avLst/>
          </a:prstGeom>
        </p:spPr>
      </p:pic>
      <p:sp>
        <p:nvSpPr>
          <p:cNvPr id="10" name="TextBox 28">
            <a:extLst>
              <a:ext uri="{FF2B5EF4-FFF2-40B4-BE49-F238E27FC236}">
                <a16:creationId xmlns="" xmlns:a16="http://schemas.microsoft.com/office/drawing/2014/main" id="{5458C3D7-7DE2-4FD3-A38B-250CC8ADE03C}"/>
              </a:ext>
            </a:extLst>
          </p:cNvPr>
          <p:cNvSpPr txBox="1"/>
          <p:nvPr/>
        </p:nvSpPr>
        <p:spPr>
          <a:xfrm>
            <a:off x="1712214" y="1308979"/>
            <a:ext cx="4383887" cy="156966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en-US" altLang="zh-CN" sz="9600" b="1" i="1" kern="0" dirty="0">
                <a:ln w="18415" cmpd="sng">
                  <a:noFill/>
                  <a:prstDash val="solid"/>
                </a:ln>
                <a:solidFill>
                  <a:schemeClr val="bg1"/>
                </a:solidFill>
                <a:latin typeface="Arial" charset="0"/>
                <a:ea typeface="Arial" charset="0"/>
                <a:cs typeface="Arial" charset="0"/>
              </a:rPr>
              <a:t>2 0 </a:t>
            </a:r>
            <a:r>
              <a:rPr lang="en-US" altLang="zh-CN" sz="9600" b="1" i="1" kern="0" dirty="0" smtClean="0">
                <a:ln w="18415" cmpd="sng">
                  <a:noFill/>
                  <a:prstDash val="solid"/>
                </a:ln>
                <a:solidFill>
                  <a:schemeClr val="bg1"/>
                </a:solidFill>
                <a:latin typeface="Arial" charset="0"/>
                <a:ea typeface="Arial" charset="0"/>
                <a:cs typeface="Arial" charset="0"/>
              </a:rPr>
              <a:t>3 0</a:t>
            </a:r>
            <a:endParaRPr lang="zh-CN" altLang="en-US" sz="9600" b="1" i="1" kern="0" dirty="0">
              <a:ln w="18415" cmpd="sng">
                <a:noFill/>
                <a:prstDash val="solid"/>
              </a:ln>
              <a:solidFill>
                <a:schemeClr val="bg1"/>
              </a:solidFill>
              <a:latin typeface="Arial" charset="0"/>
              <a:ea typeface="Arial" charset="0"/>
              <a:cs typeface="Arial" charset="0"/>
            </a:endParaRPr>
          </a:p>
        </p:txBody>
      </p:sp>
      <p:sp>
        <p:nvSpPr>
          <p:cNvPr id="11" name="TextBox 29">
            <a:extLst>
              <a:ext uri="{FF2B5EF4-FFF2-40B4-BE49-F238E27FC236}">
                <a16:creationId xmlns="" xmlns:a16="http://schemas.microsoft.com/office/drawing/2014/main" id="{7ADCF8CA-EE2A-4E47-847E-5BB46731F4E1}"/>
              </a:ext>
            </a:extLst>
          </p:cNvPr>
          <p:cNvSpPr txBox="1"/>
          <p:nvPr/>
        </p:nvSpPr>
        <p:spPr>
          <a:xfrm>
            <a:off x="1712215" y="2663957"/>
            <a:ext cx="7475328" cy="923330"/>
          </a:xfrm>
          <a:prstGeom prst="rect">
            <a:avLst/>
          </a:prstGeom>
          <a:noFill/>
        </p:spPr>
        <p:txBody>
          <a:bodyPr wrap="square">
            <a:spAutoFit/>
          </a:bodyPr>
          <a:lstStyle/>
          <a:p>
            <a:pPr>
              <a:spcBef>
                <a:spcPct val="20000"/>
              </a:spcBef>
              <a:spcAft>
                <a:spcPts val="450"/>
              </a:spcAft>
              <a:buClr>
                <a:schemeClr val="accent1">
                  <a:lumMod val="75000"/>
                </a:schemeClr>
              </a:buClr>
              <a:buSzPct val="145000"/>
              <a:buFont typeface="Arial" panose="020B0604020202020204"/>
            </a:pPr>
            <a:r>
              <a:rPr lang="en-US" altLang="zh-CN" sz="5400" b="1" dirty="0" smtClean="0">
                <a:solidFill>
                  <a:schemeClr val="bg1"/>
                </a:solidFill>
                <a:latin typeface="微软雅黑" pitchFamily="34" charset="-122"/>
                <a:ea typeface="微软雅黑" pitchFamily="34" charset="-122"/>
                <a:sym typeface="+mn-ea"/>
              </a:rPr>
              <a:t>THANK</a:t>
            </a:r>
            <a:r>
              <a:rPr lang="zh-CN" altLang="en-US" sz="5400" b="1" dirty="0" smtClean="0">
                <a:solidFill>
                  <a:schemeClr val="bg1"/>
                </a:solidFill>
                <a:latin typeface="微软雅黑" pitchFamily="34" charset="-122"/>
                <a:ea typeface="微软雅黑" pitchFamily="34" charset="-122"/>
                <a:sym typeface="+mn-ea"/>
              </a:rPr>
              <a:t> </a:t>
            </a:r>
            <a:r>
              <a:rPr lang="en-US" altLang="zh-CN" sz="5400" b="1" dirty="0" smtClean="0">
                <a:solidFill>
                  <a:schemeClr val="bg1"/>
                </a:solidFill>
                <a:latin typeface="微软雅黑" pitchFamily="34" charset="-122"/>
                <a:ea typeface="微软雅黑" pitchFamily="34" charset="-122"/>
                <a:sym typeface="+mn-ea"/>
              </a:rPr>
              <a:t>YOU</a:t>
            </a:r>
            <a:endParaRPr lang="en-US" altLang="zh-CN" sz="5400" b="1" dirty="0">
              <a:solidFill>
                <a:schemeClr val="bg1"/>
              </a:solidFill>
              <a:latin typeface="微软雅黑" pitchFamily="34" charset="-122"/>
              <a:ea typeface="微软雅黑" pitchFamily="34" charset="-122"/>
              <a:sym typeface="+mn-ea"/>
            </a:endParaRPr>
          </a:p>
        </p:txBody>
      </p:sp>
      <p:sp>
        <p:nvSpPr>
          <p:cNvPr id="13" name="文本框 6">
            <a:extLst>
              <a:ext uri="{FF2B5EF4-FFF2-40B4-BE49-F238E27FC236}">
                <a16:creationId xmlns="" xmlns:a16="http://schemas.microsoft.com/office/drawing/2014/main" id="{E52B2FFE-9001-4DC1-B0DA-9E813D2EC019}"/>
              </a:ext>
            </a:extLst>
          </p:cNvPr>
          <p:cNvSpPr txBox="1"/>
          <p:nvPr/>
        </p:nvSpPr>
        <p:spPr>
          <a:xfrm>
            <a:off x="1712215" y="3978846"/>
            <a:ext cx="3846671" cy="407804"/>
          </a:xfrm>
          <a:prstGeom prst="rect">
            <a:avLst/>
          </a:prstGeom>
          <a:noFill/>
        </p:spPr>
        <p:txBody>
          <a:bodyPr wrap="square" lIns="68580" tIns="34290" rIns="68580" bIns="34290" rtlCol="0">
            <a:spAutoFit/>
          </a:bodyPr>
          <a:lstStyle/>
          <a:p>
            <a:pPr fontAlgn="auto"/>
            <a:r>
              <a:rPr lang="en-US" altLang="zh-CN" sz="1100" dirty="0">
                <a:solidFill>
                  <a:schemeClr val="bg1"/>
                </a:solidFill>
                <a:latin typeface="Lora" panose="02000503000000020004" charset="0"/>
                <a:ea typeface="华文细黑" panose="02010600040101010101" charset="-122"/>
                <a:sym typeface="+mn-ea"/>
              </a:rPr>
              <a:t>Please click here to modify the text for example The text here you may post texts</a:t>
            </a:r>
          </a:p>
        </p:txBody>
      </p:sp>
    </p:spTree>
    <p:extLst>
      <p:ext uri="{BB962C8B-B14F-4D97-AF65-F5344CB8AC3E}">
        <p14:creationId xmlns:p14="http://schemas.microsoft.com/office/powerpoint/2010/main" val="118432284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left)">
                                      <p:cBhvr>
                                        <p:cTn id="12" dur="500"/>
                                        <p:tgtEl>
                                          <p:spTgt spid="11">
                                            <p:txEl>
                                              <p:pRg st="0" end="0"/>
                                            </p:txEl>
                                          </p:spTgt>
                                        </p:tgtEl>
                                      </p:cBhvr>
                                    </p:animEffect>
                                  </p:childTnLst>
                                </p:cTn>
                              </p:par>
                            </p:childTnLst>
                          </p:cTn>
                        </p:par>
                        <p:par>
                          <p:cTn id="13" fill="hold">
                            <p:stCondLst>
                              <p:cond delay="500"/>
                            </p:stCondLst>
                            <p:childTnLst>
                              <p:par>
                                <p:cTn id="14" presetID="14" presetClass="entr" presetSubtype="5" fill="hold" grpId="1"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randombar(vertical)">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紫动感多边形"/>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164</TotalTime>
  <Words>1827</Words>
  <Application>Microsoft Office PowerPoint</Application>
  <PresentationFormat>宽屏</PresentationFormat>
  <Paragraphs>215</Paragraphs>
  <Slides>23</Slides>
  <Notes>23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23</vt:i4>
      </vt:variant>
    </vt:vector>
  </HeadingPairs>
  <TitlesOfParts>
    <vt:vector size="39" baseType="lpstr">
      <vt:lpstr>FuturaBookC</vt:lpstr>
      <vt:lpstr>Lato Bold</vt:lpstr>
      <vt:lpstr>Lora</vt:lpstr>
      <vt:lpstr>等线</vt:lpstr>
      <vt:lpstr>等线 Light</vt:lpstr>
      <vt:lpstr>华文细黑</vt:lpstr>
      <vt:lpstr>宋体</vt:lpstr>
      <vt:lpstr>Microsoft YaHei</vt:lpstr>
      <vt:lpstr>Microsoft YaHei</vt:lpstr>
      <vt:lpstr>微软雅黑 Light</vt:lpstr>
      <vt:lpstr>Agency FB</vt:lpstr>
      <vt:lpstr>Arial</vt:lpstr>
      <vt:lpstr>Calibri</vt:lpstr>
      <vt:lpstr>Calibri Light</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蓝紫动感多边形</dc:title>
  <dc:creator>第一PPT</dc:creator>
  <cp:keywords>www.1ppt.com</cp:keywords>
  <dc:description>www.1ppt.com</dc:description>
  <cp:lastModifiedBy>faith123</cp:lastModifiedBy>
  <cp:revision>85</cp:revision>
  <dcterms:created xsi:type="dcterms:W3CDTF">2017-08-18T03:02:00Z</dcterms:created>
  <dcterms:modified xsi:type="dcterms:W3CDTF">2020-07-29T06:02:16Z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