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5"/>
  </p:notesMasterIdLst>
  <p:handoutMasterIdLst>
    <p:handoutMasterId r:id="rId26"/>
  </p:handoutMasterIdLst>
  <p:sldIdLst>
    <p:sldId id="3286" r:id="rId2"/>
    <p:sldId id="3289" r:id="rId3"/>
    <p:sldId id="3281" r:id="rId4"/>
    <p:sldId id="3239" r:id="rId5"/>
    <p:sldId id="3303" r:id="rId6"/>
    <p:sldId id="3246" r:id="rId7"/>
    <p:sldId id="3245" r:id="rId8"/>
    <p:sldId id="3290" r:id="rId9"/>
    <p:sldId id="3291" r:id="rId10"/>
    <p:sldId id="3301" r:id="rId11"/>
    <p:sldId id="3243" r:id="rId12"/>
    <p:sldId id="3244" r:id="rId13"/>
    <p:sldId id="3294" r:id="rId14"/>
    <p:sldId id="3295" r:id="rId15"/>
    <p:sldId id="3264" r:id="rId16"/>
    <p:sldId id="3241" r:id="rId17"/>
    <p:sldId id="3248" r:id="rId18"/>
    <p:sldId id="3297" r:id="rId19"/>
    <p:sldId id="3260" r:id="rId20"/>
    <p:sldId id="3304" r:id="rId21"/>
    <p:sldId id="3247" r:id="rId22"/>
    <p:sldId id="3302" r:id="rId23"/>
    <p:sldId id="3298" r:id="rId24"/>
  </p:sldIdLst>
  <p:sldSz cx="12858750" cy="723265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2E50"/>
    <a:srgbClr val="092648"/>
    <a:srgbClr val="C00000"/>
    <a:srgbClr val="D61D3D"/>
    <a:srgbClr val="900000"/>
    <a:srgbClr val="0FC7D3"/>
    <a:srgbClr val="EC206C"/>
    <a:srgbClr val="BC148E"/>
    <a:srgbClr val="0A1A3B"/>
    <a:srgbClr val="CE00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76" autoAdjust="0"/>
    <p:restoredTop sz="96318" autoAdjust="0"/>
  </p:normalViewPr>
  <p:slideViewPr>
    <p:cSldViewPr>
      <p:cViewPr varScale="1">
        <p:scale>
          <a:sx n="106" d="100"/>
          <a:sy n="106" d="100"/>
        </p:scale>
        <p:origin x="786" y="108"/>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rgbClr val="0A2E50"/>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mn-lt"/>
          <a:ea typeface="+mn-ea"/>
          <a:cs typeface="+mn-ea"/>
          <a:sym typeface="+mn-lt"/>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2020/7/27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2020/7/27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47749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203820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552940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745619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526335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434946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742381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F7D6CD-A187-4476-AD7D-58C44BB48257}" type="slidenum">
              <a:rPr lang="zh-CN" altLang="en-US" smtClean="0"/>
              <a:pPr/>
              <a:t>8</a:t>
            </a:fld>
            <a:endParaRPr lang="zh-CN" altLang="en-US"/>
          </a:p>
        </p:txBody>
      </p:sp>
    </p:spTree>
    <p:extLst>
      <p:ext uri="{BB962C8B-B14F-4D97-AF65-F5344CB8AC3E}">
        <p14:creationId xmlns:p14="http://schemas.microsoft.com/office/powerpoint/2010/main" val="325825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343510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1063830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505126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8340829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FBFE9F8-6602-449B-A373-F3AC4FE00F1A}" type="slidenum">
              <a:rPr lang="zh-CN" altLang="en-US" smtClean="0"/>
              <a:pPr/>
              <a:t>14</a:t>
            </a:fld>
            <a:endParaRPr lang="zh-CN" altLang="en-US"/>
          </a:p>
        </p:txBody>
      </p:sp>
    </p:spTree>
    <p:extLst>
      <p:ext uri="{BB962C8B-B14F-4D97-AF65-F5344CB8AC3E}">
        <p14:creationId xmlns:p14="http://schemas.microsoft.com/office/powerpoint/2010/main" val="3666821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640065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072118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384630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104324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090101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39878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DBBC58-3C8A-4C23-944B-4AC8A1852895}" type="slidenum">
              <a:rPr lang="zh-CN" altLang="en-US" smtClean="0"/>
              <a:pPr/>
              <a:t>22</a:t>
            </a:fld>
            <a:endParaRPr lang="zh-CN" altLang="en-US"/>
          </a:p>
        </p:txBody>
      </p:sp>
    </p:spTree>
    <p:extLst>
      <p:ext uri="{BB962C8B-B14F-4D97-AF65-F5344CB8AC3E}">
        <p14:creationId xmlns:p14="http://schemas.microsoft.com/office/powerpoint/2010/main" val="29455732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0731516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74" y="688"/>
            <a:ext cx="12876225" cy="7238312"/>
          </a:xfrm>
          <a:prstGeom prst="rect">
            <a:avLst/>
          </a:prstGeom>
        </p:spPr>
      </p:pic>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84039" y="385072"/>
            <a:ext cx="11090672" cy="1397978"/>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r>
              <a:rPr lang="zh-CN" altLang="en-US" dirty="0"/>
              <a:t>单击此处编辑母版标题样式</a:t>
            </a:r>
          </a:p>
        </p:txBody>
      </p:sp>
      <p:sp>
        <p:nvSpPr>
          <p:cNvPr id="3" name="日期占位符 2"/>
          <p:cNvSpPr>
            <a:spLocks noGrp="1"/>
          </p:cNvSpPr>
          <p:nvPr>
            <p:ph type="dt" sz="half" idx="10"/>
          </p:nvPr>
        </p:nvSpPr>
        <p:spPr>
          <a:xfrm>
            <a:off x="884039" y="6703595"/>
            <a:ext cx="2893219" cy="385072"/>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fld id="{19CDA3ED-71EA-4841-8BBD-ABD29DF9F449}" type="datetimeFigureOut">
              <a:rPr lang="zh-CN" altLang="en-US" smtClean="0"/>
              <a:pPr/>
              <a:t>2020/7/27</a:t>
            </a:fld>
            <a:endParaRPr lang="zh-CN" altLang="en-US" dirty="0"/>
          </a:p>
        </p:txBody>
      </p:sp>
      <p:sp>
        <p:nvSpPr>
          <p:cNvPr id="4" name="页脚占位符 3"/>
          <p:cNvSpPr>
            <a:spLocks noGrp="1"/>
          </p:cNvSpPr>
          <p:nvPr>
            <p:ph type="ftr" sz="quarter" idx="11"/>
          </p:nvPr>
        </p:nvSpPr>
        <p:spPr>
          <a:xfrm>
            <a:off x="4259461" y="6703595"/>
            <a:ext cx="4339828" cy="385072"/>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endParaRPr lang="zh-CN" altLang="en-US" dirty="0"/>
          </a:p>
        </p:txBody>
      </p:sp>
      <p:sp>
        <p:nvSpPr>
          <p:cNvPr id="5" name="灯片编号占位符 4"/>
          <p:cNvSpPr>
            <a:spLocks noGrp="1"/>
          </p:cNvSpPr>
          <p:nvPr>
            <p:ph type="sldNum" sz="quarter" idx="12"/>
          </p:nvPr>
        </p:nvSpPr>
        <p:spPr>
          <a:xfrm>
            <a:off x="9081492" y="6703595"/>
            <a:ext cx="2893219" cy="385072"/>
          </a:xfrm>
          <a:prstGeom prst="rect">
            <a:avLst/>
          </a:prstGeom>
        </p:spPr>
        <p:txBody>
          <a:bodyPr/>
          <a:lstStyle>
            <a:lvl1pPr>
              <a:defRPr>
                <a:latin typeface="字魂59号-创粗黑" panose="00000500000000000000" pitchFamily="2" charset="-122"/>
                <a:ea typeface="字魂59号-创粗黑" panose="00000500000000000000" pitchFamily="2" charset="-122"/>
              </a:defRPr>
            </a:lvl1pPr>
          </a:lstStyle>
          <a:p>
            <a:fld id="{7F66BBAD-8FB9-49DF-AAE2-11A181007D83}" type="slidenum">
              <a:rPr lang="zh-CN" altLang="en-US" smtClean="0"/>
              <a:pPr/>
              <a:t>‹#›</a:t>
            </a:fld>
            <a:endParaRPr lang="zh-CN" altLang="en-US" dirty="0"/>
          </a:p>
        </p:txBody>
      </p:sp>
    </p:spTree>
    <p:extLst>
      <p:ext uri="{BB962C8B-B14F-4D97-AF65-F5344CB8AC3E}">
        <p14:creationId xmlns:p14="http://schemas.microsoft.com/office/powerpoint/2010/main" val="2930424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2020/7/27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604780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2020/7/27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429963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2020/7/27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3505787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2020/7/27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10101783" y="6822911"/>
            <a:ext cx="775136" cy="230832"/>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fontAlgn="auto">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fontAlgn="auto">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fontAlgn="auto">
              <a:spcBef>
                <a:spcPts val="0"/>
              </a:spcBef>
              <a:spcAft>
                <a:spcPts val="0"/>
              </a:spcAft>
            </a:pPr>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0642390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2020/7/27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tags" Target="../tags/tag11.xml"/><Relationship Id="rId3" Type="http://schemas.openxmlformats.org/officeDocument/2006/relationships/tags" Target="../tags/tag6.xml"/><Relationship Id="rId7" Type="http://schemas.openxmlformats.org/officeDocument/2006/relationships/tags" Target="../tags/tag10.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image" Target="../media/image6.jpeg"/><Relationship Id="rId5" Type="http://schemas.openxmlformats.org/officeDocument/2006/relationships/tags" Target="../tags/tag8.xml"/><Relationship Id="rId10" Type="http://schemas.openxmlformats.org/officeDocument/2006/relationships/notesSlide" Target="../notesSlides/notesSlide8.xml"/><Relationship Id="rId4" Type="http://schemas.openxmlformats.org/officeDocument/2006/relationships/tags" Target="../tags/tag7.xml"/><Relationship Id="rId9"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0.jpg"/><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notesSlide" Target="../notesSlides/notesSlide14.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image" Target="../media/image12.jpeg"/><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g"/><Relationship Id="rId7"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notesSlide" Target="../notesSlides/notesSlide20.xml"/><Relationship Id="rId3" Type="http://schemas.openxmlformats.org/officeDocument/2006/relationships/tags" Target="../tags/tag28.xml"/><Relationship Id="rId7" Type="http://schemas.openxmlformats.org/officeDocument/2006/relationships/slideLayout" Target="../slideLayouts/slideLayout1.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83" y="2013430"/>
            <a:ext cx="12982104" cy="5219220"/>
          </a:xfrm>
          <a:prstGeom prst="rect">
            <a:avLst/>
          </a:prstGeom>
        </p:spPr>
      </p:pic>
      <p:sp>
        <p:nvSpPr>
          <p:cNvPr id="13" name="矩形 259"/>
          <p:cNvSpPr>
            <a:spLocks noChangeArrowheads="1"/>
          </p:cNvSpPr>
          <p:nvPr/>
        </p:nvSpPr>
        <p:spPr bwMode="auto">
          <a:xfrm>
            <a:off x="2685393" y="952029"/>
            <a:ext cx="82084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cap="all" spc="-150" dirty="0">
                <a:solidFill>
                  <a:srgbClr val="092648"/>
                </a:solidFill>
                <a:latin typeface="方正姚体" panose="02010601030101010101" pitchFamily="2" charset="-122"/>
                <a:ea typeface="方正姚体" panose="02010601030101010101" pitchFamily="2" charset="-122"/>
                <a:cs typeface="AngsanaUPC" panose="02020603050405020304" pitchFamily="18" charset="-34"/>
                <a:sym typeface="+mn-lt"/>
              </a:rPr>
              <a:t>互联网转正答辩</a:t>
            </a:r>
            <a:r>
              <a:rPr lang="en-US" altLang="zh-CN" sz="6000" cap="all" spc="-150" dirty="0" err="1">
                <a:solidFill>
                  <a:srgbClr val="092648"/>
                </a:solidFill>
                <a:latin typeface="方正姚体" panose="02010601030101010101" pitchFamily="2" charset="-122"/>
                <a:ea typeface="方正姚体" panose="02010601030101010101" pitchFamily="2" charset="-122"/>
                <a:cs typeface="AngsanaUPC" panose="02020603050405020304" pitchFamily="18" charset="-34"/>
                <a:sym typeface="+mn-lt"/>
              </a:rPr>
              <a:t>ppt</a:t>
            </a:r>
            <a:r>
              <a:rPr lang="zh-CN" altLang="en-US" sz="6000" cap="all" spc="-150" dirty="0">
                <a:solidFill>
                  <a:srgbClr val="092648"/>
                </a:solidFill>
                <a:latin typeface="方正姚体" panose="02010601030101010101" pitchFamily="2" charset="-122"/>
                <a:ea typeface="方正姚体" panose="02010601030101010101" pitchFamily="2" charset="-122"/>
                <a:cs typeface="AngsanaUPC" panose="02020603050405020304" pitchFamily="18" charset="-34"/>
                <a:sym typeface="+mn-lt"/>
              </a:rPr>
              <a:t>模板</a:t>
            </a:r>
            <a:endParaRPr lang="zh-CN" altLang="en-US" sz="6000" cap="all" spc="-150" dirty="0">
              <a:solidFill>
                <a:srgbClr val="092648"/>
              </a:solidFill>
              <a:latin typeface="方正姚体" panose="02010601030101010101" pitchFamily="2" charset="-122"/>
              <a:ea typeface="方正姚体" panose="02010601030101010101" pitchFamily="2" charset="-122"/>
              <a:cs typeface="AngsanaUPC" panose="02020603050405020304" pitchFamily="18" charset="-34"/>
              <a:sym typeface="+mn-lt"/>
            </a:endParaRPr>
          </a:p>
        </p:txBody>
      </p:sp>
      <p:sp>
        <p:nvSpPr>
          <p:cNvPr id="22" name="矩形 259"/>
          <p:cNvSpPr>
            <a:spLocks noChangeArrowheads="1"/>
          </p:cNvSpPr>
          <p:nvPr/>
        </p:nvSpPr>
        <p:spPr bwMode="auto">
          <a:xfrm>
            <a:off x="2972991" y="2290564"/>
            <a:ext cx="76672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smtClean="0">
                <a:solidFill>
                  <a:schemeClr val="dk2"/>
                </a:solidFill>
                <a:latin typeface="Agency FB" panose="020B0503020202020204" pitchFamily="34" charset="0"/>
                <a:ea typeface="+mn-ea"/>
                <a:cs typeface="+mn-ea"/>
                <a:sym typeface="+mn-lt"/>
              </a:rPr>
              <a:t>COMPANY INTRODUCTION PRODUCT PROMOTION PPT</a:t>
            </a:r>
            <a:endParaRPr lang="en-US" altLang="zh-CN" sz="2400" dirty="0">
              <a:solidFill>
                <a:schemeClr val="dk2"/>
              </a:solidFill>
              <a:latin typeface="Agency FB" panose="020B0503020202020204" pitchFamily="34" charset="0"/>
              <a:ea typeface="+mn-ea"/>
              <a:cs typeface="+mn-ea"/>
              <a:sym typeface="+mn-lt"/>
            </a:endParaRPr>
          </a:p>
        </p:txBody>
      </p:sp>
      <p:sp>
        <p:nvSpPr>
          <p:cNvPr id="27" name="矩形 259"/>
          <p:cNvSpPr>
            <a:spLocks noChangeArrowheads="1"/>
          </p:cNvSpPr>
          <p:nvPr/>
        </p:nvSpPr>
        <p:spPr bwMode="auto">
          <a:xfrm>
            <a:off x="3044999" y="2752229"/>
            <a:ext cx="7741077"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dk2"/>
                </a:solidFill>
                <a:latin typeface="+mn-lt"/>
                <a:ea typeface="+mn-ea"/>
                <a:cs typeface="+mn-ea"/>
                <a:sym typeface="+mn-lt"/>
              </a:rPr>
              <a:t>Enterprises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a:t>
            </a:r>
            <a:r>
              <a:rPr lang="en-US" altLang="zh-CN" sz="1000" cap="all" dirty="0" err="1">
                <a:solidFill>
                  <a:schemeClr val="dk2"/>
                </a:solidFill>
                <a:latin typeface="+mn-lt"/>
                <a:ea typeface="+mn-ea"/>
                <a:cs typeface="+mn-ea"/>
                <a:sym typeface="+mn-lt"/>
              </a:rPr>
              <a:t>tointroduce</a:t>
            </a:r>
            <a:r>
              <a:rPr lang="en-US" altLang="zh-CN" sz="1000" cap="all" dirty="0">
                <a:solidFill>
                  <a:schemeClr val="dk2"/>
                </a:solidFill>
                <a:latin typeface="+mn-lt"/>
                <a:ea typeface="+mn-ea"/>
                <a:cs typeface="+mn-ea"/>
                <a:sym typeface="+mn-lt"/>
              </a:rPr>
              <a:t>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smtClean="0">
                <a:solidFill>
                  <a:schemeClr val="dk2"/>
                </a:solidFill>
                <a:latin typeface="+mn-lt"/>
                <a:ea typeface="+mn-ea"/>
                <a:cs typeface="+mn-ea"/>
                <a:sym typeface="+mn-lt"/>
              </a:rPr>
              <a:t>publicity</a:t>
            </a:r>
            <a:endParaRPr lang="zh-CN" altLang="en-US" sz="1000" cap="all" dirty="0">
              <a:solidFill>
                <a:schemeClr val="dk2"/>
              </a:solidFill>
              <a:latin typeface="+mn-lt"/>
              <a:ea typeface="+mn-ea"/>
              <a:cs typeface="+mn-ea"/>
              <a:sym typeface="+mn-lt"/>
            </a:endParaRPr>
          </a:p>
        </p:txBody>
      </p:sp>
    </p:spTree>
    <p:extLst>
      <p:ext uri="{BB962C8B-B14F-4D97-AF65-F5344CB8AC3E}">
        <p14:creationId xmlns:p14="http://schemas.microsoft.com/office/powerpoint/2010/main" val="278769176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10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3"/>
                                        </p:tgtEl>
                                      </p:cBhvr>
                                    </p:animEffect>
                                    <p:animScale>
                                      <p:cBhvr>
                                        <p:cTn id="15" dur="250" autoRev="1" fill="hold"/>
                                        <p:tgtEl>
                                          <p:spTgt spid="13"/>
                                        </p:tgtEl>
                                      </p:cBhvr>
                                      <p:by x="105000" y="105000"/>
                                    </p:animScale>
                                  </p:childTnLst>
                                </p:cTn>
                              </p:par>
                            </p:childTnLst>
                          </p:cTn>
                        </p:par>
                        <p:par>
                          <p:cTn id="16" fill="hold">
                            <p:stCondLst>
                              <p:cond delay="15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2"/>
                                        </p:tgtEl>
                                        <p:attrNameLst>
                                          <p:attrName>ppt_y</p:attrName>
                                        </p:attrNameLst>
                                      </p:cBhvr>
                                      <p:tavLst>
                                        <p:tav tm="0">
                                          <p:val>
                                            <p:strVal val="#ppt_y"/>
                                          </p:val>
                                        </p:tav>
                                        <p:tav tm="100000">
                                          <p:val>
                                            <p:strVal val="#ppt_y"/>
                                          </p:val>
                                        </p:tav>
                                      </p:tavLst>
                                    </p:anim>
                                    <p:anim calcmode="lin" valueType="num">
                                      <p:cBhvr>
                                        <p:cTn id="2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2"/>
                                        </p:tgtEl>
                                      </p:cBhvr>
                                    </p:animEffect>
                                  </p:childTnLst>
                                </p:cTn>
                              </p:par>
                            </p:childTnLst>
                          </p:cTn>
                        </p:par>
                        <p:par>
                          <p:cTn id="24" fill="hold">
                            <p:stCondLst>
                              <p:cond delay="39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22"/>
                                        </p:tgtEl>
                                      </p:cBhvr>
                                    </p:animEffect>
                                    <p:animScale>
                                      <p:cBhvr>
                                        <p:cTn id="27" dur="250" autoRev="1" fill="hold"/>
                                        <p:tgtEl>
                                          <p:spTgt spid="22"/>
                                        </p:tgtEl>
                                      </p:cBhvr>
                                      <p:by x="105000" y="105000"/>
                                    </p:animScale>
                                  </p:childTnLst>
                                </p:cTn>
                              </p:par>
                            </p:childTnLst>
                          </p:cTn>
                        </p:par>
                        <p:par>
                          <p:cTn id="28" fill="hold">
                            <p:stCondLst>
                              <p:cond delay="44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7"/>
                                        </p:tgtEl>
                                        <p:attrNameLst>
                                          <p:attrName>ppt_y</p:attrName>
                                        </p:attrNameLst>
                                      </p:cBhvr>
                                      <p:tavLst>
                                        <p:tav tm="0">
                                          <p:val>
                                            <p:strVal val="#ppt_y"/>
                                          </p:val>
                                        </p:tav>
                                        <p:tav tm="100000">
                                          <p:val>
                                            <p:strVal val="#ppt_y"/>
                                          </p:val>
                                        </p:tav>
                                      </p:tavLst>
                                    </p:anim>
                                    <p:anim calcmode="lin" valueType="num">
                                      <p:cBhvr>
                                        <p:cTn id="3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7"/>
                                        </p:tgtEl>
                                      </p:cBhvr>
                                    </p:animEffect>
                                  </p:childTnLst>
                                </p:cTn>
                              </p:par>
                            </p:childTnLst>
                          </p:cTn>
                        </p:par>
                        <p:par>
                          <p:cTn id="36" fill="hold">
                            <p:stCondLst>
                              <p:cond delay="130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27"/>
                                        </p:tgtEl>
                                      </p:cBhvr>
                                    </p:animEffect>
                                    <p:animScale>
                                      <p:cBhvr>
                                        <p:cTn id="39" dur="250" autoRev="1"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22" grpId="0"/>
      <p:bldP spid="22" grpId="1"/>
      <p:bldP spid="27" grpId="0"/>
      <p:bldP spid="2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a:extLst>
              <a:ext uri="{FF2B5EF4-FFF2-40B4-BE49-F238E27FC236}">
                <a16:creationId xmlns="" xmlns:a16="http://schemas.microsoft.com/office/drawing/2014/main" id="{EE862FBC-EC8C-4B3E-AB36-8875D300EB37}"/>
              </a:ext>
            </a:extLst>
          </p:cNvPr>
          <p:cNvSpPr txBox="1"/>
          <p:nvPr/>
        </p:nvSpPr>
        <p:spPr>
          <a:xfrm rot="5400000">
            <a:off x="1924191" y="1934107"/>
            <a:ext cx="4149955" cy="1163395"/>
          </a:xfrm>
          <a:prstGeom prst="rect">
            <a:avLst/>
          </a:prstGeom>
          <a:noFill/>
        </p:spPr>
        <p:txBody>
          <a:bodyPr wrap="square" rtlCol="0">
            <a:spAutoFit/>
          </a:bodyPr>
          <a:lstStyle/>
          <a:p>
            <a:pPr algn="ctr"/>
            <a:r>
              <a:rPr lang="en-US" altLang="zh-CN" sz="6960" spc="-158" dirty="0">
                <a:solidFill>
                  <a:schemeClr val="dk2">
                    <a:alpha val="95000"/>
                  </a:schemeClr>
                </a:solidFill>
                <a:latin typeface="+mn-lt"/>
                <a:ea typeface="+mn-ea"/>
                <a:cs typeface="+mn-ea"/>
                <a:sym typeface="+mn-lt"/>
              </a:rPr>
              <a:t>CONTENTS</a:t>
            </a:r>
            <a:endParaRPr lang="zh-CN" altLang="en-US" sz="6960" spc="-158" dirty="0">
              <a:solidFill>
                <a:schemeClr val="dk2">
                  <a:alpha val="95000"/>
                </a:schemeClr>
              </a:solidFill>
              <a:latin typeface="+mn-lt"/>
              <a:ea typeface="+mn-ea"/>
              <a:cs typeface="+mn-ea"/>
              <a:sym typeface="+mn-lt"/>
            </a:endParaRPr>
          </a:p>
        </p:txBody>
      </p:sp>
      <p:cxnSp>
        <p:nvCxnSpPr>
          <p:cNvPr id="21" name="直接连接符 20">
            <a:extLst>
              <a:ext uri="{FF2B5EF4-FFF2-40B4-BE49-F238E27FC236}">
                <a16:creationId xmlns="" xmlns:a16="http://schemas.microsoft.com/office/drawing/2014/main" id="{6686B04D-62E8-4031-9CE3-50A828A06F19}"/>
              </a:ext>
            </a:extLst>
          </p:cNvPr>
          <p:cNvCxnSpPr/>
          <p:nvPr/>
        </p:nvCxnSpPr>
        <p:spPr>
          <a:xfrm>
            <a:off x="4560473" y="0"/>
            <a:ext cx="0" cy="5571819"/>
          </a:xfrm>
          <a:prstGeom prst="line">
            <a:avLst/>
          </a:prstGeom>
          <a:ln w="25400">
            <a:solidFill>
              <a:schemeClr val="dk2"/>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ACA41F2B-AD9B-4212-8CC3-810D580C62A0}"/>
              </a:ext>
            </a:extLst>
          </p:cNvPr>
          <p:cNvGrpSpPr/>
          <p:nvPr/>
        </p:nvGrpSpPr>
        <p:grpSpPr>
          <a:xfrm>
            <a:off x="6014432" y="1477585"/>
            <a:ext cx="4819828" cy="810967"/>
            <a:chOff x="5702551" y="1401046"/>
            <a:chExt cx="4570162" cy="768959"/>
          </a:xfrm>
        </p:grpSpPr>
        <p:sp>
          <p:nvSpPr>
            <p:cNvPr id="23" name="椭圆 22">
              <a:extLst>
                <a:ext uri="{FF2B5EF4-FFF2-40B4-BE49-F238E27FC236}">
                  <a16:creationId xmlns="" xmlns:a16="http://schemas.microsoft.com/office/drawing/2014/main" id="{D1CA4F31-D387-44E0-AC7D-8397538AD80D}"/>
                </a:ext>
              </a:extLst>
            </p:cNvPr>
            <p:cNvSpPr/>
            <p:nvPr/>
          </p:nvSpPr>
          <p:spPr>
            <a:xfrm>
              <a:off x="5718834" y="1410571"/>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a:extLst>
                <a:ext uri="{FF2B5EF4-FFF2-40B4-BE49-F238E27FC236}">
                  <a16:creationId xmlns="" xmlns:a16="http://schemas.microsoft.com/office/drawing/2014/main" id="{6829D436-F5BD-4986-989A-1F6921C8113C}"/>
                </a:ext>
              </a:extLst>
            </p:cNvPr>
            <p:cNvSpPr txBox="1"/>
            <p:nvPr/>
          </p:nvSpPr>
          <p:spPr>
            <a:xfrm>
              <a:off x="5702551" y="1509250"/>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01</a:t>
              </a:r>
              <a:endParaRPr lang="zh-CN" altLang="en-US" sz="2953" dirty="0">
                <a:solidFill>
                  <a:schemeClr val="bg1"/>
                </a:solidFill>
                <a:latin typeface="+mn-lt"/>
                <a:ea typeface="+mn-ea"/>
                <a:cs typeface="+mn-ea"/>
                <a:sym typeface="+mn-lt"/>
              </a:endParaRPr>
            </a:p>
          </p:txBody>
        </p:sp>
        <p:sp>
          <p:nvSpPr>
            <p:cNvPr id="25" name="文本框 24">
              <a:extLst>
                <a:ext uri="{FF2B5EF4-FFF2-40B4-BE49-F238E27FC236}">
                  <a16:creationId xmlns="" xmlns:a16="http://schemas.microsoft.com/office/drawing/2014/main" id="{12781A33-5883-4CE7-919A-F7E309877DF7}"/>
                </a:ext>
              </a:extLst>
            </p:cNvPr>
            <p:cNvSpPr txBox="1"/>
            <p:nvPr/>
          </p:nvSpPr>
          <p:spPr>
            <a:xfrm>
              <a:off x="6832410" y="1401046"/>
              <a:ext cx="3440303"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企业文化</a:t>
              </a:r>
            </a:p>
          </p:txBody>
        </p:sp>
        <p:sp>
          <p:nvSpPr>
            <p:cNvPr id="26" name="文本框 25">
              <a:extLst>
                <a:ext uri="{FF2B5EF4-FFF2-40B4-BE49-F238E27FC236}">
                  <a16:creationId xmlns="" xmlns:a16="http://schemas.microsoft.com/office/drawing/2014/main" id="{00346C8E-42F9-423E-9A6E-09AD6E6611A1}"/>
                </a:ext>
              </a:extLst>
            </p:cNvPr>
            <p:cNvSpPr txBox="1"/>
            <p:nvPr/>
          </p:nvSpPr>
          <p:spPr>
            <a:xfrm>
              <a:off x="6851460" y="1814803"/>
              <a:ext cx="2798910"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Corporate Culture</a:t>
              </a:r>
              <a:endParaRPr lang="zh-CN" altLang="en-US" sz="1476" dirty="0">
                <a:solidFill>
                  <a:schemeClr val="dk2"/>
                </a:solidFill>
                <a:latin typeface="+mn-lt"/>
                <a:ea typeface="+mn-ea"/>
                <a:cs typeface="+mn-ea"/>
                <a:sym typeface="+mn-lt"/>
              </a:endParaRPr>
            </a:p>
          </p:txBody>
        </p:sp>
      </p:grpSp>
      <p:grpSp>
        <p:nvGrpSpPr>
          <p:cNvPr id="27" name="组合 26">
            <a:extLst>
              <a:ext uri="{FF2B5EF4-FFF2-40B4-BE49-F238E27FC236}">
                <a16:creationId xmlns="" xmlns:a16="http://schemas.microsoft.com/office/drawing/2014/main" id="{E1A9BC30-AE30-490E-AFF7-B461C9701452}"/>
              </a:ext>
            </a:extLst>
          </p:cNvPr>
          <p:cNvGrpSpPr/>
          <p:nvPr/>
        </p:nvGrpSpPr>
        <p:grpSpPr>
          <a:xfrm>
            <a:off x="6014432" y="2700458"/>
            <a:ext cx="4819828" cy="810967"/>
            <a:chOff x="5702551" y="2560574"/>
            <a:chExt cx="4570162" cy="768959"/>
          </a:xfrm>
        </p:grpSpPr>
        <p:sp>
          <p:nvSpPr>
            <p:cNvPr id="28" name="椭圆 27">
              <a:extLst>
                <a:ext uri="{FF2B5EF4-FFF2-40B4-BE49-F238E27FC236}">
                  <a16:creationId xmlns="" xmlns:a16="http://schemas.microsoft.com/office/drawing/2014/main" id="{42F28C21-50ED-4751-9FB0-1212E3DDA492}"/>
                </a:ext>
              </a:extLst>
            </p:cNvPr>
            <p:cNvSpPr/>
            <p:nvPr/>
          </p:nvSpPr>
          <p:spPr>
            <a:xfrm>
              <a:off x="5718834" y="2570099"/>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文本框 28">
              <a:extLst>
                <a:ext uri="{FF2B5EF4-FFF2-40B4-BE49-F238E27FC236}">
                  <a16:creationId xmlns="" xmlns:a16="http://schemas.microsoft.com/office/drawing/2014/main" id="{1A6C35CA-FA03-4EF4-99BF-076682EF6A43}"/>
                </a:ext>
              </a:extLst>
            </p:cNvPr>
            <p:cNvSpPr txBox="1"/>
            <p:nvPr/>
          </p:nvSpPr>
          <p:spPr>
            <a:xfrm>
              <a:off x="5702551" y="2662510"/>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02</a:t>
              </a:r>
              <a:endParaRPr lang="zh-CN" altLang="en-US" sz="2953" dirty="0">
                <a:solidFill>
                  <a:schemeClr val="bg1"/>
                </a:solidFill>
                <a:latin typeface="+mn-lt"/>
                <a:ea typeface="+mn-ea"/>
                <a:cs typeface="+mn-ea"/>
                <a:sym typeface="+mn-lt"/>
              </a:endParaRPr>
            </a:p>
          </p:txBody>
        </p:sp>
        <p:sp>
          <p:nvSpPr>
            <p:cNvPr id="30" name="文本框 29">
              <a:extLst>
                <a:ext uri="{FF2B5EF4-FFF2-40B4-BE49-F238E27FC236}">
                  <a16:creationId xmlns="" xmlns:a16="http://schemas.microsoft.com/office/drawing/2014/main" id="{F8FFDC5F-22BB-475F-A76D-785D24CCEB47}"/>
                </a:ext>
              </a:extLst>
            </p:cNvPr>
            <p:cNvSpPr txBox="1"/>
            <p:nvPr/>
          </p:nvSpPr>
          <p:spPr>
            <a:xfrm>
              <a:off x="6832410" y="2560574"/>
              <a:ext cx="3440303"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企业品牌</a:t>
              </a:r>
            </a:p>
          </p:txBody>
        </p:sp>
        <p:sp>
          <p:nvSpPr>
            <p:cNvPr id="31" name="文本框 30">
              <a:extLst>
                <a:ext uri="{FF2B5EF4-FFF2-40B4-BE49-F238E27FC236}">
                  <a16:creationId xmlns="" xmlns:a16="http://schemas.microsoft.com/office/drawing/2014/main" id="{941CB627-2E08-4B3A-8120-8AA568AE9280}"/>
                </a:ext>
              </a:extLst>
            </p:cNvPr>
            <p:cNvSpPr txBox="1"/>
            <p:nvPr/>
          </p:nvSpPr>
          <p:spPr>
            <a:xfrm>
              <a:off x="6851460" y="2974331"/>
              <a:ext cx="2798910"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Enterprise Brand</a:t>
              </a:r>
              <a:endParaRPr lang="zh-CN" altLang="en-US" sz="1476" dirty="0">
                <a:solidFill>
                  <a:schemeClr val="dk2"/>
                </a:solidFill>
                <a:latin typeface="+mn-lt"/>
                <a:ea typeface="+mn-ea"/>
                <a:cs typeface="+mn-ea"/>
                <a:sym typeface="+mn-lt"/>
              </a:endParaRPr>
            </a:p>
          </p:txBody>
        </p:sp>
      </p:grpSp>
      <p:grpSp>
        <p:nvGrpSpPr>
          <p:cNvPr id="32" name="组合 31">
            <a:extLst>
              <a:ext uri="{FF2B5EF4-FFF2-40B4-BE49-F238E27FC236}">
                <a16:creationId xmlns="" xmlns:a16="http://schemas.microsoft.com/office/drawing/2014/main" id="{DF0B2BBA-04F2-4CB3-BC05-90504D73FB04}"/>
              </a:ext>
            </a:extLst>
          </p:cNvPr>
          <p:cNvGrpSpPr/>
          <p:nvPr/>
        </p:nvGrpSpPr>
        <p:grpSpPr>
          <a:xfrm>
            <a:off x="6014432" y="3923330"/>
            <a:ext cx="4822134" cy="810967"/>
            <a:chOff x="5702551" y="3720102"/>
            <a:chExt cx="4572348" cy="768959"/>
          </a:xfrm>
        </p:grpSpPr>
        <p:sp>
          <p:nvSpPr>
            <p:cNvPr id="33" name="椭圆 32">
              <a:extLst>
                <a:ext uri="{FF2B5EF4-FFF2-40B4-BE49-F238E27FC236}">
                  <a16:creationId xmlns="" xmlns:a16="http://schemas.microsoft.com/office/drawing/2014/main" id="{B9DC2759-62A0-417E-8F88-D6DF19D25D10}"/>
                </a:ext>
              </a:extLst>
            </p:cNvPr>
            <p:cNvSpPr/>
            <p:nvPr/>
          </p:nvSpPr>
          <p:spPr>
            <a:xfrm>
              <a:off x="5718834" y="3729627"/>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3">
              <a:extLst>
                <a:ext uri="{FF2B5EF4-FFF2-40B4-BE49-F238E27FC236}">
                  <a16:creationId xmlns="" xmlns:a16="http://schemas.microsoft.com/office/drawing/2014/main" id="{D67F01EF-8BCA-435C-B1C4-1CC426183AEB}"/>
                </a:ext>
              </a:extLst>
            </p:cNvPr>
            <p:cNvSpPr txBox="1"/>
            <p:nvPr/>
          </p:nvSpPr>
          <p:spPr>
            <a:xfrm>
              <a:off x="5702551" y="3822038"/>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03</a:t>
              </a:r>
              <a:endParaRPr lang="zh-CN" altLang="en-US" sz="2953" dirty="0">
                <a:solidFill>
                  <a:schemeClr val="bg1"/>
                </a:solidFill>
                <a:latin typeface="+mn-lt"/>
                <a:ea typeface="+mn-ea"/>
                <a:cs typeface="+mn-ea"/>
                <a:sym typeface="+mn-lt"/>
              </a:endParaRPr>
            </a:p>
          </p:txBody>
        </p:sp>
        <p:sp>
          <p:nvSpPr>
            <p:cNvPr id="35" name="文本框 34">
              <a:extLst>
                <a:ext uri="{FF2B5EF4-FFF2-40B4-BE49-F238E27FC236}">
                  <a16:creationId xmlns="" xmlns:a16="http://schemas.microsoft.com/office/drawing/2014/main" id="{E5F4D933-E117-4525-BF26-D7720A5A78F0}"/>
                </a:ext>
              </a:extLst>
            </p:cNvPr>
            <p:cNvSpPr txBox="1"/>
            <p:nvPr/>
          </p:nvSpPr>
          <p:spPr>
            <a:xfrm>
              <a:off x="6832410" y="3720102"/>
              <a:ext cx="3442489"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发展历程</a:t>
              </a:r>
            </a:p>
          </p:txBody>
        </p:sp>
        <p:sp>
          <p:nvSpPr>
            <p:cNvPr id="36" name="文本框 35">
              <a:extLst>
                <a:ext uri="{FF2B5EF4-FFF2-40B4-BE49-F238E27FC236}">
                  <a16:creationId xmlns="" xmlns:a16="http://schemas.microsoft.com/office/drawing/2014/main" id="{B42E7514-2E6B-4BC5-BF64-54278D340BD1}"/>
                </a:ext>
              </a:extLst>
            </p:cNvPr>
            <p:cNvSpPr txBox="1"/>
            <p:nvPr/>
          </p:nvSpPr>
          <p:spPr>
            <a:xfrm>
              <a:off x="6851459" y="4133859"/>
              <a:ext cx="2801097"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Development History</a:t>
              </a:r>
              <a:endParaRPr lang="zh-CN" altLang="en-US" sz="1476" dirty="0">
                <a:solidFill>
                  <a:schemeClr val="dk2"/>
                </a:solidFill>
                <a:latin typeface="+mn-lt"/>
                <a:ea typeface="+mn-ea"/>
                <a:cs typeface="+mn-ea"/>
                <a:sym typeface="+mn-lt"/>
              </a:endParaRPr>
            </a:p>
          </p:txBody>
        </p:sp>
      </p:grpSp>
      <p:grpSp>
        <p:nvGrpSpPr>
          <p:cNvPr id="37" name="组合 36">
            <a:extLst>
              <a:ext uri="{FF2B5EF4-FFF2-40B4-BE49-F238E27FC236}">
                <a16:creationId xmlns="" xmlns:a16="http://schemas.microsoft.com/office/drawing/2014/main" id="{6BC16128-AA48-4F61-8C11-EF6683A8CBA6}"/>
              </a:ext>
            </a:extLst>
          </p:cNvPr>
          <p:cNvGrpSpPr/>
          <p:nvPr/>
        </p:nvGrpSpPr>
        <p:grpSpPr>
          <a:xfrm>
            <a:off x="6014432" y="5146202"/>
            <a:ext cx="4822134" cy="810967"/>
            <a:chOff x="5702551" y="4879629"/>
            <a:chExt cx="4572348" cy="768959"/>
          </a:xfrm>
        </p:grpSpPr>
        <p:sp>
          <p:nvSpPr>
            <p:cNvPr id="38" name="椭圆 37">
              <a:extLst>
                <a:ext uri="{FF2B5EF4-FFF2-40B4-BE49-F238E27FC236}">
                  <a16:creationId xmlns="" xmlns:a16="http://schemas.microsoft.com/office/drawing/2014/main" id="{F93E6799-D812-43FF-9F18-FED14B516DEA}"/>
                </a:ext>
              </a:extLst>
            </p:cNvPr>
            <p:cNvSpPr/>
            <p:nvPr/>
          </p:nvSpPr>
          <p:spPr>
            <a:xfrm>
              <a:off x="5718834" y="4889154"/>
              <a:ext cx="759434" cy="759434"/>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文本框 38">
              <a:extLst>
                <a:ext uri="{FF2B5EF4-FFF2-40B4-BE49-F238E27FC236}">
                  <a16:creationId xmlns="" xmlns:a16="http://schemas.microsoft.com/office/drawing/2014/main" id="{EC2E6FA3-F6DD-4E70-B9B1-F7FBCD58789B}"/>
                </a:ext>
              </a:extLst>
            </p:cNvPr>
            <p:cNvSpPr txBox="1"/>
            <p:nvPr/>
          </p:nvSpPr>
          <p:spPr>
            <a:xfrm>
              <a:off x="5702551" y="4995894"/>
              <a:ext cx="791989" cy="518431"/>
            </a:xfrm>
            <a:prstGeom prst="rect">
              <a:avLst/>
            </a:prstGeom>
            <a:noFill/>
          </p:spPr>
          <p:txBody>
            <a:bodyPr wrap="square" rtlCol="0">
              <a:spAutoFit/>
            </a:bodyPr>
            <a:lstStyle/>
            <a:p>
              <a:pPr algn="ctr"/>
              <a:r>
                <a:rPr lang="en-US" altLang="zh-CN" sz="2953" dirty="0">
                  <a:solidFill>
                    <a:schemeClr val="bg1"/>
                  </a:solidFill>
                  <a:latin typeface="+mn-lt"/>
                  <a:ea typeface="+mn-ea"/>
                  <a:cs typeface="+mn-ea"/>
                  <a:sym typeface="+mn-lt"/>
                </a:rPr>
                <a:t>04</a:t>
              </a:r>
              <a:endParaRPr lang="zh-CN" altLang="en-US" sz="2953" dirty="0">
                <a:solidFill>
                  <a:schemeClr val="bg1"/>
                </a:solidFill>
                <a:latin typeface="+mn-lt"/>
                <a:ea typeface="+mn-ea"/>
                <a:cs typeface="+mn-ea"/>
                <a:sym typeface="+mn-lt"/>
              </a:endParaRPr>
            </a:p>
          </p:txBody>
        </p:sp>
        <p:sp>
          <p:nvSpPr>
            <p:cNvPr id="40" name="文本框 39">
              <a:extLst>
                <a:ext uri="{FF2B5EF4-FFF2-40B4-BE49-F238E27FC236}">
                  <a16:creationId xmlns="" xmlns:a16="http://schemas.microsoft.com/office/drawing/2014/main" id="{803E35EC-EE37-467F-99DF-E6D8A06E9529}"/>
                </a:ext>
              </a:extLst>
            </p:cNvPr>
            <p:cNvSpPr txBox="1"/>
            <p:nvPr/>
          </p:nvSpPr>
          <p:spPr>
            <a:xfrm>
              <a:off x="6832410" y="4879629"/>
              <a:ext cx="3442489" cy="518431"/>
            </a:xfrm>
            <a:prstGeom prst="rect">
              <a:avLst/>
            </a:prstGeom>
            <a:noFill/>
          </p:spPr>
          <p:txBody>
            <a:bodyPr wrap="square" rtlCol="0">
              <a:spAutoFit/>
            </a:bodyPr>
            <a:lstStyle/>
            <a:p>
              <a:r>
                <a:rPr lang="zh-CN" altLang="en-US" sz="2953" dirty="0">
                  <a:solidFill>
                    <a:schemeClr val="dk2"/>
                  </a:solidFill>
                  <a:latin typeface="+mn-lt"/>
                  <a:ea typeface="+mn-ea"/>
                  <a:cs typeface="+mn-ea"/>
                  <a:sym typeface="+mn-lt"/>
                </a:rPr>
                <a:t>未来规划</a:t>
              </a:r>
            </a:p>
          </p:txBody>
        </p:sp>
        <p:sp>
          <p:nvSpPr>
            <p:cNvPr id="41" name="文本框 40">
              <a:extLst>
                <a:ext uri="{FF2B5EF4-FFF2-40B4-BE49-F238E27FC236}">
                  <a16:creationId xmlns="" xmlns:a16="http://schemas.microsoft.com/office/drawing/2014/main" id="{9E0E761F-9AAF-47AD-A10D-9E22AD23C709}"/>
                </a:ext>
              </a:extLst>
            </p:cNvPr>
            <p:cNvSpPr txBox="1"/>
            <p:nvPr/>
          </p:nvSpPr>
          <p:spPr>
            <a:xfrm>
              <a:off x="6851460" y="5293386"/>
              <a:ext cx="2801096" cy="302899"/>
            </a:xfrm>
            <a:prstGeom prst="rect">
              <a:avLst/>
            </a:prstGeom>
            <a:noFill/>
          </p:spPr>
          <p:txBody>
            <a:bodyPr wrap="square" rtlCol="0">
              <a:spAutoFit/>
            </a:bodyPr>
            <a:lstStyle/>
            <a:p>
              <a:r>
                <a:rPr lang="en-US" altLang="zh-CN" sz="1476" dirty="0">
                  <a:solidFill>
                    <a:schemeClr val="dk2"/>
                  </a:solidFill>
                  <a:latin typeface="+mn-lt"/>
                  <a:ea typeface="+mn-ea"/>
                  <a:cs typeface="+mn-ea"/>
                  <a:sym typeface="+mn-lt"/>
                </a:rPr>
                <a:t>Future Planning</a:t>
              </a:r>
              <a:endParaRPr lang="zh-CN" altLang="en-US" sz="1476" dirty="0">
                <a:solidFill>
                  <a:schemeClr val="dk2"/>
                </a:solidFill>
                <a:latin typeface="+mn-lt"/>
                <a:ea typeface="+mn-ea"/>
                <a:cs typeface="+mn-ea"/>
                <a:sym typeface="+mn-lt"/>
              </a:endParaRPr>
            </a:p>
          </p:txBody>
        </p:sp>
      </p:grpSp>
      <p:sp>
        <p:nvSpPr>
          <p:cNvPr id="2" name="文本框 1"/>
          <p:cNvSpPr txBox="1"/>
          <p:nvPr/>
        </p:nvSpPr>
        <p:spPr>
          <a:xfrm>
            <a:off x="1335455" y="2866225"/>
            <a:ext cx="1538883" cy="2734555"/>
          </a:xfrm>
          <a:prstGeom prst="rect">
            <a:avLst/>
          </a:prstGeom>
          <a:noFill/>
        </p:spPr>
        <p:txBody>
          <a:bodyPr vert="eaVert" wrap="square" rtlCol="0">
            <a:spAutoFit/>
          </a:bodyPr>
          <a:lstStyle/>
          <a:p>
            <a:pPr algn="dist"/>
            <a:r>
              <a:rPr lang="zh-CN" altLang="en-US" sz="8800" dirty="0" smtClean="0">
                <a:solidFill>
                  <a:schemeClr val="dk2"/>
                </a:solidFill>
                <a:latin typeface="+mn-lt"/>
                <a:ea typeface="+mn-ea"/>
                <a:cs typeface="+mn-ea"/>
                <a:sym typeface="+mn-lt"/>
              </a:rPr>
              <a:t>目录</a:t>
            </a:r>
            <a:endParaRPr lang="zh-CN" altLang="en-US" sz="8800" dirty="0">
              <a:solidFill>
                <a:schemeClr val="dk2"/>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282702357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1+#ppt_w/2"/>
                                          </p:val>
                                        </p:tav>
                                        <p:tav tm="100000">
                                          <p:val>
                                            <p:strVal val="#ppt_x"/>
                                          </p:val>
                                        </p:tav>
                                      </p:tavLst>
                                    </p:anim>
                                    <p:anim calcmode="lin" valueType="num">
                                      <p:cBhvr additive="base">
                                        <p:cTn id="17" dur="500" fill="hold"/>
                                        <p:tgtEl>
                                          <p:spTgt spid="2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1+#ppt_w/2"/>
                                          </p:val>
                                        </p:tav>
                                        <p:tav tm="100000">
                                          <p:val>
                                            <p:strVal val="#ppt_x"/>
                                          </p:val>
                                        </p:tav>
                                      </p:tavLst>
                                    </p:anim>
                                    <p:anim calcmode="lin" valueType="num">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1+#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0"/>
          <p:cNvSpPr>
            <a:spLocks noChangeAspect="1"/>
          </p:cNvSpPr>
          <p:nvPr/>
        </p:nvSpPr>
        <p:spPr>
          <a:xfrm>
            <a:off x="4751851" y="1604797"/>
            <a:ext cx="2496277" cy="2185899"/>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21" name="文本框 8"/>
          <p:cNvSpPr>
            <a:spLocks noChangeArrowheads="1"/>
          </p:cNvSpPr>
          <p:nvPr/>
        </p:nvSpPr>
        <p:spPr bwMode="auto">
          <a:xfrm>
            <a:off x="4189164" y="3995810"/>
            <a:ext cx="3813672" cy="933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21" tIns="45712" rIns="91421" bIns="45712">
            <a:spAutoFit/>
          </a:bodyPr>
          <a:lstStyle/>
          <a:p>
            <a:pPr algn="ctr"/>
            <a:r>
              <a:rPr lang="zh-CN" altLang="en-US" sz="5467" b="1" dirty="0">
                <a:solidFill>
                  <a:schemeClr val="dk2"/>
                </a:solidFill>
                <a:latin typeface="+mn-lt"/>
                <a:ea typeface="+mn-ea"/>
                <a:cs typeface="+mn-ea"/>
                <a:sym typeface="+mn-lt"/>
              </a:rPr>
              <a:t>关于我们</a:t>
            </a:r>
          </a:p>
        </p:txBody>
      </p:sp>
      <p:sp>
        <p:nvSpPr>
          <p:cNvPr id="22" name="矩形 51"/>
          <p:cNvSpPr>
            <a:spLocks noChangeArrowheads="1"/>
          </p:cNvSpPr>
          <p:nvPr/>
        </p:nvSpPr>
        <p:spPr bwMode="auto">
          <a:xfrm>
            <a:off x="4226762" y="5134561"/>
            <a:ext cx="3738477" cy="50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21" tIns="45712" rIns="91421" bIns="45712">
            <a:spAutoFit/>
          </a:bodyPr>
          <a:lstStyle/>
          <a:p>
            <a:pPr algn="ctr">
              <a:spcBef>
                <a:spcPct val="20000"/>
              </a:spcBef>
            </a:pPr>
            <a:r>
              <a:rPr lang="en-US" altLang="zh-CN" sz="2667" dirty="0">
                <a:solidFill>
                  <a:schemeClr val="tx1">
                    <a:lumMod val="65000"/>
                    <a:lumOff val="35000"/>
                  </a:schemeClr>
                </a:solidFill>
                <a:latin typeface="+mn-lt"/>
                <a:ea typeface="+mn-ea"/>
                <a:cs typeface="+mn-ea"/>
                <a:sym typeface="+mn-lt"/>
              </a:rPr>
              <a:t>ABOUT US</a:t>
            </a:r>
            <a:endParaRPr lang="zh-CN" altLang="en-US" sz="2667" dirty="0">
              <a:solidFill>
                <a:schemeClr val="tx1">
                  <a:lumMod val="65000"/>
                  <a:lumOff val="35000"/>
                </a:schemeClr>
              </a:solidFill>
              <a:latin typeface="+mn-lt"/>
              <a:ea typeface="+mn-ea"/>
              <a:cs typeface="+mn-ea"/>
              <a:sym typeface="+mn-lt"/>
            </a:endParaRPr>
          </a:p>
        </p:txBody>
      </p:sp>
      <p:sp>
        <p:nvSpPr>
          <p:cNvPr id="23" name="KSO_Shape"/>
          <p:cNvSpPr>
            <a:spLocks noChangeAspect="1"/>
          </p:cNvSpPr>
          <p:nvPr/>
        </p:nvSpPr>
        <p:spPr bwMode="auto">
          <a:xfrm>
            <a:off x="5489587" y="1962060"/>
            <a:ext cx="1031080" cy="1379115"/>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663730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14:bounceEnd="50000">
                                          <p:cBhvr additive="base">
                                            <p:cTn id="20" dur="1500" fill="hold"/>
                                            <p:tgtEl>
                                              <p:spTgt spid="18"/>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8"/>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p:tgtEl>
                                              <p:spTgt spid="21"/>
                                            </p:tgtEl>
                                            <p:attrNameLst>
                                              <p:attrName>ppt_y</p:attrName>
                                            </p:attrNameLst>
                                          </p:cBhvr>
                                          <p:tavLst>
                                            <p:tav tm="0">
                                              <p:val>
                                                <p:strVal val="#ppt_y+#ppt_h*1.125000"/>
                                              </p:val>
                                            </p:tav>
                                            <p:tav tm="100000">
                                              <p:val>
                                                <p:strVal val="#ppt_y"/>
                                              </p:val>
                                            </p:tav>
                                          </p:tavLst>
                                        </p:anim>
                                        <p:animEffect>
                                          <p:cBhvr>
                                            <p:cTn id="32" dur="500"/>
                                            <p:tgtEl>
                                              <p:spTgt spid="21"/>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p:tgtEl>
                                              <p:spTgt spid="22"/>
                                            </p:tgtEl>
                                            <p:attrNameLst>
                                              <p:attrName>ppt_y</p:attrName>
                                            </p:attrNameLst>
                                          </p:cBhvr>
                                          <p:tavLst>
                                            <p:tav tm="0">
                                              <p:val>
                                                <p:strVal val="#ppt_y-#ppt_h*1.125000"/>
                                              </p:val>
                                            </p:tav>
                                            <p:tav tm="100000">
                                              <p:val>
                                                <p:strVal val="#ppt_y"/>
                                              </p:val>
                                            </p:tav>
                                          </p:tavLst>
                                        </p:anim>
                                        <p:animEffect>
                                          <p:cBhvr>
                                            <p:cTn id="3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8" grpId="0" animBg="1"/>
          <p:bldP spid="21" grpId="0" bldLvl="0" autoUpdateAnimBg="0"/>
          <p:bldP spid="22" grpId="0" bldLvl="0" autoUpdateAnimBg="0"/>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1500" fill="hold"/>
                                            <p:tgtEl>
                                              <p:spTgt spid="18"/>
                                            </p:tgtEl>
                                            <p:attrNameLst>
                                              <p:attrName>ppt_x</p:attrName>
                                            </p:attrNameLst>
                                          </p:cBhvr>
                                          <p:tavLst>
                                            <p:tav tm="0">
                                              <p:val>
                                                <p:strVal val="0-#ppt_w/2"/>
                                              </p:val>
                                            </p:tav>
                                            <p:tav tm="100000">
                                              <p:val>
                                                <p:strVal val="#ppt_x"/>
                                              </p:val>
                                            </p:tav>
                                          </p:tavLst>
                                        </p:anim>
                                        <p:anim calcmode="lin" valueType="num">
                                          <p:cBhvr additive="base">
                                            <p:cTn id="21" dur="1500" fill="hold"/>
                                            <p:tgtEl>
                                              <p:spTgt spid="18"/>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p:tgtEl>
                                              <p:spTgt spid="21"/>
                                            </p:tgtEl>
                                            <p:attrNameLst>
                                              <p:attrName>ppt_y</p:attrName>
                                            </p:attrNameLst>
                                          </p:cBhvr>
                                          <p:tavLst>
                                            <p:tav tm="0">
                                              <p:val>
                                                <p:strVal val="#ppt_y+#ppt_h*1.125000"/>
                                              </p:val>
                                            </p:tav>
                                            <p:tav tm="100000">
                                              <p:val>
                                                <p:strVal val="#ppt_y"/>
                                              </p:val>
                                            </p:tav>
                                          </p:tavLst>
                                        </p:anim>
                                        <p:animEffect>
                                          <p:cBhvr>
                                            <p:cTn id="32" dur="500"/>
                                            <p:tgtEl>
                                              <p:spTgt spid="21"/>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p:tgtEl>
                                              <p:spTgt spid="22"/>
                                            </p:tgtEl>
                                            <p:attrNameLst>
                                              <p:attrName>ppt_y</p:attrName>
                                            </p:attrNameLst>
                                          </p:cBhvr>
                                          <p:tavLst>
                                            <p:tav tm="0">
                                              <p:val>
                                                <p:strVal val="#ppt_y-#ppt_h*1.125000"/>
                                              </p:val>
                                            </p:tav>
                                            <p:tav tm="100000">
                                              <p:val>
                                                <p:strVal val="#ppt_y"/>
                                              </p:val>
                                            </p:tav>
                                          </p:tavLst>
                                        </p:anim>
                                        <p:animEffect>
                                          <p:cBhvr>
                                            <p:cTn id="3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8" grpId="0" animBg="1"/>
          <p:bldP spid="21" grpId="0" bldLvl="0" autoUpdateAnimBg="0"/>
          <p:bldP spid="22" grpId="0" bldLvl="0" autoUpdateAnimBg="0"/>
          <p:bldP spid="2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dk2">
                <a:lumMod val="10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7" name="Rectangle 6"/>
            <p:cNvSpPr>
              <a:spLocks noChangeArrowheads="1"/>
            </p:cNvSpPr>
            <p:nvPr/>
          </p:nvSpPr>
          <p:spPr bwMode="auto">
            <a:xfrm>
              <a:off x="3563938" y="3713163"/>
              <a:ext cx="2019300" cy="90488"/>
            </a:xfrm>
            <a:prstGeom prst="rect">
              <a:avLst/>
            </a:prstGeom>
            <a:solidFill>
              <a:schemeClr val="dk2">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dk2">
                <a:lumMod val="100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dk2">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mn-lt"/>
                <a:ea typeface="+mn-ea"/>
                <a:cs typeface="+mn-ea"/>
                <a:sym typeface="+mn-lt"/>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75055"/>
            </a:xfrm>
            <a:prstGeom prst="rect">
              <a:avLst/>
            </a:prstGeom>
            <a:noFill/>
          </p:spPr>
          <p:txBody>
            <a:bodyPr wrap="square" lIns="0" tIns="0" rIns="0" bIns="0" rtlCol="0" anchor="t">
              <a:spAutoFit/>
            </a:bodyPr>
            <a:lstStyle/>
            <a:p>
              <a:pPr>
                <a:lnSpc>
                  <a:spcPct val="120000"/>
                </a:lnSpc>
              </a:pPr>
              <a:r>
                <a:rPr lang="zh-CN" altLang="en-US" sz="140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74006"/>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mn-lt"/>
                  <a:ea typeface="+mn-ea"/>
                  <a:cs typeface="+mn-ea"/>
                  <a:sym typeface="+mn-lt"/>
                </a:rPr>
                <a:t>请替换文字内容</a:t>
              </a:r>
              <a:endParaRPr lang="en-US" sz="1400" dirty="0">
                <a:solidFill>
                  <a:schemeClr val="accent6"/>
                </a:solidFill>
                <a:latin typeface="+mn-lt"/>
                <a:ea typeface="+mn-ea"/>
                <a:cs typeface="+mn-ea"/>
                <a:sym typeface="+mn-lt"/>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75055"/>
            </a:xfrm>
            <a:prstGeom prst="rect">
              <a:avLst/>
            </a:prstGeom>
            <a:noFill/>
          </p:spPr>
          <p:txBody>
            <a:bodyPr wrap="square" lIns="0" tIns="0" rIns="0" bIns="0" rtlCol="0" anchor="t">
              <a:spAutoFit/>
            </a:bodyPr>
            <a:lstStyle/>
            <a:p>
              <a:pPr>
                <a:lnSpc>
                  <a:spcPct val="120000"/>
                </a:lnSpc>
              </a:pPr>
              <a:r>
                <a:rPr lang="zh-CN" altLang="en-US" sz="140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74006"/>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mn-lt"/>
                  <a:ea typeface="+mn-ea"/>
                  <a:cs typeface="+mn-ea"/>
                  <a:sym typeface="+mn-lt"/>
                </a:rPr>
                <a:t>请替换文字内容</a:t>
              </a:r>
              <a:endParaRPr lang="en-US" sz="1400" dirty="0">
                <a:solidFill>
                  <a:schemeClr val="accent2"/>
                </a:solidFill>
                <a:latin typeface="+mn-lt"/>
                <a:ea typeface="+mn-ea"/>
                <a:cs typeface="+mn-ea"/>
                <a:sym typeface="+mn-lt"/>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75055"/>
            </a:xfrm>
            <a:prstGeom prst="rect">
              <a:avLst/>
            </a:prstGeom>
            <a:noFill/>
          </p:spPr>
          <p:txBody>
            <a:bodyPr wrap="square" lIns="0" tIns="0" rIns="0" bIns="0" rtlCol="0" anchor="t">
              <a:spAutoFit/>
            </a:bodyPr>
            <a:lstStyle/>
            <a:p>
              <a:pPr algn="r">
                <a:lnSpc>
                  <a:spcPct val="120000"/>
                </a:lnSpc>
              </a:pPr>
              <a:r>
                <a:rPr lang="zh-CN" altLang="en-US" sz="1400" dirty="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74006"/>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mn-lt"/>
                  <a:ea typeface="+mn-ea"/>
                  <a:cs typeface="+mn-ea"/>
                  <a:sym typeface="+mn-lt"/>
                </a:rPr>
                <a:t>请替换文字内容</a:t>
              </a:r>
              <a:endParaRPr lang="en-US" sz="1400" dirty="0">
                <a:solidFill>
                  <a:schemeClr val="accent2"/>
                </a:solidFill>
                <a:latin typeface="+mn-lt"/>
                <a:ea typeface="+mn-ea"/>
                <a:cs typeface="+mn-ea"/>
                <a:sym typeface="+mn-lt"/>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75055"/>
            </a:xfrm>
            <a:prstGeom prst="rect">
              <a:avLst/>
            </a:prstGeom>
            <a:noFill/>
          </p:spPr>
          <p:txBody>
            <a:bodyPr wrap="square" lIns="0" tIns="0" rIns="0" bIns="0" rtlCol="0" anchor="t">
              <a:spAutoFit/>
            </a:bodyPr>
            <a:lstStyle/>
            <a:p>
              <a:pPr algn="r">
                <a:lnSpc>
                  <a:spcPct val="120000"/>
                </a:lnSpc>
              </a:pPr>
              <a:r>
                <a:rPr lang="zh-CN" altLang="en-US" sz="1400" smtClean="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74006"/>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mn-lt"/>
                  <a:ea typeface="+mn-ea"/>
                  <a:cs typeface="+mn-ea"/>
                  <a:sym typeface="+mn-lt"/>
                </a:rPr>
                <a:t>请替换文字内容</a:t>
              </a:r>
              <a:endParaRPr lang="en-US" sz="1400" dirty="0">
                <a:solidFill>
                  <a:schemeClr val="accent4"/>
                </a:solidFill>
                <a:latin typeface="+mn-lt"/>
                <a:ea typeface="+mn-ea"/>
                <a:cs typeface="+mn-ea"/>
                <a:sym typeface="+mn-lt"/>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cs typeface="+mn-ea"/>
                <a:sym typeface="+mn-lt"/>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mn-lt"/>
                <a:ea typeface="+mn-ea"/>
                <a:cs typeface="+mn-ea"/>
                <a:sym typeface="+mn-lt"/>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5" name="椭圆 4"/>
          <p:cNvSpPr/>
          <p:nvPr/>
        </p:nvSpPr>
        <p:spPr>
          <a:xfrm>
            <a:off x="5036420" y="2236764"/>
            <a:ext cx="3000210" cy="3000210"/>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6" name="椭圆 5"/>
          <p:cNvSpPr/>
          <p:nvPr/>
        </p:nvSpPr>
        <p:spPr>
          <a:xfrm>
            <a:off x="8733108" y="2236764"/>
            <a:ext cx="3000210" cy="3000210"/>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32788" name="矩形 26"/>
            <p:cNvSpPr>
              <a:spLocks noChangeArrowheads="1"/>
            </p:cNvSpPr>
            <p:nvPr/>
          </p:nvSpPr>
          <p:spPr bwMode="auto">
            <a:xfrm>
              <a:off x="2547824" y="1745731"/>
              <a:ext cx="314355"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mn-lt"/>
                  <a:ea typeface="+mn-ea"/>
                  <a:cs typeface="+mn-ea"/>
                  <a:sym typeface="+mn-lt"/>
                </a:rPr>
                <a:t>01</a:t>
              </a:r>
              <a:endParaRPr lang="zh-CN" altLang="en-US" sz="1828">
                <a:solidFill>
                  <a:schemeClr val="bg1"/>
                </a:solidFill>
                <a:latin typeface="+mn-lt"/>
                <a:ea typeface="+mn-ea"/>
                <a:cs typeface="+mn-ea"/>
                <a:sym typeface="+mn-lt"/>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32786" name="矩形 27"/>
            <p:cNvSpPr>
              <a:spLocks noChangeArrowheads="1"/>
            </p:cNvSpPr>
            <p:nvPr/>
          </p:nvSpPr>
          <p:spPr bwMode="auto">
            <a:xfrm>
              <a:off x="5199584" y="1745731"/>
              <a:ext cx="314355"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mn-lt"/>
                  <a:ea typeface="+mn-ea"/>
                  <a:cs typeface="+mn-ea"/>
                  <a:sym typeface="+mn-lt"/>
                </a:rPr>
                <a:t>02</a:t>
              </a:r>
              <a:endParaRPr lang="zh-CN" altLang="en-US" sz="1828" dirty="0">
                <a:solidFill>
                  <a:schemeClr val="bg1"/>
                </a:solidFill>
                <a:latin typeface="+mn-lt"/>
                <a:ea typeface="+mn-ea"/>
                <a:cs typeface="+mn-ea"/>
                <a:sym typeface="+mn-lt"/>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32784" name="矩形 28"/>
            <p:cNvSpPr>
              <a:spLocks noChangeArrowheads="1"/>
            </p:cNvSpPr>
            <p:nvPr/>
          </p:nvSpPr>
          <p:spPr bwMode="auto">
            <a:xfrm>
              <a:off x="7912304" y="1745731"/>
              <a:ext cx="314355"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mn-lt"/>
                  <a:ea typeface="+mn-ea"/>
                  <a:cs typeface="+mn-ea"/>
                  <a:sym typeface="+mn-lt"/>
                </a:rPr>
                <a:t>03</a:t>
              </a:r>
              <a:endParaRPr lang="zh-CN" altLang="en-US" sz="1828">
                <a:solidFill>
                  <a:schemeClr val="bg1"/>
                </a:solidFill>
                <a:latin typeface="+mn-lt"/>
                <a:ea typeface="+mn-ea"/>
                <a:cs typeface="+mn-ea"/>
                <a:sym typeface="+mn-lt"/>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mn-lt"/>
                <a:ea typeface="+mn-ea"/>
                <a:cs typeface="+mn-ea"/>
                <a:sym typeface="+mn-lt"/>
              </a:rPr>
              <a:t>点击请替换文字内容</a:t>
            </a:r>
            <a:endParaRPr lang="zh-CN" altLang="en-US" sz="1400" dirty="0">
              <a:solidFill>
                <a:schemeClr val="bg1">
                  <a:lumMod val="65000"/>
                </a:schemeClr>
              </a:solidFill>
              <a:latin typeface="+mn-lt"/>
              <a:ea typeface="+mn-ea"/>
              <a:cs typeface="+mn-ea"/>
              <a:sym typeface="+mn-lt"/>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mn-lt"/>
                <a:ea typeface="+mn-ea"/>
                <a:cs typeface="+mn-ea"/>
                <a:sym typeface="+mn-lt"/>
              </a:rPr>
              <a:t>点击请替换文字内容</a:t>
            </a:r>
            <a:endParaRPr lang="zh-CN" altLang="en-US" sz="1400" dirty="0">
              <a:solidFill>
                <a:schemeClr val="bg1">
                  <a:lumMod val="65000"/>
                </a:schemeClr>
              </a:solidFill>
              <a:latin typeface="+mn-lt"/>
              <a:ea typeface="+mn-ea"/>
              <a:cs typeface="+mn-ea"/>
              <a:sym typeface="+mn-lt"/>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mn-lt"/>
                <a:ea typeface="+mn-ea"/>
                <a:cs typeface="+mn-ea"/>
                <a:sym typeface="+mn-lt"/>
              </a:rPr>
              <a:t>点击请替换文字内容</a:t>
            </a:r>
            <a:endParaRPr lang="zh-CN" altLang="en-US" sz="1400" dirty="0">
              <a:solidFill>
                <a:schemeClr val="bg1">
                  <a:lumMod val="65000"/>
                </a:schemeClr>
              </a:solidFill>
              <a:latin typeface="+mn-lt"/>
              <a:ea typeface="+mn-ea"/>
              <a:cs typeface="+mn-ea"/>
              <a:sym typeface="+mn-lt"/>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04745950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cs typeface="+mn-ea"/>
                <a:sym typeface="+mn-lt"/>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cs typeface="+mn-ea"/>
                <a:sym typeface="+mn-lt"/>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cs typeface="+mn-ea"/>
                <a:sym typeface="+mn-lt"/>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407229" y="1817792"/>
            <a:ext cx="601447" cy="368049"/>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mn-lt"/>
                <a:ea typeface="+mn-ea"/>
                <a:cs typeface="+mn-ea"/>
                <a:sym typeface="+mn-lt"/>
              </a:rPr>
              <a:t>2015</a:t>
            </a:r>
            <a:endParaRPr lang="en-GB" sz="1600" dirty="0">
              <a:solidFill>
                <a:schemeClr val="bg1">
                  <a:lumMod val="65000"/>
                </a:schemeClr>
              </a:solidFill>
              <a:latin typeface="+mn-lt"/>
              <a:ea typeface="+mn-ea"/>
              <a:cs typeface="+mn-ea"/>
              <a:sym typeface="+mn-lt"/>
            </a:endParaRPr>
          </a:p>
        </p:txBody>
      </p:sp>
      <p:sp>
        <p:nvSpPr>
          <p:cNvPr id="31" name="TextBox 30"/>
          <p:cNvSpPr txBox="1"/>
          <p:nvPr/>
        </p:nvSpPr>
        <p:spPr>
          <a:xfrm>
            <a:off x="7407228" y="3192811"/>
            <a:ext cx="601447" cy="368049"/>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mn-lt"/>
                <a:ea typeface="+mn-ea"/>
                <a:cs typeface="+mn-ea"/>
                <a:sym typeface="+mn-lt"/>
              </a:rPr>
              <a:t>2014</a:t>
            </a:r>
            <a:endParaRPr lang="en-GB" sz="1600" dirty="0">
              <a:solidFill>
                <a:schemeClr val="bg1">
                  <a:lumMod val="65000"/>
                </a:schemeClr>
              </a:solidFill>
              <a:latin typeface="+mn-lt"/>
              <a:ea typeface="+mn-ea"/>
              <a:cs typeface="+mn-ea"/>
              <a:sym typeface="+mn-lt"/>
            </a:endParaRPr>
          </a:p>
        </p:txBody>
      </p:sp>
      <p:sp>
        <p:nvSpPr>
          <p:cNvPr id="32" name="TextBox 31"/>
          <p:cNvSpPr txBox="1"/>
          <p:nvPr/>
        </p:nvSpPr>
        <p:spPr>
          <a:xfrm>
            <a:off x="7407228" y="4812879"/>
            <a:ext cx="601447" cy="387798"/>
          </a:xfrm>
          <a:prstGeom prst="rect">
            <a:avLst/>
          </a:prstGeom>
          <a:noFill/>
        </p:spPr>
        <p:txBody>
          <a:bodyPr wrap="none" rtlCol="0">
            <a:spAutoFit/>
          </a:bodyPr>
          <a:lstStyle/>
          <a:p>
            <a:pPr algn="just">
              <a:lnSpc>
                <a:spcPct val="120000"/>
              </a:lnSpc>
            </a:pPr>
            <a:r>
              <a:rPr lang="en-US" sz="1600" dirty="0" smtClean="0">
                <a:solidFill>
                  <a:schemeClr val="bg1">
                    <a:lumMod val="65000"/>
                  </a:schemeClr>
                </a:solidFill>
                <a:latin typeface="+mn-lt"/>
                <a:ea typeface="+mn-ea"/>
                <a:cs typeface="+mn-ea"/>
                <a:sym typeface="+mn-lt"/>
              </a:rPr>
              <a:t>2020</a:t>
            </a:r>
            <a:endParaRPr lang="en-GB" sz="1600" dirty="0">
              <a:solidFill>
                <a:schemeClr val="bg1">
                  <a:lumMod val="65000"/>
                </a:schemeClr>
              </a:solidFill>
              <a:latin typeface="+mn-lt"/>
              <a:ea typeface="+mn-ea"/>
              <a:cs typeface="+mn-ea"/>
              <a:sym typeface="+mn-lt"/>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67971"/>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mn-lt"/>
                  <a:ea typeface="+mn-ea"/>
                  <a:cs typeface="+mn-ea"/>
                  <a:sym typeface="+mn-lt"/>
                </a:rPr>
                <a:t>请替换文字内容</a:t>
              </a:r>
              <a:endParaRPr lang="en-GB" sz="1400" dirty="0">
                <a:solidFill>
                  <a:schemeClr val="bg1">
                    <a:lumMod val="65000"/>
                  </a:schemeClr>
                </a:solidFill>
                <a:latin typeface="+mn-lt"/>
                <a:ea typeface="+mn-ea"/>
                <a:cs typeface="+mn-ea"/>
                <a:sym typeface="+mn-lt"/>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67971"/>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mn-lt"/>
                  <a:ea typeface="+mn-ea"/>
                  <a:cs typeface="+mn-ea"/>
                  <a:sym typeface="+mn-lt"/>
                </a:rPr>
                <a:t>请替换文字内容</a:t>
              </a:r>
              <a:endParaRPr lang="en-GB" sz="1400" dirty="0">
                <a:solidFill>
                  <a:schemeClr val="bg1">
                    <a:lumMod val="65000"/>
                  </a:schemeClr>
                </a:solidFill>
                <a:latin typeface="+mn-lt"/>
                <a:ea typeface="+mn-ea"/>
                <a:cs typeface="+mn-ea"/>
                <a:sym typeface="+mn-lt"/>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grpSp>
      <p:grpSp>
        <p:nvGrpSpPr>
          <p:cNvPr id="39" name="Group 38"/>
          <p:cNvGrpSpPr/>
          <p:nvPr/>
        </p:nvGrpSpPr>
        <p:grpSpPr>
          <a:xfrm>
            <a:off x="7393769" y="3636455"/>
            <a:ext cx="2725120" cy="676754"/>
            <a:chOff x="257395" y="2124222"/>
            <a:chExt cx="4036076" cy="738917"/>
          </a:xfrm>
        </p:grpSpPr>
        <p:sp>
          <p:nvSpPr>
            <p:cNvPr id="40" name="TextBox 39"/>
            <p:cNvSpPr txBox="1"/>
            <p:nvPr/>
          </p:nvSpPr>
          <p:spPr>
            <a:xfrm>
              <a:off x="257395" y="2124222"/>
              <a:ext cx="2134835" cy="367971"/>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mn-lt"/>
                  <a:ea typeface="+mn-ea"/>
                  <a:cs typeface="+mn-ea"/>
                  <a:sym typeface="+mn-lt"/>
                </a:rPr>
                <a:t>请替换文字内容</a:t>
              </a:r>
              <a:endParaRPr lang="en-GB" sz="1400" dirty="0">
                <a:solidFill>
                  <a:schemeClr val="bg1">
                    <a:lumMod val="65000"/>
                  </a:schemeClr>
                </a:solidFill>
                <a:latin typeface="+mn-lt"/>
                <a:ea typeface="+mn-ea"/>
                <a:cs typeface="+mn-ea"/>
                <a:sym typeface="+mn-lt"/>
              </a:endParaRPr>
            </a:p>
          </p:txBody>
        </p:sp>
        <p:sp>
          <p:nvSpPr>
            <p:cNvPr id="41" name="Rectangle 40"/>
            <p:cNvSpPr/>
            <p:nvPr/>
          </p:nvSpPr>
          <p:spPr>
            <a:xfrm>
              <a:off x="276738" y="2447421"/>
              <a:ext cx="4016733" cy="41571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dk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cs typeface="+mn-ea"/>
                <a:sym typeface="+mn-lt"/>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mn-lt"/>
                  <a:ea typeface="+mn-ea"/>
                  <a:cs typeface="+mn-ea"/>
                  <a:sym typeface="+mn-lt"/>
                </a:rPr>
                <a:t>请替换文字内容</a:t>
              </a:r>
              <a:endParaRPr lang="en-GB" sz="1400" dirty="0">
                <a:solidFill>
                  <a:schemeClr val="bg1"/>
                </a:solidFill>
                <a:latin typeface="+mn-lt"/>
                <a:ea typeface="+mn-ea"/>
                <a:cs typeface="+mn-ea"/>
                <a:sym typeface="+mn-lt"/>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cs typeface="+mn-ea"/>
                <a:sym typeface="+mn-lt"/>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mn-lt"/>
                  <a:ea typeface="+mn-ea"/>
                  <a:cs typeface="+mn-ea"/>
                  <a:sym typeface="+mn-lt"/>
                </a:rPr>
                <a:t>请替换文字内容</a:t>
              </a:r>
              <a:endParaRPr lang="en-GB" sz="1400" dirty="0">
                <a:solidFill>
                  <a:schemeClr val="bg1"/>
                </a:solidFill>
                <a:latin typeface="+mn-lt"/>
                <a:ea typeface="+mn-ea"/>
                <a:cs typeface="+mn-ea"/>
                <a:sym typeface="+mn-lt"/>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cs typeface="+mn-ea"/>
                <a:sym typeface="+mn-lt"/>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mn-lt"/>
                  <a:ea typeface="+mn-ea"/>
                  <a:cs typeface="+mn-ea"/>
                  <a:sym typeface="+mn-lt"/>
                </a:rPr>
                <a:t>请替换文字内容</a:t>
              </a:r>
              <a:endParaRPr lang="en-GB" sz="1400" dirty="0">
                <a:solidFill>
                  <a:schemeClr val="bg1"/>
                </a:solidFill>
                <a:latin typeface="+mn-lt"/>
                <a:ea typeface="+mn-ea"/>
                <a:cs typeface="+mn-ea"/>
                <a:sym typeface="+mn-lt"/>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87622" y="3126909"/>
            <a:ext cx="407482" cy="566711"/>
            <a:chOff x="800137" y="2176759"/>
            <a:chExt cx="333682"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6" name="TextBox 5"/>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grpSp>
        <p:nvGrpSpPr>
          <p:cNvPr id="7" name="Group 6"/>
          <p:cNvGrpSpPr/>
          <p:nvPr/>
        </p:nvGrpSpPr>
        <p:grpSpPr>
          <a:xfrm>
            <a:off x="3312668" y="2385319"/>
            <a:ext cx="407484" cy="566711"/>
            <a:chOff x="800137" y="2176759"/>
            <a:chExt cx="333682"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9" name="TextBox 8"/>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56%</a:t>
              </a:r>
            </a:p>
          </p:txBody>
        </p:sp>
      </p:grpSp>
      <p:grpSp>
        <p:nvGrpSpPr>
          <p:cNvPr id="10" name="Group 9"/>
          <p:cNvGrpSpPr/>
          <p:nvPr/>
        </p:nvGrpSpPr>
        <p:grpSpPr>
          <a:xfrm>
            <a:off x="4348323" y="2778720"/>
            <a:ext cx="407484" cy="566711"/>
            <a:chOff x="800137" y="2176759"/>
            <a:chExt cx="333682"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12" name="TextBox 11"/>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45%</a:t>
              </a:r>
            </a:p>
          </p:txBody>
        </p:sp>
      </p:grpSp>
      <p:grpSp>
        <p:nvGrpSpPr>
          <p:cNvPr id="13" name="Group 12"/>
          <p:cNvGrpSpPr/>
          <p:nvPr/>
        </p:nvGrpSpPr>
        <p:grpSpPr>
          <a:xfrm>
            <a:off x="2452753" y="2945465"/>
            <a:ext cx="407484" cy="566711"/>
            <a:chOff x="800137" y="2176759"/>
            <a:chExt cx="333682"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15" name="TextBox 14"/>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39%</a:t>
              </a:r>
            </a:p>
          </p:txBody>
        </p:sp>
      </p:grpSp>
      <p:grpSp>
        <p:nvGrpSpPr>
          <p:cNvPr id="16" name="Group 15"/>
          <p:cNvGrpSpPr/>
          <p:nvPr/>
        </p:nvGrpSpPr>
        <p:grpSpPr>
          <a:xfrm>
            <a:off x="10119379" y="2745617"/>
            <a:ext cx="407484" cy="566711"/>
            <a:chOff x="800137" y="2176759"/>
            <a:chExt cx="333682"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18" name="TextBox 17"/>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grpSp>
        <p:nvGrpSpPr>
          <p:cNvPr id="19" name="Group 18"/>
          <p:cNvGrpSpPr/>
          <p:nvPr/>
        </p:nvGrpSpPr>
        <p:grpSpPr>
          <a:xfrm>
            <a:off x="8646113" y="3121640"/>
            <a:ext cx="407484" cy="566711"/>
            <a:chOff x="800137" y="2176759"/>
            <a:chExt cx="333682"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21" name="TextBox 20"/>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56%</a:t>
              </a:r>
            </a:p>
          </p:txBody>
        </p:sp>
      </p:grpSp>
      <p:grpSp>
        <p:nvGrpSpPr>
          <p:cNvPr id="22" name="Group 21"/>
          <p:cNvGrpSpPr/>
          <p:nvPr/>
        </p:nvGrpSpPr>
        <p:grpSpPr>
          <a:xfrm>
            <a:off x="9415150" y="2940629"/>
            <a:ext cx="407484" cy="566711"/>
            <a:chOff x="800137" y="2176759"/>
            <a:chExt cx="333682"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24" name="TextBox 23"/>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45%</a:t>
              </a:r>
            </a:p>
          </p:txBody>
        </p:sp>
      </p:grpSp>
      <p:grpSp>
        <p:nvGrpSpPr>
          <p:cNvPr id="25" name="Group 24"/>
          <p:cNvGrpSpPr/>
          <p:nvPr/>
        </p:nvGrpSpPr>
        <p:grpSpPr>
          <a:xfrm>
            <a:off x="7857002" y="2192472"/>
            <a:ext cx="407482" cy="566711"/>
            <a:chOff x="800138" y="2176759"/>
            <a:chExt cx="333682"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27" name="TextBox 26"/>
            <p:cNvSpPr txBox="1"/>
            <p:nvPr/>
          </p:nvSpPr>
          <p:spPr>
            <a:xfrm>
              <a:off x="800138"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39%</a:t>
              </a:r>
            </a:p>
          </p:txBody>
        </p:sp>
      </p:grpSp>
      <p:grpSp>
        <p:nvGrpSpPr>
          <p:cNvPr id="28" name="Group 27"/>
          <p:cNvGrpSpPr/>
          <p:nvPr/>
        </p:nvGrpSpPr>
        <p:grpSpPr>
          <a:xfrm>
            <a:off x="6211774" y="2929466"/>
            <a:ext cx="407484" cy="566711"/>
            <a:chOff x="800137" y="2176759"/>
            <a:chExt cx="333682"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30" name="TextBox 29"/>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grpSp>
        <p:nvGrpSpPr>
          <p:cNvPr id="31" name="Group 30"/>
          <p:cNvGrpSpPr/>
          <p:nvPr/>
        </p:nvGrpSpPr>
        <p:grpSpPr>
          <a:xfrm>
            <a:off x="7071687" y="3352590"/>
            <a:ext cx="407484" cy="566711"/>
            <a:chOff x="800137" y="2176759"/>
            <a:chExt cx="333682"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mn-lt"/>
                <a:ea typeface="+mn-ea"/>
                <a:cs typeface="+mn-ea"/>
                <a:sym typeface="+mn-lt"/>
              </a:endParaRPr>
            </a:p>
          </p:txBody>
        </p:sp>
        <p:sp>
          <p:nvSpPr>
            <p:cNvPr id="33" name="TextBox 32"/>
            <p:cNvSpPr txBox="1"/>
            <p:nvPr/>
          </p:nvSpPr>
          <p:spPr>
            <a:xfrm>
              <a:off x="800137" y="2216099"/>
              <a:ext cx="333682" cy="216750"/>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mn-lt"/>
                  <a:ea typeface="+mn-ea"/>
                  <a:cs typeface="+mn-ea"/>
                  <a:sym typeface="+mn-lt"/>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cs typeface="+mn-ea"/>
                <a:sym typeface="+mn-lt"/>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cs typeface="+mn-ea"/>
              <a:sym typeface="+mn-lt"/>
            </a:endParaRPr>
          </a:p>
        </p:txBody>
      </p:sp>
      <p:sp>
        <p:nvSpPr>
          <p:cNvPr id="35" name="Title 13"/>
          <p:cNvSpPr txBox="1">
            <a:spLocks/>
          </p:cNvSpPr>
          <p:nvPr/>
        </p:nvSpPr>
        <p:spPr>
          <a:xfrm>
            <a:off x="1770877" y="5159952"/>
            <a:ext cx="1310451" cy="24468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mn-lt"/>
                <a:ea typeface="+mn-ea"/>
                <a:cs typeface="+mn-ea"/>
                <a:sym typeface="+mn-lt"/>
              </a:rPr>
              <a:t>请替换文字内容</a:t>
            </a:r>
            <a:endParaRPr lang="en-US" sz="1400" dirty="0">
              <a:solidFill>
                <a:schemeClr val="bg1">
                  <a:lumMod val="65000"/>
                </a:schemeClr>
              </a:solidFill>
              <a:latin typeface="+mn-lt"/>
              <a:ea typeface="+mn-ea"/>
              <a:cs typeface="+mn-ea"/>
              <a:sym typeface="+mn-lt"/>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cs typeface="+mn-ea"/>
                  <a:sym typeface="+mn-lt"/>
                </a:rPr>
                <a:t>文字</a:t>
              </a:r>
              <a:r>
                <a:rPr lang="zh-CN" altLang="en-US" sz="800" dirty="0">
                  <a:cs typeface="+mn-ea"/>
                  <a:sym typeface="+mn-lt"/>
                </a:rPr>
                <a:t>内容</a:t>
              </a:r>
              <a:endParaRPr lang="en-US" sz="800" dirty="0">
                <a:cs typeface="+mn-ea"/>
                <a:sym typeface="+mn-lt"/>
              </a:endParaRPr>
            </a:p>
          </p:txBody>
        </p:sp>
      </p:grpSp>
      <p:grpSp>
        <p:nvGrpSpPr>
          <p:cNvPr id="39" name="Group 38"/>
          <p:cNvGrpSpPr/>
          <p:nvPr/>
        </p:nvGrpSpPr>
        <p:grpSpPr>
          <a:xfrm>
            <a:off x="2806658" y="3042517"/>
            <a:ext cx="1419492" cy="1820355"/>
            <a:chOff x="1459750" y="1957798"/>
            <a:chExt cx="1162406" cy="1490670"/>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41" name="Content Placeholder 2"/>
            <p:cNvSpPr txBox="1">
              <a:spLocks/>
            </p:cNvSpPr>
            <p:nvPr/>
          </p:nvSpPr>
          <p:spPr>
            <a:xfrm>
              <a:off x="1691223"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42" name="Group 41"/>
          <p:cNvGrpSpPr/>
          <p:nvPr/>
        </p:nvGrpSpPr>
        <p:grpSpPr>
          <a:xfrm>
            <a:off x="3899267" y="3410259"/>
            <a:ext cx="1305584" cy="1452613"/>
            <a:chOff x="2354476" y="2258939"/>
            <a:chExt cx="1069128" cy="1189530"/>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44" name="Content Placeholder 2"/>
            <p:cNvSpPr txBox="1">
              <a:spLocks/>
            </p:cNvSpPr>
            <p:nvPr/>
          </p:nvSpPr>
          <p:spPr>
            <a:xfrm>
              <a:off x="2539310" y="3235159"/>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45" name="Group 44"/>
          <p:cNvGrpSpPr/>
          <p:nvPr/>
        </p:nvGrpSpPr>
        <p:grpSpPr>
          <a:xfrm>
            <a:off x="4882639" y="3775354"/>
            <a:ext cx="1217447" cy="1087521"/>
            <a:chOff x="3159748" y="2557908"/>
            <a:chExt cx="996954" cy="890560"/>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47" name="Content Placeholder 2"/>
            <p:cNvSpPr txBox="1">
              <a:spLocks/>
            </p:cNvSpPr>
            <p:nvPr/>
          </p:nvSpPr>
          <p:spPr>
            <a:xfrm>
              <a:off x="3308495"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48" name="Group 47"/>
          <p:cNvGrpSpPr/>
          <p:nvPr/>
        </p:nvGrpSpPr>
        <p:grpSpPr>
          <a:xfrm>
            <a:off x="5705764" y="3577149"/>
            <a:ext cx="1419492" cy="1285724"/>
            <a:chOff x="3833796" y="2395604"/>
            <a:chExt cx="1162406" cy="1052867"/>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0" name="Content Placeholder 2"/>
            <p:cNvSpPr txBox="1">
              <a:spLocks/>
            </p:cNvSpPr>
            <p:nvPr/>
          </p:nvSpPr>
          <p:spPr>
            <a:xfrm>
              <a:off x="4065269"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51" name="Group 50"/>
          <p:cNvGrpSpPr/>
          <p:nvPr/>
        </p:nvGrpSpPr>
        <p:grpSpPr>
          <a:xfrm>
            <a:off x="6565680" y="3999370"/>
            <a:ext cx="1419492" cy="863503"/>
            <a:chOff x="4537970" y="2741353"/>
            <a:chExt cx="1162406" cy="707114"/>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3" name="Content Placeholder 2"/>
            <p:cNvSpPr txBox="1">
              <a:spLocks/>
            </p:cNvSpPr>
            <p:nvPr/>
          </p:nvSpPr>
          <p:spPr>
            <a:xfrm>
              <a:off x="4771278" y="3235157"/>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54" name="Group 53"/>
          <p:cNvGrpSpPr/>
          <p:nvPr/>
        </p:nvGrpSpPr>
        <p:grpSpPr>
          <a:xfrm>
            <a:off x="7310705" y="2826760"/>
            <a:ext cx="1510426" cy="2036118"/>
            <a:chOff x="5148063" y="1781113"/>
            <a:chExt cx="1236871" cy="1667356"/>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6" name="Content Placeholder 2"/>
            <p:cNvSpPr txBox="1">
              <a:spLocks/>
            </p:cNvSpPr>
            <p:nvPr/>
          </p:nvSpPr>
          <p:spPr>
            <a:xfrm>
              <a:off x="5414366" y="3235159"/>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57" name="Group 56"/>
          <p:cNvGrpSpPr/>
          <p:nvPr/>
        </p:nvGrpSpPr>
        <p:grpSpPr>
          <a:xfrm>
            <a:off x="8106261" y="3775352"/>
            <a:ext cx="1408461" cy="1087521"/>
            <a:chOff x="5799535" y="2557908"/>
            <a:chExt cx="1153373" cy="890560"/>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59" name="Content Placeholder 2"/>
            <p:cNvSpPr txBox="1">
              <a:spLocks/>
            </p:cNvSpPr>
            <p:nvPr/>
          </p:nvSpPr>
          <p:spPr>
            <a:xfrm>
              <a:off x="6060556"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60" name="Group 59"/>
          <p:cNvGrpSpPr/>
          <p:nvPr/>
        </p:nvGrpSpPr>
        <p:grpSpPr>
          <a:xfrm>
            <a:off x="8797784" y="3577149"/>
            <a:ext cx="1642205" cy="1285724"/>
            <a:chOff x="6365816" y="2395604"/>
            <a:chExt cx="1344784" cy="1052867"/>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dk2">
                <a:lumMod val="10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62" name="Content Placeholder 2"/>
            <p:cNvSpPr txBox="1">
              <a:spLocks/>
            </p:cNvSpPr>
            <p:nvPr/>
          </p:nvSpPr>
          <p:spPr>
            <a:xfrm>
              <a:off x="6690313"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grpSp>
        <p:nvGrpSpPr>
          <p:cNvPr id="63" name="Group 62"/>
          <p:cNvGrpSpPr/>
          <p:nvPr/>
        </p:nvGrpSpPr>
        <p:grpSpPr>
          <a:xfrm>
            <a:off x="9618888" y="3419245"/>
            <a:ext cx="1408461" cy="1443626"/>
            <a:chOff x="7038208" y="2266298"/>
            <a:chExt cx="1153373" cy="1182170"/>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cs typeface="+mn-ea"/>
                <a:sym typeface="+mn-lt"/>
              </a:endParaRPr>
            </a:p>
          </p:txBody>
        </p:sp>
        <p:sp>
          <p:nvSpPr>
            <p:cNvPr id="65" name="Content Placeholder 2"/>
            <p:cNvSpPr txBox="1">
              <a:spLocks/>
            </p:cNvSpPr>
            <p:nvPr/>
          </p:nvSpPr>
          <p:spPr>
            <a:xfrm>
              <a:off x="7266999" y="3235158"/>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cs typeface="+mn-ea"/>
                  <a:sym typeface="+mn-lt"/>
                </a:rPr>
                <a:t>文字内容</a:t>
              </a:r>
              <a:endParaRPr lang="en-US" altLang="zh-CN" sz="800" dirty="0">
                <a:cs typeface="+mn-ea"/>
                <a:sym typeface="+mn-lt"/>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椭圆 26"/>
          <p:cNvSpPr/>
          <p:nvPr/>
        </p:nvSpPr>
        <p:spPr bwMode="auto">
          <a:xfrm>
            <a:off x="1357718" y="2831276"/>
            <a:ext cx="3090198" cy="3088848"/>
          </a:xfrm>
          <a:prstGeom prst="ellipse">
            <a:avLst/>
          </a:prstGeom>
          <a:blipFill dpi="0" rotWithShape="1">
            <a:blip r:embed="rId11" cstate="print">
              <a:extLst>
                <a:ext uri="{28A0092B-C50C-407E-A947-70E740481C1C}">
                  <a14:useLocalDpi xmlns:a14="http://schemas.microsoft.com/office/drawing/2010/main" val="0"/>
                </a:ext>
              </a:extLst>
            </a:blip>
            <a:srcRect/>
            <a:stretch>
              <a:fillRect l="-24967" r="-24967"/>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3" name="弧形 2"/>
          <p:cNvSpPr/>
          <p:nvPr/>
        </p:nvSpPr>
        <p:spPr>
          <a:xfrm rot="5400000">
            <a:off x="801360" y="2272301"/>
            <a:ext cx="4455250" cy="4455250"/>
          </a:xfrm>
          <a:prstGeom prst="arc">
            <a:avLst>
              <a:gd name="adj1" fmla="val 10885653"/>
              <a:gd name="adj2" fmla="val 0"/>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531" dirty="0">
              <a:cs typeface="+mn-ea"/>
              <a:sym typeface="+mn-lt"/>
            </a:endParaRPr>
          </a:p>
        </p:txBody>
      </p:sp>
      <p:sp>
        <p:nvSpPr>
          <p:cNvPr id="57" name="六边形 56"/>
          <p:cNvSpPr/>
          <p:nvPr/>
        </p:nvSpPr>
        <p:spPr bwMode="auto">
          <a:xfrm>
            <a:off x="3673815" y="2164393"/>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531" dirty="0">
                <a:solidFill>
                  <a:schemeClr val="bg1"/>
                </a:solidFill>
                <a:cs typeface="+mn-ea"/>
                <a:sym typeface="+mn-lt"/>
              </a:rPr>
              <a:t>1</a:t>
            </a:r>
            <a:endParaRPr lang="zh-CN" altLang="en-US" sz="2531" dirty="0">
              <a:solidFill>
                <a:schemeClr val="bg1"/>
              </a:solidFill>
              <a:cs typeface="+mn-ea"/>
              <a:sym typeface="+mn-lt"/>
            </a:endParaRPr>
          </a:p>
        </p:txBody>
      </p:sp>
      <p:sp>
        <p:nvSpPr>
          <p:cNvPr id="58" name="六边形 57"/>
          <p:cNvSpPr/>
          <p:nvPr/>
        </p:nvSpPr>
        <p:spPr bwMode="auto">
          <a:xfrm>
            <a:off x="4856489" y="3480718"/>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solidFill>
                  <a:schemeClr val="bg1"/>
                </a:solidFill>
                <a:cs typeface="+mn-ea"/>
                <a:sym typeface="+mn-lt"/>
              </a:rPr>
              <a:t>2</a:t>
            </a:r>
            <a:endParaRPr lang="zh-CN" altLang="en-US" sz="2400" dirty="0">
              <a:solidFill>
                <a:schemeClr val="bg1"/>
              </a:solidFill>
              <a:cs typeface="+mn-ea"/>
              <a:sym typeface="+mn-lt"/>
            </a:endParaRPr>
          </a:p>
        </p:txBody>
      </p:sp>
      <p:sp>
        <p:nvSpPr>
          <p:cNvPr id="62" name="六边形 61"/>
          <p:cNvSpPr/>
          <p:nvPr/>
        </p:nvSpPr>
        <p:spPr bwMode="auto">
          <a:xfrm>
            <a:off x="5025015" y="4868405"/>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solidFill>
                  <a:schemeClr val="bg1"/>
                </a:solidFill>
                <a:cs typeface="+mn-ea"/>
                <a:sym typeface="+mn-lt"/>
              </a:rPr>
              <a:t>3</a:t>
            </a:r>
            <a:endParaRPr lang="zh-CN" altLang="en-US" sz="2400" dirty="0">
              <a:solidFill>
                <a:schemeClr val="bg1"/>
              </a:solidFill>
              <a:cs typeface="+mn-ea"/>
              <a:sym typeface="+mn-lt"/>
            </a:endParaRPr>
          </a:p>
        </p:txBody>
      </p:sp>
      <p:sp>
        <p:nvSpPr>
          <p:cNvPr id="63" name="六边形 62"/>
          <p:cNvSpPr/>
          <p:nvPr/>
        </p:nvSpPr>
        <p:spPr bwMode="auto">
          <a:xfrm>
            <a:off x="4046444" y="6214621"/>
            <a:ext cx="439009" cy="375131"/>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solidFill>
                  <a:schemeClr val="bg1"/>
                </a:solidFill>
                <a:cs typeface="+mn-ea"/>
                <a:sym typeface="+mn-lt"/>
              </a:rPr>
              <a:t>4</a:t>
            </a:r>
            <a:endParaRPr lang="zh-CN" altLang="en-US" sz="2400" dirty="0">
              <a:solidFill>
                <a:schemeClr val="bg1"/>
              </a:solidFill>
              <a:cs typeface="+mn-ea"/>
              <a:sym typeface="+mn-lt"/>
            </a:endParaRPr>
          </a:p>
        </p:txBody>
      </p:sp>
      <p:sp>
        <p:nvSpPr>
          <p:cNvPr id="39" name="圆角矩形 38"/>
          <p:cNvSpPr/>
          <p:nvPr/>
        </p:nvSpPr>
        <p:spPr bwMode="auto">
          <a:xfrm flipH="1">
            <a:off x="5565279" y="1744117"/>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prstClr val="white"/>
              </a:solidFill>
              <a:cs typeface="+mn-ea"/>
              <a:sym typeface="+mn-lt"/>
            </a:endParaRPr>
          </a:p>
        </p:txBody>
      </p:sp>
      <p:sp>
        <p:nvSpPr>
          <p:cNvPr id="40" name="TextBox 72"/>
          <p:cNvSpPr txBox="1"/>
          <p:nvPr/>
        </p:nvSpPr>
        <p:spPr bwMode="auto">
          <a:xfrm>
            <a:off x="6378651" y="1965911"/>
            <a:ext cx="3746044"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88" name="圆角矩形 87"/>
          <p:cNvSpPr/>
          <p:nvPr/>
        </p:nvSpPr>
        <p:spPr bwMode="auto">
          <a:xfrm flipH="1">
            <a:off x="6375325" y="3166894"/>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sp>
        <p:nvSpPr>
          <p:cNvPr id="89" name="TextBox 72"/>
          <p:cNvSpPr txBox="1"/>
          <p:nvPr/>
        </p:nvSpPr>
        <p:spPr bwMode="auto">
          <a:xfrm>
            <a:off x="7188727" y="3412894"/>
            <a:ext cx="3746044"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96" name="圆角矩形 95"/>
          <p:cNvSpPr/>
          <p:nvPr/>
        </p:nvSpPr>
        <p:spPr bwMode="auto">
          <a:xfrm flipH="1">
            <a:off x="6375325" y="4607712"/>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sp>
        <p:nvSpPr>
          <p:cNvPr id="97" name="TextBox 72"/>
          <p:cNvSpPr txBox="1"/>
          <p:nvPr/>
        </p:nvSpPr>
        <p:spPr bwMode="auto">
          <a:xfrm>
            <a:off x="7188727" y="4877916"/>
            <a:ext cx="3746044"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104" name="圆角矩形 103"/>
          <p:cNvSpPr/>
          <p:nvPr/>
        </p:nvSpPr>
        <p:spPr bwMode="auto">
          <a:xfrm flipH="1">
            <a:off x="5565279" y="5997857"/>
            <a:ext cx="5467807" cy="861806"/>
          </a:xfrm>
          <a:prstGeom prst="roundRect">
            <a:avLst>
              <a:gd name="adj" fmla="val 50000"/>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prstClr val="white"/>
              </a:solidFill>
              <a:cs typeface="+mn-ea"/>
              <a:sym typeface="+mn-lt"/>
            </a:endParaRPr>
          </a:p>
        </p:txBody>
      </p:sp>
      <p:sp>
        <p:nvSpPr>
          <p:cNvPr id="105" name="TextBox 72"/>
          <p:cNvSpPr txBox="1"/>
          <p:nvPr/>
        </p:nvSpPr>
        <p:spPr bwMode="auto">
          <a:xfrm>
            <a:off x="6378655" y="6252086"/>
            <a:ext cx="4556119" cy="400110"/>
          </a:xfrm>
          <a:prstGeom prst="rect">
            <a:avLst/>
          </a:prstGeom>
          <a:noFill/>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000" b="1" kern="0" dirty="0">
                <a:solidFill>
                  <a:schemeClr val="bg1"/>
                </a:solidFill>
                <a:cs typeface="+mn-ea"/>
                <a:sym typeface="+mn-lt"/>
              </a:rPr>
              <a:t>请替换文字内容</a:t>
            </a:r>
          </a:p>
        </p:txBody>
      </p:sp>
      <p:sp>
        <p:nvSpPr>
          <p:cNvPr id="60" name="MH_Other_2"/>
          <p:cNvSpPr/>
          <p:nvPr>
            <p:custDataLst>
              <p:tags r:id="rId1"/>
            </p:custDataLst>
          </p:nvPr>
        </p:nvSpPr>
        <p:spPr>
          <a:xfrm>
            <a:off x="4911338" y="1607999"/>
            <a:ext cx="1345307" cy="1134036"/>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61" name="MH_Title_1"/>
          <p:cNvSpPr/>
          <p:nvPr>
            <p:custDataLst>
              <p:tags r:id="rId2"/>
            </p:custDataLst>
          </p:nvPr>
        </p:nvSpPr>
        <p:spPr>
          <a:xfrm>
            <a:off x="5072170" y="1743575"/>
            <a:ext cx="1023631" cy="862878"/>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67" name="MH_Other_2"/>
          <p:cNvSpPr/>
          <p:nvPr>
            <p:custDataLst>
              <p:tags r:id="rId3"/>
            </p:custDataLst>
          </p:nvPr>
        </p:nvSpPr>
        <p:spPr>
          <a:xfrm>
            <a:off x="5608842" y="3013643"/>
            <a:ext cx="1333178" cy="1123813"/>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68" name="MH_Title_1"/>
          <p:cNvSpPr/>
          <p:nvPr>
            <p:custDataLst>
              <p:tags r:id="rId4"/>
            </p:custDataLst>
          </p:nvPr>
        </p:nvSpPr>
        <p:spPr>
          <a:xfrm>
            <a:off x="5763616" y="3144110"/>
            <a:ext cx="1023631" cy="862879"/>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72" name="MH_Other_2"/>
          <p:cNvSpPr/>
          <p:nvPr>
            <p:custDataLst>
              <p:tags r:id="rId5"/>
            </p:custDataLst>
          </p:nvPr>
        </p:nvSpPr>
        <p:spPr>
          <a:xfrm>
            <a:off x="5616904" y="4463382"/>
            <a:ext cx="1317052" cy="1110221"/>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73" name="MH_Title_1"/>
          <p:cNvSpPr/>
          <p:nvPr>
            <p:custDataLst>
              <p:tags r:id="rId6"/>
            </p:custDataLst>
          </p:nvPr>
        </p:nvSpPr>
        <p:spPr>
          <a:xfrm>
            <a:off x="5763614" y="4587053"/>
            <a:ext cx="1023630" cy="862879"/>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77" name="MH_Other_2"/>
          <p:cNvSpPr/>
          <p:nvPr>
            <p:custDataLst>
              <p:tags r:id="rId7"/>
            </p:custDataLst>
          </p:nvPr>
        </p:nvSpPr>
        <p:spPr>
          <a:xfrm>
            <a:off x="4906691" y="5819012"/>
            <a:ext cx="1354578" cy="1141852"/>
          </a:xfrm>
          <a:prstGeom prst="hexagon">
            <a:avLst/>
          </a:prstGeom>
          <a:gradFill flip="none" rotWithShape="1">
            <a:gsLst>
              <a:gs pos="100000">
                <a:schemeClr val="bg1"/>
              </a:gs>
              <a:gs pos="0">
                <a:srgbClr val="E0E0E0"/>
              </a:gs>
            </a:gsLst>
            <a:lin ang="81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78" name="MH_Title_1"/>
          <p:cNvSpPr/>
          <p:nvPr>
            <p:custDataLst>
              <p:tags r:id="rId8"/>
            </p:custDataLst>
          </p:nvPr>
        </p:nvSpPr>
        <p:spPr>
          <a:xfrm>
            <a:off x="5072165" y="5958499"/>
            <a:ext cx="1023631" cy="862878"/>
          </a:xfrm>
          <a:prstGeom prst="hexagon">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zh-CN" altLang="en-US" sz="2000" b="1" dirty="0">
                <a:cs typeface="+mn-ea"/>
                <a:sym typeface="+mn-lt"/>
              </a:rPr>
              <a:t>标题</a:t>
            </a:r>
          </a:p>
        </p:txBody>
      </p:sp>
      <p:sp>
        <p:nvSpPr>
          <p:cNvPr id="5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5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8603494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fade">
                                      <p:cBhvr>
                                        <p:cTn id="11" dur="500"/>
                                        <p:tgtEl>
                                          <p:spTgt spid="57"/>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62"/>
                                        </p:tgtEl>
                                        <p:attrNameLst>
                                          <p:attrName>style.visibility</p:attrName>
                                        </p:attrNameLst>
                                      </p:cBhvr>
                                      <p:to>
                                        <p:strVal val="visible"/>
                                      </p:to>
                                    </p:set>
                                    <p:animEffect transition="in" filter="fade">
                                      <p:cBhvr>
                                        <p:cTn id="17" dur="500"/>
                                        <p:tgtEl>
                                          <p:spTgt spid="6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63"/>
                                        </p:tgtEl>
                                        <p:attrNameLst>
                                          <p:attrName>style.visibility</p:attrName>
                                        </p:attrNameLst>
                                      </p:cBhvr>
                                      <p:to>
                                        <p:strVal val="visible"/>
                                      </p:to>
                                    </p:set>
                                    <p:animEffect transition="in" filter="fade">
                                      <p:cBhvr>
                                        <p:cTn id="20" dur="500"/>
                                        <p:tgtEl>
                                          <p:spTgt spid="63"/>
                                        </p:tgtEl>
                                      </p:cBhvr>
                                    </p:animEffect>
                                  </p:childTnLst>
                                </p:cTn>
                              </p:par>
                              <p:par>
                                <p:cTn id="21" presetID="2" presetClass="entr" presetSubtype="2" decel="5000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Effect transition="in" filter="wipe(left)">
                                      <p:cBhvr>
                                        <p:cTn id="27" dur="500"/>
                                        <p:tgtEl>
                                          <p:spTgt spid="40"/>
                                        </p:tgtEl>
                                      </p:cBhvr>
                                    </p:animEffect>
                                  </p:childTnLst>
                                </p:cTn>
                              </p:par>
                              <p:par>
                                <p:cTn id="28" presetID="2" presetClass="entr" presetSubtype="2" decel="50000" fill="hold" grpId="0" nodeType="withEffect">
                                  <p:stCondLst>
                                    <p:cond delay="0"/>
                                  </p:stCondLst>
                                  <p:childTnLst>
                                    <p:set>
                                      <p:cBhvr>
                                        <p:cTn id="29" dur="1" fill="hold">
                                          <p:stCondLst>
                                            <p:cond delay="0"/>
                                          </p:stCondLst>
                                        </p:cTn>
                                        <p:tgtEl>
                                          <p:spTgt spid="88"/>
                                        </p:tgtEl>
                                        <p:attrNameLst>
                                          <p:attrName>style.visibility</p:attrName>
                                        </p:attrNameLst>
                                      </p:cBhvr>
                                      <p:to>
                                        <p:strVal val="visible"/>
                                      </p:to>
                                    </p:set>
                                    <p:anim calcmode="lin" valueType="num">
                                      <p:cBhvr additive="base">
                                        <p:cTn id="30" dur="500" fill="hold"/>
                                        <p:tgtEl>
                                          <p:spTgt spid="88"/>
                                        </p:tgtEl>
                                        <p:attrNameLst>
                                          <p:attrName>ppt_x</p:attrName>
                                        </p:attrNameLst>
                                      </p:cBhvr>
                                      <p:tavLst>
                                        <p:tav tm="0">
                                          <p:val>
                                            <p:strVal val="1+#ppt_w/2"/>
                                          </p:val>
                                        </p:tav>
                                        <p:tav tm="100000">
                                          <p:val>
                                            <p:strVal val="#ppt_x"/>
                                          </p:val>
                                        </p:tav>
                                      </p:tavLst>
                                    </p:anim>
                                    <p:anim calcmode="lin" valueType="num">
                                      <p:cBhvr additive="base">
                                        <p:cTn id="31" dur="500" fill="hold"/>
                                        <p:tgtEl>
                                          <p:spTgt spid="88"/>
                                        </p:tgtEl>
                                        <p:attrNameLst>
                                          <p:attrName>ppt_y</p:attrName>
                                        </p:attrNameLst>
                                      </p:cBhvr>
                                      <p:tavLst>
                                        <p:tav tm="0">
                                          <p:val>
                                            <p:strVal val="#ppt_y"/>
                                          </p:val>
                                        </p:tav>
                                        <p:tav tm="100000">
                                          <p:val>
                                            <p:strVal val="#ppt_y"/>
                                          </p:val>
                                        </p:tav>
                                      </p:tavLst>
                                    </p:anim>
                                  </p:childTnLst>
                                </p:cTn>
                              </p:par>
                              <p:par>
                                <p:cTn id="32" presetID="22" presetClass="entr" presetSubtype="8" fill="hold" grpId="0" nodeType="withEffect">
                                  <p:stCondLst>
                                    <p:cond delay="250"/>
                                  </p:stCondLst>
                                  <p:childTnLst>
                                    <p:set>
                                      <p:cBhvr>
                                        <p:cTn id="33" dur="1" fill="hold">
                                          <p:stCondLst>
                                            <p:cond delay="0"/>
                                          </p:stCondLst>
                                        </p:cTn>
                                        <p:tgtEl>
                                          <p:spTgt spid="89"/>
                                        </p:tgtEl>
                                        <p:attrNameLst>
                                          <p:attrName>style.visibility</p:attrName>
                                        </p:attrNameLst>
                                      </p:cBhvr>
                                      <p:to>
                                        <p:strVal val="visible"/>
                                      </p:to>
                                    </p:set>
                                    <p:animEffect transition="in" filter="wipe(left)">
                                      <p:cBhvr>
                                        <p:cTn id="34" dur="500"/>
                                        <p:tgtEl>
                                          <p:spTgt spid="89"/>
                                        </p:tgtEl>
                                      </p:cBhvr>
                                    </p:animEffect>
                                  </p:childTnLst>
                                </p:cTn>
                              </p:par>
                              <p:par>
                                <p:cTn id="35" presetID="2" presetClass="entr" presetSubtype="2" decel="50000" fill="hold" grpId="0" nodeType="withEffect">
                                  <p:stCondLst>
                                    <p:cond delay="0"/>
                                  </p:stCondLst>
                                  <p:childTnLst>
                                    <p:set>
                                      <p:cBhvr>
                                        <p:cTn id="36" dur="1" fill="hold">
                                          <p:stCondLst>
                                            <p:cond delay="0"/>
                                          </p:stCondLst>
                                        </p:cTn>
                                        <p:tgtEl>
                                          <p:spTgt spid="96"/>
                                        </p:tgtEl>
                                        <p:attrNameLst>
                                          <p:attrName>style.visibility</p:attrName>
                                        </p:attrNameLst>
                                      </p:cBhvr>
                                      <p:to>
                                        <p:strVal val="visible"/>
                                      </p:to>
                                    </p:set>
                                    <p:anim calcmode="lin" valueType="num">
                                      <p:cBhvr additive="base">
                                        <p:cTn id="37" dur="500" fill="hold"/>
                                        <p:tgtEl>
                                          <p:spTgt spid="96"/>
                                        </p:tgtEl>
                                        <p:attrNameLst>
                                          <p:attrName>ppt_x</p:attrName>
                                        </p:attrNameLst>
                                      </p:cBhvr>
                                      <p:tavLst>
                                        <p:tav tm="0">
                                          <p:val>
                                            <p:strVal val="1+#ppt_w/2"/>
                                          </p:val>
                                        </p:tav>
                                        <p:tav tm="100000">
                                          <p:val>
                                            <p:strVal val="#ppt_x"/>
                                          </p:val>
                                        </p:tav>
                                      </p:tavLst>
                                    </p:anim>
                                    <p:anim calcmode="lin" valueType="num">
                                      <p:cBhvr additive="base">
                                        <p:cTn id="38" dur="500" fill="hold"/>
                                        <p:tgtEl>
                                          <p:spTgt spid="96"/>
                                        </p:tgtEl>
                                        <p:attrNameLst>
                                          <p:attrName>ppt_y</p:attrName>
                                        </p:attrNameLst>
                                      </p:cBhvr>
                                      <p:tavLst>
                                        <p:tav tm="0">
                                          <p:val>
                                            <p:strVal val="#ppt_y"/>
                                          </p:val>
                                        </p:tav>
                                        <p:tav tm="100000">
                                          <p:val>
                                            <p:strVal val="#ppt_y"/>
                                          </p:val>
                                        </p:tav>
                                      </p:tavLst>
                                    </p:anim>
                                  </p:childTnLst>
                                </p:cTn>
                              </p:par>
                              <p:par>
                                <p:cTn id="39" presetID="22" presetClass="entr" presetSubtype="8" fill="hold" grpId="0" nodeType="withEffect">
                                  <p:stCondLst>
                                    <p:cond delay="250"/>
                                  </p:stCondLst>
                                  <p:childTnLst>
                                    <p:set>
                                      <p:cBhvr>
                                        <p:cTn id="40" dur="1" fill="hold">
                                          <p:stCondLst>
                                            <p:cond delay="0"/>
                                          </p:stCondLst>
                                        </p:cTn>
                                        <p:tgtEl>
                                          <p:spTgt spid="97"/>
                                        </p:tgtEl>
                                        <p:attrNameLst>
                                          <p:attrName>style.visibility</p:attrName>
                                        </p:attrNameLst>
                                      </p:cBhvr>
                                      <p:to>
                                        <p:strVal val="visible"/>
                                      </p:to>
                                    </p:set>
                                    <p:animEffect transition="in" filter="wipe(left)">
                                      <p:cBhvr>
                                        <p:cTn id="41" dur="500"/>
                                        <p:tgtEl>
                                          <p:spTgt spid="97"/>
                                        </p:tgtEl>
                                      </p:cBhvr>
                                    </p:animEffect>
                                  </p:childTnLst>
                                </p:cTn>
                              </p:par>
                              <p:par>
                                <p:cTn id="42" presetID="2" presetClass="entr" presetSubtype="2" decel="50000" fill="hold" grpId="0" nodeType="withEffect">
                                  <p:stCondLst>
                                    <p:cond delay="0"/>
                                  </p:stCondLst>
                                  <p:childTnLst>
                                    <p:set>
                                      <p:cBhvr>
                                        <p:cTn id="43" dur="1" fill="hold">
                                          <p:stCondLst>
                                            <p:cond delay="0"/>
                                          </p:stCondLst>
                                        </p:cTn>
                                        <p:tgtEl>
                                          <p:spTgt spid="104"/>
                                        </p:tgtEl>
                                        <p:attrNameLst>
                                          <p:attrName>style.visibility</p:attrName>
                                        </p:attrNameLst>
                                      </p:cBhvr>
                                      <p:to>
                                        <p:strVal val="visible"/>
                                      </p:to>
                                    </p:set>
                                    <p:anim calcmode="lin" valueType="num">
                                      <p:cBhvr additive="base">
                                        <p:cTn id="44" dur="500" fill="hold"/>
                                        <p:tgtEl>
                                          <p:spTgt spid="104"/>
                                        </p:tgtEl>
                                        <p:attrNameLst>
                                          <p:attrName>ppt_x</p:attrName>
                                        </p:attrNameLst>
                                      </p:cBhvr>
                                      <p:tavLst>
                                        <p:tav tm="0">
                                          <p:val>
                                            <p:strVal val="1+#ppt_w/2"/>
                                          </p:val>
                                        </p:tav>
                                        <p:tav tm="100000">
                                          <p:val>
                                            <p:strVal val="#ppt_x"/>
                                          </p:val>
                                        </p:tav>
                                      </p:tavLst>
                                    </p:anim>
                                    <p:anim calcmode="lin" valueType="num">
                                      <p:cBhvr additive="base">
                                        <p:cTn id="45" dur="500" fill="hold"/>
                                        <p:tgtEl>
                                          <p:spTgt spid="104"/>
                                        </p:tgtEl>
                                        <p:attrNameLst>
                                          <p:attrName>ppt_y</p:attrName>
                                        </p:attrNameLst>
                                      </p:cBhvr>
                                      <p:tavLst>
                                        <p:tav tm="0">
                                          <p:val>
                                            <p:strVal val="#ppt_y"/>
                                          </p:val>
                                        </p:tav>
                                        <p:tav tm="100000">
                                          <p:val>
                                            <p:strVal val="#ppt_y"/>
                                          </p:val>
                                        </p:tav>
                                      </p:tavLst>
                                    </p:anim>
                                  </p:childTnLst>
                                </p:cTn>
                              </p:par>
                              <p:par>
                                <p:cTn id="46" presetID="22" presetClass="entr" presetSubtype="8" fill="hold" grpId="0" nodeType="withEffect">
                                  <p:stCondLst>
                                    <p:cond delay="250"/>
                                  </p:stCondLst>
                                  <p:childTnLst>
                                    <p:set>
                                      <p:cBhvr>
                                        <p:cTn id="47" dur="1" fill="hold">
                                          <p:stCondLst>
                                            <p:cond delay="0"/>
                                          </p:stCondLst>
                                        </p:cTn>
                                        <p:tgtEl>
                                          <p:spTgt spid="105"/>
                                        </p:tgtEl>
                                        <p:attrNameLst>
                                          <p:attrName>style.visibility</p:attrName>
                                        </p:attrNameLst>
                                      </p:cBhvr>
                                      <p:to>
                                        <p:strVal val="visible"/>
                                      </p:to>
                                    </p:set>
                                    <p:animEffect transition="in" filter="wipe(left)">
                                      <p:cBhvr>
                                        <p:cTn id="48"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7" grpId="0" animBg="1"/>
      <p:bldP spid="58" grpId="0" animBg="1"/>
      <p:bldP spid="62" grpId="0" animBg="1"/>
      <p:bldP spid="63" grpId="0" animBg="1"/>
      <p:bldP spid="39" grpId="0" animBg="1"/>
      <p:bldP spid="40" grpId="0"/>
      <p:bldP spid="88" grpId="0" animBg="1"/>
      <p:bldP spid="89" grpId="0"/>
      <p:bldP spid="96" grpId="0" animBg="1"/>
      <p:bldP spid="97" grpId="0"/>
      <p:bldP spid="104" grpId="0" animBg="1"/>
      <p:bldP spid="10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a:spLocks noChangeAspect="1"/>
          </p:cNvSpPr>
          <p:nvPr/>
        </p:nvSpPr>
        <p:spPr>
          <a:xfrm>
            <a:off x="4751851" y="1604797"/>
            <a:ext cx="2496277" cy="2185899"/>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12" name="文本框 8"/>
          <p:cNvSpPr>
            <a:spLocks noChangeArrowheads="1"/>
          </p:cNvSpPr>
          <p:nvPr/>
        </p:nvSpPr>
        <p:spPr bwMode="auto">
          <a:xfrm>
            <a:off x="4124355" y="3984298"/>
            <a:ext cx="3813672" cy="933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21" tIns="45712" rIns="91421" bIns="45712">
            <a:spAutoFit/>
          </a:bodyPr>
          <a:lstStyle/>
          <a:p>
            <a:pPr algn="ctr"/>
            <a:r>
              <a:rPr lang="zh-CN" altLang="en-US" sz="5467" b="1" dirty="0">
                <a:solidFill>
                  <a:schemeClr val="dk2"/>
                </a:solidFill>
                <a:latin typeface="+mn-lt"/>
                <a:ea typeface="+mn-ea"/>
                <a:cs typeface="+mn-ea"/>
                <a:sym typeface="+mn-lt"/>
              </a:rPr>
              <a:t>公司团队</a:t>
            </a:r>
          </a:p>
        </p:txBody>
      </p:sp>
      <p:sp>
        <p:nvSpPr>
          <p:cNvPr id="13" name="矩形 51"/>
          <p:cNvSpPr>
            <a:spLocks noChangeArrowheads="1"/>
          </p:cNvSpPr>
          <p:nvPr/>
        </p:nvSpPr>
        <p:spPr bwMode="auto">
          <a:xfrm>
            <a:off x="4226762" y="5134561"/>
            <a:ext cx="3738477" cy="50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21" tIns="45712" rIns="91421" bIns="45712">
            <a:spAutoFit/>
          </a:bodyPr>
          <a:lstStyle/>
          <a:p>
            <a:pPr algn="ctr">
              <a:spcBef>
                <a:spcPct val="20000"/>
              </a:spcBef>
            </a:pPr>
            <a:r>
              <a:rPr lang="en-US" altLang="zh-CN" sz="2667" dirty="0">
                <a:solidFill>
                  <a:schemeClr val="tx1">
                    <a:lumMod val="65000"/>
                    <a:lumOff val="35000"/>
                  </a:schemeClr>
                </a:solidFill>
                <a:latin typeface="+mn-lt"/>
                <a:ea typeface="+mn-ea"/>
                <a:cs typeface="+mn-ea"/>
                <a:sym typeface="+mn-lt"/>
              </a:rPr>
              <a:t>COMPANY TEAM</a:t>
            </a:r>
            <a:endParaRPr lang="zh-CN" altLang="en-US" sz="2667" dirty="0">
              <a:solidFill>
                <a:schemeClr val="tx1">
                  <a:lumMod val="65000"/>
                  <a:lumOff val="35000"/>
                </a:schemeClr>
              </a:solidFill>
              <a:latin typeface="+mn-lt"/>
              <a:ea typeface="+mn-ea"/>
              <a:cs typeface="+mn-ea"/>
              <a:sym typeface="+mn-lt"/>
            </a:endParaRPr>
          </a:p>
        </p:txBody>
      </p:sp>
      <p:sp>
        <p:nvSpPr>
          <p:cNvPr id="14" name="KSO_Shape"/>
          <p:cNvSpPr>
            <a:spLocks noChangeAspect="1"/>
          </p:cNvSpPr>
          <p:nvPr/>
        </p:nvSpPr>
        <p:spPr bwMode="auto">
          <a:xfrm>
            <a:off x="5354147" y="1942816"/>
            <a:ext cx="1237155" cy="1493803"/>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4942749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14:bounceEnd="50000">
                                          <p:cBhvr additive="base">
                                            <p:cTn id="20" dur="1500" fill="hold"/>
                                            <p:tgtEl>
                                              <p:spTgt spid="11"/>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1500" fill="hold"/>
                                            <p:tgtEl>
                                              <p:spTgt spid="11"/>
                                            </p:tgtEl>
                                            <p:attrNameLst>
                                              <p:attrName>ppt_x</p:attrName>
                                            </p:attrNameLst>
                                          </p:cBhvr>
                                          <p:tavLst>
                                            <p:tav tm="0">
                                              <p:val>
                                                <p:strVal val="0-#ppt_w/2"/>
                                              </p:val>
                                            </p:tav>
                                            <p:tav tm="100000">
                                              <p:val>
                                                <p:strVal val="#ppt_x"/>
                                              </p:val>
                                            </p:tav>
                                          </p:tavLst>
                                        </p:anim>
                                        <p:anim calcmode="lin" valueType="num">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
          <p:cNvSpPr txBox="1"/>
          <p:nvPr/>
        </p:nvSpPr>
        <p:spPr>
          <a:xfrm>
            <a:off x="1265353" y="5153120"/>
            <a:ext cx="2126369" cy="1843673"/>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2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5" name="TextBox 39"/>
          <p:cNvSpPr txBox="1"/>
          <p:nvPr/>
        </p:nvSpPr>
        <p:spPr>
          <a:xfrm>
            <a:off x="4049872" y="5125879"/>
            <a:ext cx="2126369" cy="1439017"/>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1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6" name="TextBox 40"/>
          <p:cNvSpPr txBox="1"/>
          <p:nvPr/>
        </p:nvSpPr>
        <p:spPr>
          <a:xfrm>
            <a:off x="6783784" y="5125879"/>
            <a:ext cx="2126369" cy="1439017"/>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1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7" name="TextBox 41"/>
          <p:cNvSpPr txBox="1"/>
          <p:nvPr/>
        </p:nvSpPr>
        <p:spPr>
          <a:xfrm>
            <a:off x="9517680" y="5105140"/>
            <a:ext cx="2126369" cy="1439017"/>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lIns="143019" tIns="71508" rIns="143019" bIns="71508">
            <a:noAutofit/>
          </a:bodyPr>
          <a:lstStyle>
            <a:defPPr>
              <a:defRPr lang="zh-CN"/>
            </a:defPPr>
            <a:lvl1pPr fontAlgn="base">
              <a:lnSpc>
                <a:spcPct val="110000"/>
              </a:lnSpc>
              <a:spcBef>
                <a:spcPct val="0"/>
              </a:spcBef>
              <a:spcAft>
                <a:spcPct val="0"/>
              </a:spcAft>
              <a:defRPr sz="1100">
                <a:solidFill>
                  <a:prstClr val="black">
                    <a:lumMod val="50000"/>
                    <a:lumOff val="50000"/>
                  </a:prstClr>
                </a:solidFill>
                <a:latin typeface="Arial"/>
                <a:cs typeface="+mn-ea"/>
              </a:defRPr>
            </a:lvl1pPr>
          </a:lstStyle>
          <a:p>
            <a:r>
              <a:rPr lang="zh-CN" altLang="en-US" sz="1547" dirty="0">
                <a:solidFill>
                  <a:schemeClr val="tx1">
                    <a:lumMod val="65000"/>
                    <a:lumOff val="35000"/>
                  </a:schemeClr>
                </a:solidFill>
                <a:latin typeface="+mn-lt"/>
                <a:ea typeface="+mn-ea"/>
                <a:sym typeface="+mn-lt"/>
              </a:rPr>
              <a:t>点击输人简要文字介绍，文字内容需概括精炼。不用多余的文字修饰，言简意赅的说明分项内容</a:t>
            </a:r>
            <a:r>
              <a:rPr lang="en-US" altLang="zh-CN" sz="1547" dirty="0">
                <a:solidFill>
                  <a:schemeClr val="tx1">
                    <a:lumMod val="65000"/>
                    <a:lumOff val="35000"/>
                  </a:schemeClr>
                </a:solidFill>
                <a:latin typeface="+mn-lt"/>
                <a:ea typeface="+mn-ea"/>
                <a:sym typeface="+mn-lt"/>
              </a:rPr>
              <a:t>……</a:t>
            </a:r>
            <a:endParaRPr lang="zh-CN" altLang="en-US" sz="1547" dirty="0">
              <a:solidFill>
                <a:schemeClr val="tx1">
                  <a:lumMod val="65000"/>
                  <a:lumOff val="35000"/>
                </a:schemeClr>
              </a:solidFill>
              <a:latin typeface="+mn-lt"/>
              <a:ea typeface="+mn-ea"/>
              <a:sym typeface="+mn-lt"/>
            </a:endParaRPr>
          </a:p>
        </p:txBody>
      </p:sp>
      <p:sp>
        <p:nvSpPr>
          <p:cNvPr id="38" name="TextBox 4"/>
          <p:cNvSpPr txBox="1"/>
          <p:nvPr/>
        </p:nvSpPr>
        <p:spPr>
          <a:xfrm>
            <a:off x="1815961" y="3926299"/>
            <a:ext cx="872989" cy="438453"/>
          </a:xfrm>
          <a:prstGeom prst="rect">
            <a:avLst/>
          </a:prstGeom>
          <a:noFill/>
          <a:effectLst/>
        </p:spPr>
        <p:txBody>
          <a:bodyPr wrap="square" rtlCol="0">
            <a:spAutoFit/>
          </a:bodyPr>
          <a:lstStyle/>
          <a:p>
            <a:pPr algn="dist"/>
            <a:r>
              <a:rPr lang="en-US" altLang="zh-CN" sz="2249" b="1" dirty="0" smtClean="0">
                <a:solidFill>
                  <a:schemeClr val="tx1">
                    <a:lumMod val="65000"/>
                    <a:lumOff val="35000"/>
                  </a:schemeClr>
                </a:solidFill>
                <a:latin typeface="+mn-lt"/>
                <a:ea typeface="+mn-ea"/>
                <a:cs typeface="+mn-ea"/>
                <a:sym typeface="+mn-lt"/>
              </a:rPr>
              <a:t>XXX</a:t>
            </a:r>
            <a:endParaRPr lang="zh-CN" altLang="en-US" sz="2249" b="1" dirty="0">
              <a:solidFill>
                <a:schemeClr val="tx1">
                  <a:lumMod val="65000"/>
                  <a:lumOff val="35000"/>
                </a:schemeClr>
              </a:solidFill>
              <a:latin typeface="+mn-lt"/>
              <a:ea typeface="+mn-ea"/>
              <a:cs typeface="+mn-ea"/>
              <a:sym typeface="+mn-lt"/>
            </a:endParaRPr>
          </a:p>
        </p:txBody>
      </p:sp>
      <p:sp>
        <p:nvSpPr>
          <p:cNvPr id="39" name="TextBox 45"/>
          <p:cNvSpPr txBox="1"/>
          <p:nvPr/>
        </p:nvSpPr>
        <p:spPr>
          <a:xfrm>
            <a:off x="4526808" y="3893427"/>
            <a:ext cx="894456" cy="438453"/>
          </a:xfrm>
          <a:prstGeom prst="rect">
            <a:avLst/>
          </a:prstGeom>
          <a:noFill/>
          <a:effectLst/>
        </p:spPr>
        <p:txBody>
          <a:bodyPr wrap="square" rtlCol="0">
            <a:spAutoFit/>
          </a:bodyPr>
          <a:lstStyle/>
          <a:p>
            <a:pPr algn="dist"/>
            <a:r>
              <a:rPr lang="en-US" altLang="zh-CN" sz="2249" b="1" dirty="0">
                <a:solidFill>
                  <a:schemeClr val="tx1">
                    <a:lumMod val="65000"/>
                    <a:lumOff val="35000"/>
                  </a:schemeClr>
                </a:solidFill>
                <a:cs typeface="+mn-ea"/>
                <a:sym typeface="+mn-lt"/>
              </a:rPr>
              <a:t>XXX</a:t>
            </a:r>
            <a:endParaRPr lang="zh-CN" altLang="en-US" sz="2249" b="1" dirty="0">
              <a:solidFill>
                <a:schemeClr val="tx1">
                  <a:lumMod val="65000"/>
                  <a:lumOff val="35000"/>
                </a:schemeClr>
              </a:solidFill>
              <a:cs typeface="+mn-ea"/>
              <a:sym typeface="+mn-lt"/>
            </a:endParaRPr>
          </a:p>
        </p:txBody>
      </p:sp>
      <p:sp>
        <p:nvSpPr>
          <p:cNvPr id="40" name="TextBox 46"/>
          <p:cNvSpPr txBox="1"/>
          <p:nvPr/>
        </p:nvSpPr>
        <p:spPr>
          <a:xfrm>
            <a:off x="7260718" y="3893427"/>
            <a:ext cx="968857" cy="438453"/>
          </a:xfrm>
          <a:prstGeom prst="rect">
            <a:avLst/>
          </a:prstGeom>
          <a:noFill/>
          <a:effectLst/>
        </p:spPr>
        <p:txBody>
          <a:bodyPr wrap="square" rtlCol="0">
            <a:spAutoFit/>
          </a:bodyPr>
          <a:lstStyle/>
          <a:p>
            <a:pPr algn="dist"/>
            <a:r>
              <a:rPr lang="en-US" altLang="zh-CN" sz="2249" b="1" dirty="0">
                <a:solidFill>
                  <a:schemeClr val="tx1">
                    <a:lumMod val="65000"/>
                    <a:lumOff val="35000"/>
                  </a:schemeClr>
                </a:solidFill>
                <a:cs typeface="+mn-ea"/>
                <a:sym typeface="+mn-lt"/>
              </a:rPr>
              <a:t>XXX</a:t>
            </a:r>
            <a:endParaRPr lang="zh-CN" altLang="en-US" sz="2249" b="1" dirty="0">
              <a:solidFill>
                <a:schemeClr val="tx1">
                  <a:lumMod val="65000"/>
                  <a:lumOff val="35000"/>
                </a:schemeClr>
              </a:solidFill>
              <a:cs typeface="+mn-ea"/>
              <a:sym typeface="+mn-lt"/>
            </a:endParaRPr>
          </a:p>
        </p:txBody>
      </p:sp>
      <p:sp>
        <p:nvSpPr>
          <p:cNvPr id="41" name="TextBox 47"/>
          <p:cNvSpPr txBox="1"/>
          <p:nvPr/>
        </p:nvSpPr>
        <p:spPr>
          <a:xfrm>
            <a:off x="9994616" y="3893427"/>
            <a:ext cx="899256" cy="438453"/>
          </a:xfrm>
          <a:prstGeom prst="rect">
            <a:avLst/>
          </a:prstGeom>
          <a:noFill/>
          <a:effectLst/>
        </p:spPr>
        <p:txBody>
          <a:bodyPr wrap="square" rtlCol="0">
            <a:spAutoFit/>
          </a:bodyPr>
          <a:lstStyle/>
          <a:p>
            <a:pPr algn="dist"/>
            <a:r>
              <a:rPr lang="en-US" altLang="zh-CN" sz="2249" b="1" dirty="0">
                <a:solidFill>
                  <a:schemeClr val="tx1">
                    <a:lumMod val="65000"/>
                    <a:lumOff val="35000"/>
                  </a:schemeClr>
                </a:solidFill>
                <a:cs typeface="+mn-ea"/>
                <a:sym typeface="+mn-lt"/>
              </a:rPr>
              <a:t>XXX</a:t>
            </a:r>
            <a:endParaRPr lang="zh-CN" altLang="en-US" sz="2249" b="1" dirty="0">
              <a:solidFill>
                <a:schemeClr val="tx1">
                  <a:lumMod val="65000"/>
                  <a:lumOff val="35000"/>
                </a:schemeClr>
              </a:solidFill>
              <a:cs typeface="+mn-ea"/>
              <a:sym typeface="+mn-lt"/>
            </a:endParaRPr>
          </a:p>
        </p:txBody>
      </p:sp>
      <p:sp>
        <p:nvSpPr>
          <p:cNvPr id="42" name="圆角矩形 41"/>
          <p:cNvSpPr/>
          <p:nvPr/>
        </p:nvSpPr>
        <p:spPr>
          <a:xfrm>
            <a:off x="1439519"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3" name="圆角矩形 42"/>
          <p:cNvSpPr/>
          <p:nvPr/>
        </p:nvSpPr>
        <p:spPr>
          <a:xfrm>
            <a:off x="4161304"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4" name="圆角矩形 43"/>
          <p:cNvSpPr/>
          <p:nvPr/>
        </p:nvSpPr>
        <p:spPr>
          <a:xfrm>
            <a:off x="6883005"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5" name="圆角矩形 44"/>
          <p:cNvSpPr/>
          <p:nvPr/>
        </p:nvSpPr>
        <p:spPr>
          <a:xfrm>
            <a:off x="9604753" y="4497608"/>
            <a:ext cx="1952222" cy="509733"/>
          </a:xfrm>
          <a:prstGeom prst="roundRect">
            <a:avLst/>
          </a:prstGeom>
          <a:solidFill>
            <a:schemeClr val="dk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969" b="1" dirty="0">
                <a:solidFill>
                  <a:schemeClr val="bg1"/>
                </a:solidFill>
                <a:cs typeface="+mn-ea"/>
                <a:sym typeface="+mn-lt"/>
              </a:rPr>
              <a:t>职务名称</a:t>
            </a:r>
          </a:p>
        </p:txBody>
      </p:sp>
      <p:sp>
        <p:nvSpPr>
          <p:cNvPr id="46" name="六边形 45"/>
          <p:cNvSpPr/>
          <p:nvPr/>
        </p:nvSpPr>
        <p:spPr bwMode="auto">
          <a:xfrm>
            <a:off x="1037388"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47" name="六边形 46"/>
          <p:cNvSpPr/>
          <p:nvPr/>
        </p:nvSpPr>
        <p:spPr bwMode="auto">
          <a:xfrm>
            <a:off x="1164078" y="1604114"/>
            <a:ext cx="2176756" cy="1969289"/>
          </a:xfrm>
          <a:prstGeom prst="hexagon">
            <a:avLst/>
          </a:prstGeom>
          <a:blipFill dpi="0" rotWithShape="1">
            <a:blip r:embed="rId3" cstate="print">
              <a:extLst>
                <a:ext uri="{28A0092B-C50C-407E-A947-70E740481C1C}">
                  <a14:useLocalDpi xmlns:a14="http://schemas.microsoft.com/office/drawing/2010/main" val="0"/>
                </a:ext>
              </a:extLst>
            </a:blip>
            <a:srcRect/>
            <a:stretch>
              <a:fillRect l="-10356" r="-25348"/>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48" name="六边形 47"/>
          <p:cNvSpPr/>
          <p:nvPr/>
        </p:nvSpPr>
        <p:spPr bwMode="auto">
          <a:xfrm>
            <a:off x="3813523"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49" name="六边形 48"/>
          <p:cNvSpPr/>
          <p:nvPr/>
        </p:nvSpPr>
        <p:spPr bwMode="auto">
          <a:xfrm>
            <a:off x="3940214" y="1604114"/>
            <a:ext cx="2176756" cy="1969289"/>
          </a:xfrm>
          <a:prstGeom prst="hexagon">
            <a:avLst/>
          </a:prstGeom>
          <a:blipFill dpi="0" rotWithShape="1">
            <a:blip r:embed="rId4" cstate="print">
              <a:extLst>
                <a:ext uri="{28A0092B-C50C-407E-A947-70E740481C1C}">
                  <a14:useLocalDpi xmlns:a14="http://schemas.microsoft.com/office/drawing/2010/main" val="0"/>
                </a:ext>
              </a:extLst>
            </a:blip>
            <a:srcRect/>
            <a:stretch>
              <a:fillRect l="-17852" r="-167338" b="-110156"/>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50" name="六边形 49"/>
          <p:cNvSpPr/>
          <p:nvPr/>
        </p:nvSpPr>
        <p:spPr bwMode="auto">
          <a:xfrm>
            <a:off x="6589658"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51" name="六边形 50"/>
          <p:cNvSpPr/>
          <p:nvPr/>
        </p:nvSpPr>
        <p:spPr bwMode="auto">
          <a:xfrm>
            <a:off x="6716349" y="1604114"/>
            <a:ext cx="2176756" cy="1969289"/>
          </a:xfrm>
          <a:prstGeom prst="hexagon">
            <a:avLst/>
          </a:prstGeom>
          <a:blipFill dpi="0" rotWithShape="1">
            <a:blip r:embed="rId5" cstate="print">
              <a:extLst>
                <a:ext uri="{28A0092B-C50C-407E-A947-70E740481C1C}">
                  <a14:useLocalDpi xmlns:a14="http://schemas.microsoft.com/office/drawing/2010/main" val="0"/>
                </a:ext>
              </a:extLst>
            </a:blip>
            <a:srcRect/>
            <a:stretch>
              <a:fillRect l="-100587" t="-32476" r="-151569" b="-127028"/>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52" name="六边形 51"/>
          <p:cNvSpPr/>
          <p:nvPr/>
        </p:nvSpPr>
        <p:spPr bwMode="auto">
          <a:xfrm>
            <a:off x="9365794" y="1489957"/>
            <a:ext cx="2430137" cy="2197605"/>
          </a:xfrm>
          <a:prstGeom prst="hexagon">
            <a:avLst/>
          </a:prstGeom>
          <a:solidFill>
            <a:schemeClr val="bg1"/>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53" name="六边形 52"/>
          <p:cNvSpPr/>
          <p:nvPr/>
        </p:nvSpPr>
        <p:spPr bwMode="auto">
          <a:xfrm>
            <a:off x="9492484" y="1604114"/>
            <a:ext cx="2176756" cy="1969289"/>
          </a:xfrm>
          <a:prstGeom prst="hexagon">
            <a:avLst/>
          </a:prstGeom>
          <a:blipFill dpi="0" rotWithShape="1">
            <a:blip r:embed="rId6">
              <a:extLst>
                <a:ext uri="{28A0092B-C50C-407E-A947-70E740481C1C}">
                  <a14:useLocalDpi xmlns:a14="http://schemas.microsoft.com/office/drawing/2010/main" val="0"/>
                </a:ext>
              </a:extLst>
            </a:blip>
            <a:srcRect/>
            <a:stretch>
              <a:fillRect l="-270967" t="-13546" r="-42442" b="-191094"/>
            </a:stretch>
          </a:blipFill>
          <a:ln w="158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solidFill>
                <a:prstClr val="white"/>
              </a:solidFill>
              <a:cs typeface="+mn-ea"/>
              <a:sym typeface="+mn-lt"/>
            </a:endParaRPr>
          </a:p>
        </p:txBody>
      </p:sp>
      <p:sp>
        <p:nvSpPr>
          <p:cNvPr id="5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5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3982584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1+#ppt_w/2"/>
                                          </p:val>
                                        </p:tav>
                                        <p:tav tm="100000">
                                          <p:val>
                                            <p:strVal val="#ppt_x"/>
                                          </p:val>
                                        </p:tav>
                                      </p:tavLst>
                                    </p:anim>
                                    <p:anim calcmode="lin" valueType="num">
                                      <p:cBhvr additive="base">
                                        <p:cTn id="8" dur="2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250" fill="hold"/>
                                        <p:tgtEl>
                                          <p:spTgt spid="39"/>
                                        </p:tgtEl>
                                        <p:attrNameLst>
                                          <p:attrName>ppt_x</p:attrName>
                                        </p:attrNameLst>
                                      </p:cBhvr>
                                      <p:tavLst>
                                        <p:tav tm="0">
                                          <p:val>
                                            <p:strVal val="1+#ppt_w/2"/>
                                          </p:val>
                                        </p:tav>
                                        <p:tav tm="100000">
                                          <p:val>
                                            <p:strVal val="#ppt_x"/>
                                          </p:val>
                                        </p:tav>
                                      </p:tavLst>
                                    </p:anim>
                                    <p:anim calcmode="lin" valueType="num">
                                      <p:cBhvr additive="base">
                                        <p:cTn id="12" dur="2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250" fill="hold"/>
                                        <p:tgtEl>
                                          <p:spTgt spid="40"/>
                                        </p:tgtEl>
                                        <p:attrNameLst>
                                          <p:attrName>ppt_x</p:attrName>
                                        </p:attrNameLst>
                                      </p:cBhvr>
                                      <p:tavLst>
                                        <p:tav tm="0">
                                          <p:val>
                                            <p:strVal val="1+#ppt_w/2"/>
                                          </p:val>
                                        </p:tav>
                                        <p:tav tm="100000">
                                          <p:val>
                                            <p:strVal val="#ppt_x"/>
                                          </p:val>
                                        </p:tav>
                                      </p:tavLst>
                                    </p:anim>
                                    <p:anim calcmode="lin" valueType="num">
                                      <p:cBhvr additive="base">
                                        <p:cTn id="16" dur="250" fill="hold"/>
                                        <p:tgtEl>
                                          <p:spTgt spid="40"/>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250" fill="hold"/>
                                        <p:tgtEl>
                                          <p:spTgt spid="41"/>
                                        </p:tgtEl>
                                        <p:attrNameLst>
                                          <p:attrName>ppt_x</p:attrName>
                                        </p:attrNameLst>
                                      </p:cBhvr>
                                      <p:tavLst>
                                        <p:tav tm="0">
                                          <p:val>
                                            <p:strVal val="1+#ppt_w/2"/>
                                          </p:val>
                                        </p:tav>
                                        <p:tav tm="100000">
                                          <p:val>
                                            <p:strVal val="#ppt_x"/>
                                          </p:val>
                                        </p:tav>
                                      </p:tavLst>
                                    </p:anim>
                                    <p:anim calcmode="lin" valueType="num">
                                      <p:cBhvr additive="base">
                                        <p:cTn id="20" dur="250" fill="hold"/>
                                        <p:tgtEl>
                                          <p:spTgt spid="41"/>
                                        </p:tgtEl>
                                        <p:attrNameLst>
                                          <p:attrName>ppt_y</p:attrName>
                                        </p:attrNameLst>
                                      </p:cBhvr>
                                      <p:tavLst>
                                        <p:tav tm="0">
                                          <p:val>
                                            <p:strVal val="0-#ppt_h/2"/>
                                          </p:val>
                                        </p:tav>
                                        <p:tav tm="100000">
                                          <p:val>
                                            <p:strVal val="#ppt_y"/>
                                          </p:val>
                                        </p:tav>
                                      </p:tavLst>
                                    </p:anim>
                                  </p:childTnLst>
                                </p:cTn>
                              </p:par>
                            </p:childTnLst>
                          </p:cTn>
                        </p:par>
                        <p:par>
                          <p:cTn id="21" fill="hold">
                            <p:stCondLst>
                              <p:cond delay="250"/>
                            </p:stCondLst>
                            <p:childTnLst>
                              <p:par>
                                <p:cTn id="22" presetID="42" presetClass="entr" presetSubtype="0" fill="hold" grpId="0"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250"/>
                                        <p:tgtEl>
                                          <p:spTgt spid="42"/>
                                        </p:tgtEl>
                                      </p:cBhvr>
                                    </p:animEffect>
                                    <p:anim calcmode="lin" valueType="num">
                                      <p:cBhvr>
                                        <p:cTn id="25" dur="250" fill="hold"/>
                                        <p:tgtEl>
                                          <p:spTgt spid="42"/>
                                        </p:tgtEl>
                                        <p:attrNameLst>
                                          <p:attrName>ppt_x</p:attrName>
                                        </p:attrNameLst>
                                      </p:cBhvr>
                                      <p:tavLst>
                                        <p:tav tm="0">
                                          <p:val>
                                            <p:strVal val="#ppt_x"/>
                                          </p:val>
                                        </p:tav>
                                        <p:tav tm="100000">
                                          <p:val>
                                            <p:strVal val="#ppt_x"/>
                                          </p:val>
                                        </p:tav>
                                      </p:tavLst>
                                    </p:anim>
                                    <p:anim calcmode="lin" valueType="num">
                                      <p:cBhvr>
                                        <p:cTn id="26" dur="250" fill="hold"/>
                                        <p:tgtEl>
                                          <p:spTgt spid="4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250"/>
                                        <p:tgtEl>
                                          <p:spTgt spid="34"/>
                                        </p:tgtEl>
                                      </p:cBhvr>
                                    </p:animEffect>
                                    <p:anim calcmode="lin" valueType="num">
                                      <p:cBhvr>
                                        <p:cTn id="30" dur="250" fill="hold"/>
                                        <p:tgtEl>
                                          <p:spTgt spid="34"/>
                                        </p:tgtEl>
                                        <p:attrNameLst>
                                          <p:attrName>ppt_x</p:attrName>
                                        </p:attrNameLst>
                                      </p:cBhvr>
                                      <p:tavLst>
                                        <p:tav tm="0">
                                          <p:val>
                                            <p:strVal val="#ppt_x"/>
                                          </p:val>
                                        </p:tav>
                                        <p:tav tm="100000">
                                          <p:val>
                                            <p:strVal val="#ppt_x"/>
                                          </p:val>
                                        </p:tav>
                                      </p:tavLst>
                                    </p:anim>
                                    <p:anim calcmode="lin" valueType="num">
                                      <p:cBhvr>
                                        <p:cTn id="31" dur="25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500"/>
                            </p:stCondLst>
                            <p:childTnLst>
                              <p:par>
                                <p:cTn id="33" presetID="42"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250"/>
                                        <p:tgtEl>
                                          <p:spTgt spid="43"/>
                                        </p:tgtEl>
                                      </p:cBhvr>
                                    </p:animEffect>
                                    <p:anim calcmode="lin" valueType="num">
                                      <p:cBhvr>
                                        <p:cTn id="36" dur="250" fill="hold"/>
                                        <p:tgtEl>
                                          <p:spTgt spid="43"/>
                                        </p:tgtEl>
                                        <p:attrNameLst>
                                          <p:attrName>ppt_x</p:attrName>
                                        </p:attrNameLst>
                                      </p:cBhvr>
                                      <p:tavLst>
                                        <p:tav tm="0">
                                          <p:val>
                                            <p:strVal val="#ppt_x"/>
                                          </p:val>
                                        </p:tav>
                                        <p:tav tm="100000">
                                          <p:val>
                                            <p:strVal val="#ppt_x"/>
                                          </p:val>
                                        </p:tav>
                                      </p:tavLst>
                                    </p:anim>
                                    <p:anim calcmode="lin" valueType="num">
                                      <p:cBhvr>
                                        <p:cTn id="37" dur="250" fill="hold"/>
                                        <p:tgtEl>
                                          <p:spTgt spid="43"/>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250"/>
                                        <p:tgtEl>
                                          <p:spTgt spid="35"/>
                                        </p:tgtEl>
                                      </p:cBhvr>
                                    </p:animEffect>
                                    <p:anim calcmode="lin" valueType="num">
                                      <p:cBhvr>
                                        <p:cTn id="41" dur="250" fill="hold"/>
                                        <p:tgtEl>
                                          <p:spTgt spid="35"/>
                                        </p:tgtEl>
                                        <p:attrNameLst>
                                          <p:attrName>ppt_x</p:attrName>
                                        </p:attrNameLst>
                                      </p:cBhvr>
                                      <p:tavLst>
                                        <p:tav tm="0">
                                          <p:val>
                                            <p:strVal val="#ppt_x"/>
                                          </p:val>
                                        </p:tav>
                                        <p:tav tm="100000">
                                          <p:val>
                                            <p:strVal val="#ppt_x"/>
                                          </p:val>
                                        </p:tav>
                                      </p:tavLst>
                                    </p:anim>
                                    <p:anim calcmode="lin" valueType="num">
                                      <p:cBhvr>
                                        <p:cTn id="42" dur="250" fill="hold"/>
                                        <p:tgtEl>
                                          <p:spTgt spid="35"/>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42"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250"/>
                                        <p:tgtEl>
                                          <p:spTgt spid="44"/>
                                        </p:tgtEl>
                                      </p:cBhvr>
                                    </p:animEffect>
                                    <p:anim calcmode="lin" valueType="num">
                                      <p:cBhvr>
                                        <p:cTn id="47" dur="250" fill="hold"/>
                                        <p:tgtEl>
                                          <p:spTgt spid="44"/>
                                        </p:tgtEl>
                                        <p:attrNameLst>
                                          <p:attrName>ppt_x</p:attrName>
                                        </p:attrNameLst>
                                      </p:cBhvr>
                                      <p:tavLst>
                                        <p:tav tm="0">
                                          <p:val>
                                            <p:strVal val="#ppt_x"/>
                                          </p:val>
                                        </p:tav>
                                        <p:tav tm="100000">
                                          <p:val>
                                            <p:strVal val="#ppt_x"/>
                                          </p:val>
                                        </p:tav>
                                      </p:tavLst>
                                    </p:anim>
                                    <p:anim calcmode="lin" valueType="num">
                                      <p:cBhvr>
                                        <p:cTn id="48" dur="250" fill="hold"/>
                                        <p:tgtEl>
                                          <p:spTgt spid="44"/>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250"/>
                                        <p:tgtEl>
                                          <p:spTgt spid="36"/>
                                        </p:tgtEl>
                                      </p:cBhvr>
                                    </p:animEffect>
                                    <p:anim calcmode="lin" valueType="num">
                                      <p:cBhvr>
                                        <p:cTn id="52" dur="250" fill="hold"/>
                                        <p:tgtEl>
                                          <p:spTgt spid="36"/>
                                        </p:tgtEl>
                                        <p:attrNameLst>
                                          <p:attrName>ppt_x</p:attrName>
                                        </p:attrNameLst>
                                      </p:cBhvr>
                                      <p:tavLst>
                                        <p:tav tm="0">
                                          <p:val>
                                            <p:strVal val="#ppt_x"/>
                                          </p:val>
                                        </p:tav>
                                        <p:tav tm="100000">
                                          <p:val>
                                            <p:strVal val="#ppt_x"/>
                                          </p:val>
                                        </p:tav>
                                      </p:tavLst>
                                    </p:anim>
                                    <p:anim calcmode="lin" valueType="num">
                                      <p:cBhvr>
                                        <p:cTn id="53" dur="250" fill="hold"/>
                                        <p:tgtEl>
                                          <p:spTgt spid="36"/>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250"/>
                                        <p:tgtEl>
                                          <p:spTgt spid="45"/>
                                        </p:tgtEl>
                                      </p:cBhvr>
                                    </p:animEffect>
                                    <p:anim calcmode="lin" valueType="num">
                                      <p:cBhvr>
                                        <p:cTn id="58" dur="250" fill="hold"/>
                                        <p:tgtEl>
                                          <p:spTgt spid="45"/>
                                        </p:tgtEl>
                                        <p:attrNameLst>
                                          <p:attrName>ppt_x</p:attrName>
                                        </p:attrNameLst>
                                      </p:cBhvr>
                                      <p:tavLst>
                                        <p:tav tm="0">
                                          <p:val>
                                            <p:strVal val="#ppt_x"/>
                                          </p:val>
                                        </p:tav>
                                        <p:tav tm="100000">
                                          <p:val>
                                            <p:strVal val="#ppt_x"/>
                                          </p:val>
                                        </p:tav>
                                      </p:tavLst>
                                    </p:anim>
                                    <p:anim calcmode="lin" valueType="num">
                                      <p:cBhvr>
                                        <p:cTn id="59" dur="250" fill="hold"/>
                                        <p:tgtEl>
                                          <p:spTgt spid="45"/>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250"/>
                                        <p:tgtEl>
                                          <p:spTgt spid="37"/>
                                        </p:tgtEl>
                                      </p:cBhvr>
                                    </p:animEffect>
                                    <p:anim calcmode="lin" valueType="num">
                                      <p:cBhvr>
                                        <p:cTn id="63" dur="250" fill="hold"/>
                                        <p:tgtEl>
                                          <p:spTgt spid="37"/>
                                        </p:tgtEl>
                                        <p:attrNameLst>
                                          <p:attrName>ppt_x</p:attrName>
                                        </p:attrNameLst>
                                      </p:cBhvr>
                                      <p:tavLst>
                                        <p:tav tm="0">
                                          <p:val>
                                            <p:strVal val="#ppt_x"/>
                                          </p:val>
                                        </p:tav>
                                        <p:tav tm="100000">
                                          <p:val>
                                            <p:strVal val="#ppt_x"/>
                                          </p:val>
                                        </p:tav>
                                      </p:tavLst>
                                    </p:anim>
                                    <p:anim calcmode="lin" valueType="num">
                                      <p:cBhvr>
                                        <p:cTn id="64" dur="25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P spid="42" grpId="0" animBg="1"/>
      <p:bldP spid="43" grpId="0" animBg="1"/>
      <p:bldP spid="44" grpId="0" animBg="1"/>
      <p:bldP spid="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dk2">
              <a:lumMod val="100000"/>
            </a:schemeClr>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11" name="Rectangle 10"/>
          <p:cNvSpPr/>
          <p:nvPr/>
        </p:nvSpPr>
        <p:spPr>
          <a:xfrm>
            <a:off x="9607741" y="3367278"/>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2" name="Rectangle 11"/>
          <p:cNvSpPr/>
          <p:nvPr/>
        </p:nvSpPr>
        <p:spPr>
          <a:xfrm>
            <a:off x="9607741" y="4502414"/>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sp>
        <p:nvSpPr>
          <p:cNvPr id="15" name="Rectangle 14"/>
          <p:cNvSpPr/>
          <p:nvPr/>
        </p:nvSpPr>
        <p:spPr>
          <a:xfrm>
            <a:off x="1532831" y="3367278"/>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6" name="Rectangle 15"/>
          <p:cNvSpPr/>
          <p:nvPr/>
        </p:nvSpPr>
        <p:spPr>
          <a:xfrm>
            <a:off x="1532831" y="4502414"/>
            <a:ext cx="1770872"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bg1">
                  <a:lumMod val="65000"/>
                </a:schemeClr>
              </a:solidFill>
              <a:latin typeface="+mn-lt"/>
              <a:ea typeface="+mn-ea"/>
              <a:cs typeface="+mn-ea"/>
              <a:sym typeface="+mn-lt"/>
            </a:endParaRPr>
          </a:p>
        </p:txBody>
      </p:sp>
      <p:sp>
        <p:nvSpPr>
          <p:cNvPr id="17" name="Rounded Rectangle 16"/>
          <p:cNvSpPr/>
          <p:nvPr/>
        </p:nvSpPr>
        <p:spPr>
          <a:xfrm>
            <a:off x="3437821" y="3318666"/>
            <a:ext cx="797230" cy="770485"/>
          </a:xfrm>
          <a:prstGeom prst="round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sp>
        <p:nvSpPr>
          <p:cNvPr id="18" name="Rounded Rectangle 17"/>
          <p:cNvSpPr/>
          <p:nvPr/>
        </p:nvSpPr>
        <p:spPr>
          <a:xfrm>
            <a:off x="3437821" y="4453801"/>
            <a:ext cx="797230" cy="770485"/>
          </a:xfrm>
          <a:prstGeom prst="round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cs typeface="+mn-ea"/>
              <a:sym typeface="+mn-lt"/>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mn-lt"/>
                <a:ea typeface="+mn-ea"/>
                <a:cs typeface="+mn-ea"/>
                <a:sym typeface="+mn-lt"/>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ext uri="{D42A27DB-BD31-4B8C-83A1-F6EECF244321}">
                <p14:modId xmlns:p14="http://schemas.microsoft.com/office/powerpoint/2010/main" val="2234007234"/>
              </p:ext>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54636"/>
            <a:ext cx="781549" cy="333617"/>
          </a:xfrm>
          <a:prstGeom prst="rect">
            <a:avLst/>
          </a:prstGeom>
          <a:noFill/>
        </p:spPr>
        <p:txBody>
          <a:bodyPr wrap="square" rtlCol="0" anchor="ctr">
            <a:spAutoFit/>
          </a:bodyPr>
          <a:lstStyle/>
          <a:p>
            <a:pPr algn="ctr">
              <a:lnSpc>
                <a:spcPct val="120000"/>
              </a:lnSpc>
            </a:pPr>
            <a:r>
              <a:rPr lang="en-US" sz="1400" b="1" dirty="0">
                <a:solidFill>
                  <a:schemeClr val="dk2">
                    <a:lumMod val="100000"/>
                  </a:schemeClr>
                </a:solidFill>
                <a:latin typeface="+mn-lt"/>
                <a:ea typeface="+mn-ea"/>
                <a:cs typeface="+mn-ea"/>
                <a:sym typeface="+mn-lt"/>
              </a:rPr>
              <a:t>50%</a:t>
            </a:r>
          </a:p>
        </p:txBody>
      </p:sp>
      <p:sp>
        <p:nvSpPr>
          <p:cNvPr id="50" name="TextBox 49"/>
          <p:cNvSpPr txBox="1"/>
          <p:nvPr/>
        </p:nvSpPr>
        <p:spPr>
          <a:xfrm>
            <a:off x="2497437" y="3962081"/>
            <a:ext cx="365485" cy="241285"/>
          </a:xfrm>
          <a:prstGeom prst="rect">
            <a:avLst/>
          </a:prstGeom>
          <a:noFill/>
        </p:spPr>
        <p:txBody>
          <a:bodyPr wrap="none" lIns="0" tIns="0" rIns="0" bIns="0" rtlCol="0">
            <a:spAutoFit/>
          </a:bodyPr>
          <a:lstStyle/>
          <a:p>
            <a:pPr algn="ctr">
              <a:lnSpc>
                <a:spcPct val="120000"/>
              </a:lnSpc>
            </a:pPr>
            <a:r>
              <a:rPr lang="en-US" sz="1400" b="1" dirty="0">
                <a:solidFill>
                  <a:schemeClr val="dk2">
                    <a:lumMod val="100000"/>
                  </a:schemeClr>
                </a:solidFill>
                <a:latin typeface="+mn-lt"/>
                <a:ea typeface="+mn-ea"/>
                <a:cs typeface="+mn-ea"/>
                <a:sym typeface="+mn-lt"/>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54636"/>
            <a:ext cx="781549" cy="333617"/>
          </a:xfrm>
          <a:prstGeom prst="rect">
            <a:avLst/>
          </a:prstGeom>
          <a:noFill/>
        </p:spPr>
        <p:txBody>
          <a:bodyPr wrap="square" rtlCol="0" anchor="ctr">
            <a:spAutoFit/>
          </a:bodyPr>
          <a:lstStyle/>
          <a:p>
            <a:pPr algn="ctr">
              <a:lnSpc>
                <a:spcPct val="120000"/>
              </a:lnSpc>
            </a:pPr>
            <a:r>
              <a:rPr lang="en-US" sz="1400" b="1" dirty="0">
                <a:solidFill>
                  <a:schemeClr val="accent2"/>
                </a:solidFill>
                <a:latin typeface="+mn-lt"/>
                <a:ea typeface="+mn-ea"/>
                <a:cs typeface="+mn-ea"/>
                <a:sym typeface="+mn-lt"/>
              </a:rPr>
              <a:t>70%</a:t>
            </a:r>
          </a:p>
        </p:txBody>
      </p:sp>
      <p:sp>
        <p:nvSpPr>
          <p:cNvPr id="38" name="TextBox 37"/>
          <p:cNvSpPr txBox="1"/>
          <p:nvPr/>
        </p:nvSpPr>
        <p:spPr>
          <a:xfrm>
            <a:off x="4986200" y="3962081"/>
            <a:ext cx="365485" cy="241285"/>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mn-lt"/>
                <a:ea typeface="+mn-ea"/>
                <a:cs typeface="+mn-ea"/>
                <a:sym typeface="+mn-lt"/>
              </a:rPr>
              <a:t>2010</a:t>
            </a:r>
          </a:p>
        </p:txBody>
      </p:sp>
      <p:graphicFrame>
        <p:nvGraphicFramePr>
          <p:cNvPr id="43" name="Chart 42"/>
          <p:cNvGraphicFramePr/>
          <p:nvPr>
            <p:extLst>
              <p:ext uri="{D42A27DB-BD31-4B8C-83A1-F6EECF244321}">
                <p14:modId xmlns:p14="http://schemas.microsoft.com/office/powerpoint/2010/main" val="1149796463"/>
              </p:ext>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54636"/>
            <a:ext cx="781549" cy="333617"/>
          </a:xfrm>
          <a:prstGeom prst="rect">
            <a:avLst/>
          </a:prstGeom>
          <a:noFill/>
        </p:spPr>
        <p:txBody>
          <a:bodyPr wrap="square" rtlCol="0" anchor="ctr">
            <a:spAutoFit/>
          </a:bodyPr>
          <a:lstStyle/>
          <a:p>
            <a:pPr algn="ctr">
              <a:lnSpc>
                <a:spcPct val="120000"/>
              </a:lnSpc>
            </a:pPr>
            <a:r>
              <a:rPr lang="en-US" sz="1400" b="1" dirty="0">
                <a:solidFill>
                  <a:schemeClr val="dk2">
                    <a:lumMod val="100000"/>
                  </a:schemeClr>
                </a:solidFill>
                <a:latin typeface="+mn-lt"/>
                <a:ea typeface="+mn-ea"/>
                <a:cs typeface="+mn-ea"/>
                <a:sym typeface="+mn-lt"/>
              </a:rPr>
              <a:t>80%</a:t>
            </a:r>
          </a:p>
        </p:txBody>
      </p:sp>
      <p:sp>
        <p:nvSpPr>
          <p:cNvPr id="45" name="TextBox 44"/>
          <p:cNvSpPr txBox="1"/>
          <p:nvPr/>
        </p:nvSpPr>
        <p:spPr>
          <a:xfrm>
            <a:off x="7474961" y="3993624"/>
            <a:ext cx="365485" cy="241285"/>
          </a:xfrm>
          <a:prstGeom prst="rect">
            <a:avLst/>
          </a:prstGeom>
          <a:noFill/>
        </p:spPr>
        <p:txBody>
          <a:bodyPr wrap="none" lIns="0" tIns="0" rIns="0" bIns="0" rtlCol="0">
            <a:spAutoFit/>
          </a:bodyPr>
          <a:lstStyle/>
          <a:p>
            <a:pPr algn="ctr">
              <a:lnSpc>
                <a:spcPct val="120000"/>
              </a:lnSpc>
            </a:pPr>
            <a:r>
              <a:rPr lang="en-US" sz="1400" b="1" dirty="0">
                <a:solidFill>
                  <a:schemeClr val="dk2">
                    <a:lumMod val="100000"/>
                  </a:schemeClr>
                </a:solidFill>
                <a:latin typeface="+mn-lt"/>
                <a:ea typeface="+mn-ea"/>
                <a:cs typeface="+mn-ea"/>
                <a:sym typeface="+mn-lt"/>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54636"/>
            <a:ext cx="781549" cy="333617"/>
          </a:xfrm>
          <a:prstGeom prst="rect">
            <a:avLst/>
          </a:prstGeom>
          <a:noFill/>
        </p:spPr>
        <p:txBody>
          <a:bodyPr wrap="square" rtlCol="0" anchor="ctr">
            <a:spAutoFit/>
          </a:bodyPr>
          <a:lstStyle/>
          <a:p>
            <a:pPr algn="ctr">
              <a:lnSpc>
                <a:spcPct val="120000"/>
              </a:lnSpc>
            </a:pPr>
            <a:r>
              <a:rPr lang="en-US" sz="1400" b="1" dirty="0">
                <a:solidFill>
                  <a:schemeClr val="accent4"/>
                </a:solidFill>
                <a:latin typeface="+mn-lt"/>
                <a:ea typeface="+mn-ea"/>
                <a:cs typeface="+mn-ea"/>
                <a:sym typeface="+mn-lt"/>
              </a:rPr>
              <a:t>40%</a:t>
            </a:r>
          </a:p>
        </p:txBody>
      </p:sp>
      <p:sp>
        <p:nvSpPr>
          <p:cNvPr id="59" name="TextBox 58"/>
          <p:cNvSpPr txBox="1"/>
          <p:nvPr/>
        </p:nvSpPr>
        <p:spPr>
          <a:xfrm>
            <a:off x="9963724" y="3993624"/>
            <a:ext cx="365485" cy="241285"/>
          </a:xfrm>
          <a:prstGeom prst="rect">
            <a:avLst/>
          </a:prstGeom>
          <a:noFill/>
        </p:spPr>
        <p:txBody>
          <a:bodyPr wrap="none" lIns="0" tIns="0" rIns="0" bIns="0" rtlCol="0">
            <a:spAutoFit/>
          </a:bodyPr>
          <a:lstStyle/>
          <a:p>
            <a:pPr algn="ctr">
              <a:lnSpc>
                <a:spcPct val="120000"/>
              </a:lnSpc>
            </a:pPr>
            <a:r>
              <a:rPr lang="en-US" sz="1400" b="1" dirty="0" smtClean="0">
                <a:solidFill>
                  <a:schemeClr val="accent4"/>
                </a:solidFill>
                <a:latin typeface="+mn-lt"/>
                <a:ea typeface="+mn-ea"/>
                <a:cs typeface="+mn-ea"/>
                <a:sym typeface="+mn-lt"/>
              </a:rPr>
              <a:t>2020</a:t>
            </a:r>
            <a:endParaRPr lang="en-US" sz="1400" b="1" dirty="0">
              <a:solidFill>
                <a:schemeClr val="accent4"/>
              </a:solidFill>
              <a:latin typeface="+mn-lt"/>
              <a:ea typeface="+mn-ea"/>
              <a:cs typeface="+mn-ea"/>
              <a:sym typeface="+mn-lt"/>
            </a:endParaRP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30" name="Rectangle 29"/>
            <p:cNvSpPr/>
            <p:nvPr/>
          </p:nvSpPr>
          <p:spPr>
            <a:xfrm>
              <a:off x="648100" y="3562350"/>
              <a:ext cx="152400" cy="914400"/>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46" name="Rectangle 45"/>
            <p:cNvSpPr/>
            <p:nvPr/>
          </p:nvSpPr>
          <p:spPr>
            <a:xfrm>
              <a:off x="648100" y="3562350"/>
              <a:ext cx="152400" cy="914400"/>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mn-lt"/>
                <a:ea typeface="+mn-ea"/>
                <a:cs typeface="+mn-ea"/>
                <a:sym typeface="+mn-lt"/>
              </a:rPr>
              <a:t>请替换文字内容</a:t>
            </a:r>
            <a:endParaRPr lang="en-US" sz="1400" dirty="0">
              <a:solidFill>
                <a:schemeClr val="accent2"/>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dk2">
                    <a:lumMod val="100000"/>
                  </a:schemeClr>
                </a:solidFill>
                <a:latin typeface="+mn-lt"/>
                <a:ea typeface="+mn-ea"/>
                <a:cs typeface="+mn-ea"/>
                <a:sym typeface="+mn-lt"/>
              </a:rPr>
              <a:t>请替换文字内容</a:t>
            </a:r>
            <a:endParaRPr lang="en-US" sz="1400" dirty="0">
              <a:solidFill>
                <a:schemeClr val="dk2">
                  <a:lumMod val="100000"/>
                </a:schemeClr>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cs typeface="+mn-ea"/>
                <a:sym typeface="+mn-lt"/>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mn-lt"/>
                <a:ea typeface="+mn-ea"/>
                <a:cs typeface="+mn-ea"/>
                <a:sym typeface="+mn-lt"/>
              </a:rPr>
              <a:t>请替换文字内容</a:t>
            </a:r>
            <a:endParaRPr lang="en-US" sz="1400" dirty="0">
              <a:solidFill>
                <a:schemeClr val="accent4"/>
              </a:solidFill>
              <a:latin typeface="+mn-lt"/>
              <a:ea typeface="+mn-ea"/>
              <a:cs typeface="+mn-ea"/>
              <a:sym typeface="+mn-lt"/>
            </a:endParaRPr>
          </a:p>
          <a:p>
            <a:pPr>
              <a:lnSpc>
                <a:spcPct val="120000"/>
              </a:lnSpc>
            </a:pPr>
            <a:r>
              <a:rPr lang="en-US" altLang="zh-CN" sz="800" dirty="0" smtClean="0">
                <a:solidFill>
                  <a:schemeClr val="tx1">
                    <a:lumMod val="50000"/>
                    <a:lumOff val="50000"/>
                  </a:schemeClr>
                </a:solidFill>
                <a:latin typeface="+mn-lt"/>
                <a:ea typeface="+mn-ea"/>
                <a:cs typeface="+mn-ea"/>
                <a:sym typeface="+mn-lt"/>
              </a:rPr>
              <a:t>Please replace text, click add relevant headline, modify the text content, also can copy your content to this directly.</a:t>
            </a:r>
            <a:endParaRPr lang="en-US" altLang="zh-CN" sz="800" dirty="0">
              <a:solidFill>
                <a:schemeClr val="tx1">
                  <a:lumMod val="65000"/>
                  <a:lumOff val="35000"/>
                </a:schemeClr>
              </a:solidFill>
              <a:latin typeface="+mn-lt"/>
              <a:ea typeface="+mn-ea"/>
              <a:cs typeface="+mn-ea"/>
              <a:sym typeface="+mn-lt"/>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0"/>
          <p:cNvSpPr>
            <a:spLocks noChangeAspect="1"/>
          </p:cNvSpPr>
          <p:nvPr/>
        </p:nvSpPr>
        <p:spPr>
          <a:xfrm>
            <a:off x="5011796" y="1692467"/>
            <a:ext cx="2632648" cy="2305314"/>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cs typeface="+mn-ea"/>
              <a:sym typeface="+mn-lt"/>
            </a:endParaRPr>
          </a:p>
        </p:txBody>
      </p:sp>
      <p:sp>
        <p:nvSpPr>
          <p:cNvPr id="16" name="文本框 8"/>
          <p:cNvSpPr>
            <a:spLocks noChangeArrowheads="1"/>
          </p:cNvSpPr>
          <p:nvPr/>
        </p:nvSpPr>
        <p:spPr bwMode="auto">
          <a:xfrm>
            <a:off x="4418370" y="4549161"/>
            <a:ext cx="4022011" cy="9845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6415" tIns="48209" rIns="96415" bIns="48209">
            <a:spAutoFit/>
          </a:bodyPr>
          <a:lstStyle/>
          <a:p>
            <a:pPr algn="ctr"/>
            <a:r>
              <a:rPr lang="zh-CN" altLang="en-US" sz="5765" b="1" dirty="0">
                <a:solidFill>
                  <a:schemeClr val="dk2"/>
                </a:solidFill>
                <a:latin typeface="+mn-lt"/>
                <a:ea typeface="+mn-ea"/>
                <a:cs typeface="+mn-ea"/>
                <a:sym typeface="+mn-lt"/>
              </a:rPr>
              <a:t>企业荣誉</a:t>
            </a:r>
          </a:p>
        </p:txBody>
      </p:sp>
      <p:sp>
        <p:nvSpPr>
          <p:cNvPr id="17" name="矩形 51"/>
          <p:cNvSpPr>
            <a:spLocks noChangeArrowheads="1"/>
          </p:cNvSpPr>
          <p:nvPr/>
        </p:nvSpPr>
        <p:spPr bwMode="auto">
          <a:xfrm>
            <a:off x="4458022" y="5415060"/>
            <a:ext cx="3942709" cy="5302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6415" tIns="48209" rIns="96415" bIns="48209">
            <a:spAutoFit/>
          </a:bodyPr>
          <a:lstStyle/>
          <a:p>
            <a:pPr algn="ctr">
              <a:spcBef>
                <a:spcPct val="20000"/>
              </a:spcBef>
            </a:pPr>
            <a:r>
              <a:rPr lang="en-US" altLang="zh-CN" sz="2813" dirty="0">
                <a:solidFill>
                  <a:schemeClr val="tx1">
                    <a:lumMod val="65000"/>
                    <a:lumOff val="35000"/>
                  </a:schemeClr>
                </a:solidFill>
                <a:latin typeface="+mn-lt"/>
                <a:ea typeface="+mn-ea"/>
                <a:cs typeface="+mn-ea"/>
                <a:sym typeface="+mn-lt"/>
              </a:rPr>
              <a:t>COMPANY HONOR</a:t>
            </a:r>
            <a:endParaRPr lang="zh-CN" altLang="en-US" sz="2813" dirty="0">
              <a:solidFill>
                <a:schemeClr val="tx1">
                  <a:lumMod val="65000"/>
                  <a:lumOff val="35000"/>
                </a:schemeClr>
              </a:solidFill>
              <a:latin typeface="+mn-lt"/>
              <a:ea typeface="+mn-ea"/>
              <a:cs typeface="+mn-ea"/>
              <a:sym typeface="+mn-lt"/>
            </a:endParaRPr>
          </a:p>
        </p:txBody>
      </p:sp>
      <p:sp>
        <p:nvSpPr>
          <p:cNvPr id="18" name="KSO_Shape"/>
          <p:cNvSpPr>
            <a:spLocks noChangeAspect="1"/>
          </p:cNvSpPr>
          <p:nvPr/>
        </p:nvSpPr>
        <p:spPr bwMode="auto">
          <a:xfrm>
            <a:off x="5644101" y="2146150"/>
            <a:ext cx="1372424" cy="1470176"/>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spTree>
    <p:custDataLst>
      <p:tags r:id="rId1"/>
    </p:custDataLst>
    <p:extLst>
      <p:ext uri="{BB962C8B-B14F-4D97-AF65-F5344CB8AC3E}">
        <p14:creationId xmlns:p14="http://schemas.microsoft.com/office/powerpoint/2010/main" val="120440995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14:bounceEnd="50000">
                                          <p:cBhvr additive="base">
                                            <p:cTn id="20" dur="15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5"/>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p:tgtEl>
                                              <p:spTgt spid="16"/>
                                            </p:tgtEl>
                                            <p:attrNameLst>
                                              <p:attrName>ppt_y</p:attrName>
                                            </p:attrNameLst>
                                          </p:cBhvr>
                                          <p:tavLst>
                                            <p:tav tm="0">
                                              <p:val>
                                                <p:strVal val="#ppt_y+#ppt_h*1.125000"/>
                                              </p:val>
                                            </p:tav>
                                            <p:tav tm="100000">
                                              <p:val>
                                                <p:strVal val="#ppt_y"/>
                                              </p:val>
                                            </p:tav>
                                          </p:tavLst>
                                        </p:anim>
                                        <p:animEffect>
                                          <p:cBhvr>
                                            <p:cTn id="32" dur="500"/>
                                            <p:tgtEl>
                                              <p:spTgt spid="16"/>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p:tgtEl>
                                              <p:spTgt spid="17"/>
                                            </p:tgtEl>
                                            <p:attrNameLst>
                                              <p:attrName>ppt_y</p:attrName>
                                            </p:attrNameLst>
                                          </p:cBhvr>
                                          <p:tavLst>
                                            <p:tav tm="0">
                                              <p:val>
                                                <p:strVal val="#ppt_y-#ppt_h*1.125000"/>
                                              </p:val>
                                            </p:tav>
                                            <p:tav tm="100000">
                                              <p:val>
                                                <p:strVal val="#ppt_y"/>
                                              </p:val>
                                            </p:tav>
                                          </p:tavLst>
                                        </p:anim>
                                        <p:animEffect>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5" grpId="0" animBg="1"/>
          <p:bldP spid="16" grpId="0" bldLvl="0" autoUpdateAnimBg="0"/>
          <p:bldP spid="17" grpId="0" bldLvl="0" autoUpdateAnimBg="0"/>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1500" fill="hold"/>
                                            <p:tgtEl>
                                              <p:spTgt spid="15"/>
                                            </p:tgtEl>
                                            <p:attrNameLst>
                                              <p:attrName>ppt_x</p:attrName>
                                            </p:attrNameLst>
                                          </p:cBhvr>
                                          <p:tavLst>
                                            <p:tav tm="0">
                                              <p:val>
                                                <p:strVal val="0-#ppt_w/2"/>
                                              </p:val>
                                            </p:tav>
                                            <p:tav tm="100000">
                                              <p:val>
                                                <p:strVal val="#ppt_x"/>
                                              </p:val>
                                            </p:tav>
                                          </p:tavLst>
                                        </p:anim>
                                        <p:anim calcmode="lin" valueType="num">
                                          <p:cBhvr additive="base">
                                            <p:cTn id="21" dur="1500" fill="hold"/>
                                            <p:tgtEl>
                                              <p:spTgt spid="15"/>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p:tgtEl>
                                              <p:spTgt spid="16"/>
                                            </p:tgtEl>
                                            <p:attrNameLst>
                                              <p:attrName>ppt_y</p:attrName>
                                            </p:attrNameLst>
                                          </p:cBhvr>
                                          <p:tavLst>
                                            <p:tav tm="0">
                                              <p:val>
                                                <p:strVal val="#ppt_y+#ppt_h*1.125000"/>
                                              </p:val>
                                            </p:tav>
                                            <p:tav tm="100000">
                                              <p:val>
                                                <p:strVal val="#ppt_y"/>
                                              </p:val>
                                            </p:tav>
                                          </p:tavLst>
                                        </p:anim>
                                        <p:animEffect>
                                          <p:cBhvr>
                                            <p:cTn id="32" dur="500"/>
                                            <p:tgtEl>
                                              <p:spTgt spid="16"/>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p:tgtEl>
                                              <p:spTgt spid="17"/>
                                            </p:tgtEl>
                                            <p:attrNameLst>
                                              <p:attrName>ppt_y</p:attrName>
                                            </p:attrNameLst>
                                          </p:cBhvr>
                                          <p:tavLst>
                                            <p:tav tm="0">
                                              <p:val>
                                                <p:strVal val="#ppt_y-#ppt_h*1.125000"/>
                                              </p:val>
                                            </p:tav>
                                            <p:tav tm="100000">
                                              <p:val>
                                                <p:strVal val="#ppt_y"/>
                                              </p:val>
                                            </p:tav>
                                          </p:tavLst>
                                        </p:anim>
                                        <p:animEffect>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5" grpId="0" animBg="1"/>
          <p:bldP spid="16" grpId="0" bldLvl="0" autoUpdateAnimBg="0"/>
          <p:bldP spid="17" grpId="0" bldLvl="0" autoUpdateAnimBg="0"/>
          <p:bldP spid="18"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60313" y="1984587"/>
            <a:ext cx="5044780" cy="4820568"/>
          </a:xfrm>
          <a:prstGeom prst="rect">
            <a:avLst/>
          </a:prstGeom>
          <a:effectLst/>
        </p:spPr>
      </p:pic>
      <p:sp>
        <p:nvSpPr>
          <p:cNvPr id="37" name="MH_Picture_3"/>
          <p:cNvSpPr>
            <a:spLocks/>
          </p:cNvSpPr>
          <p:nvPr>
            <p:custDataLst>
              <p:tags r:id="rId2"/>
            </p:custDataLst>
          </p:nvPr>
        </p:nvSpPr>
        <p:spPr>
          <a:xfrm>
            <a:off x="1049430" y="2166378"/>
            <a:ext cx="4505378" cy="2736798"/>
          </a:xfrm>
          <a:prstGeom prst="rect">
            <a:avLst/>
          </a:prstGeom>
          <a:blipFill dpi="0" rotWithShape="1">
            <a:blip r:embed="rId15" cstate="print">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531" dirty="0">
              <a:cs typeface="+mn-ea"/>
              <a:sym typeface="+mn-lt"/>
            </a:endParaRPr>
          </a:p>
        </p:txBody>
      </p:sp>
      <p:grpSp>
        <p:nvGrpSpPr>
          <p:cNvPr id="13" name="组合 12"/>
          <p:cNvGrpSpPr/>
          <p:nvPr/>
        </p:nvGrpSpPr>
        <p:grpSpPr>
          <a:xfrm>
            <a:off x="6874150" y="1740029"/>
            <a:ext cx="830484" cy="830484"/>
            <a:chOff x="1117184" y="1303577"/>
            <a:chExt cx="720000" cy="720000"/>
          </a:xfrm>
          <a:effectLst/>
        </p:grpSpPr>
        <p:sp>
          <p:nvSpPr>
            <p:cNvPr id="17" name="MH_Title_1"/>
            <p:cNvSpPr/>
            <p:nvPr>
              <p:custDataLst>
                <p:tags r:id="rId11"/>
              </p:custDataLst>
            </p:nvPr>
          </p:nvSpPr>
          <p:spPr>
            <a:xfrm>
              <a:off x="1117184" y="1303577"/>
              <a:ext cx="720000" cy="720000"/>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3797" dirty="0">
                <a:cs typeface="+mn-ea"/>
                <a:sym typeface="+mn-lt"/>
              </a:endParaRPr>
            </a:p>
          </p:txBody>
        </p:sp>
        <p:sp>
          <p:nvSpPr>
            <p:cNvPr id="18" name="KSO_Shape"/>
            <p:cNvSpPr>
              <a:spLocks/>
            </p:cNvSpPr>
            <p:nvPr/>
          </p:nvSpPr>
          <p:spPr bwMode="auto">
            <a:xfrm>
              <a:off x="1246586" y="1470899"/>
              <a:ext cx="461198" cy="385869"/>
            </a:xfrm>
            <a:custGeom>
              <a:avLst/>
              <a:gdLst>
                <a:gd name="T0" fmla="*/ 259606 w 2301875"/>
                <a:gd name="T1" fmla="*/ 991831 h 1924050"/>
                <a:gd name="T2" fmla="*/ 363395 w 2301875"/>
                <a:gd name="T3" fmla="*/ 1088396 h 1924050"/>
                <a:gd name="T4" fmla="*/ 373906 w 2301875"/>
                <a:gd name="T5" fmla="*/ 1217851 h 1924050"/>
                <a:gd name="T6" fmla="*/ 363658 w 2301875"/>
                <a:gd name="T7" fmla="*/ 1442819 h 1924050"/>
                <a:gd name="T8" fmla="*/ 588842 w 2301875"/>
                <a:gd name="T9" fmla="*/ 1484918 h 1924050"/>
                <a:gd name="T10" fmla="*/ 0 w 2301875"/>
                <a:gd name="T11" fmla="*/ 1127338 h 1924050"/>
                <a:gd name="T12" fmla="*/ 34684 w 2301875"/>
                <a:gd name="T13" fmla="*/ 1006829 h 1924050"/>
                <a:gd name="T14" fmla="*/ 1779087 w 2301875"/>
                <a:gd name="T15" fmla="*/ 956047 h 1924050"/>
                <a:gd name="T16" fmla="*/ 1870302 w 2301875"/>
                <a:gd name="T17" fmla="*/ 1005757 h 1924050"/>
                <a:gd name="T18" fmla="*/ 1905000 w 2301875"/>
                <a:gd name="T19" fmla="*/ 1126216 h 1924050"/>
                <a:gd name="T20" fmla="*/ 1316177 w 2301875"/>
                <a:gd name="T21" fmla="*/ 1483912 h 1924050"/>
                <a:gd name="T22" fmla="*/ 1541455 w 2301875"/>
                <a:gd name="T23" fmla="*/ 1441567 h 1924050"/>
                <a:gd name="T24" fmla="*/ 1531202 w 2301875"/>
                <a:gd name="T25" fmla="*/ 1216429 h 1924050"/>
                <a:gd name="T26" fmla="*/ 1541455 w 2301875"/>
                <a:gd name="T27" fmla="*/ 1087027 h 1924050"/>
                <a:gd name="T28" fmla="*/ 1645025 w 2301875"/>
                <a:gd name="T29" fmla="*/ 990765 h 1924050"/>
                <a:gd name="T30" fmla="*/ 952237 w 2301875"/>
                <a:gd name="T31" fmla="*/ 799555 h 1924050"/>
                <a:gd name="T32" fmla="*/ 1296630 w 2301875"/>
                <a:gd name="T33" fmla="*/ 1376794 h 1924050"/>
                <a:gd name="T34" fmla="*/ 1192524 w 2301875"/>
                <a:gd name="T35" fmla="*/ 1453355 h 1924050"/>
                <a:gd name="T36" fmla="*/ 952237 w 2301875"/>
                <a:gd name="T37" fmla="*/ 1593850 h 1924050"/>
                <a:gd name="T38" fmla="*/ 712476 w 2301875"/>
                <a:gd name="T39" fmla="*/ 1453355 h 1924050"/>
                <a:gd name="T40" fmla="*/ 608370 w 2301875"/>
                <a:gd name="T41" fmla="*/ 1376794 h 1924050"/>
                <a:gd name="T42" fmla="*/ 166316 w 2301875"/>
                <a:gd name="T43" fmla="*/ 478681 h 1924050"/>
                <a:gd name="T44" fmla="*/ 263684 w 2301875"/>
                <a:gd name="T45" fmla="*/ 507331 h 1924050"/>
                <a:gd name="T46" fmla="*/ 328157 w 2301875"/>
                <a:gd name="T47" fmla="*/ 612732 h 1924050"/>
                <a:gd name="T48" fmla="*/ 345262 w 2301875"/>
                <a:gd name="T49" fmla="*/ 794094 h 1924050"/>
                <a:gd name="T50" fmla="*/ 277368 w 2301875"/>
                <a:gd name="T51" fmla="*/ 873209 h 1924050"/>
                <a:gd name="T52" fmla="*/ 151316 w 2301875"/>
                <a:gd name="T53" fmla="*/ 883986 h 1924050"/>
                <a:gd name="T54" fmla="*/ 54473 w 2301875"/>
                <a:gd name="T55" fmla="*/ 812493 h 1924050"/>
                <a:gd name="T56" fmla="*/ 263 w 2301875"/>
                <a:gd name="T57" fmla="*/ 680019 h 1924050"/>
                <a:gd name="T58" fmla="*/ 36316 w 2301875"/>
                <a:gd name="T59" fmla="*/ 545180 h 1924050"/>
                <a:gd name="T60" fmla="*/ 119737 w 2301875"/>
                <a:gd name="T61" fmla="*/ 485514 h 1924050"/>
                <a:gd name="T62" fmla="*/ 1779115 w 2301875"/>
                <a:gd name="T63" fmla="*/ 482627 h 1924050"/>
                <a:gd name="T64" fmla="*/ 1863390 w 2301875"/>
                <a:gd name="T65" fmla="*/ 536018 h 1924050"/>
                <a:gd name="T66" fmla="*/ 1905000 w 2301875"/>
                <a:gd name="T67" fmla="*/ 668575 h 1924050"/>
                <a:gd name="T68" fmla="*/ 1856016 w 2301875"/>
                <a:gd name="T69" fmla="*/ 804553 h 1924050"/>
                <a:gd name="T70" fmla="*/ 1759890 w 2301875"/>
                <a:gd name="T71" fmla="*/ 880564 h 1924050"/>
                <a:gd name="T72" fmla="*/ 1635059 w 2301875"/>
                <a:gd name="T73" fmla="*/ 875303 h 1924050"/>
                <a:gd name="T74" fmla="*/ 1560529 w 2301875"/>
                <a:gd name="T75" fmla="*/ 797188 h 1924050"/>
                <a:gd name="T76" fmla="*/ 1573433 w 2301875"/>
                <a:gd name="T77" fmla="*/ 623337 h 1924050"/>
                <a:gd name="T78" fmla="*/ 1636375 w 2301875"/>
                <a:gd name="T79" fmla="*/ 509454 h 1924050"/>
                <a:gd name="T80" fmla="*/ 830317 w 2301875"/>
                <a:gd name="T81" fmla="*/ 406353 h 1924050"/>
                <a:gd name="T82" fmla="*/ 922020 w 2301875"/>
                <a:gd name="T83" fmla="*/ 522867 h 1924050"/>
                <a:gd name="T84" fmla="*/ 921232 w 2301875"/>
                <a:gd name="T85" fmla="*/ 461848 h 1924050"/>
                <a:gd name="T86" fmla="*/ 944091 w 2301875"/>
                <a:gd name="T87" fmla="*/ 436599 h 1924050"/>
                <a:gd name="T88" fmla="*/ 997694 w 2301875"/>
                <a:gd name="T89" fmla="*/ 454747 h 1924050"/>
                <a:gd name="T90" fmla="*/ 986658 w 2301875"/>
                <a:gd name="T91" fmla="*/ 501037 h 1924050"/>
                <a:gd name="T92" fmla="*/ 1055239 w 2301875"/>
                <a:gd name="T93" fmla="*/ 469476 h 1924050"/>
                <a:gd name="T94" fmla="*/ 1194763 w 2301875"/>
                <a:gd name="T95" fmla="*/ 458430 h 1924050"/>
                <a:gd name="T96" fmla="*/ 669247 w 2301875"/>
                <a:gd name="T97" fmla="*/ 500774 h 1924050"/>
                <a:gd name="T98" fmla="*/ 776189 w 2301875"/>
                <a:gd name="T99" fmla="*/ 423712 h 1924050"/>
                <a:gd name="T100" fmla="*/ 1013359 w 2301875"/>
                <a:gd name="T101" fmla="*/ 13659 h 1924050"/>
                <a:gd name="T102" fmla="*/ 1091793 w 2301875"/>
                <a:gd name="T103" fmla="*/ 105070 h 1924050"/>
                <a:gd name="T104" fmla="*/ 1109106 w 2301875"/>
                <a:gd name="T105" fmla="*/ 189913 h 1924050"/>
                <a:gd name="T106" fmla="*/ 1087072 w 2301875"/>
                <a:gd name="T107" fmla="*/ 268453 h 1924050"/>
                <a:gd name="T108" fmla="*/ 1014671 w 2301875"/>
                <a:gd name="T109" fmla="*/ 381929 h 1924050"/>
                <a:gd name="T110" fmla="*/ 937812 w 2301875"/>
                <a:gd name="T111" fmla="*/ 408459 h 1924050"/>
                <a:gd name="T112" fmla="*/ 863575 w 2301875"/>
                <a:gd name="T113" fmla="*/ 352772 h 1924050"/>
                <a:gd name="T114" fmla="*/ 804290 w 2301875"/>
                <a:gd name="T115" fmla="*/ 246914 h 1924050"/>
                <a:gd name="T116" fmla="*/ 802979 w 2301875"/>
                <a:gd name="T117" fmla="*/ 161282 h 1924050"/>
                <a:gd name="T118" fmla="*/ 855443 w 2301875"/>
                <a:gd name="T119" fmla="*/ 38087 h 19240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1875" h="1924050">
                  <a:moveTo>
                    <a:pt x="143828" y="1155700"/>
                  </a:moveTo>
                  <a:lnTo>
                    <a:pt x="152400" y="1155700"/>
                  </a:lnTo>
                  <a:lnTo>
                    <a:pt x="160973" y="1155700"/>
                  </a:lnTo>
                  <a:lnTo>
                    <a:pt x="170815" y="1156336"/>
                  </a:lnTo>
                  <a:lnTo>
                    <a:pt x="180658" y="1157288"/>
                  </a:lnTo>
                  <a:lnTo>
                    <a:pt x="191453" y="1158877"/>
                  </a:lnTo>
                  <a:lnTo>
                    <a:pt x="202883" y="1160782"/>
                  </a:lnTo>
                  <a:lnTo>
                    <a:pt x="214313" y="1163006"/>
                  </a:lnTo>
                  <a:lnTo>
                    <a:pt x="226060" y="1165547"/>
                  </a:lnTo>
                  <a:lnTo>
                    <a:pt x="238125" y="1168723"/>
                  </a:lnTo>
                  <a:lnTo>
                    <a:pt x="250825" y="1172535"/>
                  </a:lnTo>
                  <a:lnTo>
                    <a:pt x="263208" y="1176664"/>
                  </a:lnTo>
                  <a:lnTo>
                    <a:pt x="275908" y="1181111"/>
                  </a:lnTo>
                  <a:lnTo>
                    <a:pt x="288608" y="1185875"/>
                  </a:lnTo>
                  <a:lnTo>
                    <a:pt x="301308" y="1191275"/>
                  </a:lnTo>
                  <a:lnTo>
                    <a:pt x="313690" y="1197310"/>
                  </a:lnTo>
                  <a:lnTo>
                    <a:pt x="326390" y="1203980"/>
                  </a:lnTo>
                  <a:lnTo>
                    <a:pt x="338455" y="1210650"/>
                  </a:lnTo>
                  <a:lnTo>
                    <a:pt x="350520" y="1217956"/>
                  </a:lnTo>
                  <a:lnTo>
                    <a:pt x="361950" y="1225897"/>
                  </a:lnTo>
                  <a:lnTo>
                    <a:pt x="373380" y="1234155"/>
                  </a:lnTo>
                  <a:lnTo>
                    <a:pt x="384175" y="1243049"/>
                  </a:lnTo>
                  <a:lnTo>
                    <a:pt x="394653" y="1252578"/>
                  </a:lnTo>
                  <a:lnTo>
                    <a:pt x="404495" y="1262424"/>
                  </a:lnTo>
                  <a:lnTo>
                    <a:pt x="413385" y="1272906"/>
                  </a:lnTo>
                  <a:lnTo>
                    <a:pt x="417830" y="1278306"/>
                  </a:lnTo>
                  <a:lnTo>
                    <a:pt x="421958" y="1284023"/>
                  </a:lnTo>
                  <a:lnTo>
                    <a:pt x="425768" y="1289423"/>
                  </a:lnTo>
                  <a:lnTo>
                    <a:pt x="429578" y="1295458"/>
                  </a:lnTo>
                  <a:lnTo>
                    <a:pt x="432753" y="1301175"/>
                  </a:lnTo>
                  <a:lnTo>
                    <a:pt x="436245" y="1307528"/>
                  </a:lnTo>
                  <a:lnTo>
                    <a:pt x="439102" y="1313881"/>
                  </a:lnTo>
                  <a:lnTo>
                    <a:pt x="441960" y="1320233"/>
                  </a:lnTo>
                  <a:lnTo>
                    <a:pt x="444818" y="1326268"/>
                  </a:lnTo>
                  <a:lnTo>
                    <a:pt x="447358" y="1332938"/>
                  </a:lnTo>
                  <a:lnTo>
                    <a:pt x="448945" y="1339926"/>
                  </a:lnTo>
                  <a:lnTo>
                    <a:pt x="451167" y="1346914"/>
                  </a:lnTo>
                  <a:lnTo>
                    <a:pt x="452755" y="1353902"/>
                  </a:lnTo>
                  <a:lnTo>
                    <a:pt x="454025" y="1360890"/>
                  </a:lnTo>
                  <a:lnTo>
                    <a:pt x="454978" y="1368513"/>
                  </a:lnTo>
                  <a:lnTo>
                    <a:pt x="455613" y="1375819"/>
                  </a:lnTo>
                  <a:lnTo>
                    <a:pt x="456565" y="1383442"/>
                  </a:lnTo>
                  <a:lnTo>
                    <a:pt x="456565" y="1391383"/>
                  </a:lnTo>
                  <a:lnTo>
                    <a:pt x="456248" y="1407264"/>
                  </a:lnTo>
                  <a:lnTo>
                    <a:pt x="455613" y="1423146"/>
                  </a:lnTo>
                  <a:lnTo>
                    <a:pt x="454660" y="1438392"/>
                  </a:lnTo>
                  <a:lnTo>
                    <a:pt x="453390" y="1454274"/>
                  </a:lnTo>
                  <a:lnTo>
                    <a:pt x="451803" y="1470155"/>
                  </a:lnTo>
                  <a:lnTo>
                    <a:pt x="449898" y="1485719"/>
                  </a:lnTo>
                  <a:lnTo>
                    <a:pt x="447675" y="1501283"/>
                  </a:lnTo>
                  <a:lnTo>
                    <a:pt x="445135" y="1516847"/>
                  </a:lnTo>
                  <a:lnTo>
                    <a:pt x="442595" y="1531776"/>
                  </a:lnTo>
                  <a:lnTo>
                    <a:pt x="439738" y="1546704"/>
                  </a:lnTo>
                  <a:lnTo>
                    <a:pt x="433705" y="1575609"/>
                  </a:lnTo>
                  <a:lnTo>
                    <a:pt x="427037" y="1603560"/>
                  </a:lnTo>
                  <a:lnTo>
                    <a:pt x="420370" y="1629288"/>
                  </a:lnTo>
                  <a:lnTo>
                    <a:pt x="413703" y="1653111"/>
                  </a:lnTo>
                  <a:lnTo>
                    <a:pt x="407035" y="1674710"/>
                  </a:lnTo>
                  <a:lnTo>
                    <a:pt x="401003" y="1693768"/>
                  </a:lnTo>
                  <a:lnTo>
                    <a:pt x="395605" y="1710284"/>
                  </a:lnTo>
                  <a:lnTo>
                    <a:pt x="387667" y="1733154"/>
                  </a:lnTo>
                  <a:lnTo>
                    <a:pt x="384175" y="1741412"/>
                  </a:lnTo>
                  <a:lnTo>
                    <a:pt x="412433" y="1741412"/>
                  </a:lnTo>
                  <a:lnTo>
                    <a:pt x="439420" y="1741730"/>
                  </a:lnTo>
                  <a:lnTo>
                    <a:pt x="464820" y="1742365"/>
                  </a:lnTo>
                  <a:lnTo>
                    <a:pt x="489268" y="1743636"/>
                  </a:lnTo>
                  <a:lnTo>
                    <a:pt x="512128" y="1745224"/>
                  </a:lnTo>
                  <a:lnTo>
                    <a:pt x="534353" y="1746494"/>
                  </a:lnTo>
                  <a:lnTo>
                    <a:pt x="554990" y="1748400"/>
                  </a:lnTo>
                  <a:lnTo>
                    <a:pt x="574040" y="1750624"/>
                  </a:lnTo>
                  <a:lnTo>
                    <a:pt x="592455" y="1753165"/>
                  </a:lnTo>
                  <a:lnTo>
                    <a:pt x="609918" y="1756023"/>
                  </a:lnTo>
                  <a:lnTo>
                    <a:pt x="626110" y="1759517"/>
                  </a:lnTo>
                  <a:lnTo>
                    <a:pt x="641033" y="1763011"/>
                  </a:lnTo>
                  <a:lnTo>
                    <a:pt x="655320" y="1767140"/>
                  </a:lnTo>
                  <a:lnTo>
                    <a:pt x="668338" y="1771270"/>
                  </a:lnTo>
                  <a:lnTo>
                    <a:pt x="680720" y="1776034"/>
                  </a:lnTo>
                  <a:lnTo>
                    <a:pt x="691833" y="1781116"/>
                  </a:lnTo>
                  <a:lnTo>
                    <a:pt x="701993" y="1786834"/>
                  </a:lnTo>
                  <a:lnTo>
                    <a:pt x="711518" y="1792551"/>
                  </a:lnTo>
                  <a:lnTo>
                    <a:pt x="720090" y="1799221"/>
                  </a:lnTo>
                  <a:lnTo>
                    <a:pt x="727710" y="1805891"/>
                  </a:lnTo>
                  <a:lnTo>
                    <a:pt x="734695" y="1813197"/>
                  </a:lnTo>
                  <a:lnTo>
                    <a:pt x="741045" y="1821138"/>
                  </a:lnTo>
                  <a:lnTo>
                    <a:pt x="746760" y="1829078"/>
                  </a:lnTo>
                  <a:lnTo>
                    <a:pt x="751523" y="1837655"/>
                  </a:lnTo>
                  <a:lnTo>
                    <a:pt x="755968" y="1846866"/>
                  </a:lnTo>
                  <a:lnTo>
                    <a:pt x="759143" y="1856077"/>
                  </a:lnTo>
                  <a:lnTo>
                    <a:pt x="762000" y="1866559"/>
                  </a:lnTo>
                  <a:lnTo>
                    <a:pt x="764223" y="1876723"/>
                  </a:lnTo>
                  <a:lnTo>
                    <a:pt x="766128" y="1887840"/>
                  </a:lnTo>
                  <a:lnTo>
                    <a:pt x="767398" y="1899275"/>
                  </a:lnTo>
                  <a:lnTo>
                    <a:pt x="768033" y="1911345"/>
                  </a:lnTo>
                  <a:lnTo>
                    <a:pt x="768350" y="1924050"/>
                  </a:lnTo>
                  <a:lnTo>
                    <a:pt x="0" y="1924050"/>
                  </a:lnTo>
                  <a:lnTo>
                    <a:pt x="0" y="1360890"/>
                  </a:lnTo>
                  <a:lnTo>
                    <a:pt x="318" y="1350408"/>
                  </a:lnTo>
                  <a:lnTo>
                    <a:pt x="635" y="1339609"/>
                  </a:lnTo>
                  <a:lnTo>
                    <a:pt x="1905" y="1329445"/>
                  </a:lnTo>
                  <a:lnTo>
                    <a:pt x="2858" y="1319280"/>
                  </a:lnTo>
                  <a:lnTo>
                    <a:pt x="4445" y="1309434"/>
                  </a:lnTo>
                  <a:lnTo>
                    <a:pt x="6350" y="1299587"/>
                  </a:lnTo>
                  <a:lnTo>
                    <a:pt x="8573" y="1289741"/>
                  </a:lnTo>
                  <a:lnTo>
                    <a:pt x="11113" y="1280529"/>
                  </a:lnTo>
                  <a:lnTo>
                    <a:pt x="13970" y="1271318"/>
                  </a:lnTo>
                  <a:lnTo>
                    <a:pt x="16828" y="1262424"/>
                  </a:lnTo>
                  <a:lnTo>
                    <a:pt x="20638" y="1254166"/>
                  </a:lnTo>
                  <a:lnTo>
                    <a:pt x="24448" y="1245590"/>
                  </a:lnTo>
                  <a:lnTo>
                    <a:pt x="28258" y="1237967"/>
                  </a:lnTo>
                  <a:lnTo>
                    <a:pt x="32385" y="1230026"/>
                  </a:lnTo>
                  <a:lnTo>
                    <a:pt x="37148" y="1222403"/>
                  </a:lnTo>
                  <a:lnTo>
                    <a:pt x="41910" y="1215415"/>
                  </a:lnTo>
                  <a:lnTo>
                    <a:pt x="47308" y="1208745"/>
                  </a:lnTo>
                  <a:lnTo>
                    <a:pt x="52388" y="1202074"/>
                  </a:lnTo>
                  <a:lnTo>
                    <a:pt x="58103" y="1196039"/>
                  </a:lnTo>
                  <a:lnTo>
                    <a:pt x="64135" y="1190322"/>
                  </a:lnTo>
                  <a:lnTo>
                    <a:pt x="70168" y="1185240"/>
                  </a:lnTo>
                  <a:lnTo>
                    <a:pt x="76835" y="1180158"/>
                  </a:lnTo>
                  <a:lnTo>
                    <a:pt x="83185" y="1175393"/>
                  </a:lnTo>
                  <a:lnTo>
                    <a:pt x="89853" y="1171582"/>
                  </a:lnTo>
                  <a:lnTo>
                    <a:pt x="96838" y="1167770"/>
                  </a:lnTo>
                  <a:lnTo>
                    <a:pt x="104458" y="1164912"/>
                  </a:lnTo>
                  <a:lnTo>
                    <a:pt x="111760" y="1161735"/>
                  </a:lnTo>
                  <a:lnTo>
                    <a:pt x="119380" y="1159512"/>
                  </a:lnTo>
                  <a:lnTo>
                    <a:pt x="127635" y="1157924"/>
                  </a:lnTo>
                  <a:lnTo>
                    <a:pt x="135255" y="1156653"/>
                  </a:lnTo>
                  <a:lnTo>
                    <a:pt x="143828" y="1155700"/>
                  </a:lnTo>
                  <a:close/>
                  <a:moveTo>
                    <a:pt x="2149730" y="1154113"/>
                  </a:moveTo>
                  <a:lnTo>
                    <a:pt x="2158306" y="1154431"/>
                  </a:lnTo>
                  <a:lnTo>
                    <a:pt x="2166564" y="1155066"/>
                  </a:lnTo>
                  <a:lnTo>
                    <a:pt x="2174505" y="1156653"/>
                  </a:lnTo>
                  <a:lnTo>
                    <a:pt x="2182763" y="1158558"/>
                  </a:lnTo>
                  <a:lnTo>
                    <a:pt x="2190069" y="1160781"/>
                  </a:lnTo>
                  <a:lnTo>
                    <a:pt x="2197692" y="1163321"/>
                  </a:lnTo>
                  <a:lnTo>
                    <a:pt x="2204680" y="1166496"/>
                  </a:lnTo>
                  <a:lnTo>
                    <a:pt x="2212303" y="1170306"/>
                  </a:lnTo>
                  <a:lnTo>
                    <a:pt x="2218656" y="1174433"/>
                  </a:lnTo>
                  <a:lnTo>
                    <a:pt x="2225326" y="1178878"/>
                  </a:lnTo>
                  <a:lnTo>
                    <a:pt x="2231679" y="1183958"/>
                  </a:lnTo>
                  <a:lnTo>
                    <a:pt x="2238031" y="1189038"/>
                  </a:lnTo>
                  <a:lnTo>
                    <a:pt x="2243749" y="1195071"/>
                  </a:lnTo>
                  <a:lnTo>
                    <a:pt x="2249466" y="1200786"/>
                  </a:lnTo>
                  <a:lnTo>
                    <a:pt x="2254866" y="1207136"/>
                  </a:lnTo>
                  <a:lnTo>
                    <a:pt x="2259948" y="1214121"/>
                  </a:lnTo>
                  <a:lnTo>
                    <a:pt x="2265030" y="1221106"/>
                  </a:lnTo>
                  <a:lnTo>
                    <a:pt x="2269477" y="1228408"/>
                  </a:lnTo>
                  <a:lnTo>
                    <a:pt x="2273606" y="1236346"/>
                  </a:lnTo>
                  <a:lnTo>
                    <a:pt x="2277735" y="1244283"/>
                  </a:lnTo>
                  <a:lnTo>
                    <a:pt x="2281547" y="1252856"/>
                  </a:lnTo>
                  <a:lnTo>
                    <a:pt x="2284723" y="1261428"/>
                  </a:lnTo>
                  <a:lnTo>
                    <a:pt x="2288217" y="1270318"/>
                  </a:lnTo>
                  <a:lnTo>
                    <a:pt x="2291076" y="1279526"/>
                  </a:lnTo>
                  <a:lnTo>
                    <a:pt x="2293299" y="1288733"/>
                  </a:lnTo>
                  <a:lnTo>
                    <a:pt x="2295523" y="1298258"/>
                  </a:lnTo>
                  <a:lnTo>
                    <a:pt x="2297428" y="1307783"/>
                  </a:lnTo>
                  <a:lnTo>
                    <a:pt x="2299334" y="1317626"/>
                  </a:lnTo>
                  <a:lnTo>
                    <a:pt x="2300287" y="1328103"/>
                  </a:lnTo>
                  <a:lnTo>
                    <a:pt x="2300922" y="1338263"/>
                  </a:lnTo>
                  <a:lnTo>
                    <a:pt x="2301875" y="1348741"/>
                  </a:lnTo>
                  <a:lnTo>
                    <a:pt x="2301875" y="1359536"/>
                  </a:lnTo>
                  <a:lnTo>
                    <a:pt x="2301875" y="1922463"/>
                  </a:lnTo>
                  <a:lnTo>
                    <a:pt x="1533525" y="1922463"/>
                  </a:lnTo>
                  <a:lnTo>
                    <a:pt x="1533843" y="1910081"/>
                  </a:lnTo>
                  <a:lnTo>
                    <a:pt x="1534160" y="1897698"/>
                  </a:lnTo>
                  <a:lnTo>
                    <a:pt x="1535748" y="1886268"/>
                  </a:lnTo>
                  <a:lnTo>
                    <a:pt x="1537019" y="1875473"/>
                  </a:lnTo>
                  <a:lnTo>
                    <a:pt x="1539560" y="1864678"/>
                  </a:lnTo>
                  <a:lnTo>
                    <a:pt x="1542736" y="1854518"/>
                  </a:lnTo>
                  <a:lnTo>
                    <a:pt x="1545913" y="1844993"/>
                  </a:lnTo>
                  <a:lnTo>
                    <a:pt x="1550042" y="1836103"/>
                  </a:lnTo>
                  <a:lnTo>
                    <a:pt x="1554806" y="1827531"/>
                  </a:lnTo>
                  <a:lnTo>
                    <a:pt x="1560524" y="1819276"/>
                  </a:lnTo>
                  <a:lnTo>
                    <a:pt x="1566559" y="1811973"/>
                  </a:lnTo>
                  <a:lnTo>
                    <a:pt x="1573547" y="1804671"/>
                  </a:lnTo>
                  <a:lnTo>
                    <a:pt x="1581487" y="1798003"/>
                  </a:lnTo>
                  <a:lnTo>
                    <a:pt x="1590381" y="1791336"/>
                  </a:lnTo>
                  <a:lnTo>
                    <a:pt x="1599592" y="1785303"/>
                  </a:lnTo>
                  <a:lnTo>
                    <a:pt x="1610074" y="1779906"/>
                  </a:lnTo>
                  <a:lnTo>
                    <a:pt x="1621191" y="1774508"/>
                  </a:lnTo>
                  <a:lnTo>
                    <a:pt x="1633261" y="1769746"/>
                  </a:lnTo>
                  <a:lnTo>
                    <a:pt x="1646602" y="1765301"/>
                  </a:lnTo>
                  <a:lnTo>
                    <a:pt x="1660578" y="1761491"/>
                  </a:lnTo>
                  <a:lnTo>
                    <a:pt x="1675824" y="1757998"/>
                  </a:lnTo>
                  <a:lnTo>
                    <a:pt x="1692023" y="1754823"/>
                  </a:lnTo>
                  <a:lnTo>
                    <a:pt x="1709493" y="1751648"/>
                  </a:lnTo>
                  <a:lnTo>
                    <a:pt x="1727598" y="1749108"/>
                  </a:lnTo>
                  <a:lnTo>
                    <a:pt x="1746973" y="1746886"/>
                  </a:lnTo>
                  <a:lnTo>
                    <a:pt x="1767619" y="1745298"/>
                  </a:lnTo>
                  <a:lnTo>
                    <a:pt x="1789853" y="1743393"/>
                  </a:lnTo>
                  <a:lnTo>
                    <a:pt x="1812723" y="1742123"/>
                  </a:lnTo>
                  <a:lnTo>
                    <a:pt x="1836863" y="1741171"/>
                  </a:lnTo>
                  <a:lnTo>
                    <a:pt x="1862591" y="1740218"/>
                  </a:lnTo>
                  <a:lnTo>
                    <a:pt x="1889272" y="1739901"/>
                  </a:lnTo>
                  <a:lnTo>
                    <a:pt x="1917859" y="1739901"/>
                  </a:lnTo>
                  <a:lnTo>
                    <a:pt x="1914365" y="1731963"/>
                  </a:lnTo>
                  <a:lnTo>
                    <a:pt x="1906424" y="1708786"/>
                  </a:lnTo>
                  <a:lnTo>
                    <a:pt x="1900707" y="1692276"/>
                  </a:lnTo>
                  <a:lnTo>
                    <a:pt x="1894989" y="1673226"/>
                  </a:lnTo>
                  <a:lnTo>
                    <a:pt x="1888319" y="1651636"/>
                  </a:lnTo>
                  <a:lnTo>
                    <a:pt x="1881649" y="1627506"/>
                  </a:lnTo>
                  <a:lnTo>
                    <a:pt x="1874661" y="1601788"/>
                  </a:lnTo>
                  <a:lnTo>
                    <a:pt x="1868308" y="1574166"/>
                  </a:lnTo>
                  <a:lnTo>
                    <a:pt x="1861956" y="1545273"/>
                  </a:lnTo>
                  <a:lnTo>
                    <a:pt x="1859097" y="1530033"/>
                  </a:lnTo>
                  <a:lnTo>
                    <a:pt x="1856556" y="1515111"/>
                  </a:lnTo>
                  <a:lnTo>
                    <a:pt x="1854333" y="1499871"/>
                  </a:lnTo>
                  <a:lnTo>
                    <a:pt x="1852109" y="1484313"/>
                  </a:lnTo>
                  <a:lnTo>
                    <a:pt x="1850203" y="1468438"/>
                  </a:lnTo>
                  <a:lnTo>
                    <a:pt x="1848298" y="1453198"/>
                  </a:lnTo>
                  <a:lnTo>
                    <a:pt x="1847027" y="1437323"/>
                  </a:lnTo>
                  <a:lnTo>
                    <a:pt x="1846392" y="1421448"/>
                  </a:lnTo>
                  <a:lnTo>
                    <a:pt x="1845439" y="1405573"/>
                  </a:lnTo>
                  <a:lnTo>
                    <a:pt x="1845439" y="1390016"/>
                  </a:lnTo>
                  <a:lnTo>
                    <a:pt x="1845439" y="1382396"/>
                  </a:lnTo>
                  <a:lnTo>
                    <a:pt x="1845757" y="1374458"/>
                  </a:lnTo>
                  <a:lnTo>
                    <a:pt x="1846709" y="1367156"/>
                  </a:lnTo>
                  <a:lnTo>
                    <a:pt x="1847662" y="1359853"/>
                  </a:lnTo>
                  <a:lnTo>
                    <a:pt x="1849251" y="1352551"/>
                  </a:lnTo>
                  <a:lnTo>
                    <a:pt x="1850521" y="1345566"/>
                  </a:lnTo>
                  <a:lnTo>
                    <a:pt x="1852427" y="1338263"/>
                  </a:lnTo>
                  <a:lnTo>
                    <a:pt x="1854650" y="1331913"/>
                  </a:lnTo>
                  <a:lnTo>
                    <a:pt x="1856874" y="1325246"/>
                  </a:lnTo>
                  <a:lnTo>
                    <a:pt x="1859732" y="1318578"/>
                  </a:lnTo>
                  <a:lnTo>
                    <a:pt x="1862591" y="1312228"/>
                  </a:lnTo>
                  <a:lnTo>
                    <a:pt x="1865767" y="1305878"/>
                  </a:lnTo>
                  <a:lnTo>
                    <a:pt x="1869261" y="1300163"/>
                  </a:lnTo>
                  <a:lnTo>
                    <a:pt x="1872438" y="1294131"/>
                  </a:lnTo>
                  <a:lnTo>
                    <a:pt x="1876249" y="1288416"/>
                  </a:lnTo>
                  <a:lnTo>
                    <a:pt x="1880061" y="1282383"/>
                  </a:lnTo>
                  <a:lnTo>
                    <a:pt x="1884190" y="1276986"/>
                  </a:lnTo>
                  <a:lnTo>
                    <a:pt x="1888637" y="1271588"/>
                  </a:lnTo>
                  <a:lnTo>
                    <a:pt x="1897531" y="1261111"/>
                  </a:lnTo>
                  <a:lnTo>
                    <a:pt x="1907377" y="1251268"/>
                  </a:lnTo>
                  <a:lnTo>
                    <a:pt x="1917859" y="1241743"/>
                  </a:lnTo>
                  <a:lnTo>
                    <a:pt x="1928341" y="1232853"/>
                  </a:lnTo>
                  <a:lnTo>
                    <a:pt x="1939458" y="1224598"/>
                  </a:lnTo>
                  <a:lnTo>
                    <a:pt x="1951210" y="1216661"/>
                  </a:lnTo>
                  <a:lnTo>
                    <a:pt x="1963280" y="1209358"/>
                  </a:lnTo>
                  <a:lnTo>
                    <a:pt x="1975668" y="1202373"/>
                  </a:lnTo>
                  <a:lnTo>
                    <a:pt x="1987738" y="1196023"/>
                  </a:lnTo>
                  <a:lnTo>
                    <a:pt x="2000761" y="1190308"/>
                  </a:lnTo>
                  <a:lnTo>
                    <a:pt x="2013466" y="1184593"/>
                  </a:lnTo>
                  <a:lnTo>
                    <a:pt x="2026171" y="1179831"/>
                  </a:lnTo>
                  <a:lnTo>
                    <a:pt x="2038876" y="1175068"/>
                  </a:lnTo>
                  <a:lnTo>
                    <a:pt x="2051264" y="1170941"/>
                  </a:lnTo>
                  <a:lnTo>
                    <a:pt x="2063969" y="1167766"/>
                  </a:lnTo>
                  <a:lnTo>
                    <a:pt x="2076039" y="1164273"/>
                  </a:lnTo>
                  <a:lnTo>
                    <a:pt x="2087792" y="1161733"/>
                  </a:lnTo>
                  <a:lnTo>
                    <a:pt x="2099226" y="1159193"/>
                  </a:lnTo>
                  <a:lnTo>
                    <a:pt x="2110344" y="1157288"/>
                  </a:lnTo>
                  <a:lnTo>
                    <a:pt x="2121143" y="1156018"/>
                  </a:lnTo>
                  <a:lnTo>
                    <a:pt x="2131307" y="1155066"/>
                  </a:lnTo>
                  <a:lnTo>
                    <a:pt x="2140836" y="1154431"/>
                  </a:lnTo>
                  <a:lnTo>
                    <a:pt x="2149730" y="1154113"/>
                  </a:lnTo>
                  <a:close/>
                  <a:moveTo>
                    <a:pt x="692229" y="965200"/>
                  </a:moveTo>
                  <a:lnTo>
                    <a:pt x="1150620" y="965200"/>
                  </a:lnTo>
                  <a:lnTo>
                    <a:pt x="1609646" y="965200"/>
                  </a:lnTo>
                  <a:lnTo>
                    <a:pt x="1762125" y="1627407"/>
                  </a:lnTo>
                  <a:lnTo>
                    <a:pt x="1757995" y="1627089"/>
                  </a:lnTo>
                  <a:lnTo>
                    <a:pt x="1745606" y="1627407"/>
                  </a:lnTo>
                  <a:lnTo>
                    <a:pt x="1727817" y="1627725"/>
                  </a:lnTo>
                  <a:lnTo>
                    <a:pt x="1716381" y="1628677"/>
                  </a:lnTo>
                  <a:lnTo>
                    <a:pt x="1703675" y="1629630"/>
                  </a:lnTo>
                  <a:lnTo>
                    <a:pt x="1690015" y="1631218"/>
                  </a:lnTo>
                  <a:lnTo>
                    <a:pt x="1675403" y="1633441"/>
                  </a:lnTo>
                  <a:lnTo>
                    <a:pt x="1660155" y="1635982"/>
                  </a:lnTo>
                  <a:lnTo>
                    <a:pt x="1643954" y="1638841"/>
                  </a:lnTo>
                  <a:lnTo>
                    <a:pt x="1627435" y="1642652"/>
                  </a:lnTo>
                  <a:lnTo>
                    <a:pt x="1610281" y="1647416"/>
                  </a:lnTo>
                  <a:lnTo>
                    <a:pt x="1593127" y="1652498"/>
                  </a:lnTo>
                  <a:lnTo>
                    <a:pt x="1575656" y="1658850"/>
                  </a:lnTo>
                  <a:lnTo>
                    <a:pt x="1566761" y="1662026"/>
                  </a:lnTo>
                  <a:lnTo>
                    <a:pt x="1557866" y="1665837"/>
                  </a:lnTo>
                  <a:lnTo>
                    <a:pt x="1549607" y="1669331"/>
                  </a:lnTo>
                  <a:lnTo>
                    <a:pt x="1540713" y="1673777"/>
                  </a:lnTo>
                  <a:lnTo>
                    <a:pt x="1532135" y="1678224"/>
                  </a:lnTo>
                  <a:lnTo>
                    <a:pt x="1523558" y="1682670"/>
                  </a:lnTo>
                  <a:lnTo>
                    <a:pt x="1515299" y="1688070"/>
                  </a:lnTo>
                  <a:lnTo>
                    <a:pt x="1507040" y="1693151"/>
                  </a:lnTo>
                  <a:lnTo>
                    <a:pt x="1499098" y="1698551"/>
                  </a:lnTo>
                  <a:lnTo>
                    <a:pt x="1490839" y="1704585"/>
                  </a:lnTo>
                  <a:lnTo>
                    <a:pt x="1483215" y="1710302"/>
                  </a:lnTo>
                  <a:lnTo>
                    <a:pt x="1475591" y="1716972"/>
                  </a:lnTo>
                  <a:lnTo>
                    <a:pt x="1467967" y="1723641"/>
                  </a:lnTo>
                  <a:lnTo>
                    <a:pt x="1460978" y="1730629"/>
                  </a:lnTo>
                  <a:lnTo>
                    <a:pt x="1453990" y="1737934"/>
                  </a:lnTo>
                  <a:lnTo>
                    <a:pt x="1447319" y="1745874"/>
                  </a:lnTo>
                  <a:lnTo>
                    <a:pt x="1440966" y="1754449"/>
                  </a:lnTo>
                  <a:lnTo>
                    <a:pt x="1434930" y="1762707"/>
                  </a:lnTo>
                  <a:lnTo>
                    <a:pt x="1428894" y="1771600"/>
                  </a:lnTo>
                  <a:lnTo>
                    <a:pt x="1423494" y="1780810"/>
                  </a:lnTo>
                  <a:lnTo>
                    <a:pt x="1418094" y="1790338"/>
                  </a:lnTo>
                  <a:lnTo>
                    <a:pt x="1413329" y="1800502"/>
                  </a:lnTo>
                  <a:lnTo>
                    <a:pt x="1408881" y="1810665"/>
                  </a:lnTo>
                  <a:lnTo>
                    <a:pt x="1405387" y="1821781"/>
                  </a:lnTo>
                  <a:lnTo>
                    <a:pt x="1401575" y="1832898"/>
                  </a:lnTo>
                  <a:lnTo>
                    <a:pt x="1398398" y="1844649"/>
                  </a:lnTo>
                  <a:lnTo>
                    <a:pt x="1395539" y="1856718"/>
                  </a:lnTo>
                  <a:lnTo>
                    <a:pt x="1392998" y="1869422"/>
                  </a:lnTo>
                  <a:lnTo>
                    <a:pt x="1391727" y="1882444"/>
                  </a:lnTo>
                  <a:lnTo>
                    <a:pt x="1390139" y="1895466"/>
                  </a:lnTo>
                  <a:lnTo>
                    <a:pt x="1389504" y="1909758"/>
                  </a:lnTo>
                  <a:lnTo>
                    <a:pt x="1389186" y="1924050"/>
                  </a:lnTo>
                  <a:lnTo>
                    <a:pt x="1150620" y="1924050"/>
                  </a:lnTo>
                  <a:lnTo>
                    <a:pt x="912689" y="1924050"/>
                  </a:lnTo>
                  <a:lnTo>
                    <a:pt x="912371" y="1909758"/>
                  </a:lnTo>
                  <a:lnTo>
                    <a:pt x="911736" y="1895466"/>
                  </a:lnTo>
                  <a:lnTo>
                    <a:pt x="910147" y="1882444"/>
                  </a:lnTo>
                  <a:lnTo>
                    <a:pt x="908877" y="1869422"/>
                  </a:lnTo>
                  <a:lnTo>
                    <a:pt x="906018" y="1856718"/>
                  </a:lnTo>
                  <a:lnTo>
                    <a:pt x="903476" y="1844649"/>
                  </a:lnTo>
                  <a:lnTo>
                    <a:pt x="900300" y="1832898"/>
                  </a:lnTo>
                  <a:lnTo>
                    <a:pt x="896488" y="1821781"/>
                  </a:lnTo>
                  <a:lnTo>
                    <a:pt x="892993" y="1810665"/>
                  </a:lnTo>
                  <a:lnTo>
                    <a:pt x="888546" y="1800502"/>
                  </a:lnTo>
                  <a:lnTo>
                    <a:pt x="883781" y="1790338"/>
                  </a:lnTo>
                  <a:lnTo>
                    <a:pt x="878381" y="1780810"/>
                  </a:lnTo>
                  <a:lnTo>
                    <a:pt x="872981" y="1771600"/>
                  </a:lnTo>
                  <a:lnTo>
                    <a:pt x="866945" y="1762707"/>
                  </a:lnTo>
                  <a:lnTo>
                    <a:pt x="860909" y="1754449"/>
                  </a:lnTo>
                  <a:lnTo>
                    <a:pt x="854556" y="1745874"/>
                  </a:lnTo>
                  <a:lnTo>
                    <a:pt x="847885" y="1737934"/>
                  </a:lnTo>
                  <a:lnTo>
                    <a:pt x="840896" y="1730629"/>
                  </a:lnTo>
                  <a:lnTo>
                    <a:pt x="833908" y="1723641"/>
                  </a:lnTo>
                  <a:lnTo>
                    <a:pt x="825966" y="1716972"/>
                  </a:lnTo>
                  <a:lnTo>
                    <a:pt x="818660" y="1710302"/>
                  </a:lnTo>
                  <a:lnTo>
                    <a:pt x="811036" y="1704585"/>
                  </a:lnTo>
                  <a:lnTo>
                    <a:pt x="802777" y="1698551"/>
                  </a:lnTo>
                  <a:lnTo>
                    <a:pt x="794835" y="1693151"/>
                  </a:lnTo>
                  <a:lnTo>
                    <a:pt x="786576" y="1688070"/>
                  </a:lnTo>
                  <a:lnTo>
                    <a:pt x="777999" y="1682670"/>
                  </a:lnTo>
                  <a:lnTo>
                    <a:pt x="769740" y="1678224"/>
                  </a:lnTo>
                  <a:lnTo>
                    <a:pt x="761163" y="1673777"/>
                  </a:lnTo>
                  <a:lnTo>
                    <a:pt x="752268" y="1669331"/>
                  </a:lnTo>
                  <a:lnTo>
                    <a:pt x="743691" y="1665837"/>
                  </a:lnTo>
                  <a:lnTo>
                    <a:pt x="735114" y="1662026"/>
                  </a:lnTo>
                  <a:lnTo>
                    <a:pt x="726537" y="1658850"/>
                  </a:lnTo>
                  <a:lnTo>
                    <a:pt x="708748" y="1652498"/>
                  </a:lnTo>
                  <a:lnTo>
                    <a:pt x="691594" y="1647416"/>
                  </a:lnTo>
                  <a:lnTo>
                    <a:pt x="674440" y="1642652"/>
                  </a:lnTo>
                  <a:lnTo>
                    <a:pt x="657921" y="1638841"/>
                  </a:lnTo>
                  <a:lnTo>
                    <a:pt x="641721" y="1635982"/>
                  </a:lnTo>
                  <a:lnTo>
                    <a:pt x="626473" y="1633441"/>
                  </a:lnTo>
                  <a:lnTo>
                    <a:pt x="611860" y="1631218"/>
                  </a:lnTo>
                  <a:lnTo>
                    <a:pt x="598200" y="1629630"/>
                  </a:lnTo>
                  <a:lnTo>
                    <a:pt x="585494" y="1628677"/>
                  </a:lnTo>
                  <a:lnTo>
                    <a:pt x="574058" y="1627725"/>
                  </a:lnTo>
                  <a:lnTo>
                    <a:pt x="555951" y="1627407"/>
                  </a:lnTo>
                  <a:lnTo>
                    <a:pt x="543880" y="1627089"/>
                  </a:lnTo>
                  <a:lnTo>
                    <a:pt x="539750" y="1627407"/>
                  </a:lnTo>
                  <a:lnTo>
                    <a:pt x="692229" y="965200"/>
                  </a:lnTo>
                  <a:close/>
                  <a:moveTo>
                    <a:pt x="200965" y="577850"/>
                  </a:moveTo>
                  <a:lnTo>
                    <a:pt x="209868" y="577850"/>
                  </a:lnTo>
                  <a:lnTo>
                    <a:pt x="218454" y="577850"/>
                  </a:lnTo>
                  <a:lnTo>
                    <a:pt x="227357" y="578802"/>
                  </a:lnTo>
                  <a:lnTo>
                    <a:pt x="235943" y="579436"/>
                  </a:lnTo>
                  <a:lnTo>
                    <a:pt x="244210" y="580705"/>
                  </a:lnTo>
                  <a:lnTo>
                    <a:pt x="251842" y="581975"/>
                  </a:lnTo>
                  <a:lnTo>
                    <a:pt x="259473" y="583878"/>
                  </a:lnTo>
                  <a:lnTo>
                    <a:pt x="267423" y="586099"/>
                  </a:lnTo>
                  <a:lnTo>
                    <a:pt x="274418" y="588321"/>
                  </a:lnTo>
                  <a:lnTo>
                    <a:pt x="281414" y="590859"/>
                  </a:lnTo>
                  <a:lnTo>
                    <a:pt x="288410" y="593715"/>
                  </a:lnTo>
                  <a:lnTo>
                    <a:pt x="294769" y="597205"/>
                  </a:lnTo>
                  <a:lnTo>
                    <a:pt x="300811" y="600378"/>
                  </a:lnTo>
                  <a:lnTo>
                    <a:pt x="307170" y="604185"/>
                  </a:lnTo>
                  <a:lnTo>
                    <a:pt x="313212" y="608310"/>
                  </a:lnTo>
                  <a:lnTo>
                    <a:pt x="318618" y="612435"/>
                  </a:lnTo>
                  <a:lnTo>
                    <a:pt x="324341" y="616560"/>
                  </a:lnTo>
                  <a:lnTo>
                    <a:pt x="329747" y="621637"/>
                  </a:lnTo>
                  <a:lnTo>
                    <a:pt x="334517" y="626396"/>
                  </a:lnTo>
                  <a:lnTo>
                    <a:pt x="339605" y="631156"/>
                  </a:lnTo>
                  <a:lnTo>
                    <a:pt x="344056" y="636233"/>
                  </a:lnTo>
                  <a:lnTo>
                    <a:pt x="348826" y="641627"/>
                  </a:lnTo>
                  <a:lnTo>
                    <a:pt x="352960" y="647338"/>
                  </a:lnTo>
                  <a:lnTo>
                    <a:pt x="357412" y="653049"/>
                  </a:lnTo>
                  <a:lnTo>
                    <a:pt x="361227" y="659078"/>
                  </a:lnTo>
                  <a:lnTo>
                    <a:pt x="365361" y="665107"/>
                  </a:lnTo>
                  <a:lnTo>
                    <a:pt x="368859" y="671135"/>
                  </a:lnTo>
                  <a:lnTo>
                    <a:pt x="375537" y="684144"/>
                  </a:lnTo>
                  <a:lnTo>
                    <a:pt x="381896" y="697471"/>
                  </a:lnTo>
                  <a:lnTo>
                    <a:pt x="387302" y="711115"/>
                  </a:lnTo>
                  <a:lnTo>
                    <a:pt x="392072" y="725393"/>
                  </a:lnTo>
                  <a:lnTo>
                    <a:pt x="396523" y="739672"/>
                  </a:lnTo>
                  <a:lnTo>
                    <a:pt x="400657" y="754267"/>
                  </a:lnTo>
                  <a:lnTo>
                    <a:pt x="403837" y="769180"/>
                  </a:lnTo>
                  <a:lnTo>
                    <a:pt x="407017" y="784093"/>
                  </a:lnTo>
                  <a:lnTo>
                    <a:pt x="409561" y="799006"/>
                  </a:lnTo>
                  <a:lnTo>
                    <a:pt x="411787" y="813919"/>
                  </a:lnTo>
                  <a:lnTo>
                    <a:pt x="413694" y="828515"/>
                  </a:lnTo>
                  <a:lnTo>
                    <a:pt x="414966" y="843428"/>
                  </a:lnTo>
                  <a:lnTo>
                    <a:pt x="416556" y="858024"/>
                  </a:lnTo>
                  <a:lnTo>
                    <a:pt x="417192" y="871985"/>
                  </a:lnTo>
                  <a:lnTo>
                    <a:pt x="418146" y="885946"/>
                  </a:lnTo>
                  <a:lnTo>
                    <a:pt x="418782" y="912281"/>
                  </a:lnTo>
                  <a:lnTo>
                    <a:pt x="419100" y="936713"/>
                  </a:lnTo>
                  <a:lnTo>
                    <a:pt x="419100" y="942425"/>
                  </a:lnTo>
                  <a:lnTo>
                    <a:pt x="418782" y="948136"/>
                  </a:lnTo>
                  <a:lnTo>
                    <a:pt x="418146" y="953530"/>
                  </a:lnTo>
                  <a:lnTo>
                    <a:pt x="417192" y="958607"/>
                  </a:lnTo>
                  <a:lnTo>
                    <a:pt x="416238" y="963684"/>
                  </a:lnTo>
                  <a:lnTo>
                    <a:pt x="414966" y="969078"/>
                  </a:lnTo>
                  <a:lnTo>
                    <a:pt x="413694" y="974154"/>
                  </a:lnTo>
                  <a:lnTo>
                    <a:pt x="411787" y="978914"/>
                  </a:lnTo>
                  <a:lnTo>
                    <a:pt x="409879" y="983356"/>
                  </a:lnTo>
                  <a:lnTo>
                    <a:pt x="407653" y="988116"/>
                  </a:lnTo>
                  <a:lnTo>
                    <a:pt x="403201" y="997000"/>
                  </a:lnTo>
                  <a:lnTo>
                    <a:pt x="397795" y="1005250"/>
                  </a:lnTo>
                  <a:lnTo>
                    <a:pt x="391754" y="1012865"/>
                  </a:lnTo>
                  <a:lnTo>
                    <a:pt x="385076" y="1020163"/>
                  </a:lnTo>
                  <a:lnTo>
                    <a:pt x="377762" y="1026826"/>
                  </a:lnTo>
                  <a:lnTo>
                    <a:pt x="370449" y="1033489"/>
                  </a:lnTo>
                  <a:lnTo>
                    <a:pt x="362181" y="1039518"/>
                  </a:lnTo>
                  <a:lnTo>
                    <a:pt x="353278" y="1044594"/>
                  </a:lnTo>
                  <a:lnTo>
                    <a:pt x="344374" y="1049671"/>
                  </a:lnTo>
                  <a:lnTo>
                    <a:pt x="335153" y="1054113"/>
                  </a:lnTo>
                  <a:lnTo>
                    <a:pt x="325613" y="1058238"/>
                  </a:lnTo>
                  <a:lnTo>
                    <a:pt x="316074" y="1061729"/>
                  </a:lnTo>
                  <a:lnTo>
                    <a:pt x="306217" y="1064902"/>
                  </a:lnTo>
                  <a:lnTo>
                    <a:pt x="296041" y="1067757"/>
                  </a:lnTo>
                  <a:lnTo>
                    <a:pt x="285866" y="1069978"/>
                  </a:lnTo>
                  <a:lnTo>
                    <a:pt x="275690" y="1071882"/>
                  </a:lnTo>
                  <a:lnTo>
                    <a:pt x="265515" y="1072834"/>
                  </a:lnTo>
                  <a:lnTo>
                    <a:pt x="255657" y="1074103"/>
                  </a:lnTo>
                  <a:lnTo>
                    <a:pt x="245482" y="1074738"/>
                  </a:lnTo>
                  <a:lnTo>
                    <a:pt x="235943" y="1074738"/>
                  </a:lnTo>
                  <a:lnTo>
                    <a:pt x="226085" y="1074420"/>
                  </a:lnTo>
                  <a:lnTo>
                    <a:pt x="216864" y="1073786"/>
                  </a:lnTo>
                  <a:lnTo>
                    <a:pt x="207960" y="1072834"/>
                  </a:lnTo>
                  <a:lnTo>
                    <a:pt x="199057" y="1070930"/>
                  </a:lnTo>
                  <a:lnTo>
                    <a:pt x="190471" y="1069344"/>
                  </a:lnTo>
                  <a:lnTo>
                    <a:pt x="182840" y="1067123"/>
                  </a:lnTo>
                  <a:lnTo>
                    <a:pt x="175526" y="1064584"/>
                  </a:lnTo>
                  <a:lnTo>
                    <a:pt x="167894" y="1061411"/>
                  </a:lnTo>
                  <a:lnTo>
                    <a:pt x="160899" y="1057921"/>
                  </a:lnTo>
                  <a:lnTo>
                    <a:pt x="153585" y="1054113"/>
                  </a:lnTo>
                  <a:lnTo>
                    <a:pt x="145954" y="1049989"/>
                  </a:lnTo>
                  <a:lnTo>
                    <a:pt x="138322" y="1045229"/>
                  </a:lnTo>
                  <a:lnTo>
                    <a:pt x="131009" y="1040470"/>
                  </a:lnTo>
                  <a:lnTo>
                    <a:pt x="123377" y="1035393"/>
                  </a:lnTo>
                  <a:lnTo>
                    <a:pt x="116063" y="1029364"/>
                  </a:lnTo>
                  <a:lnTo>
                    <a:pt x="108432" y="1023653"/>
                  </a:lnTo>
                  <a:lnTo>
                    <a:pt x="100800" y="1017307"/>
                  </a:lnTo>
                  <a:lnTo>
                    <a:pt x="93805" y="1010644"/>
                  </a:lnTo>
                  <a:lnTo>
                    <a:pt x="86491" y="1003663"/>
                  </a:lnTo>
                  <a:lnTo>
                    <a:pt x="79495" y="996365"/>
                  </a:lnTo>
                  <a:lnTo>
                    <a:pt x="72500" y="988750"/>
                  </a:lnTo>
                  <a:lnTo>
                    <a:pt x="65822" y="980818"/>
                  </a:lnTo>
                  <a:lnTo>
                    <a:pt x="59145" y="972568"/>
                  </a:lnTo>
                  <a:lnTo>
                    <a:pt x="52785" y="964318"/>
                  </a:lnTo>
                  <a:lnTo>
                    <a:pt x="46743" y="955751"/>
                  </a:lnTo>
                  <a:lnTo>
                    <a:pt x="41020" y="946550"/>
                  </a:lnTo>
                  <a:lnTo>
                    <a:pt x="35296" y="937348"/>
                  </a:lnTo>
                  <a:lnTo>
                    <a:pt x="30208" y="927829"/>
                  </a:lnTo>
                  <a:lnTo>
                    <a:pt x="25439" y="917993"/>
                  </a:lnTo>
                  <a:lnTo>
                    <a:pt x="20987" y="908157"/>
                  </a:lnTo>
                  <a:lnTo>
                    <a:pt x="16853" y="898003"/>
                  </a:lnTo>
                  <a:lnTo>
                    <a:pt x="13355" y="887532"/>
                  </a:lnTo>
                  <a:lnTo>
                    <a:pt x="9858" y="876744"/>
                  </a:lnTo>
                  <a:lnTo>
                    <a:pt x="6996" y="866273"/>
                  </a:lnTo>
                  <a:lnTo>
                    <a:pt x="4452" y="855168"/>
                  </a:lnTo>
                  <a:lnTo>
                    <a:pt x="2544" y="843745"/>
                  </a:lnTo>
                  <a:lnTo>
                    <a:pt x="1590" y="832322"/>
                  </a:lnTo>
                  <a:lnTo>
                    <a:pt x="318" y="820900"/>
                  </a:lnTo>
                  <a:lnTo>
                    <a:pt x="0" y="809160"/>
                  </a:lnTo>
                  <a:lnTo>
                    <a:pt x="318" y="799006"/>
                  </a:lnTo>
                  <a:lnTo>
                    <a:pt x="954" y="786632"/>
                  </a:lnTo>
                  <a:lnTo>
                    <a:pt x="2862" y="771401"/>
                  </a:lnTo>
                  <a:lnTo>
                    <a:pt x="4134" y="763469"/>
                  </a:lnTo>
                  <a:lnTo>
                    <a:pt x="5406" y="754585"/>
                  </a:lnTo>
                  <a:lnTo>
                    <a:pt x="7314" y="745700"/>
                  </a:lnTo>
                  <a:lnTo>
                    <a:pt x="9540" y="736181"/>
                  </a:lnTo>
                  <a:lnTo>
                    <a:pt x="12083" y="726662"/>
                  </a:lnTo>
                  <a:lnTo>
                    <a:pt x="15263" y="716826"/>
                  </a:lnTo>
                  <a:lnTo>
                    <a:pt x="18761" y="706990"/>
                  </a:lnTo>
                  <a:lnTo>
                    <a:pt x="22577" y="697154"/>
                  </a:lnTo>
                  <a:lnTo>
                    <a:pt x="27029" y="687000"/>
                  </a:lnTo>
                  <a:lnTo>
                    <a:pt x="32116" y="677164"/>
                  </a:lnTo>
                  <a:lnTo>
                    <a:pt x="37522" y="667645"/>
                  </a:lnTo>
                  <a:lnTo>
                    <a:pt x="43882" y="658126"/>
                  </a:lnTo>
                  <a:lnTo>
                    <a:pt x="50559" y="648607"/>
                  </a:lnTo>
                  <a:lnTo>
                    <a:pt x="57873" y="639405"/>
                  </a:lnTo>
                  <a:lnTo>
                    <a:pt x="66140" y="631156"/>
                  </a:lnTo>
                  <a:lnTo>
                    <a:pt x="75044" y="622906"/>
                  </a:lnTo>
                  <a:lnTo>
                    <a:pt x="79813" y="618781"/>
                  </a:lnTo>
                  <a:lnTo>
                    <a:pt x="84583" y="615291"/>
                  </a:lnTo>
                  <a:lnTo>
                    <a:pt x="89671" y="611483"/>
                  </a:lnTo>
                  <a:lnTo>
                    <a:pt x="94759" y="607993"/>
                  </a:lnTo>
                  <a:lnTo>
                    <a:pt x="100482" y="604503"/>
                  </a:lnTo>
                  <a:lnTo>
                    <a:pt x="105888" y="601647"/>
                  </a:lnTo>
                  <a:lnTo>
                    <a:pt x="111930" y="598157"/>
                  </a:lnTo>
                  <a:lnTo>
                    <a:pt x="118289" y="595618"/>
                  </a:lnTo>
                  <a:lnTo>
                    <a:pt x="124331" y="593080"/>
                  </a:lnTo>
                  <a:lnTo>
                    <a:pt x="131009" y="590542"/>
                  </a:lnTo>
                  <a:lnTo>
                    <a:pt x="137686" y="588321"/>
                  </a:lnTo>
                  <a:lnTo>
                    <a:pt x="144682" y="586099"/>
                  </a:lnTo>
                  <a:lnTo>
                    <a:pt x="151995" y="584196"/>
                  </a:lnTo>
                  <a:lnTo>
                    <a:pt x="159627" y="582927"/>
                  </a:lnTo>
                  <a:lnTo>
                    <a:pt x="167258" y="581340"/>
                  </a:lnTo>
                  <a:lnTo>
                    <a:pt x="175526" y="580071"/>
                  </a:lnTo>
                  <a:lnTo>
                    <a:pt x="183476" y="579119"/>
                  </a:lnTo>
                  <a:lnTo>
                    <a:pt x="192061" y="578484"/>
                  </a:lnTo>
                  <a:lnTo>
                    <a:pt x="200965" y="577850"/>
                  </a:lnTo>
                  <a:close/>
                  <a:moveTo>
                    <a:pt x="2083256" y="576263"/>
                  </a:moveTo>
                  <a:lnTo>
                    <a:pt x="2092166" y="576263"/>
                  </a:lnTo>
                  <a:lnTo>
                    <a:pt x="2101076" y="576263"/>
                  </a:lnTo>
                  <a:lnTo>
                    <a:pt x="2109987" y="576580"/>
                  </a:lnTo>
                  <a:lnTo>
                    <a:pt x="2118579" y="577215"/>
                  </a:lnTo>
                  <a:lnTo>
                    <a:pt x="2126534" y="578168"/>
                  </a:lnTo>
                  <a:lnTo>
                    <a:pt x="2134490" y="579438"/>
                  </a:lnTo>
                  <a:lnTo>
                    <a:pt x="2142127" y="580708"/>
                  </a:lnTo>
                  <a:lnTo>
                    <a:pt x="2149764" y="582613"/>
                  </a:lnTo>
                  <a:lnTo>
                    <a:pt x="2156765" y="584200"/>
                  </a:lnTo>
                  <a:lnTo>
                    <a:pt x="2164084" y="586105"/>
                  </a:lnTo>
                  <a:lnTo>
                    <a:pt x="2171085" y="588645"/>
                  </a:lnTo>
                  <a:lnTo>
                    <a:pt x="2177132" y="590868"/>
                  </a:lnTo>
                  <a:lnTo>
                    <a:pt x="2183814" y="594043"/>
                  </a:lnTo>
                  <a:lnTo>
                    <a:pt x="2189861" y="596583"/>
                  </a:lnTo>
                  <a:lnTo>
                    <a:pt x="2195589" y="599440"/>
                  </a:lnTo>
                  <a:lnTo>
                    <a:pt x="2201635" y="602615"/>
                  </a:lnTo>
                  <a:lnTo>
                    <a:pt x="2206726" y="606108"/>
                  </a:lnTo>
                  <a:lnTo>
                    <a:pt x="2212454" y="609918"/>
                  </a:lnTo>
                  <a:lnTo>
                    <a:pt x="2217546" y="613410"/>
                  </a:lnTo>
                  <a:lnTo>
                    <a:pt x="2222319" y="617220"/>
                  </a:lnTo>
                  <a:lnTo>
                    <a:pt x="2227093" y="620713"/>
                  </a:lnTo>
                  <a:lnTo>
                    <a:pt x="2236003" y="629285"/>
                  </a:lnTo>
                  <a:lnTo>
                    <a:pt x="2244277" y="637858"/>
                  </a:lnTo>
                  <a:lnTo>
                    <a:pt x="2251596" y="647065"/>
                  </a:lnTo>
                  <a:lnTo>
                    <a:pt x="2258279" y="656273"/>
                  </a:lnTo>
                  <a:lnTo>
                    <a:pt x="2264325" y="665798"/>
                  </a:lnTo>
                  <a:lnTo>
                    <a:pt x="2270053" y="675323"/>
                  </a:lnTo>
                  <a:lnTo>
                    <a:pt x="2274826" y="685483"/>
                  </a:lnTo>
                  <a:lnTo>
                    <a:pt x="2279281" y="695325"/>
                  </a:lnTo>
                  <a:lnTo>
                    <a:pt x="2283418" y="705168"/>
                  </a:lnTo>
                  <a:lnTo>
                    <a:pt x="2286600" y="715328"/>
                  </a:lnTo>
                  <a:lnTo>
                    <a:pt x="2290101" y="724853"/>
                  </a:lnTo>
                  <a:lnTo>
                    <a:pt x="2292647" y="734378"/>
                  </a:lnTo>
                  <a:lnTo>
                    <a:pt x="2294874" y="743903"/>
                  </a:lnTo>
                  <a:lnTo>
                    <a:pt x="2296465" y="752793"/>
                  </a:lnTo>
                  <a:lnTo>
                    <a:pt x="2298056" y="761683"/>
                  </a:lnTo>
                  <a:lnTo>
                    <a:pt x="2299329" y="769938"/>
                  </a:lnTo>
                  <a:lnTo>
                    <a:pt x="2300602" y="784860"/>
                  </a:lnTo>
                  <a:lnTo>
                    <a:pt x="2301875" y="797560"/>
                  </a:lnTo>
                  <a:lnTo>
                    <a:pt x="2301875" y="807085"/>
                  </a:lnTo>
                  <a:lnTo>
                    <a:pt x="2301557" y="818833"/>
                  </a:lnTo>
                  <a:lnTo>
                    <a:pt x="2300602" y="830581"/>
                  </a:lnTo>
                  <a:lnTo>
                    <a:pt x="2299329" y="842011"/>
                  </a:lnTo>
                  <a:lnTo>
                    <a:pt x="2297420" y="853123"/>
                  </a:lnTo>
                  <a:lnTo>
                    <a:pt x="2295192" y="864236"/>
                  </a:lnTo>
                  <a:lnTo>
                    <a:pt x="2292328" y="875348"/>
                  </a:lnTo>
                  <a:lnTo>
                    <a:pt x="2288828" y="885508"/>
                  </a:lnTo>
                  <a:lnTo>
                    <a:pt x="2285009" y="896303"/>
                  </a:lnTo>
                  <a:lnTo>
                    <a:pt x="2281191" y="906146"/>
                  </a:lnTo>
                  <a:lnTo>
                    <a:pt x="2276736" y="916306"/>
                  </a:lnTo>
                  <a:lnTo>
                    <a:pt x="2271962" y="926148"/>
                  </a:lnTo>
                  <a:lnTo>
                    <a:pt x="2266234" y="935673"/>
                  </a:lnTo>
                  <a:lnTo>
                    <a:pt x="2261143" y="944881"/>
                  </a:lnTo>
                  <a:lnTo>
                    <a:pt x="2255096" y="953771"/>
                  </a:lnTo>
                  <a:lnTo>
                    <a:pt x="2249050" y="962661"/>
                  </a:lnTo>
                  <a:lnTo>
                    <a:pt x="2242686" y="971233"/>
                  </a:lnTo>
                  <a:lnTo>
                    <a:pt x="2236321" y="979171"/>
                  </a:lnTo>
                  <a:lnTo>
                    <a:pt x="2229320" y="987108"/>
                  </a:lnTo>
                  <a:lnTo>
                    <a:pt x="2222638" y="994728"/>
                  </a:lnTo>
                  <a:lnTo>
                    <a:pt x="2215637" y="1002031"/>
                  </a:lnTo>
                  <a:lnTo>
                    <a:pt x="2208318" y="1008698"/>
                  </a:lnTo>
                  <a:lnTo>
                    <a:pt x="2200998" y="1015366"/>
                  </a:lnTo>
                  <a:lnTo>
                    <a:pt x="2193361" y="1022033"/>
                  </a:lnTo>
                  <a:lnTo>
                    <a:pt x="2186042" y="1028066"/>
                  </a:lnTo>
                  <a:lnTo>
                    <a:pt x="2178723" y="1033463"/>
                  </a:lnTo>
                  <a:lnTo>
                    <a:pt x="2171085" y="1038861"/>
                  </a:lnTo>
                  <a:lnTo>
                    <a:pt x="2163448" y="1043941"/>
                  </a:lnTo>
                  <a:lnTo>
                    <a:pt x="2155811" y="1048068"/>
                  </a:lnTo>
                  <a:lnTo>
                    <a:pt x="2148492" y="1052513"/>
                  </a:lnTo>
                  <a:lnTo>
                    <a:pt x="2141172" y="1056323"/>
                  </a:lnTo>
                  <a:lnTo>
                    <a:pt x="2133535" y="1060133"/>
                  </a:lnTo>
                  <a:lnTo>
                    <a:pt x="2126534" y="1062991"/>
                  </a:lnTo>
                  <a:lnTo>
                    <a:pt x="2119215" y="1065531"/>
                  </a:lnTo>
                  <a:lnTo>
                    <a:pt x="2110941" y="1067753"/>
                  </a:lnTo>
                  <a:lnTo>
                    <a:pt x="2102986" y="1069658"/>
                  </a:lnTo>
                  <a:lnTo>
                    <a:pt x="2094075" y="1070928"/>
                  </a:lnTo>
                  <a:lnTo>
                    <a:pt x="2085165" y="1072198"/>
                  </a:lnTo>
                  <a:lnTo>
                    <a:pt x="2075618" y="1072833"/>
                  </a:lnTo>
                  <a:lnTo>
                    <a:pt x="2066072" y="1073151"/>
                  </a:lnTo>
                  <a:lnTo>
                    <a:pt x="2056525" y="1072833"/>
                  </a:lnTo>
                  <a:lnTo>
                    <a:pt x="2046342" y="1072516"/>
                  </a:lnTo>
                  <a:lnTo>
                    <a:pt x="2036159" y="1071563"/>
                  </a:lnTo>
                  <a:lnTo>
                    <a:pt x="2025976" y="1070293"/>
                  </a:lnTo>
                  <a:lnTo>
                    <a:pt x="2015792" y="1068388"/>
                  </a:lnTo>
                  <a:lnTo>
                    <a:pt x="2005928" y="1065848"/>
                  </a:lnTo>
                  <a:lnTo>
                    <a:pt x="1995744" y="1063308"/>
                  </a:lnTo>
                  <a:lnTo>
                    <a:pt x="1985879" y="1060451"/>
                  </a:lnTo>
                  <a:lnTo>
                    <a:pt x="1975696" y="1056641"/>
                  </a:lnTo>
                  <a:lnTo>
                    <a:pt x="1966468" y="1052513"/>
                  </a:lnTo>
                  <a:lnTo>
                    <a:pt x="1957239" y="1048068"/>
                  </a:lnTo>
                  <a:lnTo>
                    <a:pt x="1948011" y="1042988"/>
                  </a:lnTo>
                  <a:lnTo>
                    <a:pt x="1939737" y="1037591"/>
                  </a:lnTo>
                  <a:lnTo>
                    <a:pt x="1931463" y="1031876"/>
                  </a:lnTo>
                  <a:lnTo>
                    <a:pt x="1923826" y="1025208"/>
                  </a:lnTo>
                  <a:lnTo>
                    <a:pt x="1916825" y="1018858"/>
                  </a:lnTo>
                  <a:lnTo>
                    <a:pt x="1910142" y="1011238"/>
                  </a:lnTo>
                  <a:lnTo>
                    <a:pt x="1904096" y="1003618"/>
                  </a:lnTo>
                  <a:lnTo>
                    <a:pt x="1898686" y="995046"/>
                  </a:lnTo>
                  <a:lnTo>
                    <a:pt x="1893913" y="986791"/>
                  </a:lnTo>
                  <a:lnTo>
                    <a:pt x="1892004" y="981711"/>
                  </a:lnTo>
                  <a:lnTo>
                    <a:pt x="1890094" y="976948"/>
                  </a:lnTo>
                  <a:lnTo>
                    <a:pt x="1888185" y="972186"/>
                  </a:lnTo>
                  <a:lnTo>
                    <a:pt x="1886912" y="967423"/>
                  </a:lnTo>
                  <a:lnTo>
                    <a:pt x="1885639" y="962343"/>
                  </a:lnTo>
                  <a:lnTo>
                    <a:pt x="1884684" y="957263"/>
                  </a:lnTo>
                  <a:lnTo>
                    <a:pt x="1883730" y="951866"/>
                  </a:lnTo>
                  <a:lnTo>
                    <a:pt x="1883093" y="946468"/>
                  </a:lnTo>
                  <a:lnTo>
                    <a:pt x="1882775" y="940753"/>
                  </a:lnTo>
                  <a:lnTo>
                    <a:pt x="1882775" y="935038"/>
                  </a:lnTo>
                  <a:lnTo>
                    <a:pt x="1882775" y="910591"/>
                  </a:lnTo>
                  <a:lnTo>
                    <a:pt x="1883730" y="884556"/>
                  </a:lnTo>
                  <a:lnTo>
                    <a:pt x="1884048" y="870586"/>
                  </a:lnTo>
                  <a:lnTo>
                    <a:pt x="1885321" y="855981"/>
                  </a:lnTo>
                  <a:lnTo>
                    <a:pt x="1886276" y="841693"/>
                  </a:lnTo>
                  <a:lnTo>
                    <a:pt x="1887867" y="827088"/>
                  </a:lnTo>
                  <a:lnTo>
                    <a:pt x="1889776" y="812165"/>
                  </a:lnTo>
                  <a:lnTo>
                    <a:pt x="1892004" y="797243"/>
                  </a:lnTo>
                  <a:lnTo>
                    <a:pt x="1894549" y="782320"/>
                  </a:lnTo>
                  <a:lnTo>
                    <a:pt x="1897413" y="767080"/>
                  </a:lnTo>
                  <a:lnTo>
                    <a:pt x="1901232" y="752475"/>
                  </a:lnTo>
                  <a:lnTo>
                    <a:pt x="1905369" y="738188"/>
                  </a:lnTo>
                  <a:lnTo>
                    <a:pt x="1909824" y="723583"/>
                  </a:lnTo>
                  <a:lnTo>
                    <a:pt x="1914597" y="709295"/>
                  </a:lnTo>
                  <a:lnTo>
                    <a:pt x="1920007" y="695643"/>
                  </a:lnTo>
                  <a:lnTo>
                    <a:pt x="1926372" y="682308"/>
                  </a:lnTo>
                  <a:lnTo>
                    <a:pt x="1933054" y="669608"/>
                  </a:lnTo>
                  <a:lnTo>
                    <a:pt x="1936555" y="663258"/>
                  </a:lnTo>
                  <a:lnTo>
                    <a:pt x="1940374" y="657225"/>
                  </a:lnTo>
                  <a:lnTo>
                    <a:pt x="1944510" y="651510"/>
                  </a:lnTo>
                  <a:lnTo>
                    <a:pt x="1948647" y="645478"/>
                  </a:lnTo>
                  <a:lnTo>
                    <a:pt x="1952784" y="640080"/>
                  </a:lnTo>
                  <a:lnTo>
                    <a:pt x="1957239" y="634365"/>
                  </a:lnTo>
                  <a:lnTo>
                    <a:pt x="1962013" y="629285"/>
                  </a:lnTo>
                  <a:lnTo>
                    <a:pt x="1967104" y="624205"/>
                  </a:lnTo>
                  <a:lnTo>
                    <a:pt x="1972196" y="619443"/>
                  </a:lnTo>
                  <a:lnTo>
                    <a:pt x="1977287" y="614998"/>
                  </a:lnTo>
                  <a:lnTo>
                    <a:pt x="1983015" y="610553"/>
                  </a:lnTo>
                  <a:lnTo>
                    <a:pt x="1988743" y="606425"/>
                  </a:lnTo>
                  <a:lnTo>
                    <a:pt x="1994790" y="602298"/>
                  </a:lnTo>
                  <a:lnTo>
                    <a:pt x="2000518" y="598805"/>
                  </a:lnTo>
                  <a:lnTo>
                    <a:pt x="2006882" y="595313"/>
                  </a:lnTo>
                  <a:lnTo>
                    <a:pt x="2013565" y="592138"/>
                  </a:lnTo>
                  <a:lnTo>
                    <a:pt x="2020248" y="588963"/>
                  </a:lnTo>
                  <a:lnTo>
                    <a:pt x="2027248" y="586423"/>
                  </a:lnTo>
                  <a:lnTo>
                    <a:pt x="2034568" y="583883"/>
                  </a:lnTo>
                  <a:lnTo>
                    <a:pt x="2041887" y="581978"/>
                  </a:lnTo>
                  <a:lnTo>
                    <a:pt x="2049842" y="580390"/>
                  </a:lnTo>
                  <a:lnTo>
                    <a:pt x="2057798" y="578803"/>
                  </a:lnTo>
                  <a:lnTo>
                    <a:pt x="2066072" y="577533"/>
                  </a:lnTo>
                  <a:lnTo>
                    <a:pt x="2074664" y="576898"/>
                  </a:lnTo>
                  <a:lnTo>
                    <a:pt x="2083256" y="576263"/>
                  </a:lnTo>
                  <a:close/>
                  <a:moveTo>
                    <a:pt x="1003300" y="490538"/>
                  </a:moveTo>
                  <a:lnTo>
                    <a:pt x="1013460" y="511810"/>
                  </a:lnTo>
                  <a:lnTo>
                    <a:pt x="1025842" y="536575"/>
                  </a:lnTo>
                  <a:lnTo>
                    <a:pt x="1039812" y="564198"/>
                  </a:lnTo>
                  <a:lnTo>
                    <a:pt x="1054417" y="592455"/>
                  </a:lnTo>
                  <a:lnTo>
                    <a:pt x="1069657" y="620395"/>
                  </a:lnTo>
                  <a:lnTo>
                    <a:pt x="1077277" y="633413"/>
                  </a:lnTo>
                  <a:lnTo>
                    <a:pt x="1084580" y="646113"/>
                  </a:lnTo>
                  <a:lnTo>
                    <a:pt x="1091565" y="657543"/>
                  </a:lnTo>
                  <a:lnTo>
                    <a:pt x="1098550" y="668338"/>
                  </a:lnTo>
                  <a:lnTo>
                    <a:pt x="1105217" y="677545"/>
                  </a:lnTo>
                  <a:lnTo>
                    <a:pt x="1111250" y="685483"/>
                  </a:lnTo>
                  <a:lnTo>
                    <a:pt x="1111250" y="648970"/>
                  </a:lnTo>
                  <a:lnTo>
                    <a:pt x="1111567" y="644525"/>
                  </a:lnTo>
                  <a:lnTo>
                    <a:pt x="1111885" y="640080"/>
                  </a:lnTo>
                  <a:lnTo>
                    <a:pt x="1113155" y="635635"/>
                  </a:lnTo>
                  <a:lnTo>
                    <a:pt x="1114107" y="631190"/>
                  </a:lnTo>
                  <a:lnTo>
                    <a:pt x="1116647" y="621983"/>
                  </a:lnTo>
                  <a:lnTo>
                    <a:pt x="1120140" y="613093"/>
                  </a:lnTo>
                  <a:lnTo>
                    <a:pt x="1123315" y="604838"/>
                  </a:lnTo>
                  <a:lnTo>
                    <a:pt x="1126490" y="596900"/>
                  </a:lnTo>
                  <a:lnTo>
                    <a:pt x="1128077" y="589598"/>
                  </a:lnTo>
                  <a:lnTo>
                    <a:pt x="1129030" y="586423"/>
                  </a:lnTo>
                  <a:lnTo>
                    <a:pt x="1129030" y="583248"/>
                  </a:lnTo>
                  <a:lnTo>
                    <a:pt x="1128712" y="580708"/>
                  </a:lnTo>
                  <a:lnTo>
                    <a:pt x="1128077" y="578168"/>
                  </a:lnTo>
                  <a:lnTo>
                    <a:pt x="1127125" y="575945"/>
                  </a:lnTo>
                  <a:lnTo>
                    <a:pt x="1125855" y="573723"/>
                  </a:lnTo>
                  <a:lnTo>
                    <a:pt x="1122997" y="569595"/>
                  </a:lnTo>
                  <a:lnTo>
                    <a:pt x="1119187" y="566103"/>
                  </a:lnTo>
                  <a:lnTo>
                    <a:pt x="1116012" y="561975"/>
                  </a:lnTo>
                  <a:lnTo>
                    <a:pt x="1114425" y="559753"/>
                  </a:lnTo>
                  <a:lnTo>
                    <a:pt x="1113155" y="557530"/>
                  </a:lnTo>
                  <a:lnTo>
                    <a:pt x="1111885" y="554990"/>
                  </a:lnTo>
                  <a:lnTo>
                    <a:pt x="1110932" y="552450"/>
                  </a:lnTo>
                  <a:lnTo>
                    <a:pt x="1109980" y="548958"/>
                  </a:lnTo>
                  <a:lnTo>
                    <a:pt x="1109980" y="545783"/>
                  </a:lnTo>
                  <a:lnTo>
                    <a:pt x="1109980" y="542290"/>
                  </a:lnTo>
                  <a:lnTo>
                    <a:pt x="1110615" y="539433"/>
                  </a:lnTo>
                  <a:lnTo>
                    <a:pt x="1111250" y="536893"/>
                  </a:lnTo>
                  <a:lnTo>
                    <a:pt x="1112202" y="534988"/>
                  </a:lnTo>
                  <a:lnTo>
                    <a:pt x="1113472" y="533083"/>
                  </a:lnTo>
                  <a:lnTo>
                    <a:pt x="1115060" y="531495"/>
                  </a:lnTo>
                  <a:lnTo>
                    <a:pt x="1116647" y="530225"/>
                  </a:lnTo>
                  <a:lnTo>
                    <a:pt x="1118870" y="529273"/>
                  </a:lnTo>
                  <a:lnTo>
                    <a:pt x="1122045" y="528320"/>
                  </a:lnTo>
                  <a:lnTo>
                    <a:pt x="1124902" y="528003"/>
                  </a:lnTo>
                  <a:lnTo>
                    <a:pt x="1131887" y="527368"/>
                  </a:lnTo>
                  <a:lnTo>
                    <a:pt x="1140777" y="527050"/>
                  </a:lnTo>
                  <a:lnTo>
                    <a:pt x="1150937" y="527050"/>
                  </a:lnTo>
                  <a:lnTo>
                    <a:pt x="1164590" y="527050"/>
                  </a:lnTo>
                  <a:lnTo>
                    <a:pt x="1175385" y="527050"/>
                  </a:lnTo>
                  <a:lnTo>
                    <a:pt x="1184275" y="527368"/>
                  </a:lnTo>
                  <a:lnTo>
                    <a:pt x="1191260" y="528003"/>
                  </a:lnTo>
                  <a:lnTo>
                    <a:pt x="1194117" y="528320"/>
                  </a:lnTo>
                  <a:lnTo>
                    <a:pt x="1196657" y="529273"/>
                  </a:lnTo>
                  <a:lnTo>
                    <a:pt x="1198880" y="530225"/>
                  </a:lnTo>
                  <a:lnTo>
                    <a:pt x="1200785" y="531495"/>
                  </a:lnTo>
                  <a:lnTo>
                    <a:pt x="1202372" y="533083"/>
                  </a:lnTo>
                  <a:lnTo>
                    <a:pt x="1203642" y="534988"/>
                  </a:lnTo>
                  <a:lnTo>
                    <a:pt x="1204595" y="536893"/>
                  </a:lnTo>
                  <a:lnTo>
                    <a:pt x="1205230" y="539433"/>
                  </a:lnTo>
                  <a:lnTo>
                    <a:pt x="1205547" y="542290"/>
                  </a:lnTo>
                  <a:lnTo>
                    <a:pt x="1205547" y="545783"/>
                  </a:lnTo>
                  <a:lnTo>
                    <a:pt x="1205547" y="548958"/>
                  </a:lnTo>
                  <a:lnTo>
                    <a:pt x="1204912" y="552450"/>
                  </a:lnTo>
                  <a:lnTo>
                    <a:pt x="1204277" y="554990"/>
                  </a:lnTo>
                  <a:lnTo>
                    <a:pt x="1202690" y="557530"/>
                  </a:lnTo>
                  <a:lnTo>
                    <a:pt x="1201420" y="559753"/>
                  </a:lnTo>
                  <a:lnTo>
                    <a:pt x="1199832" y="561975"/>
                  </a:lnTo>
                  <a:lnTo>
                    <a:pt x="1196340" y="566103"/>
                  </a:lnTo>
                  <a:lnTo>
                    <a:pt x="1193165" y="569595"/>
                  </a:lnTo>
                  <a:lnTo>
                    <a:pt x="1189672" y="573723"/>
                  </a:lnTo>
                  <a:lnTo>
                    <a:pt x="1188720" y="575945"/>
                  </a:lnTo>
                  <a:lnTo>
                    <a:pt x="1187767" y="578168"/>
                  </a:lnTo>
                  <a:lnTo>
                    <a:pt x="1187132" y="580708"/>
                  </a:lnTo>
                  <a:lnTo>
                    <a:pt x="1187132" y="583248"/>
                  </a:lnTo>
                  <a:lnTo>
                    <a:pt x="1187132" y="586423"/>
                  </a:lnTo>
                  <a:lnTo>
                    <a:pt x="1187767" y="589598"/>
                  </a:lnTo>
                  <a:lnTo>
                    <a:pt x="1189672" y="596900"/>
                  </a:lnTo>
                  <a:lnTo>
                    <a:pt x="1192212" y="604838"/>
                  </a:lnTo>
                  <a:lnTo>
                    <a:pt x="1195705" y="613093"/>
                  </a:lnTo>
                  <a:lnTo>
                    <a:pt x="1198880" y="621983"/>
                  </a:lnTo>
                  <a:lnTo>
                    <a:pt x="1201420" y="631190"/>
                  </a:lnTo>
                  <a:lnTo>
                    <a:pt x="1203007" y="635635"/>
                  </a:lnTo>
                  <a:lnTo>
                    <a:pt x="1203642" y="640080"/>
                  </a:lnTo>
                  <a:lnTo>
                    <a:pt x="1204277" y="644525"/>
                  </a:lnTo>
                  <a:lnTo>
                    <a:pt x="1204595" y="648970"/>
                  </a:lnTo>
                  <a:lnTo>
                    <a:pt x="1204595" y="685483"/>
                  </a:lnTo>
                  <a:lnTo>
                    <a:pt x="1210310" y="677863"/>
                  </a:lnTo>
                  <a:lnTo>
                    <a:pt x="1216977" y="668655"/>
                  </a:lnTo>
                  <a:lnTo>
                    <a:pt x="1223645" y="658178"/>
                  </a:lnTo>
                  <a:lnTo>
                    <a:pt x="1230630" y="646748"/>
                  </a:lnTo>
                  <a:lnTo>
                    <a:pt x="1237932" y="634683"/>
                  </a:lnTo>
                  <a:lnTo>
                    <a:pt x="1245552" y="621665"/>
                  </a:lnTo>
                  <a:lnTo>
                    <a:pt x="1260157" y="594360"/>
                  </a:lnTo>
                  <a:lnTo>
                    <a:pt x="1275080" y="566738"/>
                  </a:lnTo>
                  <a:lnTo>
                    <a:pt x="1288732" y="539750"/>
                  </a:lnTo>
                  <a:lnTo>
                    <a:pt x="1300797" y="514668"/>
                  </a:lnTo>
                  <a:lnTo>
                    <a:pt x="1311592" y="493395"/>
                  </a:lnTo>
                  <a:lnTo>
                    <a:pt x="1324927" y="497523"/>
                  </a:lnTo>
                  <a:lnTo>
                    <a:pt x="1338262" y="501015"/>
                  </a:lnTo>
                  <a:lnTo>
                    <a:pt x="1350645" y="505460"/>
                  </a:lnTo>
                  <a:lnTo>
                    <a:pt x="1362710" y="509905"/>
                  </a:lnTo>
                  <a:lnTo>
                    <a:pt x="1373822" y="514350"/>
                  </a:lnTo>
                  <a:lnTo>
                    <a:pt x="1384300" y="519113"/>
                  </a:lnTo>
                  <a:lnTo>
                    <a:pt x="1394460" y="523875"/>
                  </a:lnTo>
                  <a:lnTo>
                    <a:pt x="1403985" y="528955"/>
                  </a:lnTo>
                  <a:lnTo>
                    <a:pt x="1413192" y="533718"/>
                  </a:lnTo>
                  <a:lnTo>
                    <a:pt x="1421447" y="538480"/>
                  </a:lnTo>
                  <a:lnTo>
                    <a:pt x="1429385" y="543560"/>
                  </a:lnTo>
                  <a:lnTo>
                    <a:pt x="1436687" y="548323"/>
                  </a:lnTo>
                  <a:lnTo>
                    <a:pt x="1443672" y="553403"/>
                  </a:lnTo>
                  <a:lnTo>
                    <a:pt x="1450022" y="558165"/>
                  </a:lnTo>
                  <a:lnTo>
                    <a:pt x="1456055" y="563245"/>
                  </a:lnTo>
                  <a:lnTo>
                    <a:pt x="1461452" y="568008"/>
                  </a:lnTo>
                  <a:lnTo>
                    <a:pt x="1470977" y="576580"/>
                  </a:lnTo>
                  <a:lnTo>
                    <a:pt x="1479232" y="585153"/>
                  </a:lnTo>
                  <a:lnTo>
                    <a:pt x="1485582" y="593090"/>
                  </a:lnTo>
                  <a:lnTo>
                    <a:pt x="1490662" y="599758"/>
                  </a:lnTo>
                  <a:lnTo>
                    <a:pt x="1494155" y="604838"/>
                  </a:lnTo>
                  <a:lnTo>
                    <a:pt x="1497012" y="609283"/>
                  </a:lnTo>
                  <a:lnTo>
                    <a:pt x="1498600" y="612458"/>
                  </a:lnTo>
                  <a:lnTo>
                    <a:pt x="1498600" y="846138"/>
                  </a:lnTo>
                  <a:lnTo>
                    <a:pt x="1150937" y="846138"/>
                  </a:lnTo>
                  <a:lnTo>
                    <a:pt x="803275" y="846138"/>
                  </a:lnTo>
                  <a:lnTo>
                    <a:pt x="803275" y="612458"/>
                  </a:lnTo>
                  <a:lnTo>
                    <a:pt x="805498" y="608965"/>
                  </a:lnTo>
                  <a:lnTo>
                    <a:pt x="808673" y="604520"/>
                  </a:lnTo>
                  <a:lnTo>
                    <a:pt x="812483" y="598805"/>
                  </a:lnTo>
                  <a:lnTo>
                    <a:pt x="818515" y="591820"/>
                  </a:lnTo>
                  <a:lnTo>
                    <a:pt x="825500" y="584200"/>
                  </a:lnTo>
                  <a:lnTo>
                    <a:pt x="834390" y="575310"/>
                  </a:lnTo>
                  <a:lnTo>
                    <a:pt x="844550" y="566103"/>
                  </a:lnTo>
                  <a:lnTo>
                    <a:pt x="850582" y="561023"/>
                  </a:lnTo>
                  <a:lnTo>
                    <a:pt x="856932" y="555943"/>
                  </a:lnTo>
                  <a:lnTo>
                    <a:pt x="863917" y="550863"/>
                  </a:lnTo>
                  <a:lnTo>
                    <a:pt x="871220" y="546100"/>
                  </a:lnTo>
                  <a:lnTo>
                    <a:pt x="879157" y="541020"/>
                  </a:lnTo>
                  <a:lnTo>
                    <a:pt x="887412" y="535940"/>
                  </a:lnTo>
                  <a:lnTo>
                    <a:pt x="896620" y="530543"/>
                  </a:lnTo>
                  <a:lnTo>
                    <a:pt x="905827" y="525780"/>
                  </a:lnTo>
                  <a:lnTo>
                    <a:pt x="916305" y="520700"/>
                  </a:lnTo>
                  <a:lnTo>
                    <a:pt x="926465" y="515938"/>
                  </a:lnTo>
                  <a:lnTo>
                    <a:pt x="937895" y="511493"/>
                  </a:lnTo>
                  <a:lnTo>
                    <a:pt x="949642" y="506730"/>
                  </a:lnTo>
                  <a:lnTo>
                    <a:pt x="962342" y="502285"/>
                  </a:lnTo>
                  <a:lnTo>
                    <a:pt x="975042" y="498158"/>
                  </a:lnTo>
                  <a:lnTo>
                    <a:pt x="988695" y="494030"/>
                  </a:lnTo>
                  <a:lnTo>
                    <a:pt x="1003300" y="490538"/>
                  </a:lnTo>
                  <a:close/>
                  <a:moveTo>
                    <a:pt x="1142381" y="0"/>
                  </a:moveTo>
                  <a:lnTo>
                    <a:pt x="1150622" y="0"/>
                  </a:lnTo>
                  <a:lnTo>
                    <a:pt x="1159180" y="0"/>
                  </a:lnTo>
                  <a:lnTo>
                    <a:pt x="1167421" y="634"/>
                  </a:lnTo>
                  <a:lnTo>
                    <a:pt x="1175663" y="1902"/>
                  </a:lnTo>
                  <a:lnTo>
                    <a:pt x="1183904" y="3171"/>
                  </a:lnTo>
                  <a:lnTo>
                    <a:pt x="1192462" y="5073"/>
                  </a:lnTo>
                  <a:lnTo>
                    <a:pt x="1200386" y="7293"/>
                  </a:lnTo>
                  <a:lnTo>
                    <a:pt x="1208628" y="9830"/>
                  </a:lnTo>
                  <a:lnTo>
                    <a:pt x="1216235" y="12683"/>
                  </a:lnTo>
                  <a:lnTo>
                    <a:pt x="1224476" y="16489"/>
                  </a:lnTo>
                  <a:lnTo>
                    <a:pt x="1232083" y="20294"/>
                  </a:lnTo>
                  <a:lnTo>
                    <a:pt x="1239374" y="24733"/>
                  </a:lnTo>
                  <a:lnTo>
                    <a:pt x="1246664" y="29489"/>
                  </a:lnTo>
                  <a:lnTo>
                    <a:pt x="1254271" y="34563"/>
                  </a:lnTo>
                  <a:lnTo>
                    <a:pt x="1261245" y="39954"/>
                  </a:lnTo>
                  <a:lnTo>
                    <a:pt x="1267901" y="45978"/>
                  </a:lnTo>
                  <a:lnTo>
                    <a:pt x="1274557" y="52320"/>
                  </a:lnTo>
                  <a:lnTo>
                    <a:pt x="1280580" y="58979"/>
                  </a:lnTo>
                  <a:lnTo>
                    <a:pt x="1286602" y="66272"/>
                  </a:lnTo>
                  <a:lnTo>
                    <a:pt x="1291991" y="73565"/>
                  </a:lnTo>
                  <a:lnTo>
                    <a:pt x="1297696" y="81810"/>
                  </a:lnTo>
                  <a:lnTo>
                    <a:pt x="1302768" y="89737"/>
                  </a:lnTo>
                  <a:lnTo>
                    <a:pt x="1307205" y="98616"/>
                  </a:lnTo>
                  <a:lnTo>
                    <a:pt x="1311643" y="107494"/>
                  </a:lnTo>
                  <a:lnTo>
                    <a:pt x="1315763" y="117007"/>
                  </a:lnTo>
                  <a:lnTo>
                    <a:pt x="1319250" y="126837"/>
                  </a:lnTo>
                  <a:lnTo>
                    <a:pt x="1322420" y="137301"/>
                  </a:lnTo>
                  <a:lnTo>
                    <a:pt x="1324955" y="148082"/>
                  </a:lnTo>
                  <a:lnTo>
                    <a:pt x="1327491" y="158864"/>
                  </a:lnTo>
                  <a:lnTo>
                    <a:pt x="1328759" y="170279"/>
                  </a:lnTo>
                  <a:lnTo>
                    <a:pt x="1330344" y="182329"/>
                  </a:lnTo>
                  <a:lnTo>
                    <a:pt x="1330978" y="194695"/>
                  </a:lnTo>
                  <a:lnTo>
                    <a:pt x="1331612" y="207379"/>
                  </a:lnTo>
                  <a:lnTo>
                    <a:pt x="1330978" y="216575"/>
                  </a:lnTo>
                  <a:lnTo>
                    <a:pt x="1331612" y="215940"/>
                  </a:lnTo>
                  <a:lnTo>
                    <a:pt x="1333197" y="216575"/>
                  </a:lnTo>
                  <a:lnTo>
                    <a:pt x="1335099" y="217209"/>
                  </a:lnTo>
                  <a:lnTo>
                    <a:pt x="1336683" y="218794"/>
                  </a:lnTo>
                  <a:lnTo>
                    <a:pt x="1337951" y="221014"/>
                  </a:lnTo>
                  <a:lnTo>
                    <a:pt x="1338902" y="223234"/>
                  </a:lnTo>
                  <a:lnTo>
                    <a:pt x="1339853" y="226087"/>
                  </a:lnTo>
                  <a:lnTo>
                    <a:pt x="1340170" y="229258"/>
                  </a:lnTo>
                  <a:lnTo>
                    <a:pt x="1341121" y="233063"/>
                  </a:lnTo>
                  <a:lnTo>
                    <a:pt x="1341438" y="240991"/>
                  </a:lnTo>
                  <a:lnTo>
                    <a:pt x="1340804" y="250187"/>
                  </a:lnTo>
                  <a:lnTo>
                    <a:pt x="1339853" y="260333"/>
                  </a:lnTo>
                  <a:lnTo>
                    <a:pt x="1337951" y="270163"/>
                  </a:lnTo>
                  <a:lnTo>
                    <a:pt x="1335732" y="280627"/>
                  </a:lnTo>
                  <a:lnTo>
                    <a:pt x="1333197" y="290140"/>
                  </a:lnTo>
                  <a:lnTo>
                    <a:pt x="1330344" y="299336"/>
                  </a:lnTo>
                  <a:lnTo>
                    <a:pt x="1327174" y="307263"/>
                  </a:lnTo>
                  <a:lnTo>
                    <a:pt x="1325272" y="311068"/>
                  </a:lnTo>
                  <a:lnTo>
                    <a:pt x="1323371" y="314556"/>
                  </a:lnTo>
                  <a:lnTo>
                    <a:pt x="1321469" y="317410"/>
                  </a:lnTo>
                  <a:lnTo>
                    <a:pt x="1319567" y="319947"/>
                  </a:lnTo>
                  <a:lnTo>
                    <a:pt x="1317348" y="321850"/>
                  </a:lnTo>
                  <a:lnTo>
                    <a:pt x="1315763" y="323118"/>
                  </a:lnTo>
                  <a:lnTo>
                    <a:pt x="1313545" y="324069"/>
                  </a:lnTo>
                  <a:lnTo>
                    <a:pt x="1311326" y="324386"/>
                  </a:lnTo>
                  <a:lnTo>
                    <a:pt x="1311009" y="324386"/>
                  </a:lnTo>
                  <a:lnTo>
                    <a:pt x="1304669" y="341827"/>
                  </a:lnTo>
                  <a:lnTo>
                    <a:pt x="1297379" y="358632"/>
                  </a:lnTo>
                  <a:lnTo>
                    <a:pt x="1289455" y="374804"/>
                  </a:lnTo>
                  <a:lnTo>
                    <a:pt x="1281531" y="390659"/>
                  </a:lnTo>
                  <a:lnTo>
                    <a:pt x="1272338" y="405245"/>
                  </a:lnTo>
                  <a:lnTo>
                    <a:pt x="1267901" y="412855"/>
                  </a:lnTo>
                  <a:lnTo>
                    <a:pt x="1262512" y="419832"/>
                  </a:lnTo>
                  <a:lnTo>
                    <a:pt x="1257758" y="426490"/>
                  </a:lnTo>
                  <a:lnTo>
                    <a:pt x="1252686" y="432515"/>
                  </a:lnTo>
                  <a:lnTo>
                    <a:pt x="1247932" y="438857"/>
                  </a:lnTo>
                  <a:lnTo>
                    <a:pt x="1242543" y="444882"/>
                  </a:lnTo>
                  <a:lnTo>
                    <a:pt x="1237155" y="450590"/>
                  </a:lnTo>
                  <a:lnTo>
                    <a:pt x="1231766" y="455980"/>
                  </a:lnTo>
                  <a:lnTo>
                    <a:pt x="1226061" y="461054"/>
                  </a:lnTo>
                  <a:lnTo>
                    <a:pt x="1220672" y="465810"/>
                  </a:lnTo>
                  <a:lnTo>
                    <a:pt x="1215284" y="470249"/>
                  </a:lnTo>
                  <a:lnTo>
                    <a:pt x="1209578" y="474372"/>
                  </a:lnTo>
                  <a:lnTo>
                    <a:pt x="1203873" y="478177"/>
                  </a:lnTo>
                  <a:lnTo>
                    <a:pt x="1197851" y="481665"/>
                  </a:lnTo>
                  <a:lnTo>
                    <a:pt x="1191828" y="484519"/>
                  </a:lnTo>
                  <a:lnTo>
                    <a:pt x="1186440" y="487372"/>
                  </a:lnTo>
                  <a:lnTo>
                    <a:pt x="1180417" y="489592"/>
                  </a:lnTo>
                  <a:lnTo>
                    <a:pt x="1174712" y="491495"/>
                  </a:lnTo>
                  <a:lnTo>
                    <a:pt x="1168372" y="493080"/>
                  </a:lnTo>
                  <a:lnTo>
                    <a:pt x="1162667" y="494031"/>
                  </a:lnTo>
                  <a:lnTo>
                    <a:pt x="1156644" y="494983"/>
                  </a:lnTo>
                  <a:lnTo>
                    <a:pt x="1150622" y="495300"/>
                  </a:lnTo>
                  <a:lnTo>
                    <a:pt x="1144917" y="494983"/>
                  </a:lnTo>
                  <a:lnTo>
                    <a:pt x="1138894" y="494031"/>
                  </a:lnTo>
                  <a:lnTo>
                    <a:pt x="1133189" y="493080"/>
                  </a:lnTo>
                  <a:lnTo>
                    <a:pt x="1126849" y="491495"/>
                  </a:lnTo>
                  <a:lnTo>
                    <a:pt x="1120827" y="489592"/>
                  </a:lnTo>
                  <a:lnTo>
                    <a:pt x="1115121" y="487372"/>
                  </a:lnTo>
                  <a:lnTo>
                    <a:pt x="1109099" y="484519"/>
                  </a:lnTo>
                  <a:lnTo>
                    <a:pt x="1103710" y="481665"/>
                  </a:lnTo>
                  <a:lnTo>
                    <a:pt x="1097688" y="478177"/>
                  </a:lnTo>
                  <a:lnTo>
                    <a:pt x="1091983" y="474372"/>
                  </a:lnTo>
                  <a:lnTo>
                    <a:pt x="1086277" y="470249"/>
                  </a:lnTo>
                  <a:lnTo>
                    <a:pt x="1080572" y="465810"/>
                  </a:lnTo>
                  <a:lnTo>
                    <a:pt x="1074866" y="461054"/>
                  </a:lnTo>
                  <a:lnTo>
                    <a:pt x="1069478" y="455980"/>
                  </a:lnTo>
                  <a:lnTo>
                    <a:pt x="1064089" y="450272"/>
                  </a:lnTo>
                  <a:lnTo>
                    <a:pt x="1058701" y="444882"/>
                  </a:lnTo>
                  <a:lnTo>
                    <a:pt x="1053629" y="438857"/>
                  </a:lnTo>
                  <a:lnTo>
                    <a:pt x="1048558" y="432515"/>
                  </a:lnTo>
                  <a:lnTo>
                    <a:pt x="1043486" y="425856"/>
                  </a:lnTo>
                  <a:lnTo>
                    <a:pt x="1038415" y="419514"/>
                  </a:lnTo>
                  <a:lnTo>
                    <a:pt x="1033660" y="412538"/>
                  </a:lnTo>
                  <a:lnTo>
                    <a:pt x="1028906" y="404928"/>
                  </a:lnTo>
                  <a:lnTo>
                    <a:pt x="1020030" y="390342"/>
                  </a:lnTo>
                  <a:lnTo>
                    <a:pt x="1011472" y="374487"/>
                  </a:lnTo>
                  <a:lnTo>
                    <a:pt x="1003865" y="357998"/>
                  </a:lnTo>
                  <a:lnTo>
                    <a:pt x="996892" y="340875"/>
                  </a:lnTo>
                  <a:lnTo>
                    <a:pt x="990552" y="323752"/>
                  </a:lnTo>
                  <a:lnTo>
                    <a:pt x="988333" y="322801"/>
                  </a:lnTo>
                  <a:lnTo>
                    <a:pt x="986432" y="321850"/>
                  </a:lnTo>
                  <a:lnTo>
                    <a:pt x="984213" y="320264"/>
                  </a:lnTo>
                  <a:lnTo>
                    <a:pt x="982628" y="318045"/>
                  </a:lnTo>
                  <a:lnTo>
                    <a:pt x="980726" y="315508"/>
                  </a:lnTo>
                  <a:lnTo>
                    <a:pt x="978507" y="312971"/>
                  </a:lnTo>
                  <a:lnTo>
                    <a:pt x="975021" y="305995"/>
                  </a:lnTo>
                  <a:lnTo>
                    <a:pt x="971851" y="298068"/>
                  </a:lnTo>
                  <a:lnTo>
                    <a:pt x="969315" y="289506"/>
                  </a:lnTo>
                  <a:lnTo>
                    <a:pt x="966779" y="280310"/>
                  </a:lnTo>
                  <a:lnTo>
                    <a:pt x="964878" y="270480"/>
                  </a:lnTo>
                  <a:lnTo>
                    <a:pt x="963293" y="260968"/>
                  </a:lnTo>
                  <a:lnTo>
                    <a:pt x="962342" y="251455"/>
                  </a:lnTo>
                  <a:lnTo>
                    <a:pt x="962025" y="242576"/>
                  </a:lnTo>
                  <a:lnTo>
                    <a:pt x="962342" y="234966"/>
                  </a:lnTo>
                  <a:lnTo>
                    <a:pt x="962976" y="227990"/>
                  </a:lnTo>
                  <a:lnTo>
                    <a:pt x="963610" y="224819"/>
                  </a:lnTo>
                  <a:lnTo>
                    <a:pt x="964878" y="222599"/>
                  </a:lnTo>
                  <a:lnTo>
                    <a:pt x="965829" y="220380"/>
                  </a:lnTo>
                  <a:lnTo>
                    <a:pt x="967096" y="218794"/>
                  </a:lnTo>
                  <a:lnTo>
                    <a:pt x="968998" y="217526"/>
                  </a:lnTo>
                  <a:lnTo>
                    <a:pt x="970266" y="217209"/>
                  </a:lnTo>
                  <a:lnTo>
                    <a:pt x="970266" y="207379"/>
                  </a:lnTo>
                  <a:lnTo>
                    <a:pt x="970266" y="194695"/>
                  </a:lnTo>
                  <a:lnTo>
                    <a:pt x="971217" y="182329"/>
                  </a:lnTo>
                  <a:lnTo>
                    <a:pt x="972485" y="170279"/>
                  </a:lnTo>
                  <a:lnTo>
                    <a:pt x="974387" y="158864"/>
                  </a:lnTo>
                  <a:lnTo>
                    <a:pt x="976606" y="148082"/>
                  </a:lnTo>
                  <a:lnTo>
                    <a:pt x="979141" y="137301"/>
                  </a:lnTo>
                  <a:lnTo>
                    <a:pt x="982628" y="126837"/>
                  </a:lnTo>
                  <a:lnTo>
                    <a:pt x="985798" y="117007"/>
                  </a:lnTo>
                  <a:lnTo>
                    <a:pt x="989918" y="107494"/>
                  </a:lnTo>
                  <a:lnTo>
                    <a:pt x="994356" y="98616"/>
                  </a:lnTo>
                  <a:lnTo>
                    <a:pt x="999110" y="89737"/>
                  </a:lnTo>
                  <a:lnTo>
                    <a:pt x="1003865" y="81810"/>
                  </a:lnTo>
                  <a:lnTo>
                    <a:pt x="1009253" y="73565"/>
                  </a:lnTo>
                  <a:lnTo>
                    <a:pt x="1014959" y="66272"/>
                  </a:lnTo>
                  <a:lnTo>
                    <a:pt x="1021298" y="58979"/>
                  </a:lnTo>
                  <a:lnTo>
                    <a:pt x="1027321" y="52320"/>
                  </a:lnTo>
                  <a:lnTo>
                    <a:pt x="1033660" y="45978"/>
                  </a:lnTo>
                  <a:lnTo>
                    <a:pt x="1040633" y="39954"/>
                  </a:lnTo>
                  <a:lnTo>
                    <a:pt x="1047607" y="34563"/>
                  </a:lnTo>
                  <a:lnTo>
                    <a:pt x="1054580" y="29489"/>
                  </a:lnTo>
                  <a:lnTo>
                    <a:pt x="1061870" y="24733"/>
                  </a:lnTo>
                  <a:lnTo>
                    <a:pt x="1069795" y="20294"/>
                  </a:lnTo>
                  <a:lnTo>
                    <a:pt x="1077402" y="16489"/>
                  </a:lnTo>
                  <a:lnTo>
                    <a:pt x="1085326" y="12683"/>
                  </a:lnTo>
                  <a:lnTo>
                    <a:pt x="1092934" y="9830"/>
                  </a:lnTo>
                  <a:lnTo>
                    <a:pt x="1101175" y="7293"/>
                  </a:lnTo>
                  <a:lnTo>
                    <a:pt x="1109099" y="5073"/>
                  </a:lnTo>
                  <a:lnTo>
                    <a:pt x="1117657" y="3171"/>
                  </a:lnTo>
                  <a:lnTo>
                    <a:pt x="1125581" y="1902"/>
                  </a:lnTo>
                  <a:lnTo>
                    <a:pt x="1134140" y="634"/>
                  </a:lnTo>
                  <a:lnTo>
                    <a:pt x="114238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grpSp>
      <p:grpSp>
        <p:nvGrpSpPr>
          <p:cNvPr id="27" name="组合 26"/>
          <p:cNvGrpSpPr/>
          <p:nvPr/>
        </p:nvGrpSpPr>
        <p:grpSpPr>
          <a:xfrm>
            <a:off x="6884413" y="3568638"/>
            <a:ext cx="809956" cy="809956"/>
            <a:chOff x="5975988" y="2859822"/>
            <a:chExt cx="720000" cy="720000"/>
          </a:xfrm>
          <a:effectLst/>
        </p:grpSpPr>
        <p:sp>
          <p:nvSpPr>
            <p:cNvPr id="20" name="MH_Title_1"/>
            <p:cNvSpPr/>
            <p:nvPr>
              <p:custDataLst>
                <p:tags r:id="rId10"/>
              </p:custDataLst>
            </p:nvPr>
          </p:nvSpPr>
          <p:spPr>
            <a:xfrm>
              <a:off x="5975988" y="2859822"/>
              <a:ext cx="720000" cy="720000"/>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3797" dirty="0">
                <a:cs typeface="+mn-ea"/>
                <a:sym typeface="+mn-lt"/>
              </a:endParaRPr>
            </a:p>
          </p:txBody>
        </p:sp>
        <p:sp>
          <p:nvSpPr>
            <p:cNvPr id="21" name="KSO_Shape"/>
            <p:cNvSpPr>
              <a:spLocks/>
            </p:cNvSpPr>
            <p:nvPr/>
          </p:nvSpPr>
          <p:spPr bwMode="auto">
            <a:xfrm>
              <a:off x="6073795" y="3038902"/>
              <a:ext cx="502102" cy="362350"/>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grpSp>
      <p:grpSp>
        <p:nvGrpSpPr>
          <p:cNvPr id="33" name="组合 32"/>
          <p:cNvGrpSpPr/>
          <p:nvPr/>
        </p:nvGrpSpPr>
        <p:grpSpPr>
          <a:xfrm>
            <a:off x="6884413" y="5375434"/>
            <a:ext cx="809956" cy="809956"/>
            <a:chOff x="4535568" y="3787270"/>
            <a:chExt cx="720000" cy="720000"/>
          </a:xfrm>
          <a:effectLst/>
        </p:grpSpPr>
        <p:sp>
          <p:nvSpPr>
            <p:cNvPr id="23" name="MH_Title_1"/>
            <p:cNvSpPr/>
            <p:nvPr>
              <p:custDataLst>
                <p:tags r:id="rId9"/>
              </p:custDataLst>
            </p:nvPr>
          </p:nvSpPr>
          <p:spPr>
            <a:xfrm>
              <a:off x="4535568" y="3787270"/>
              <a:ext cx="720000" cy="720000"/>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3797" dirty="0">
                <a:cs typeface="+mn-ea"/>
                <a:sym typeface="+mn-lt"/>
              </a:endParaRPr>
            </a:p>
          </p:txBody>
        </p:sp>
        <p:sp>
          <p:nvSpPr>
            <p:cNvPr id="24" name="KSO_Shape"/>
            <p:cNvSpPr>
              <a:spLocks/>
            </p:cNvSpPr>
            <p:nvPr/>
          </p:nvSpPr>
          <p:spPr bwMode="auto">
            <a:xfrm>
              <a:off x="4643568" y="3913270"/>
              <a:ext cx="504000" cy="468000"/>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531">
                <a:solidFill>
                  <a:srgbClr val="FFFFFF"/>
                </a:solidFill>
                <a:latin typeface="+mn-lt"/>
                <a:ea typeface="+mn-ea"/>
                <a:cs typeface="+mn-ea"/>
                <a:sym typeface="+mn-lt"/>
              </a:endParaRPr>
            </a:p>
          </p:txBody>
        </p:sp>
      </p:grpSp>
      <p:sp>
        <p:nvSpPr>
          <p:cNvPr id="6" name="标题 5"/>
          <p:cNvSpPr>
            <a:spLocks noGrp="1"/>
          </p:cNvSpPr>
          <p:nvPr>
            <p:ph type="title"/>
          </p:nvPr>
        </p:nvSpPr>
        <p:spPr/>
        <p:txBody>
          <a:bodyPr/>
          <a:lstStyle/>
          <a:p>
            <a:r>
              <a:rPr lang="zh-CN" altLang="en-US" sz="2813" b="1" dirty="0">
                <a:solidFill>
                  <a:prstClr val="black">
                    <a:lumMod val="65000"/>
                    <a:lumOff val="35000"/>
                  </a:prstClr>
                </a:solidFill>
                <a:latin typeface="+mn-lt"/>
                <a:ea typeface="+mn-ea"/>
                <a:cs typeface="+mn-ea"/>
                <a:sym typeface="+mn-lt"/>
              </a:rPr>
              <a:t>产品介绍</a:t>
            </a:r>
            <a:endParaRPr lang="zh-CN" altLang="en-US" sz="2813" b="1" dirty="0">
              <a:latin typeface="+mn-lt"/>
              <a:ea typeface="+mn-ea"/>
              <a:cs typeface="+mn-ea"/>
              <a:sym typeface="+mn-lt"/>
            </a:endParaRPr>
          </a:p>
        </p:txBody>
      </p:sp>
      <p:sp>
        <p:nvSpPr>
          <p:cNvPr id="25" name="MH_Text_1"/>
          <p:cNvSpPr txBox="1">
            <a:spLocks noChangeArrowheads="1"/>
          </p:cNvSpPr>
          <p:nvPr>
            <p:custDataLst>
              <p:tags r:id="rId3"/>
            </p:custDataLst>
          </p:nvPr>
        </p:nvSpPr>
        <p:spPr bwMode="auto">
          <a:xfrm>
            <a:off x="8049466" y="2060075"/>
            <a:ext cx="3645205" cy="79609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828" dirty="0">
                <a:solidFill>
                  <a:schemeClr val="tx1">
                    <a:lumMod val="65000"/>
                    <a:lumOff val="35000"/>
                  </a:schemeClr>
                </a:solidFill>
                <a:latin typeface="+mn-lt"/>
                <a:cs typeface="+mn-ea"/>
                <a:sym typeface="+mn-lt"/>
              </a:rPr>
              <a:t>您的内容打在这里，或者通过复制您的文本后，</a:t>
            </a:r>
            <a:endParaRPr lang="en-US" altLang="zh-CN" sz="1828" dirty="0">
              <a:solidFill>
                <a:schemeClr val="tx1">
                  <a:lumMod val="65000"/>
                  <a:lumOff val="35000"/>
                </a:schemeClr>
              </a:solidFill>
              <a:latin typeface="+mn-lt"/>
              <a:cs typeface="+mn-ea"/>
              <a:sym typeface="+mn-lt"/>
            </a:endParaRPr>
          </a:p>
        </p:txBody>
      </p:sp>
      <p:sp>
        <p:nvSpPr>
          <p:cNvPr id="26" name="MH_SubTitle_1"/>
          <p:cNvSpPr txBox="1">
            <a:spLocks noChangeArrowheads="1"/>
          </p:cNvSpPr>
          <p:nvPr>
            <p:custDataLst>
              <p:tags r:id="rId4"/>
            </p:custDataLst>
          </p:nvPr>
        </p:nvSpPr>
        <p:spPr bwMode="auto">
          <a:xfrm>
            <a:off x="8049467" y="1686619"/>
            <a:ext cx="2528079" cy="4545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68725" tIns="0" rIns="168725"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2109" dirty="0">
                <a:solidFill>
                  <a:schemeClr val="dk2"/>
                </a:solidFill>
                <a:sym typeface="+mn-lt"/>
              </a:rPr>
              <a:t>点击输入标题</a:t>
            </a:r>
          </a:p>
        </p:txBody>
      </p:sp>
      <p:cxnSp>
        <p:nvCxnSpPr>
          <p:cNvPr id="8" name="直接连接符 7"/>
          <p:cNvCxnSpPr/>
          <p:nvPr/>
        </p:nvCxnSpPr>
        <p:spPr>
          <a:xfrm>
            <a:off x="6631302" y="3058680"/>
            <a:ext cx="5367137" cy="0"/>
          </a:xfrm>
          <a:prstGeom prst="line">
            <a:avLst/>
          </a:prstGeom>
          <a:ln>
            <a:solidFill>
              <a:schemeClr val="bg1">
                <a:lumMod val="65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28" name="MH_Text_1"/>
          <p:cNvSpPr txBox="1">
            <a:spLocks noChangeArrowheads="1"/>
          </p:cNvSpPr>
          <p:nvPr>
            <p:custDataLst>
              <p:tags r:id="rId5"/>
            </p:custDataLst>
          </p:nvPr>
        </p:nvSpPr>
        <p:spPr bwMode="auto">
          <a:xfrm>
            <a:off x="8049466" y="3832050"/>
            <a:ext cx="3645205" cy="79609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828" dirty="0">
                <a:solidFill>
                  <a:schemeClr val="tx1">
                    <a:lumMod val="65000"/>
                    <a:lumOff val="35000"/>
                  </a:schemeClr>
                </a:solidFill>
                <a:latin typeface="+mn-lt"/>
                <a:cs typeface="+mn-ea"/>
                <a:sym typeface="+mn-lt"/>
              </a:rPr>
              <a:t>您的内容打在这里，或者通过复制您的文本后，</a:t>
            </a:r>
            <a:endParaRPr lang="en-US" altLang="zh-CN" sz="1828" dirty="0">
              <a:solidFill>
                <a:schemeClr val="tx1">
                  <a:lumMod val="65000"/>
                  <a:lumOff val="35000"/>
                </a:schemeClr>
              </a:solidFill>
              <a:latin typeface="+mn-lt"/>
              <a:cs typeface="+mn-ea"/>
              <a:sym typeface="+mn-lt"/>
            </a:endParaRPr>
          </a:p>
        </p:txBody>
      </p:sp>
      <p:sp>
        <p:nvSpPr>
          <p:cNvPr id="29" name="MH_SubTitle_1"/>
          <p:cNvSpPr txBox="1">
            <a:spLocks noChangeArrowheads="1"/>
          </p:cNvSpPr>
          <p:nvPr>
            <p:custDataLst>
              <p:tags r:id="rId6"/>
            </p:custDataLst>
          </p:nvPr>
        </p:nvSpPr>
        <p:spPr bwMode="auto">
          <a:xfrm>
            <a:off x="8049467" y="3458594"/>
            <a:ext cx="2528079" cy="4545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68725" tIns="0" rIns="168725"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FF0000"/>
              </a:buClr>
              <a:buNone/>
            </a:pPr>
            <a:r>
              <a:rPr lang="zh-CN" altLang="en-US" sz="2109" dirty="0">
                <a:solidFill>
                  <a:schemeClr val="dk2"/>
                </a:solidFill>
                <a:sym typeface="+mn-lt"/>
              </a:rPr>
              <a:t>点击输入标题</a:t>
            </a:r>
          </a:p>
        </p:txBody>
      </p:sp>
      <p:sp>
        <p:nvSpPr>
          <p:cNvPr id="30" name="MH_Text_1"/>
          <p:cNvSpPr txBox="1">
            <a:spLocks noChangeArrowheads="1"/>
          </p:cNvSpPr>
          <p:nvPr>
            <p:custDataLst>
              <p:tags r:id="rId7"/>
            </p:custDataLst>
          </p:nvPr>
        </p:nvSpPr>
        <p:spPr bwMode="auto">
          <a:xfrm>
            <a:off x="8049466" y="5604028"/>
            <a:ext cx="3645205" cy="79609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828" dirty="0">
                <a:solidFill>
                  <a:schemeClr val="tx1">
                    <a:lumMod val="65000"/>
                    <a:lumOff val="35000"/>
                  </a:schemeClr>
                </a:solidFill>
                <a:latin typeface="+mn-lt"/>
                <a:cs typeface="+mn-ea"/>
                <a:sym typeface="+mn-lt"/>
              </a:rPr>
              <a:t>您的内容打在这里，或者通过复制您的文本后，</a:t>
            </a:r>
            <a:endParaRPr lang="en-US" altLang="zh-CN" sz="1828" dirty="0">
              <a:solidFill>
                <a:schemeClr val="tx1">
                  <a:lumMod val="65000"/>
                  <a:lumOff val="35000"/>
                </a:schemeClr>
              </a:solidFill>
              <a:latin typeface="+mn-lt"/>
              <a:cs typeface="+mn-ea"/>
              <a:sym typeface="+mn-lt"/>
            </a:endParaRPr>
          </a:p>
        </p:txBody>
      </p:sp>
      <p:sp>
        <p:nvSpPr>
          <p:cNvPr id="31" name="MH_SubTitle_1"/>
          <p:cNvSpPr txBox="1">
            <a:spLocks noChangeArrowheads="1"/>
          </p:cNvSpPr>
          <p:nvPr>
            <p:custDataLst>
              <p:tags r:id="rId8"/>
            </p:custDataLst>
          </p:nvPr>
        </p:nvSpPr>
        <p:spPr bwMode="auto">
          <a:xfrm>
            <a:off x="8049467" y="5230572"/>
            <a:ext cx="2528079" cy="454553"/>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68725" tIns="0" rIns="168725"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2109" dirty="0">
                <a:solidFill>
                  <a:schemeClr val="dk2"/>
                </a:solidFill>
                <a:sym typeface="+mn-lt"/>
              </a:rPr>
              <a:t>点击输入标题</a:t>
            </a:r>
          </a:p>
        </p:txBody>
      </p:sp>
      <p:cxnSp>
        <p:nvCxnSpPr>
          <p:cNvPr id="32" name="直接连接符 31"/>
          <p:cNvCxnSpPr/>
          <p:nvPr/>
        </p:nvCxnSpPr>
        <p:spPr>
          <a:xfrm>
            <a:off x="6631302" y="4881283"/>
            <a:ext cx="5367137" cy="0"/>
          </a:xfrm>
          <a:prstGeom prst="line">
            <a:avLst/>
          </a:prstGeom>
          <a:ln>
            <a:solidFill>
              <a:schemeClr val="bg1">
                <a:lumMod val="65000"/>
              </a:schemeClr>
            </a:solidFill>
            <a:prstDash val="sysDash"/>
          </a:ln>
          <a:effectLst/>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5339623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dk2">
                <a:lumMod val="10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mn-lt"/>
                  <a:ea typeface="+mn-ea"/>
                  <a:cs typeface="+mn-ea"/>
                  <a:sym typeface="+mn-lt"/>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dk2">
                <a:lumMod val="10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4</a:t>
            </a:r>
            <a:endParaRPr lang="es-ES" sz="2669">
              <a:latin typeface="+mn-lt"/>
              <a:ea typeface="+mn-ea"/>
              <a:cs typeface="+mn-ea"/>
              <a:sym typeface="+mn-lt"/>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pic>
          <p:nvPicPr>
            <p:cNvPr id="19469" name="Picture 13" descr="pic9.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2</a:t>
              </a:r>
              <a:endParaRPr lang="es-ES" sz="2669">
                <a:latin typeface="+mn-lt"/>
                <a:ea typeface="+mn-ea"/>
                <a:cs typeface="+mn-ea"/>
                <a:sym typeface="+mn-lt"/>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dk2">
                <a:lumMod val="10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5</a:t>
              </a:r>
              <a:endParaRPr lang="es-ES" sz="2669">
                <a:latin typeface="+mn-lt"/>
                <a:ea typeface="+mn-ea"/>
                <a:cs typeface="+mn-ea"/>
                <a:sym typeface="+mn-lt"/>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latin typeface="+mn-lt"/>
                <a:ea typeface="+mn-ea"/>
                <a:cs typeface="+mn-ea"/>
                <a:sym typeface="+mn-lt"/>
              </a:endParaRPr>
            </a:p>
          </p:txBody>
        </p:sp>
        <p:pic>
          <p:nvPicPr>
            <p:cNvPr id="19479" name="Picture 23" descr="pic13.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 y="1797398"/>
              <a:ext cx="1829063" cy="1798986"/>
            </a:xfrm>
            <a:prstGeom prst="rect">
              <a:avLst/>
            </a:prstGeom>
            <a:blipFill dpi="0" rotWithShape="1">
              <a:blip r:embed="rId8" cstate="print">
                <a:extLst>
                  <a:ext uri="{28A0092B-C50C-407E-A947-70E740481C1C}">
                    <a14:useLocalDpi xmlns:a14="http://schemas.microsoft.com/office/drawing/2010/main" val="0"/>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mn-lt"/>
                  <a:ea typeface="+mn-ea"/>
                  <a:cs typeface="+mn-ea"/>
                  <a:sym typeface="+mn-lt"/>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mn-lt"/>
                  <a:ea typeface="+mn-ea"/>
                  <a:cs typeface="+mn-ea"/>
                  <a:sym typeface="+mn-lt"/>
                </a:rPr>
                <a:t>Portfolio 1</a:t>
              </a:r>
              <a:endParaRPr lang="es-ES" sz="2669">
                <a:latin typeface="+mn-lt"/>
                <a:ea typeface="+mn-ea"/>
                <a:cs typeface="+mn-ea"/>
                <a:sym typeface="+mn-lt"/>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cs typeface="+mn-ea"/>
                <a:sym typeface="+mn-lt"/>
              </a:endParaRPr>
            </a:p>
          </p:txBody>
        </p:sp>
        <p:sp>
          <p:nvSpPr>
            <p:cNvPr id="12" name="TextBox 11"/>
            <p:cNvSpPr txBox="1"/>
            <p:nvPr/>
          </p:nvSpPr>
          <p:spPr>
            <a:xfrm>
              <a:off x="6451179" y="2208373"/>
              <a:ext cx="591964" cy="401877"/>
            </a:xfrm>
            <a:prstGeom prst="rect">
              <a:avLst/>
            </a:prstGeom>
            <a:noFill/>
          </p:spPr>
          <p:txBody>
            <a:bodyPr wrap="none" rtlCol="0">
              <a:spAutoFit/>
            </a:bodyPr>
            <a:lstStyle/>
            <a:p>
              <a:pPr algn="just">
                <a:lnSpc>
                  <a:spcPct val="120000"/>
                </a:lnSpc>
              </a:pPr>
              <a:r>
                <a:rPr lang="en-US" sz="1600" b="1" dirty="0">
                  <a:solidFill>
                    <a:schemeClr val="bg1"/>
                  </a:solidFill>
                  <a:latin typeface="+mn-lt"/>
                  <a:ea typeface="+mn-ea"/>
                  <a:cs typeface="+mn-ea"/>
                  <a:sym typeface="+mn-lt"/>
                </a:rPr>
                <a:t>93%</a:t>
              </a:r>
              <a:endParaRPr lang="en-GB" sz="1600" b="1" dirty="0">
                <a:solidFill>
                  <a:schemeClr val="bg1"/>
                </a:solidFill>
                <a:latin typeface="+mn-lt"/>
                <a:ea typeface="+mn-ea"/>
                <a:cs typeface="+mn-ea"/>
                <a:sym typeface="+mn-lt"/>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cs typeface="+mn-ea"/>
                <a:sym typeface="+mn-lt"/>
              </a:endParaRPr>
            </a:p>
          </p:txBody>
        </p:sp>
        <p:sp>
          <p:nvSpPr>
            <p:cNvPr id="13" name="TextBox 12"/>
            <p:cNvSpPr txBox="1"/>
            <p:nvPr/>
          </p:nvSpPr>
          <p:spPr>
            <a:xfrm>
              <a:off x="6451179" y="3160455"/>
              <a:ext cx="591964" cy="401877"/>
            </a:xfrm>
            <a:prstGeom prst="rect">
              <a:avLst/>
            </a:prstGeom>
            <a:noFill/>
          </p:spPr>
          <p:txBody>
            <a:bodyPr wrap="none" rtlCol="0">
              <a:spAutoFit/>
            </a:bodyPr>
            <a:lstStyle/>
            <a:p>
              <a:pPr algn="just">
                <a:lnSpc>
                  <a:spcPct val="120000"/>
                </a:lnSpc>
              </a:pPr>
              <a:r>
                <a:rPr lang="en-US" sz="1600" b="1">
                  <a:solidFill>
                    <a:schemeClr val="bg1"/>
                  </a:solidFill>
                  <a:latin typeface="+mn-lt"/>
                  <a:ea typeface="+mn-ea"/>
                  <a:cs typeface="+mn-ea"/>
                  <a:sym typeface="+mn-lt"/>
                </a:rPr>
                <a:t>82%</a:t>
              </a:r>
              <a:endParaRPr lang="en-GB" sz="1600" b="1">
                <a:solidFill>
                  <a:schemeClr val="bg1"/>
                </a:solidFill>
                <a:latin typeface="+mn-lt"/>
                <a:ea typeface="+mn-ea"/>
                <a:cs typeface="+mn-ea"/>
                <a:sym typeface="+mn-lt"/>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cs typeface="+mn-ea"/>
                <a:sym typeface="+mn-lt"/>
              </a:endParaRPr>
            </a:p>
          </p:txBody>
        </p:sp>
        <p:sp>
          <p:nvSpPr>
            <p:cNvPr id="14" name="TextBox 13"/>
            <p:cNvSpPr txBox="1"/>
            <p:nvPr/>
          </p:nvSpPr>
          <p:spPr>
            <a:xfrm>
              <a:off x="6451178" y="4114593"/>
              <a:ext cx="591964" cy="401877"/>
            </a:xfrm>
            <a:prstGeom prst="rect">
              <a:avLst/>
            </a:prstGeom>
            <a:noFill/>
          </p:spPr>
          <p:txBody>
            <a:bodyPr wrap="none" rtlCol="0">
              <a:spAutoFit/>
            </a:bodyPr>
            <a:lstStyle/>
            <a:p>
              <a:pPr algn="just">
                <a:lnSpc>
                  <a:spcPct val="120000"/>
                </a:lnSpc>
              </a:pPr>
              <a:r>
                <a:rPr lang="en-US" sz="1600" b="1">
                  <a:solidFill>
                    <a:schemeClr val="bg1"/>
                  </a:solidFill>
                  <a:latin typeface="+mn-lt"/>
                  <a:ea typeface="+mn-ea"/>
                  <a:cs typeface="+mn-ea"/>
                  <a:sym typeface="+mn-lt"/>
                </a:rPr>
                <a:t>70%</a:t>
              </a:r>
              <a:endParaRPr lang="en-GB" sz="1600" b="1">
                <a:solidFill>
                  <a:schemeClr val="bg1"/>
                </a:solidFill>
                <a:latin typeface="+mn-lt"/>
                <a:ea typeface="+mn-ea"/>
                <a:cs typeface="+mn-ea"/>
                <a:sym typeface="+mn-lt"/>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cs typeface="+mn-ea"/>
                <a:sym typeface="+mn-lt"/>
              </a:endParaRPr>
            </a:p>
          </p:txBody>
        </p:sp>
        <p:sp>
          <p:nvSpPr>
            <p:cNvPr id="15" name="TextBox 14"/>
            <p:cNvSpPr txBox="1"/>
            <p:nvPr/>
          </p:nvSpPr>
          <p:spPr>
            <a:xfrm>
              <a:off x="6451179" y="5068728"/>
              <a:ext cx="591964" cy="401877"/>
            </a:xfrm>
            <a:prstGeom prst="rect">
              <a:avLst/>
            </a:prstGeom>
            <a:noFill/>
          </p:spPr>
          <p:txBody>
            <a:bodyPr wrap="none" rtlCol="0">
              <a:spAutoFit/>
            </a:bodyPr>
            <a:lstStyle/>
            <a:p>
              <a:pPr algn="just">
                <a:lnSpc>
                  <a:spcPct val="120000"/>
                </a:lnSpc>
              </a:pPr>
              <a:r>
                <a:rPr lang="en-US" sz="1600" b="1">
                  <a:solidFill>
                    <a:schemeClr val="bg1"/>
                  </a:solidFill>
                  <a:latin typeface="+mn-lt"/>
                  <a:ea typeface="+mn-ea"/>
                  <a:cs typeface="+mn-ea"/>
                  <a:sym typeface="+mn-lt"/>
                </a:rPr>
                <a:t>68%</a:t>
              </a:r>
              <a:endParaRPr lang="en-GB" sz="1600" b="1">
                <a:solidFill>
                  <a:schemeClr val="bg1"/>
                </a:solidFill>
                <a:latin typeface="+mn-lt"/>
                <a:ea typeface="+mn-ea"/>
                <a:cs typeface="+mn-ea"/>
                <a:sym typeface="+mn-lt"/>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cs typeface="+mn-ea"/>
                <a:sym typeface="+mn-lt"/>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22" name="Rectangle 21"/>
            <p:cNvSpPr/>
            <p:nvPr/>
          </p:nvSpPr>
          <p:spPr>
            <a:xfrm>
              <a:off x="789999" y="2242985"/>
              <a:ext cx="436099" cy="32193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23" name="Rectangle 22"/>
          <p:cNvSpPr/>
          <p:nvPr/>
        </p:nvSpPr>
        <p:spPr>
          <a:xfrm>
            <a:off x="2814293" y="2379944"/>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27" name="Rectangle 26"/>
          <p:cNvSpPr/>
          <p:nvPr/>
        </p:nvSpPr>
        <p:spPr>
          <a:xfrm>
            <a:off x="2814293" y="3339079"/>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30" name="Rectangle 29"/>
            <p:cNvSpPr/>
            <p:nvPr/>
          </p:nvSpPr>
          <p:spPr>
            <a:xfrm>
              <a:off x="789999" y="2242985"/>
              <a:ext cx="436099" cy="32193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31" name="Rectangle 30"/>
          <p:cNvSpPr/>
          <p:nvPr/>
        </p:nvSpPr>
        <p:spPr>
          <a:xfrm>
            <a:off x="2814293" y="4321572"/>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cs typeface="+mn-ea"/>
                <a:sym typeface="+mn-lt"/>
              </a:endParaRPr>
            </a:p>
          </p:txBody>
        </p:sp>
      </p:grpSp>
      <p:sp>
        <p:nvSpPr>
          <p:cNvPr id="35" name="Rectangle 34"/>
          <p:cNvSpPr/>
          <p:nvPr/>
        </p:nvSpPr>
        <p:spPr>
          <a:xfrm>
            <a:off x="2814293" y="5261487"/>
            <a:ext cx="3026728"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endParaRPr lang="en-GB" altLang="zh-CN" sz="800" dirty="0">
              <a:solidFill>
                <a:schemeClr val="bg1">
                  <a:lumMod val="65000"/>
                </a:schemeClr>
              </a:solidFill>
              <a:latin typeface="+mn-lt"/>
              <a:ea typeface="+mn-ea"/>
              <a:cs typeface="+mn-ea"/>
              <a:sym typeface="+mn-lt"/>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dk2">
              <a:lumMod val="100000"/>
            </a:schemeClr>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dk2">
              <a:lumMod val="100000"/>
            </a:schemeClr>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dk2">
              <a:lumMod val="100000"/>
            </a:schemeClr>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mn-lt"/>
              <a:ea typeface="+mn-ea"/>
              <a:cs typeface="+mn-ea"/>
              <a:sym typeface="+mn-lt"/>
            </a:endParaRPr>
          </a:p>
        </p:txBody>
      </p:sp>
      <p:sp>
        <p:nvSpPr>
          <p:cNvPr id="3" name="TextBox 2"/>
          <p:cNvSpPr txBox="1"/>
          <p:nvPr/>
        </p:nvSpPr>
        <p:spPr>
          <a:xfrm>
            <a:off x="2614222"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45%</a:t>
            </a:r>
          </a:p>
        </p:txBody>
      </p:sp>
      <p:sp>
        <p:nvSpPr>
          <p:cNvPr id="15" name="TextBox 14"/>
          <p:cNvSpPr txBox="1"/>
          <p:nvPr/>
        </p:nvSpPr>
        <p:spPr>
          <a:xfrm>
            <a:off x="3682026"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60%</a:t>
            </a:r>
          </a:p>
        </p:txBody>
      </p:sp>
      <p:sp>
        <p:nvSpPr>
          <p:cNvPr id="16" name="TextBox 15"/>
          <p:cNvSpPr txBox="1"/>
          <p:nvPr/>
        </p:nvSpPr>
        <p:spPr>
          <a:xfrm>
            <a:off x="4904531"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80%</a:t>
            </a:r>
          </a:p>
        </p:txBody>
      </p:sp>
      <p:sp>
        <p:nvSpPr>
          <p:cNvPr id="17" name="TextBox 16"/>
          <p:cNvSpPr txBox="1"/>
          <p:nvPr/>
        </p:nvSpPr>
        <p:spPr>
          <a:xfrm>
            <a:off x="6083750"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18" name="TextBox 17"/>
          <p:cNvSpPr txBox="1"/>
          <p:nvPr/>
        </p:nvSpPr>
        <p:spPr>
          <a:xfrm>
            <a:off x="7318548"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19" name="TextBox 18"/>
          <p:cNvSpPr txBox="1"/>
          <p:nvPr/>
        </p:nvSpPr>
        <p:spPr>
          <a:xfrm>
            <a:off x="8512059"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20" name="TextBox 19"/>
          <p:cNvSpPr txBox="1"/>
          <p:nvPr/>
        </p:nvSpPr>
        <p:spPr>
          <a:xfrm>
            <a:off x="9553337" y="3343640"/>
            <a:ext cx="495649" cy="33361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mn-lt"/>
                <a:ea typeface="+mn-ea"/>
                <a:cs typeface="+mn-ea"/>
                <a:sym typeface="+mn-lt"/>
              </a:rPr>
              <a:t>50%</a:t>
            </a:r>
          </a:p>
        </p:txBody>
      </p:sp>
      <p:sp>
        <p:nvSpPr>
          <p:cNvPr id="22" name="TextBox 21"/>
          <p:cNvSpPr txBox="1"/>
          <p:nvPr/>
        </p:nvSpPr>
        <p:spPr>
          <a:xfrm>
            <a:off x="2461049"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sz="1400" dirty="0">
              <a:solidFill>
                <a:schemeClr val="bg1">
                  <a:lumMod val="50000"/>
                </a:schemeClr>
              </a:solidFill>
              <a:latin typeface="+mn-lt"/>
              <a:ea typeface="+mn-ea"/>
              <a:cs typeface="+mn-ea"/>
              <a:sym typeface="+mn-lt"/>
            </a:endParaRPr>
          </a:p>
        </p:txBody>
      </p:sp>
      <p:sp>
        <p:nvSpPr>
          <p:cNvPr id="23" name="TextBox 22"/>
          <p:cNvSpPr txBox="1"/>
          <p:nvPr/>
        </p:nvSpPr>
        <p:spPr>
          <a:xfrm>
            <a:off x="3621692"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5" name="TextBox 24"/>
          <p:cNvSpPr txBox="1"/>
          <p:nvPr/>
        </p:nvSpPr>
        <p:spPr>
          <a:xfrm>
            <a:off x="4782334"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6" name="TextBox 25"/>
          <p:cNvSpPr txBox="1"/>
          <p:nvPr/>
        </p:nvSpPr>
        <p:spPr>
          <a:xfrm>
            <a:off x="5942976"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7" name="TextBox 26"/>
          <p:cNvSpPr txBox="1"/>
          <p:nvPr/>
        </p:nvSpPr>
        <p:spPr>
          <a:xfrm>
            <a:off x="7103618"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8" name="TextBox 27"/>
          <p:cNvSpPr txBox="1"/>
          <p:nvPr/>
        </p:nvSpPr>
        <p:spPr>
          <a:xfrm>
            <a:off x="8264260"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36" name="TextBox 27"/>
          <p:cNvSpPr txBox="1"/>
          <p:nvPr/>
        </p:nvSpPr>
        <p:spPr>
          <a:xfrm>
            <a:off x="9424904" y="3916257"/>
            <a:ext cx="902811" cy="337015"/>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mn-lt"/>
                <a:ea typeface="+mn-ea"/>
                <a:cs typeface="+mn-ea"/>
                <a:sym typeface="+mn-lt"/>
              </a:rPr>
              <a:t>文字内容</a:t>
            </a:r>
            <a:endParaRPr lang="en-US" altLang="zh-CN" sz="1400" dirty="0">
              <a:solidFill>
                <a:schemeClr val="bg1">
                  <a:lumMod val="50000"/>
                </a:schemeClr>
              </a:solidFill>
              <a:latin typeface="+mn-lt"/>
              <a:ea typeface="+mn-ea"/>
              <a:cs typeface="+mn-ea"/>
              <a:sym typeface="+mn-lt"/>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mn-lt"/>
                <a:ea typeface="+mn-ea"/>
                <a:cs typeface="+mn-ea"/>
                <a:sym typeface="+mn-lt"/>
              </a:rPr>
              <a:t>请替换文字内容</a:t>
            </a:r>
            <a:endParaRPr sz="1400" dirty="0">
              <a:solidFill>
                <a:schemeClr val="bg1">
                  <a:lumMod val="65000"/>
                </a:schemeClr>
              </a:solidFill>
              <a:latin typeface="+mn-lt"/>
              <a:ea typeface="+mn-ea"/>
              <a:cs typeface="+mn-ea"/>
              <a:sym typeface="+mn-lt"/>
            </a:endParaRPr>
          </a:p>
        </p:txBody>
      </p:sp>
      <p:sp>
        <p:nvSpPr>
          <p:cNvPr id="29" name="Shape 2414"/>
          <p:cNvSpPr/>
          <p:nvPr/>
        </p:nvSpPr>
        <p:spPr>
          <a:xfrm>
            <a:off x="2105141" y="5193530"/>
            <a:ext cx="3319086" cy="79276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a:t>
            </a:r>
            <a:r>
              <a:rPr lang="en-US" altLang="zh-CN" sz="800" dirty="0" err="1" smtClean="0">
                <a:solidFill>
                  <a:schemeClr val="bg1">
                    <a:lumMod val="65000"/>
                  </a:schemeClr>
                </a:solidFill>
                <a:latin typeface="+mn-lt"/>
                <a:ea typeface="+mn-ea"/>
                <a:cs typeface="+mn-ea"/>
                <a:sym typeface="+mn-lt"/>
              </a:rPr>
              <a:t>directly.Please</a:t>
            </a:r>
            <a:r>
              <a:rPr lang="en-US" altLang="zh-CN" sz="800" dirty="0" smtClean="0">
                <a:solidFill>
                  <a:schemeClr val="bg1">
                    <a:lumMod val="65000"/>
                  </a:schemeClr>
                </a:solidFill>
                <a:latin typeface="+mn-lt"/>
                <a:ea typeface="+mn-ea"/>
                <a:cs typeface="+mn-ea"/>
                <a:sym typeface="+mn-lt"/>
              </a:rPr>
              <a:t> replace text, click add relevant headline, modify the text content, also can copy your content to this </a:t>
            </a:r>
            <a:r>
              <a:rPr lang="en-US" altLang="zh-CN" sz="800" dirty="0" err="1" smtClean="0">
                <a:solidFill>
                  <a:schemeClr val="bg1">
                    <a:lumMod val="65000"/>
                  </a:schemeClr>
                </a:solidFill>
                <a:latin typeface="+mn-lt"/>
                <a:ea typeface="+mn-ea"/>
                <a:cs typeface="+mn-ea"/>
                <a:sym typeface="+mn-lt"/>
              </a:rPr>
              <a:t>directly.Please</a:t>
            </a:r>
            <a:r>
              <a:rPr lang="en-US" altLang="zh-CN" sz="800" dirty="0" smtClean="0">
                <a:solidFill>
                  <a:schemeClr val="bg1">
                    <a:lumMod val="65000"/>
                  </a:schemeClr>
                </a:solidFill>
                <a:latin typeface="+mn-lt"/>
                <a:ea typeface="+mn-ea"/>
                <a:cs typeface="+mn-ea"/>
                <a:sym typeface="+mn-lt"/>
              </a:rPr>
              <a:t> replace text, click add relevant headline, modify the text content, also can copy your content to this directly.</a:t>
            </a:r>
            <a:endParaRPr lang="zh-CN" altLang="en-US" sz="800" dirty="0">
              <a:solidFill>
                <a:schemeClr val="bg1">
                  <a:lumMod val="65000"/>
                </a:schemeClr>
              </a:solidFill>
              <a:latin typeface="+mn-lt"/>
              <a:ea typeface="+mn-ea"/>
              <a:cs typeface="+mn-ea"/>
              <a:sym typeface="+mn-lt"/>
            </a:endParaRPr>
          </a:p>
        </p:txBody>
      </p:sp>
      <p:sp>
        <p:nvSpPr>
          <p:cNvPr id="2" name="矩形 1"/>
          <p:cNvSpPr/>
          <p:nvPr/>
        </p:nvSpPr>
        <p:spPr>
          <a:xfrm>
            <a:off x="5942976" y="4702389"/>
            <a:ext cx="4700771" cy="179425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3470"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200821" y="7144282"/>
            <a:ext cx="3214291" cy="879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6415111" y="7144282"/>
            <a:ext cx="3214291" cy="87922"/>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9629402" y="7144282"/>
            <a:ext cx="3214291" cy="87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a:spLocks noChangeAspect="1"/>
          </p:cNvSpPr>
          <p:nvPr/>
        </p:nvSpPr>
        <p:spPr>
          <a:xfrm>
            <a:off x="4751851" y="1604797"/>
            <a:ext cx="2496277" cy="2185899"/>
          </a:xfrm>
          <a:prstGeom prst="hexagon">
            <a:avLst/>
          </a:prstGeom>
          <a:solidFill>
            <a:schemeClr val="dk2"/>
          </a:solidFill>
          <a:ln w="15875">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prstClr val="white"/>
              </a:solidFill>
              <a:cs typeface="+mn-ea"/>
              <a:sym typeface="+mn-lt"/>
            </a:endParaRPr>
          </a:p>
        </p:txBody>
      </p:sp>
      <p:sp>
        <p:nvSpPr>
          <p:cNvPr id="12" name="文本框 8"/>
          <p:cNvSpPr>
            <a:spLocks noChangeArrowheads="1"/>
          </p:cNvSpPr>
          <p:nvPr/>
        </p:nvSpPr>
        <p:spPr bwMode="auto">
          <a:xfrm>
            <a:off x="4189164" y="4313515"/>
            <a:ext cx="3813672" cy="933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21" tIns="45712" rIns="91421" bIns="45712">
            <a:spAutoFit/>
          </a:bodyPr>
          <a:lstStyle/>
          <a:p>
            <a:pPr algn="ctr"/>
            <a:r>
              <a:rPr lang="zh-CN" altLang="en-US" sz="5467" b="1" dirty="0">
                <a:solidFill>
                  <a:schemeClr val="dk2"/>
                </a:solidFill>
                <a:latin typeface="+mn-lt"/>
                <a:ea typeface="+mn-ea"/>
                <a:cs typeface="+mn-ea"/>
                <a:sym typeface="+mn-lt"/>
              </a:rPr>
              <a:t>产品介绍</a:t>
            </a:r>
          </a:p>
        </p:txBody>
      </p:sp>
      <p:sp>
        <p:nvSpPr>
          <p:cNvPr id="13" name="矩形 51"/>
          <p:cNvSpPr>
            <a:spLocks noChangeArrowheads="1"/>
          </p:cNvSpPr>
          <p:nvPr/>
        </p:nvSpPr>
        <p:spPr bwMode="auto">
          <a:xfrm>
            <a:off x="3386667" y="5134561"/>
            <a:ext cx="5418667" cy="502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21" tIns="45712" rIns="91421" bIns="45712">
            <a:spAutoFit/>
          </a:bodyPr>
          <a:lstStyle/>
          <a:p>
            <a:pPr algn="ctr">
              <a:spcBef>
                <a:spcPct val="20000"/>
              </a:spcBef>
            </a:pPr>
            <a:r>
              <a:rPr lang="en-US" altLang="zh-CN" sz="2667" dirty="0">
                <a:solidFill>
                  <a:schemeClr val="tx1">
                    <a:lumMod val="65000"/>
                    <a:lumOff val="35000"/>
                  </a:schemeClr>
                </a:solidFill>
                <a:latin typeface="+mn-lt"/>
                <a:ea typeface="+mn-ea"/>
                <a:cs typeface="+mn-ea"/>
                <a:sym typeface="+mn-lt"/>
              </a:rPr>
              <a:t>PRODUCT INTRODUCTION</a:t>
            </a:r>
            <a:endParaRPr lang="zh-CN" altLang="en-US" sz="2667" dirty="0">
              <a:solidFill>
                <a:schemeClr val="tx1">
                  <a:lumMod val="65000"/>
                  <a:lumOff val="35000"/>
                </a:schemeClr>
              </a:solidFill>
              <a:latin typeface="+mn-lt"/>
              <a:ea typeface="+mn-ea"/>
              <a:cs typeface="+mn-ea"/>
              <a:sym typeface="+mn-lt"/>
            </a:endParaRPr>
          </a:p>
        </p:txBody>
      </p:sp>
      <p:sp>
        <p:nvSpPr>
          <p:cNvPr id="14" name="KSO_Shape"/>
          <p:cNvSpPr>
            <a:spLocks/>
          </p:cNvSpPr>
          <p:nvPr/>
        </p:nvSpPr>
        <p:spPr bwMode="auto">
          <a:xfrm>
            <a:off x="5450174" y="2056573"/>
            <a:ext cx="1187693" cy="1330875"/>
          </a:xfrm>
          <a:custGeom>
            <a:avLst/>
            <a:gdLst>
              <a:gd name="T0" fmla="*/ 735741 w 3192"/>
              <a:gd name="T1" fmla="*/ 748655 h 3576"/>
              <a:gd name="T2" fmla="*/ 714591 w 3192"/>
              <a:gd name="T3" fmla="*/ 502963 h 3576"/>
              <a:gd name="T4" fmla="*/ 687900 w 3192"/>
              <a:gd name="T5" fmla="*/ 44305 h 3576"/>
              <a:gd name="T6" fmla="*/ 910990 w 3192"/>
              <a:gd name="T7" fmla="*/ 43802 h 3576"/>
              <a:gd name="T8" fmla="*/ 879767 w 3192"/>
              <a:gd name="T9" fmla="*/ 502963 h 3576"/>
              <a:gd name="T10" fmla="*/ 858113 w 3192"/>
              <a:gd name="T11" fmla="*/ 749158 h 3576"/>
              <a:gd name="T12" fmla="*/ 984513 w 3192"/>
              <a:gd name="T13" fmla="*/ 737075 h 3576"/>
              <a:gd name="T14" fmla="*/ 1457886 w 3192"/>
              <a:gd name="T15" fmla="*/ 371558 h 3576"/>
              <a:gd name="T16" fmla="*/ 1599897 w 3192"/>
              <a:gd name="T17" fmla="*/ 513033 h 3576"/>
              <a:gd name="T18" fmla="*/ 1498676 w 3192"/>
              <a:gd name="T19" fmla="*/ 661555 h 3576"/>
              <a:gd name="T20" fmla="*/ 1189977 w 3192"/>
              <a:gd name="T21" fmla="*/ 772821 h 3576"/>
              <a:gd name="T22" fmla="*/ 962859 w 3192"/>
              <a:gd name="T23" fmla="*/ 898688 h 3576"/>
              <a:gd name="T24" fmla="*/ 1157747 w 3192"/>
              <a:gd name="T25" fmla="*/ 1012472 h 3576"/>
              <a:gd name="T26" fmla="*/ 1607451 w 3192"/>
              <a:gd name="T27" fmla="*/ 1279812 h 3576"/>
              <a:gd name="T28" fmla="*/ 1467454 w 3192"/>
              <a:gd name="T29" fmla="*/ 1421287 h 3576"/>
              <a:gd name="T30" fmla="*/ 1093792 w 3192"/>
              <a:gd name="T31" fmla="*/ 1166532 h 3576"/>
              <a:gd name="T32" fmla="*/ 908472 w 3192"/>
              <a:gd name="T33" fmla="*/ 1031100 h 3576"/>
              <a:gd name="T34" fmla="*/ 898400 w 3192"/>
              <a:gd name="T35" fmla="*/ 1324117 h 3576"/>
              <a:gd name="T36" fmla="*/ 908472 w 3192"/>
              <a:gd name="T37" fmla="*/ 1751561 h 3576"/>
              <a:gd name="T38" fmla="*/ 694447 w 3192"/>
              <a:gd name="T39" fmla="*/ 1751561 h 3576"/>
              <a:gd name="T40" fmla="*/ 674807 w 3192"/>
              <a:gd name="T41" fmla="*/ 1447970 h 3576"/>
              <a:gd name="T42" fmla="*/ 750345 w 3192"/>
              <a:gd name="T43" fmla="*/ 1102089 h 3576"/>
              <a:gd name="T44" fmla="*/ 617902 w 3192"/>
              <a:gd name="T45" fmla="*/ 1067349 h 3576"/>
              <a:gd name="T46" fmla="*/ 258340 w 3192"/>
              <a:gd name="T47" fmla="*/ 1382016 h 3576"/>
              <a:gd name="T48" fmla="*/ 43309 w 3192"/>
              <a:gd name="T49" fmla="*/ 1380002 h 3576"/>
              <a:gd name="T50" fmla="*/ 29712 w 3192"/>
              <a:gd name="T51" fmla="*/ 1194727 h 3576"/>
              <a:gd name="T52" fmla="*/ 336900 w 3192"/>
              <a:gd name="T53" fmla="*/ 1046204 h 3576"/>
              <a:gd name="T54" fmla="*/ 648117 w 3192"/>
              <a:gd name="T55" fmla="*/ 906744 h 3576"/>
              <a:gd name="T56" fmla="*/ 450207 w 3192"/>
              <a:gd name="T57" fmla="*/ 789436 h 3576"/>
              <a:gd name="T58" fmla="*/ 0 w 3192"/>
              <a:gd name="T59" fmla="*/ 526626 h 3576"/>
              <a:gd name="T60" fmla="*/ 131940 w 3192"/>
              <a:gd name="T61" fmla="*/ 379110 h 3576"/>
              <a:gd name="T62" fmla="*/ 465818 w 3192"/>
              <a:gd name="T63" fmla="*/ 595098 h 357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92" h="3576">
                <a:moveTo>
                  <a:pt x="1367" y="1536"/>
                </a:moveTo>
                <a:cubicBezTo>
                  <a:pt x="1406" y="1536"/>
                  <a:pt x="1437" y="1519"/>
                  <a:pt x="1461" y="1487"/>
                </a:cubicBezTo>
                <a:cubicBezTo>
                  <a:pt x="1485" y="1455"/>
                  <a:pt x="1497" y="1416"/>
                  <a:pt x="1497" y="1370"/>
                </a:cubicBezTo>
                <a:cubicBezTo>
                  <a:pt x="1497" y="1315"/>
                  <a:pt x="1471" y="1191"/>
                  <a:pt x="1419" y="999"/>
                </a:cubicBezTo>
                <a:cubicBezTo>
                  <a:pt x="1336" y="687"/>
                  <a:pt x="1295" y="457"/>
                  <a:pt x="1295" y="308"/>
                </a:cubicBezTo>
                <a:cubicBezTo>
                  <a:pt x="1295" y="221"/>
                  <a:pt x="1318" y="148"/>
                  <a:pt x="1366" y="88"/>
                </a:cubicBezTo>
                <a:cubicBezTo>
                  <a:pt x="1414" y="29"/>
                  <a:pt x="1488" y="0"/>
                  <a:pt x="1588" y="0"/>
                </a:cubicBezTo>
                <a:cubicBezTo>
                  <a:pt x="1687" y="0"/>
                  <a:pt x="1761" y="29"/>
                  <a:pt x="1809" y="87"/>
                </a:cubicBezTo>
                <a:cubicBezTo>
                  <a:pt x="1858" y="145"/>
                  <a:pt x="1882" y="220"/>
                  <a:pt x="1882" y="311"/>
                </a:cubicBezTo>
                <a:cubicBezTo>
                  <a:pt x="1882" y="460"/>
                  <a:pt x="1837" y="689"/>
                  <a:pt x="1747" y="999"/>
                </a:cubicBezTo>
                <a:cubicBezTo>
                  <a:pt x="1693" y="1191"/>
                  <a:pt x="1665" y="1314"/>
                  <a:pt x="1665" y="1366"/>
                </a:cubicBezTo>
                <a:cubicBezTo>
                  <a:pt x="1665" y="1416"/>
                  <a:pt x="1678" y="1457"/>
                  <a:pt x="1704" y="1488"/>
                </a:cubicBezTo>
                <a:cubicBezTo>
                  <a:pt x="1730" y="1520"/>
                  <a:pt x="1760" y="1536"/>
                  <a:pt x="1794" y="1536"/>
                </a:cubicBezTo>
                <a:cubicBezTo>
                  <a:pt x="1837" y="1536"/>
                  <a:pt x="1891" y="1512"/>
                  <a:pt x="1955" y="1464"/>
                </a:cubicBezTo>
                <a:cubicBezTo>
                  <a:pt x="2019" y="1416"/>
                  <a:pt x="2115" y="1325"/>
                  <a:pt x="2243" y="1189"/>
                </a:cubicBezTo>
                <a:cubicBezTo>
                  <a:pt x="2524" y="888"/>
                  <a:pt x="2742" y="738"/>
                  <a:pt x="2895" y="738"/>
                </a:cubicBezTo>
                <a:cubicBezTo>
                  <a:pt x="2973" y="738"/>
                  <a:pt x="3039" y="764"/>
                  <a:pt x="3094" y="818"/>
                </a:cubicBezTo>
                <a:cubicBezTo>
                  <a:pt x="3149" y="871"/>
                  <a:pt x="3177" y="938"/>
                  <a:pt x="3177" y="1019"/>
                </a:cubicBezTo>
                <a:cubicBezTo>
                  <a:pt x="3177" y="1076"/>
                  <a:pt x="3164" y="1126"/>
                  <a:pt x="3137" y="1170"/>
                </a:cubicBezTo>
                <a:cubicBezTo>
                  <a:pt x="3111" y="1215"/>
                  <a:pt x="3057" y="1263"/>
                  <a:pt x="2976" y="1314"/>
                </a:cubicBezTo>
                <a:cubicBezTo>
                  <a:pt x="2895" y="1364"/>
                  <a:pt x="2813" y="1404"/>
                  <a:pt x="2730" y="1431"/>
                </a:cubicBezTo>
                <a:cubicBezTo>
                  <a:pt x="2647" y="1459"/>
                  <a:pt x="2525" y="1493"/>
                  <a:pt x="2363" y="1535"/>
                </a:cubicBezTo>
                <a:cubicBezTo>
                  <a:pt x="2159" y="1587"/>
                  <a:pt x="2033" y="1630"/>
                  <a:pt x="1984" y="1665"/>
                </a:cubicBezTo>
                <a:cubicBezTo>
                  <a:pt x="1936" y="1700"/>
                  <a:pt x="1912" y="1740"/>
                  <a:pt x="1912" y="1785"/>
                </a:cubicBezTo>
                <a:cubicBezTo>
                  <a:pt x="1912" y="1827"/>
                  <a:pt x="1931" y="1865"/>
                  <a:pt x="1969" y="1899"/>
                </a:cubicBezTo>
                <a:cubicBezTo>
                  <a:pt x="2007" y="1933"/>
                  <a:pt x="2117" y="1970"/>
                  <a:pt x="2299" y="2011"/>
                </a:cubicBezTo>
                <a:cubicBezTo>
                  <a:pt x="2614" y="2082"/>
                  <a:pt x="2841" y="2158"/>
                  <a:pt x="2982" y="2238"/>
                </a:cubicBezTo>
                <a:cubicBezTo>
                  <a:pt x="3122" y="2318"/>
                  <a:pt x="3192" y="2419"/>
                  <a:pt x="3192" y="2542"/>
                </a:cubicBezTo>
                <a:cubicBezTo>
                  <a:pt x="3192" y="2621"/>
                  <a:pt x="3165" y="2688"/>
                  <a:pt x="3109" y="2742"/>
                </a:cubicBezTo>
                <a:cubicBezTo>
                  <a:pt x="3054" y="2796"/>
                  <a:pt x="2989" y="2823"/>
                  <a:pt x="2914" y="2823"/>
                </a:cubicBezTo>
                <a:cubicBezTo>
                  <a:pt x="2835" y="2823"/>
                  <a:pt x="2746" y="2795"/>
                  <a:pt x="2649" y="2739"/>
                </a:cubicBezTo>
                <a:cubicBezTo>
                  <a:pt x="2552" y="2683"/>
                  <a:pt x="2392" y="2542"/>
                  <a:pt x="2172" y="2317"/>
                </a:cubicBezTo>
                <a:cubicBezTo>
                  <a:pt x="2058" y="2200"/>
                  <a:pt x="1978" y="2126"/>
                  <a:pt x="1933" y="2095"/>
                </a:cubicBezTo>
                <a:cubicBezTo>
                  <a:pt x="1888" y="2063"/>
                  <a:pt x="1845" y="2048"/>
                  <a:pt x="1804" y="2048"/>
                </a:cubicBezTo>
                <a:cubicBezTo>
                  <a:pt x="1731" y="2048"/>
                  <a:pt x="1694" y="2088"/>
                  <a:pt x="1694" y="2169"/>
                </a:cubicBezTo>
                <a:cubicBezTo>
                  <a:pt x="1694" y="2236"/>
                  <a:pt x="1724" y="2390"/>
                  <a:pt x="1784" y="2630"/>
                </a:cubicBezTo>
                <a:cubicBezTo>
                  <a:pt x="1849" y="2887"/>
                  <a:pt x="1882" y="3079"/>
                  <a:pt x="1882" y="3206"/>
                </a:cubicBezTo>
                <a:cubicBezTo>
                  <a:pt x="1882" y="3324"/>
                  <a:pt x="1856" y="3415"/>
                  <a:pt x="1804" y="3479"/>
                </a:cubicBezTo>
                <a:cubicBezTo>
                  <a:pt x="1752" y="3544"/>
                  <a:pt x="1681" y="3576"/>
                  <a:pt x="1592" y="3576"/>
                </a:cubicBezTo>
                <a:cubicBezTo>
                  <a:pt x="1501" y="3576"/>
                  <a:pt x="1430" y="3544"/>
                  <a:pt x="1379" y="3479"/>
                </a:cubicBezTo>
                <a:cubicBezTo>
                  <a:pt x="1328" y="3414"/>
                  <a:pt x="1302" y="3324"/>
                  <a:pt x="1302" y="3207"/>
                </a:cubicBezTo>
                <a:cubicBezTo>
                  <a:pt x="1302" y="3098"/>
                  <a:pt x="1315" y="2987"/>
                  <a:pt x="1340" y="2876"/>
                </a:cubicBezTo>
                <a:cubicBezTo>
                  <a:pt x="1365" y="2766"/>
                  <a:pt x="1404" y="2603"/>
                  <a:pt x="1458" y="2387"/>
                </a:cubicBezTo>
                <a:cubicBezTo>
                  <a:pt x="1479" y="2305"/>
                  <a:pt x="1490" y="2239"/>
                  <a:pt x="1490" y="2189"/>
                </a:cubicBezTo>
                <a:cubicBezTo>
                  <a:pt x="1490" y="2100"/>
                  <a:pt x="1455" y="2055"/>
                  <a:pt x="1386" y="2055"/>
                </a:cubicBezTo>
                <a:cubicBezTo>
                  <a:pt x="1339" y="2055"/>
                  <a:pt x="1286" y="2077"/>
                  <a:pt x="1227" y="2120"/>
                </a:cubicBezTo>
                <a:cubicBezTo>
                  <a:pt x="1168" y="2164"/>
                  <a:pt x="1060" y="2262"/>
                  <a:pt x="902" y="2415"/>
                </a:cubicBezTo>
                <a:cubicBezTo>
                  <a:pt x="728" y="2583"/>
                  <a:pt x="598" y="2692"/>
                  <a:pt x="513" y="2745"/>
                </a:cubicBezTo>
                <a:cubicBezTo>
                  <a:pt x="427" y="2797"/>
                  <a:pt x="347" y="2823"/>
                  <a:pt x="271" y="2823"/>
                </a:cubicBezTo>
                <a:cubicBezTo>
                  <a:pt x="200" y="2823"/>
                  <a:pt x="138" y="2796"/>
                  <a:pt x="86" y="2741"/>
                </a:cubicBezTo>
                <a:cubicBezTo>
                  <a:pt x="33" y="2686"/>
                  <a:pt x="7" y="2617"/>
                  <a:pt x="7" y="2534"/>
                </a:cubicBezTo>
                <a:cubicBezTo>
                  <a:pt x="7" y="2473"/>
                  <a:pt x="24" y="2419"/>
                  <a:pt x="59" y="2373"/>
                </a:cubicBezTo>
                <a:cubicBezTo>
                  <a:pt x="95" y="2327"/>
                  <a:pt x="163" y="2279"/>
                  <a:pt x="263" y="2228"/>
                </a:cubicBezTo>
                <a:cubicBezTo>
                  <a:pt x="364" y="2178"/>
                  <a:pt x="500" y="2128"/>
                  <a:pt x="669" y="2078"/>
                </a:cubicBezTo>
                <a:cubicBezTo>
                  <a:pt x="838" y="2028"/>
                  <a:pt x="956" y="1995"/>
                  <a:pt x="1021" y="1978"/>
                </a:cubicBezTo>
                <a:cubicBezTo>
                  <a:pt x="1198" y="1933"/>
                  <a:pt x="1287" y="1874"/>
                  <a:pt x="1287" y="1801"/>
                </a:cubicBezTo>
                <a:cubicBezTo>
                  <a:pt x="1287" y="1745"/>
                  <a:pt x="1260" y="1700"/>
                  <a:pt x="1207" y="1668"/>
                </a:cubicBezTo>
                <a:cubicBezTo>
                  <a:pt x="1154" y="1635"/>
                  <a:pt x="1049" y="1602"/>
                  <a:pt x="894" y="1568"/>
                </a:cubicBezTo>
                <a:cubicBezTo>
                  <a:pt x="660" y="1518"/>
                  <a:pt x="452" y="1449"/>
                  <a:pt x="271" y="1361"/>
                </a:cubicBezTo>
                <a:cubicBezTo>
                  <a:pt x="90" y="1272"/>
                  <a:pt x="0" y="1168"/>
                  <a:pt x="0" y="1046"/>
                </a:cubicBezTo>
                <a:cubicBezTo>
                  <a:pt x="0" y="974"/>
                  <a:pt x="22" y="906"/>
                  <a:pt x="68" y="845"/>
                </a:cubicBezTo>
                <a:cubicBezTo>
                  <a:pt x="114" y="783"/>
                  <a:pt x="178" y="753"/>
                  <a:pt x="262" y="753"/>
                </a:cubicBezTo>
                <a:cubicBezTo>
                  <a:pt x="351" y="753"/>
                  <a:pt x="448" y="783"/>
                  <a:pt x="551" y="843"/>
                </a:cubicBezTo>
                <a:cubicBezTo>
                  <a:pt x="654" y="903"/>
                  <a:pt x="779" y="1016"/>
                  <a:pt x="925" y="1182"/>
                </a:cubicBezTo>
                <a:cubicBezTo>
                  <a:pt x="1132" y="1418"/>
                  <a:pt x="1279" y="1536"/>
                  <a:pt x="1367" y="1536"/>
                </a:cubicBezTo>
                <a:close/>
              </a:path>
            </a:pathLst>
          </a:custGeom>
          <a:solidFill>
            <a:schemeClr val="bg1"/>
          </a:solidFill>
          <a:ln>
            <a:noFill/>
          </a:ln>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2400">
              <a:latin typeface="+mn-lt"/>
              <a:ea typeface="+mn-ea"/>
              <a:cs typeface="+mn-ea"/>
              <a:sym typeface="+mn-lt"/>
            </a:endParaRPr>
          </a:p>
        </p:txBody>
      </p:sp>
    </p:spTree>
    <p:custDataLst>
      <p:tags r:id="rId1"/>
    </p:custDataLst>
    <p:extLst>
      <p:ext uri="{BB962C8B-B14F-4D97-AF65-F5344CB8AC3E}">
        <p14:creationId xmlns:p14="http://schemas.microsoft.com/office/powerpoint/2010/main" val="121539868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14:presetBounceEnd="50000">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14:bounceEnd="50000">
                                          <p:cBhvr additive="base">
                                            <p:cTn id="20" dur="1500" fill="hold"/>
                                            <p:tgtEl>
                                              <p:spTgt spid="11"/>
                                            </p:tgtEl>
                                            <p:attrNameLst>
                                              <p:attrName>ppt_x</p:attrName>
                                            </p:attrNameLst>
                                          </p:cBhvr>
                                          <p:tavLst>
                                            <p:tav tm="0">
                                              <p:val>
                                                <p:strVal val="0-#ppt_w/2"/>
                                              </p:val>
                                            </p:tav>
                                            <p:tav tm="100000">
                                              <p:val>
                                                <p:strVal val="#ppt_x"/>
                                              </p:val>
                                            </p:tav>
                                          </p:tavLst>
                                        </p:anim>
                                        <p:anim calcmode="lin" valueType="num" p14:bounceEnd="50000">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childTnLst>
                              </p:cTn>
                            </p:par>
                            <p:par>
                              <p:cTn id="17" fill="hold">
                                <p:stCondLst>
                                  <p:cond delay="500"/>
                                </p:stCondLst>
                                <p:childTnLst>
                                  <p:par>
                                    <p:cTn id="18" presetID="2" presetClass="entr" presetSubtype="12"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1500" fill="hold"/>
                                            <p:tgtEl>
                                              <p:spTgt spid="11"/>
                                            </p:tgtEl>
                                            <p:attrNameLst>
                                              <p:attrName>ppt_x</p:attrName>
                                            </p:attrNameLst>
                                          </p:cBhvr>
                                          <p:tavLst>
                                            <p:tav tm="0">
                                              <p:val>
                                                <p:strVal val="0-#ppt_w/2"/>
                                              </p:val>
                                            </p:tav>
                                            <p:tav tm="100000">
                                              <p:val>
                                                <p:strVal val="#ppt_x"/>
                                              </p:val>
                                            </p:tav>
                                          </p:tavLst>
                                        </p:anim>
                                        <p:anim calcmode="lin" valueType="num">
                                          <p:cBhvr additive="base">
                                            <p:cTn id="21" dur="1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p:tgtEl>
                                              <p:spTgt spid="12"/>
                                            </p:tgtEl>
                                            <p:attrNameLst>
                                              <p:attrName>ppt_y</p:attrName>
                                            </p:attrNameLst>
                                          </p:cBhvr>
                                          <p:tavLst>
                                            <p:tav tm="0">
                                              <p:val>
                                                <p:strVal val="#ppt_y+#ppt_h*1.125000"/>
                                              </p:val>
                                            </p:tav>
                                            <p:tav tm="100000">
                                              <p:val>
                                                <p:strVal val="#ppt_y"/>
                                              </p:val>
                                            </p:tav>
                                          </p:tavLst>
                                        </p:anim>
                                        <p:animEffect>
                                          <p:cBhvr>
                                            <p:cTn id="32" dur="500"/>
                                            <p:tgtEl>
                                              <p:spTgt spid="12"/>
                                            </p:tgtEl>
                                          </p:cBhvr>
                                        </p:animEffect>
                                      </p:childTnLst>
                                    </p:cTn>
                                  </p:par>
                                  <p:par>
                                    <p:cTn id="33" presetID="12" presetClass="entr" presetSubtype="1" fill="hold" grpId="0" nodeType="withEffect">
                                      <p:stCondLst>
                                        <p:cond delay="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p:tgtEl>
                                              <p:spTgt spid="13"/>
                                            </p:tgtEl>
                                            <p:attrNameLst>
                                              <p:attrName>ppt_y</p:attrName>
                                            </p:attrNameLst>
                                          </p:cBhvr>
                                          <p:tavLst>
                                            <p:tav tm="0">
                                              <p:val>
                                                <p:strVal val="#ppt_y-#ppt_h*1.125000"/>
                                              </p:val>
                                            </p:tav>
                                            <p:tav tm="100000">
                                              <p:val>
                                                <p:strVal val="#ppt_y"/>
                                              </p:val>
                                            </p:tav>
                                          </p:tavLst>
                                        </p:anim>
                                        <p:animEffect>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bldLvl="0" autoUpdateAnimBg="0"/>
          <p:bldP spid="13" grpId="0" bldLvl="0" autoUpdateAnimBg="0"/>
          <p:bldP spid="1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grpSp>
        <p:nvGrpSpPr>
          <p:cNvPr id="23" name="组合 7"/>
          <p:cNvGrpSpPr>
            <a:grpSpLocks/>
          </p:cNvGrpSpPr>
          <p:nvPr/>
        </p:nvGrpSpPr>
        <p:grpSpPr bwMode="auto">
          <a:xfrm>
            <a:off x="7949571" y="1417512"/>
            <a:ext cx="3960092" cy="1732433"/>
            <a:chOff x="2989865" y="602136"/>
            <a:chExt cx="2814868" cy="1232197"/>
          </a:xfrm>
        </p:grpSpPr>
        <p:sp>
          <p:nvSpPr>
            <p:cNvPr id="24"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mn-lt"/>
                  <a:ea typeface="+mn-ea"/>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mn-lt"/>
                  <a:ea typeface="+mn-ea"/>
                  <a:cs typeface="+mn-ea"/>
                  <a:sym typeface="+mn-lt"/>
                </a:rPr>
                <a:t>。</a:t>
              </a:r>
              <a:r>
                <a:rPr lang="zh-CN" altLang="en-US" sz="800" dirty="0">
                  <a:solidFill>
                    <a:schemeClr val="bg1">
                      <a:lumMod val="65000"/>
                    </a:schemeClr>
                  </a:solidFill>
                  <a:latin typeface="+mn-lt"/>
                  <a:ea typeface="+mn-ea"/>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mn-lt"/>
                  <a:ea typeface="+mn-ea"/>
                  <a:cs typeface="+mn-ea"/>
                  <a:sym typeface="+mn-lt"/>
                </a:rPr>
                <a:t>。</a:t>
              </a:r>
              <a:endParaRPr lang="en-GB" altLang="zh-CN" sz="800" dirty="0">
                <a:solidFill>
                  <a:schemeClr val="bg1">
                    <a:lumMod val="65000"/>
                  </a:schemeClr>
                </a:solidFill>
                <a:latin typeface="+mn-lt"/>
                <a:ea typeface="+mn-ea"/>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latin typeface="+mn-lt"/>
                  <a:ea typeface="+mn-ea"/>
                  <a:cs typeface="+mn-ea"/>
                  <a:sym typeface="+mn-lt"/>
                </a:rPr>
                <a:t>请替换文字内容</a:t>
              </a:r>
            </a:p>
          </p:txBody>
        </p:sp>
        <p:sp>
          <p:nvSpPr>
            <p:cNvPr id="27" name="文本框 66"/>
            <p:cNvSpPr txBox="1">
              <a:spLocks noChangeArrowheads="1"/>
            </p:cNvSpPr>
            <p:nvPr/>
          </p:nvSpPr>
          <p:spPr bwMode="auto">
            <a:xfrm>
              <a:off x="3000354" y="880114"/>
              <a:ext cx="1425653"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ea typeface="+mn-ea"/>
                  <a:cs typeface="+mn-ea"/>
                  <a:sym typeface="+mn-lt"/>
                </a:rPr>
                <a:t>PLEASE ADD YOUR TITLE HERE</a:t>
              </a:r>
              <a:endParaRPr lang="zh-CN" altLang="en-US" sz="1547" dirty="0">
                <a:solidFill>
                  <a:schemeClr val="bg1">
                    <a:lumMod val="65000"/>
                  </a:schemeClr>
                </a:solidFill>
                <a:latin typeface="+mn-lt"/>
                <a:ea typeface="+mn-ea"/>
                <a:cs typeface="+mn-ea"/>
                <a:sym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grpSp>
        <p:nvGrpSpPr>
          <p:cNvPr id="29" name="组合 7"/>
          <p:cNvGrpSpPr>
            <a:grpSpLocks/>
          </p:cNvGrpSpPr>
          <p:nvPr/>
        </p:nvGrpSpPr>
        <p:grpSpPr bwMode="auto">
          <a:xfrm>
            <a:off x="7949571" y="4070408"/>
            <a:ext cx="3960092" cy="1725558"/>
            <a:chOff x="2989865" y="607026"/>
            <a:chExt cx="2814868" cy="1227307"/>
          </a:xfrm>
        </p:grpSpPr>
        <p:sp>
          <p:nvSpPr>
            <p:cNvPr id="30"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mn-lt"/>
                  <a:ea typeface="+mn-ea"/>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mn-lt"/>
                <a:ea typeface="+mn-ea"/>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latin typeface="+mn-lt"/>
                  <a:ea typeface="+mn-ea"/>
                  <a:cs typeface="+mn-ea"/>
                  <a:sym typeface="+mn-lt"/>
                </a:rPr>
                <a:t>请替换文字内容</a:t>
              </a:r>
            </a:p>
          </p:txBody>
        </p:sp>
        <p:sp>
          <p:nvSpPr>
            <p:cNvPr id="32" name="文本框 66"/>
            <p:cNvSpPr txBox="1">
              <a:spLocks noChangeArrowheads="1"/>
            </p:cNvSpPr>
            <p:nvPr/>
          </p:nvSpPr>
          <p:spPr bwMode="auto">
            <a:xfrm>
              <a:off x="2989865" y="880115"/>
              <a:ext cx="1425653"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ea typeface="+mn-ea"/>
                  <a:cs typeface="+mn-ea"/>
                  <a:sym typeface="+mn-lt"/>
                </a:rPr>
                <a:t>PLEASE ADD YOUR TITLE HERE</a:t>
              </a:r>
              <a:endParaRPr lang="zh-CN" altLang="en-US" sz="1547" dirty="0">
                <a:solidFill>
                  <a:schemeClr val="bg1">
                    <a:lumMod val="65000"/>
                  </a:schemeClr>
                </a:solidFill>
                <a:latin typeface="+mn-lt"/>
                <a:ea typeface="+mn-ea"/>
                <a:cs typeface="+mn-ea"/>
                <a:sym typeface="+mn-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cs typeface="+mn-ea"/>
                <a:sym typeface="+mn-lt"/>
              </a:endParaRPr>
            </a:p>
          </p:txBody>
        </p:sp>
      </p:grpSp>
      <p:sp>
        <p:nvSpPr>
          <p:cNvPr id="20" name="Content Placeholder 2"/>
          <p:cNvSpPr txBox="1">
            <a:spLocks/>
          </p:cNvSpPr>
          <p:nvPr/>
        </p:nvSpPr>
        <p:spPr>
          <a:xfrm>
            <a:off x="5532477" y="94116"/>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21" name="Content Placeholder 2"/>
          <p:cNvSpPr txBox="1">
            <a:spLocks/>
          </p:cNvSpPr>
          <p:nvPr/>
        </p:nvSpPr>
        <p:spPr>
          <a:xfrm>
            <a:off x="5833219" y="552758"/>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custDataLst>
              <p:tags r:id="rId1"/>
            </p:custDataLst>
          </p:nvPr>
        </p:nvSpPr>
        <p:spPr>
          <a:xfrm>
            <a:off x="2965771" y="2967299"/>
            <a:ext cx="1269313" cy="1269313"/>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77" name="任意多边形 76"/>
          <p:cNvSpPr/>
          <p:nvPr>
            <p:custDataLst>
              <p:tags r:id="rId2"/>
            </p:custDataLst>
          </p:nvPr>
        </p:nvSpPr>
        <p:spPr>
          <a:xfrm>
            <a:off x="3904480" y="4937021"/>
            <a:ext cx="708711" cy="708711"/>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78" name="任意多边形 77"/>
          <p:cNvSpPr/>
          <p:nvPr>
            <p:custDataLst>
              <p:tags r:id="rId3"/>
            </p:custDataLst>
          </p:nvPr>
        </p:nvSpPr>
        <p:spPr>
          <a:xfrm>
            <a:off x="1774498" y="5357929"/>
            <a:ext cx="422842" cy="422842"/>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79" name="任意多边形 78"/>
          <p:cNvSpPr/>
          <p:nvPr>
            <p:custDataLst>
              <p:tags r:id="rId4"/>
            </p:custDataLst>
          </p:nvPr>
        </p:nvSpPr>
        <p:spPr>
          <a:xfrm>
            <a:off x="1336553" y="3142321"/>
            <a:ext cx="422842" cy="422842"/>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80" name="椭圆 79"/>
          <p:cNvSpPr/>
          <p:nvPr/>
        </p:nvSpPr>
        <p:spPr bwMode="auto">
          <a:xfrm>
            <a:off x="1970817" y="4401115"/>
            <a:ext cx="747938" cy="748099"/>
          </a:xfrm>
          <a:prstGeom prst="ellipse">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1" name="椭圆 80"/>
          <p:cNvSpPr/>
          <p:nvPr/>
        </p:nvSpPr>
        <p:spPr bwMode="auto">
          <a:xfrm>
            <a:off x="4939919" y="4029985"/>
            <a:ext cx="375048" cy="375131"/>
          </a:xfrm>
          <a:prstGeom prst="ellipse">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2" name="任意多边形 81"/>
          <p:cNvSpPr/>
          <p:nvPr>
            <p:custDataLst>
              <p:tags r:id="rId5"/>
            </p:custDataLst>
          </p:nvPr>
        </p:nvSpPr>
        <p:spPr>
          <a:xfrm>
            <a:off x="4649394" y="2931794"/>
            <a:ext cx="759333" cy="759333"/>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83" name="椭圆 82"/>
          <p:cNvSpPr/>
          <p:nvPr/>
        </p:nvSpPr>
        <p:spPr bwMode="auto">
          <a:xfrm>
            <a:off x="2931976" y="1975879"/>
            <a:ext cx="375048" cy="375131"/>
          </a:xfrm>
          <a:prstGeom prst="ellipse">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4" name="椭圆 83"/>
          <p:cNvSpPr/>
          <p:nvPr/>
        </p:nvSpPr>
        <p:spPr bwMode="auto">
          <a:xfrm>
            <a:off x="4162146" y="4449437"/>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5" name="椭圆 84"/>
          <p:cNvSpPr/>
          <p:nvPr/>
        </p:nvSpPr>
        <p:spPr bwMode="auto">
          <a:xfrm>
            <a:off x="4365677" y="2163515"/>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6" name="椭圆 85"/>
          <p:cNvSpPr/>
          <p:nvPr/>
        </p:nvSpPr>
        <p:spPr bwMode="auto">
          <a:xfrm>
            <a:off x="5314966" y="5759747"/>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87" name="TextBox 12"/>
          <p:cNvSpPr txBox="1"/>
          <p:nvPr/>
        </p:nvSpPr>
        <p:spPr>
          <a:xfrm>
            <a:off x="1985918" y="2568958"/>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远见</a:t>
            </a:r>
          </a:p>
        </p:txBody>
      </p:sp>
      <p:sp>
        <p:nvSpPr>
          <p:cNvPr id="88" name="TextBox 13"/>
          <p:cNvSpPr txBox="1"/>
          <p:nvPr/>
        </p:nvSpPr>
        <p:spPr>
          <a:xfrm>
            <a:off x="3550046" y="241147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决策</a:t>
            </a:r>
          </a:p>
        </p:txBody>
      </p:sp>
      <p:sp>
        <p:nvSpPr>
          <p:cNvPr id="89" name="TextBox 14"/>
          <p:cNvSpPr txBox="1"/>
          <p:nvPr/>
        </p:nvSpPr>
        <p:spPr>
          <a:xfrm>
            <a:off x="4258837" y="440679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团结</a:t>
            </a:r>
          </a:p>
        </p:txBody>
      </p:sp>
      <p:sp>
        <p:nvSpPr>
          <p:cNvPr id="90" name="TextBox 15"/>
          <p:cNvSpPr txBox="1"/>
          <p:nvPr/>
        </p:nvSpPr>
        <p:spPr>
          <a:xfrm>
            <a:off x="2584270" y="492854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创新</a:t>
            </a:r>
          </a:p>
        </p:txBody>
      </p:sp>
      <p:sp>
        <p:nvSpPr>
          <p:cNvPr id="91" name="TextBox 16"/>
          <p:cNvSpPr txBox="1"/>
          <p:nvPr/>
        </p:nvSpPr>
        <p:spPr>
          <a:xfrm>
            <a:off x="5954568" y="3089690"/>
            <a:ext cx="6277853" cy="1410098"/>
          </a:xfrm>
          <a:prstGeom prst="rect">
            <a:avLst/>
          </a:prstGeom>
          <a:noFill/>
          <a:effectLst/>
        </p:spPr>
        <p:txBody>
          <a:bodyPr wrap="square" lIns="142784" tIns="71390" rIns="142784" bIns="71390" rtlCol="0">
            <a:spAutoFit/>
          </a:bodyPr>
          <a:lstStyle/>
          <a:p>
            <a:pPr>
              <a:lnSpc>
                <a:spcPct val="150000"/>
              </a:lnSpc>
            </a:pPr>
            <a:r>
              <a:rPr lang="zh-CN" altLang="en-US"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       点击输人简要文字介绍，文字内容需概括精炼。不用多余的文字修饰，言简意赅的说明分项内容。点击输人简要文字介绍，文字内容需概括精炼。       </a:t>
            </a:r>
            <a:endParaRPr lang="en-US" altLang="zh-CN"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92" name="TextBox 17"/>
          <p:cNvSpPr txBox="1"/>
          <p:nvPr/>
        </p:nvSpPr>
        <p:spPr>
          <a:xfrm>
            <a:off x="5853311" y="1672109"/>
            <a:ext cx="3781749" cy="750046"/>
          </a:xfrm>
          <a:prstGeom prst="rect">
            <a:avLst/>
          </a:prstGeom>
          <a:noFill/>
          <a:effectLst/>
        </p:spPr>
        <p:txBody>
          <a:bodyPr wrap="square" lIns="142784" tIns="71390" rIns="142784" bIns="71390" rtlCol="0">
            <a:spAutoFit/>
          </a:bodyPr>
          <a:lstStyle/>
          <a:p>
            <a:r>
              <a:rPr lang="zh-CN" altLang="en-US" sz="3937" b="1" dirty="0">
                <a:solidFill>
                  <a:schemeClr val="dk2"/>
                </a:solidFill>
                <a:latin typeface="字魂59号-创粗黑" panose="00000500000000000000" pitchFamily="2" charset="-122"/>
                <a:ea typeface="字魂59号-创粗黑" panose="00000500000000000000" pitchFamily="2" charset="-122"/>
              </a:rPr>
              <a:t>诚信铸就品质</a:t>
            </a:r>
          </a:p>
        </p:txBody>
      </p:sp>
      <p:sp>
        <p:nvSpPr>
          <p:cNvPr id="93" name="TextBox 18"/>
          <p:cNvSpPr txBox="1"/>
          <p:nvPr/>
        </p:nvSpPr>
        <p:spPr>
          <a:xfrm>
            <a:off x="7473404" y="2339612"/>
            <a:ext cx="4050228" cy="750046"/>
          </a:xfrm>
          <a:prstGeom prst="rect">
            <a:avLst/>
          </a:prstGeom>
          <a:noFill/>
          <a:effectLst/>
        </p:spPr>
        <p:txBody>
          <a:bodyPr wrap="square" lIns="142784" tIns="71390" rIns="142784" bIns="71390" rtlCol="0">
            <a:spAutoFit/>
          </a:bodyPr>
          <a:lstStyle/>
          <a:p>
            <a:r>
              <a:rPr lang="zh-CN" altLang="en-US" sz="3937" b="1" dirty="0">
                <a:solidFill>
                  <a:schemeClr val="dk2"/>
                </a:solidFill>
                <a:latin typeface="字魂59号-创粗黑" panose="00000500000000000000" pitchFamily="2" charset="-122"/>
                <a:ea typeface="字魂59号-创粗黑" panose="00000500000000000000" pitchFamily="2" charset="-122"/>
              </a:rPr>
              <a:t>创新引领未来</a:t>
            </a:r>
          </a:p>
        </p:txBody>
      </p:sp>
      <p:sp>
        <p:nvSpPr>
          <p:cNvPr id="94" name="椭圆 93"/>
          <p:cNvSpPr/>
          <p:nvPr/>
        </p:nvSpPr>
        <p:spPr bwMode="auto">
          <a:xfrm>
            <a:off x="2572841" y="3755744"/>
            <a:ext cx="187525" cy="187567"/>
          </a:xfrm>
          <a:prstGeom prst="ellipse">
            <a:avLst/>
          </a:prstGeom>
          <a:solidFill>
            <a:schemeClr val="accent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sym typeface="+mn-lt"/>
            </a:endParaRPr>
          </a:p>
        </p:txBody>
      </p:sp>
      <p:sp>
        <p:nvSpPr>
          <p:cNvPr id="95" name="任意多边形 94"/>
          <p:cNvSpPr/>
          <p:nvPr>
            <p:custDataLst>
              <p:tags r:id="rId6"/>
            </p:custDataLst>
          </p:nvPr>
        </p:nvSpPr>
        <p:spPr>
          <a:xfrm>
            <a:off x="3027141" y="4476452"/>
            <a:ext cx="253111" cy="253111"/>
          </a:xfrm>
          <a:custGeom>
            <a:avLst/>
            <a:gdLst>
              <a:gd name="connsiteX0" fmla="*/ 984194 w 1968387"/>
              <a:gd name="connsiteY0" fmla="*/ 0 h 1968387"/>
              <a:gd name="connsiteX1" fmla="*/ 1968387 w 1968387"/>
              <a:gd name="connsiteY1" fmla="*/ 984194 h 1968387"/>
              <a:gd name="connsiteX2" fmla="*/ 984194 w 1968387"/>
              <a:gd name="connsiteY2" fmla="*/ 1968387 h 1968387"/>
              <a:gd name="connsiteX3" fmla="*/ 0 w 1968387"/>
              <a:gd name="connsiteY3" fmla="*/ 984194 h 1968387"/>
              <a:gd name="connsiteX4" fmla="*/ 984194 w 1968387"/>
              <a:gd name="connsiteY4" fmla="*/ 0 h 1968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8387" h="1968387">
                <a:moveTo>
                  <a:pt x="984194" y="0"/>
                </a:moveTo>
                <a:cubicBezTo>
                  <a:pt x="1527748" y="0"/>
                  <a:pt x="1968387" y="440640"/>
                  <a:pt x="1968387" y="984194"/>
                </a:cubicBezTo>
                <a:cubicBezTo>
                  <a:pt x="1968387" y="1527748"/>
                  <a:pt x="1527748" y="1968387"/>
                  <a:pt x="984194" y="1968387"/>
                </a:cubicBezTo>
                <a:cubicBezTo>
                  <a:pt x="440640" y="1968387"/>
                  <a:pt x="0" y="1527748"/>
                  <a:pt x="0" y="984194"/>
                </a:cubicBezTo>
                <a:cubicBezTo>
                  <a:pt x="0" y="440640"/>
                  <a:pt x="440640" y="0"/>
                  <a:pt x="984194" y="0"/>
                </a:cubicBezTo>
                <a:close/>
              </a:path>
            </a:pathLst>
          </a:cu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42784" tIns="71390" rIns="142784" bIns="71390" anchor="ctr"/>
          <a:lstStyle/>
          <a:p>
            <a:pPr algn="ctr"/>
            <a:endParaRPr lang="zh-CN" altLang="en-US" sz="2531" dirty="0">
              <a:solidFill>
                <a:schemeClr val="tx2">
                  <a:lumMod val="50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96" name="TextBox 23"/>
          <p:cNvSpPr txBox="1"/>
          <p:nvPr/>
        </p:nvSpPr>
        <p:spPr>
          <a:xfrm>
            <a:off x="5954568" y="4557145"/>
            <a:ext cx="6277853" cy="1410098"/>
          </a:xfrm>
          <a:prstGeom prst="rect">
            <a:avLst/>
          </a:prstGeom>
          <a:noFill/>
          <a:effectLst/>
        </p:spPr>
        <p:txBody>
          <a:bodyPr wrap="square" lIns="142784" tIns="71390" rIns="142784" bIns="71390" rtlCol="0">
            <a:spAutoFit/>
          </a:bodyPr>
          <a:lstStyle/>
          <a:p>
            <a:pPr>
              <a:lnSpc>
                <a:spcPct val="150000"/>
              </a:lnSpc>
            </a:pPr>
            <a:r>
              <a:rPr lang="zh-CN" altLang="en-US"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       点击输人简要文字介绍，文字内容需概括精炼。不用多余的文字修饰，言简意赅的说明分项内容。点击输人简要文字介绍，文字内容需概括精炼。       </a:t>
            </a:r>
            <a:endParaRPr lang="en-US" altLang="zh-CN" sz="1828"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97" name="TextBox 25"/>
          <p:cNvSpPr txBox="1"/>
          <p:nvPr/>
        </p:nvSpPr>
        <p:spPr>
          <a:xfrm>
            <a:off x="1180877" y="3663212"/>
            <a:ext cx="1391965" cy="577050"/>
          </a:xfrm>
          <a:prstGeom prst="rect">
            <a:avLst/>
          </a:prstGeom>
          <a:noFill/>
          <a:effectLst/>
        </p:spPr>
        <p:txBody>
          <a:bodyPr wrap="square" lIns="142784" tIns="71390" rIns="142784" bIns="71390" rtlCol="0">
            <a:spAutoFit/>
          </a:bodyPr>
          <a:lstStyle/>
          <a:p>
            <a:pPr algn="ctr">
              <a:buClr>
                <a:schemeClr val="tx1">
                  <a:lumMod val="90000"/>
                  <a:lumOff val="10000"/>
                </a:schemeClr>
              </a:buClr>
            </a:pPr>
            <a:r>
              <a:rPr lang="zh-CN" altLang="en-US" sz="2813" b="1"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坚持</a:t>
            </a:r>
          </a:p>
        </p:txBody>
      </p:sp>
      <p:sp>
        <p:nvSpPr>
          <p:cNvPr id="98"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99"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1577742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14:presetBounceEnd="50000">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14:bounceEnd="50000">
                                          <p:cBhvr additive="base">
                                            <p:cTn id="7" dur="1000" fill="hold"/>
                                            <p:tgtEl>
                                              <p:spTgt spid="76"/>
                                            </p:tgtEl>
                                            <p:attrNameLst>
                                              <p:attrName>ppt_x</p:attrName>
                                            </p:attrNameLst>
                                          </p:cBhvr>
                                          <p:tavLst>
                                            <p:tav tm="0">
                                              <p:val>
                                                <p:strVal val="0-#ppt_w/2"/>
                                              </p:val>
                                            </p:tav>
                                            <p:tav tm="100000">
                                              <p:val>
                                                <p:strVal val="#ppt_x"/>
                                              </p:val>
                                            </p:tav>
                                          </p:tavLst>
                                        </p:anim>
                                        <p:anim calcmode="lin" valueType="num" p14:bounceEnd="50000">
                                          <p:cBhvr additive="base">
                                            <p:cTn id="8" dur="1000" fill="hold"/>
                                            <p:tgtEl>
                                              <p:spTgt spid="7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14:presetBounceEnd="50000">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14:bounceEnd="50000">
                                          <p:cBhvr additive="base">
                                            <p:cTn id="11" dur="1000" fill="hold"/>
                                            <p:tgtEl>
                                              <p:spTgt spid="80"/>
                                            </p:tgtEl>
                                            <p:attrNameLst>
                                              <p:attrName>ppt_x</p:attrName>
                                            </p:attrNameLst>
                                          </p:cBhvr>
                                          <p:tavLst>
                                            <p:tav tm="0">
                                              <p:val>
                                                <p:strVal val="0-#ppt_w/2"/>
                                              </p:val>
                                            </p:tav>
                                            <p:tav tm="100000">
                                              <p:val>
                                                <p:strVal val="#ppt_x"/>
                                              </p:val>
                                            </p:tav>
                                          </p:tavLst>
                                        </p:anim>
                                        <p:anim calcmode="lin" valueType="num" p14:bounceEnd="50000">
                                          <p:cBhvr additive="base">
                                            <p:cTn id="12" dur="1000" fill="hold"/>
                                            <p:tgtEl>
                                              <p:spTgt spid="8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14:presetBounceEnd="50000">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14:bounceEnd="50000">
                                          <p:cBhvr additive="base">
                                            <p:cTn id="15" dur="1000" fill="hold"/>
                                            <p:tgtEl>
                                              <p:spTgt spid="81"/>
                                            </p:tgtEl>
                                            <p:attrNameLst>
                                              <p:attrName>ppt_x</p:attrName>
                                            </p:attrNameLst>
                                          </p:cBhvr>
                                          <p:tavLst>
                                            <p:tav tm="0">
                                              <p:val>
                                                <p:strVal val="0-#ppt_w/2"/>
                                              </p:val>
                                            </p:tav>
                                            <p:tav tm="100000">
                                              <p:val>
                                                <p:strVal val="#ppt_x"/>
                                              </p:val>
                                            </p:tav>
                                          </p:tavLst>
                                        </p:anim>
                                        <p:anim calcmode="lin" valueType="num" p14:bounceEnd="50000">
                                          <p:cBhvr additive="base">
                                            <p:cTn id="16" dur="1000" fill="hold"/>
                                            <p:tgtEl>
                                              <p:spTgt spid="8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14:presetBounceEnd="50000">
                                      <p:stCondLst>
                                        <p:cond delay="0"/>
                                      </p:stCondLst>
                                      <p:childTnLst>
                                        <p:set>
                                          <p:cBhvr>
                                            <p:cTn id="18" dur="1" fill="hold">
                                              <p:stCondLst>
                                                <p:cond delay="0"/>
                                              </p:stCondLst>
                                            </p:cTn>
                                            <p:tgtEl>
                                              <p:spTgt spid="83"/>
                                            </p:tgtEl>
                                            <p:attrNameLst>
                                              <p:attrName>style.visibility</p:attrName>
                                            </p:attrNameLst>
                                          </p:cBhvr>
                                          <p:to>
                                            <p:strVal val="visible"/>
                                          </p:to>
                                        </p:set>
                                        <p:anim calcmode="lin" valueType="num" p14:bounceEnd="50000">
                                          <p:cBhvr additive="base">
                                            <p:cTn id="19" dur="1000" fill="hold"/>
                                            <p:tgtEl>
                                              <p:spTgt spid="83"/>
                                            </p:tgtEl>
                                            <p:attrNameLst>
                                              <p:attrName>ppt_x</p:attrName>
                                            </p:attrNameLst>
                                          </p:cBhvr>
                                          <p:tavLst>
                                            <p:tav tm="0">
                                              <p:val>
                                                <p:strVal val="0-#ppt_w/2"/>
                                              </p:val>
                                            </p:tav>
                                            <p:tav tm="100000">
                                              <p:val>
                                                <p:strVal val="#ppt_x"/>
                                              </p:val>
                                            </p:tav>
                                          </p:tavLst>
                                        </p:anim>
                                        <p:anim calcmode="lin" valueType="num" p14:bounceEnd="50000">
                                          <p:cBhvr additive="base">
                                            <p:cTn id="20" dur="1000" fill="hold"/>
                                            <p:tgtEl>
                                              <p:spTgt spid="8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14:presetBounceEnd="50000">
                                      <p:stCondLst>
                                        <p:cond delay="500"/>
                                      </p:stCondLst>
                                      <p:childTnLst>
                                        <p:set>
                                          <p:cBhvr>
                                            <p:cTn id="22" dur="1" fill="hold">
                                              <p:stCondLst>
                                                <p:cond delay="0"/>
                                              </p:stCondLst>
                                            </p:cTn>
                                            <p:tgtEl>
                                              <p:spTgt spid="79"/>
                                            </p:tgtEl>
                                            <p:attrNameLst>
                                              <p:attrName>style.visibility</p:attrName>
                                            </p:attrNameLst>
                                          </p:cBhvr>
                                          <p:to>
                                            <p:strVal val="visible"/>
                                          </p:to>
                                        </p:set>
                                        <p:anim calcmode="lin" valueType="num" p14:bounceEnd="50000">
                                          <p:cBhvr additive="base">
                                            <p:cTn id="23" dur="1000" fill="hold"/>
                                            <p:tgtEl>
                                              <p:spTgt spid="79"/>
                                            </p:tgtEl>
                                            <p:attrNameLst>
                                              <p:attrName>ppt_x</p:attrName>
                                            </p:attrNameLst>
                                          </p:cBhvr>
                                          <p:tavLst>
                                            <p:tav tm="0">
                                              <p:val>
                                                <p:strVal val="0-#ppt_w/2"/>
                                              </p:val>
                                            </p:tav>
                                            <p:tav tm="100000">
                                              <p:val>
                                                <p:strVal val="#ppt_x"/>
                                              </p:val>
                                            </p:tav>
                                          </p:tavLst>
                                        </p:anim>
                                        <p:anim calcmode="lin" valueType="num" p14:bounceEnd="50000">
                                          <p:cBhvr additive="base">
                                            <p:cTn id="24" dur="1000" fill="hold"/>
                                            <p:tgtEl>
                                              <p:spTgt spid="79"/>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14:presetBounceEnd="50000">
                                      <p:stCondLst>
                                        <p:cond delay="500"/>
                                      </p:stCondLst>
                                      <p:childTnLst>
                                        <p:set>
                                          <p:cBhvr>
                                            <p:cTn id="26" dur="1" fill="hold">
                                              <p:stCondLst>
                                                <p:cond delay="0"/>
                                              </p:stCondLst>
                                            </p:cTn>
                                            <p:tgtEl>
                                              <p:spTgt spid="78"/>
                                            </p:tgtEl>
                                            <p:attrNameLst>
                                              <p:attrName>style.visibility</p:attrName>
                                            </p:attrNameLst>
                                          </p:cBhvr>
                                          <p:to>
                                            <p:strVal val="visible"/>
                                          </p:to>
                                        </p:set>
                                        <p:anim calcmode="lin" valueType="num" p14:bounceEnd="50000">
                                          <p:cBhvr additive="base">
                                            <p:cTn id="27" dur="1000" fill="hold"/>
                                            <p:tgtEl>
                                              <p:spTgt spid="78"/>
                                            </p:tgtEl>
                                            <p:attrNameLst>
                                              <p:attrName>ppt_x</p:attrName>
                                            </p:attrNameLst>
                                          </p:cBhvr>
                                          <p:tavLst>
                                            <p:tav tm="0">
                                              <p:val>
                                                <p:strVal val="0-#ppt_w/2"/>
                                              </p:val>
                                            </p:tav>
                                            <p:tav tm="100000">
                                              <p:val>
                                                <p:strVal val="#ppt_x"/>
                                              </p:val>
                                            </p:tav>
                                          </p:tavLst>
                                        </p:anim>
                                        <p:anim calcmode="lin" valueType="num" p14:bounceEnd="50000">
                                          <p:cBhvr additive="base">
                                            <p:cTn id="28" dur="1000" fill="hold"/>
                                            <p:tgtEl>
                                              <p:spTgt spid="78"/>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14:presetBounceEnd="50000">
                                      <p:stCondLst>
                                        <p:cond delay="500"/>
                                      </p:stCondLst>
                                      <p:childTnLst>
                                        <p:set>
                                          <p:cBhvr>
                                            <p:cTn id="30" dur="1" fill="hold">
                                              <p:stCondLst>
                                                <p:cond delay="0"/>
                                              </p:stCondLst>
                                            </p:cTn>
                                            <p:tgtEl>
                                              <p:spTgt spid="95"/>
                                            </p:tgtEl>
                                            <p:attrNameLst>
                                              <p:attrName>style.visibility</p:attrName>
                                            </p:attrNameLst>
                                          </p:cBhvr>
                                          <p:to>
                                            <p:strVal val="visible"/>
                                          </p:to>
                                        </p:set>
                                        <p:anim calcmode="lin" valueType="num" p14:bounceEnd="50000">
                                          <p:cBhvr additive="base">
                                            <p:cTn id="31" dur="1000" fill="hold"/>
                                            <p:tgtEl>
                                              <p:spTgt spid="95"/>
                                            </p:tgtEl>
                                            <p:attrNameLst>
                                              <p:attrName>ppt_x</p:attrName>
                                            </p:attrNameLst>
                                          </p:cBhvr>
                                          <p:tavLst>
                                            <p:tav tm="0">
                                              <p:val>
                                                <p:strVal val="0-#ppt_w/2"/>
                                              </p:val>
                                            </p:tav>
                                            <p:tav tm="100000">
                                              <p:val>
                                                <p:strVal val="#ppt_x"/>
                                              </p:val>
                                            </p:tav>
                                          </p:tavLst>
                                        </p:anim>
                                        <p:anim calcmode="lin" valueType="num" p14:bounceEnd="50000">
                                          <p:cBhvr additive="base">
                                            <p:cTn id="32" dur="1000" fill="hold"/>
                                            <p:tgtEl>
                                              <p:spTgt spid="95"/>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14:presetBounceEnd="50000">
                                      <p:stCondLst>
                                        <p:cond delay="500"/>
                                      </p:stCondLst>
                                      <p:childTnLst>
                                        <p:set>
                                          <p:cBhvr>
                                            <p:cTn id="34" dur="1" fill="hold">
                                              <p:stCondLst>
                                                <p:cond delay="0"/>
                                              </p:stCondLst>
                                            </p:cTn>
                                            <p:tgtEl>
                                              <p:spTgt spid="82"/>
                                            </p:tgtEl>
                                            <p:attrNameLst>
                                              <p:attrName>style.visibility</p:attrName>
                                            </p:attrNameLst>
                                          </p:cBhvr>
                                          <p:to>
                                            <p:strVal val="visible"/>
                                          </p:to>
                                        </p:set>
                                        <p:anim calcmode="lin" valueType="num" p14:bounceEnd="50000">
                                          <p:cBhvr additive="base">
                                            <p:cTn id="35" dur="1000" fill="hold"/>
                                            <p:tgtEl>
                                              <p:spTgt spid="82"/>
                                            </p:tgtEl>
                                            <p:attrNameLst>
                                              <p:attrName>ppt_x</p:attrName>
                                            </p:attrNameLst>
                                          </p:cBhvr>
                                          <p:tavLst>
                                            <p:tav tm="0">
                                              <p:val>
                                                <p:strVal val="0-#ppt_w/2"/>
                                              </p:val>
                                            </p:tav>
                                            <p:tav tm="100000">
                                              <p:val>
                                                <p:strVal val="#ppt_x"/>
                                              </p:val>
                                            </p:tav>
                                          </p:tavLst>
                                        </p:anim>
                                        <p:anim calcmode="lin" valueType="num" p14:bounceEnd="50000">
                                          <p:cBhvr additive="base">
                                            <p:cTn id="36" dur="1000" fill="hold"/>
                                            <p:tgtEl>
                                              <p:spTgt spid="82"/>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14:presetBounceEnd="50000">
                                      <p:stCondLst>
                                        <p:cond delay="1000"/>
                                      </p:stCondLst>
                                      <p:childTnLst>
                                        <p:set>
                                          <p:cBhvr>
                                            <p:cTn id="38" dur="1" fill="hold">
                                              <p:stCondLst>
                                                <p:cond delay="0"/>
                                              </p:stCondLst>
                                            </p:cTn>
                                            <p:tgtEl>
                                              <p:spTgt spid="94"/>
                                            </p:tgtEl>
                                            <p:attrNameLst>
                                              <p:attrName>style.visibility</p:attrName>
                                            </p:attrNameLst>
                                          </p:cBhvr>
                                          <p:to>
                                            <p:strVal val="visible"/>
                                          </p:to>
                                        </p:set>
                                        <p:anim calcmode="lin" valueType="num" p14:bounceEnd="50000">
                                          <p:cBhvr additive="base">
                                            <p:cTn id="39" dur="1000" fill="hold"/>
                                            <p:tgtEl>
                                              <p:spTgt spid="94"/>
                                            </p:tgtEl>
                                            <p:attrNameLst>
                                              <p:attrName>ppt_x</p:attrName>
                                            </p:attrNameLst>
                                          </p:cBhvr>
                                          <p:tavLst>
                                            <p:tav tm="0">
                                              <p:val>
                                                <p:strVal val="0-#ppt_w/2"/>
                                              </p:val>
                                            </p:tav>
                                            <p:tav tm="100000">
                                              <p:val>
                                                <p:strVal val="#ppt_x"/>
                                              </p:val>
                                            </p:tav>
                                          </p:tavLst>
                                        </p:anim>
                                        <p:anim calcmode="lin" valueType="num" p14:bounceEnd="50000">
                                          <p:cBhvr additive="base">
                                            <p:cTn id="40" dur="1000" fill="hold"/>
                                            <p:tgtEl>
                                              <p:spTgt spid="94"/>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14:presetBounceEnd="50000">
                                      <p:stCondLst>
                                        <p:cond delay="1000"/>
                                      </p:stCondLst>
                                      <p:childTnLst>
                                        <p:set>
                                          <p:cBhvr>
                                            <p:cTn id="42" dur="1" fill="hold">
                                              <p:stCondLst>
                                                <p:cond delay="0"/>
                                              </p:stCondLst>
                                            </p:cTn>
                                            <p:tgtEl>
                                              <p:spTgt spid="84"/>
                                            </p:tgtEl>
                                            <p:attrNameLst>
                                              <p:attrName>style.visibility</p:attrName>
                                            </p:attrNameLst>
                                          </p:cBhvr>
                                          <p:to>
                                            <p:strVal val="visible"/>
                                          </p:to>
                                        </p:set>
                                        <p:anim calcmode="lin" valueType="num" p14:bounceEnd="50000">
                                          <p:cBhvr additive="base">
                                            <p:cTn id="43" dur="1000" fill="hold"/>
                                            <p:tgtEl>
                                              <p:spTgt spid="84"/>
                                            </p:tgtEl>
                                            <p:attrNameLst>
                                              <p:attrName>ppt_x</p:attrName>
                                            </p:attrNameLst>
                                          </p:cBhvr>
                                          <p:tavLst>
                                            <p:tav tm="0">
                                              <p:val>
                                                <p:strVal val="0-#ppt_w/2"/>
                                              </p:val>
                                            </p:tav>
                                            <p:tav tm="100000">
                                              <p:val>
                                                <p:strVal val="#ppt_x"/>
                                              </p:val>
                                            </p:tav>
                                          </p:tavLst>
                                        </p:anim>
                                        <p:anim calcmode="lin" valueType="num" p14:bounceEnd="50000">
                                          <p:cBhvr additive="base">
                                            <p:cTn id="44" dur="1000" fill="hold"/>
                                            <p:tgtEl>
                                              <p:spTgt spid="84"/>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14:presetBounceEnd="50000">
                                      <p:stCondLst>
                                        <p:cond delay="1000"/>
                                      </p:stCondLst>
                                      <p:childTnLst>
                                        <p:set>
                                          <p:cBhvr>
                                            <p:cTn id="46" dur="1" fill="hold">
                                              <p:stCondLst>
                                                <p:cond delay="0"/>
                                              </p:stCondLst>
                                            </p:cTn>
                                            <p:tgtEl>
                                              <p:spTgt spid="77"/>
                                            </p:tgtEl>
                                            <p:attrNameLst>
                                              <p:attrName>style.visibility</p:attrName>
                                            </p:attrNameLst>
                                          </p:cBhvr>
                                          <p:to>
                                            <p:strVal val="visible"/>
                                          </p:to>
                                        </p:set>
                                        <p:anim calcmode="lin" valueType="num" p14:bounceEnd="50000">
                                          <p:cBhvr additive="base">
                                            <p:cTn id="47" dur="1000" fill="hold"/>
                                            <p:tgtEl>
                                              <p:spTgt spid="77"/>
                                            </p:tgtEl>
                                            <p:attrNameLst>
                                              <p:attrName>ppt_x</p:attrName>
                                            </p:attrNameLst>
                                          </p:cBhvr>
                                          <p:tavLst>
                                            <p:tav tm="0">
                                              <p:val>
                                                <p:strVal val="0-#ppt_w/2"/>
                                              </p:val>
                                            </p:tav>
                                            <p:tav tm="100000">
                                              <p:val>
                                                <p:strVal val="#ppt_x"/>
                                              </p:val>
                                            </p:tav>
                                          </p:tavLst>
                                        </p:anim>
                                        <p:anim calcmode="lin" valueType="num" p14:bounceEnd="50000">
                                          <p:cBhvr additive="base">
                                            <p:cTn id="48" dur="1000" fill="hold"/>
                                            <p:tgtEl>
                                              <p:spTgt spid="77"/>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14:presetBounceEnd="50000">
                                      <p:stCondLst>
                                        <p:cond delay="1000"/>
                                      </p:stCondLst>
                                      <p:childTnLst>
                                        <p:set>
                                          <p:cBhvr>
                                            <p:cTn id="50" dur="1" fill="hold">
                                              <p:stCondLst>
                                                <p:cond delay="0"/>
                                              </p:stCondLst>
                                            </p:cTn>
                                            <p:tgtEl>
                                              <p:spTgt spid="86"/>
                                            </p:tgtEl>
                                            <p:attrNameLst>
                                              <p:attrName>style.visibility</p:attrName>
                                            </p:attrNameLst>
                                          </p:cBhvr>
                                          <p:to>
                                            <p:strVal val="visible"/>
                                          </p:to>
                                        </p:set>
                                        <p:anim calcmode="lin" valueType="num" p14:bounceEnd="50000">
                                          <p:cBhvr additive="base">
                                            <p:cTn id="51" dur="1000" fill="hold"/>
                                            <p:tgtEl>
                                              <p:spTgt spid="86"/>
                                            </p:tgtEl>
                                            <p:attrNameLst>
                                              <p:attrName>ppt_x</p:attrName>
                                            </p:attrNameLst>
                                          </p:cBhvr>
                                          <p:tavLst>
                                            <p:tav tm="0">
                                              <p:val>
                                                <p:strVal val="0-#ppt_w/2"/>
                                              </p:val>
                                            </p:tav>
                                            <p:tav tm="100000">
                                              <p:val>
                                                <p:strVal val="#ppt_x"/>
                                              </p:val>
                                            </p:tav>
                                          </p:tavLst>
                                        </p:anim>
                                        <p:anim calcmode="lin" valueType="num" p14:bounceEnd="50000">
                                          <p:cBhvr additive="base">
                                            <p:cTn id="52" dur="1000" fill="hold"/>
                                            <p:tgtEl>
                                              <p:spTgt spid="86"/>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14:presetBounceEnd="50000">
                                      <p:stCondLst>
                                        <p:cond delay="1000"/>
                                      </p:stCondLst>
                                      <p:childTnLst>
                                        <p:set>
                                          <p:cBhvr>
                                            <p:cTn id="54" dur="1" fill="hold">
                                              <p:stCondLst>
                                                <p:cond delay="0"/>
                                              </p:stCondLst>
                                            </p:cTn>
                                            <p:tgtEl>
                                              <p:spTgt spid="85"/>
                                            </p:tgtEl>
                                            <p:attrNameLst>
                                              <p:attrName>style.visibility</p:attrName>
                                            </p:attrNameLst>
                                          </p:cBhvr>
                                          <p:to>
                                            <p:strVal val="visible"/>
                                          </p:to>
                                        </p:set>
                                        <p:anim calcmode="lin" valueType="num" p14:bounceEnd="50000">
                                          <p:cBhvr additive="base">
                                            <p:cTn id="55" dur="1000" fill="hold"/>
                                            <p:tgtEl>
                                              <p:spTgt spid="85"/>
                                            </p:tgtEl>
                                            <p:attrNameLst>
                                              <p:attrName>ppt_x</p:attrName>
                                            </p:attrNameLst>
                                          </p:cBhvr>
                                          <p:tavLst>
                                            <p:tav tm="0">
                                              <p:val>
                                                <p:strVal val="0-#ppt_w/2"/>
                                              </p:val>
                                            </p:tav>
                                            <p:tav tm="100000">
                                              <p:val>
                                                <p:strVal val="#ppt_x"/>
                                              </p:val>
                                            </p:tav>
                                          </p:tavLst>
                                        </p:anim>
                                        <p:anim calcmode="lin" valueType="num" p14:bounceEnd="50000">
                                          <p:cBhvr additive="base">
                                            <p:cTn id="56" dur="1000" fill="hold"/>
                                            <p:tgtEl>
                                              <p:spTgt spid="85"/>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14:presetBounceEnd="50000">
                                      <p:stCondLst>
                                        <p:cond delay="1500"/>
                                      </p:stCondLst>
                                      <p:childTnLst>
                                        <p:set>
                                          <p:cBhvr>
                                            <p:cTn id="58" dur="1" fill="hold">
                                              <p:stCondLst>
                                                <p:cond delay="0"/>
                                              </p:stCondLst>
                                            </p:cTn>
                                            <p:tgtEl>
                                              <p:spTgt spid="87"/>
                                            </p:tgtEl>
                                            <p:attrNameLst>
                                              <p:attrName>style.visibility</p:attrName>
                                            </p:attrNameLst>
                                          </p:cBhvr>
                                          <p:to>
                                            <p:strVal val="visible"/>
                                          </p:to>
                                        </p:set>
                                        <p:anim calcmode="lin" valueType="num" p14:bounceEnd="50000">
                                          <p:cBhvr additive="base">
                                            <p:cTn id="59" dur="1000" fill="hold"/>
                                            <p:tgtEl>
                                              <p:spTgt spid="87"/>
                                            </p:tgtEl>
                                            <p:attrNameLst>
                                              <p:attrName>ppt_x</p:attrName>
                                            </p:attrNameLst>
                                          </p:cBhvr>
                                          <p:tavLst>
                                            <p:tav tm="0">
                                              <p:val>
                                                <p:strVal val="0-#ppt_w/2"/>
                                              </p:val>
                                            </p:tav>
                                            <p:tav tm="100000">
                                              <p:val>
                                                <p:strVal val="#ppt_x"/>
                                              </p:val>
                                            </p:tav>
                                          </p:tavLst>
                                        </p:anim>
                                        <p:anim calcmode="lin" valueType="num" p14:bounceEnd="50000">
                                          <p:cBhvr additive="base">
                                            <p:cTn id="60" dur="1000" fill="hold"/>
                                            <p:tgtEl>
                                              <p:spTgt spid="87"/>
                                            </p:tgtEl>
                                            <p:attrNameLst>
                                              <p:attrName>ppt_y</p:attrName>
                                            </p:attrNameLst>
                                          </p:cBhvr>
                                          <p:tavLst>
                                            <p:tav tm="0">
                                              <p:val>
                                                <p:strVal val="0-#ppt_h/2"/>
                                              </p:val>
                                            </p:tav>
                                            <p:tav tm="100000">
                                              <p:val>
                                                <p:strVal val="#ppt_y"/>
                                              </p:val>
                                            </p:tav>
                                          </p:tavLst>
                                        </p:anim>
                                      </p:childTnLst>
                                    </p:cTn>
                                  </p:par>
                                  <p:par>
                                    <p:cTn id="61" presetID="2" presetClass="entr" presetSubtype="9" fill="hold" grpId="0" nodeType="withEffect" p14:presetBounceEnd="50000">
                                      <p:stCondLst>
                                        <p:cond delay="1500"/>
                                      </p:stCondLst>
                                      <p:childTnLst>
                                        <p:set>
                                          <p:cBhvr>
                                            <p:cTn id="62" dur="1" fill="hold">
                                              <p:stCondLst>
                                                <p:cond delay="0"/>
                                              </p:stCondLst>
                                            </p:cTn>
                                            <p:tgtEl>
                                              <p:spTgt spid="90"/>
                                            </p:tgtEl>
                                            <p:attrNameLst>
                                              <p:attrName>style.visibility</p:attrName>
                                            </p:attrNameLst>
                                          </p:cBhvr>
                                          <p:to>
                                            <p:strVal val="visible"/>
                                          </p:to>
                                        </p:set>
                                        <p:anim calcmode="lin" valueType="num" p14:bounceEnd="50000">
                                          <p:cBhvr additive="base">
                                            <p:cTn id="63" dur="1000" fill="hold"/>
                                            <p:tgtEl>
                                              <p:spTgt spid="90"/>
                                            </p:tgtEl>
                                            <p:attrNameLst>
                                              <p:attrName>ppt_x</p:attrName>
                                            </p:attrNameLst>
                                          </p:cBhvr>
                                          <p:tavLst>
                                            <p:tav tm="0">
                                              <p:val>
                                                <p:strVal val="0-#ppt_w/2"/>
                                              </p:val>
                                            </p:tav>
                                            <p:tav tm="100000">
                                              <p:val>
                                                <p:strVal val="#ppt_x"/>
                                              </p:val>
                                            </p:tav>
                                          </p:tavLst>
                                        </p:anim>
                                        <p:anim calcmode="lin" valueType="num" p14:bounceEnd="50000">
                                          <p:cBhvr additive="base">
                                            <p:cTn id="64" dur="1000" fill="hold"/>
                                            <p:tgtEl>
                                              <p:spTgt spid="90"/>
                                            </p:tgtEl>
                                            <p:attrNameLst>
                                              <p:attrName>ppt_y</p:attrName>
                                            </p:attrNameLst>
                                          </p:cBhvr>
                                          <p:tavLst>
                                            <p:tav tm="0">
                                              <p:val>
                                                <p:strVal val="0-#ppt_h/2"/>
                                              </p:val>
                                            </p:tav>
                                            <p:tav tm="100000">
                                              <p:val>
                                                <p:strVal val="#ppt_y"/>
                                              </p:val>
                                            </p:tav>
                                          </p:tavLst>
                                        </p:anim>
                                      </p:childTnLst>
                                    </p:cTn>
                                  </p:par>
                                  <p:par>
                                    <p:cTn id="65" presetID="2" presetClass="entr" presetSubtype="9" fill="hold" grpId="0" nodeType="withEffect" p14:presetBounceEnd="50000">
                                      <p:stCondLst>
                                        <p:cond delay="1500"/>
                                      </p:stCondLst>
                                      <p:childTnLst>
                                        <p:set>
                                          <p:cBhvr>
                                            <p:cTn id="66" dur="1" fill="hold">
                                              <p:stCondLst>
                                                <p:cond delay="0"/>
                                              </p:stCondLst>
                                            </p:cTn>
                                            <p:tgtEl>
                                              <p:spTgt spid="89"/>
                                            </p:tgtEl>
                                            <p:attrNameLst>
                                              <p:attrName>style.visibility</p:attrName>
                                            </p:attrNameLst>
                                          </p:cBhvr>
                                          <p:to>
                                            <p:strVal val="visible"/>
                                          </p:to>
                                        </p:set>
                                        <p:anim calcmode="lin" valueType="num" p14:bounceEnd="50000">
                                          <p:cBhvr additive="base">
                                            <p:cTn id="67" dur="1000" fill="hold"/>
                                            <p:tgtEl>
                                              <p:spTgt spid="89"/>
                                            </p:tgtEl>
                                            <p:attrNameLst>
                                              <p:attrName>ppt_x</p:attrName>
                                            </p:attrNameLst>
                                          </p:cBhvr>
                                          <p:tavLst>
                                            <p:tav tm="0">
                                              <p:val>
                                                <p:strVal val="0-#ppt_w/2"/>
                                              </p:val>
                                            </p:tav>
                                            <p:tav tm="100000">
                                              <p:val>
                                                <p:strVal val="#ppt_x"/>
                                              </p:val>
                                            </p:tav>
                                          </p:tavLst>
                                        </p:anim>
                                        <p:anim calcmode="lin" valueType="num" p14:bounceEnd="50000">
                                          <p:cBhvr additive="base">
                                            <p:cTn id="68" dur="1000" fill="hold"/>
                                            <p:tgtEl>
                                              <p:spTgt spid="89"/>
                                            </p:tgtEl>
                                            <p:attrNameLst>
                                              <p:attrName>ppt_y</p:attrName>
                                            </p:attrNameLst>
                                          </p:cBhvr>
                                          <p:tavLst>
                                            <p:tav tm="0">
                                              <p:val>
                                                <p:strVal val="0-#ppt_h/2"/>
                                              </p:val>
                                            </p:tav>
                                            <p:tav tm="100000">
                                              <p:val>
                                                <p:strVal val="#ppt_y"/>
                                              </p:val>
                                            </p:tav>
                                          </p:tavLst>
                                        </p:anim>
                                      </p:childTnLst>
                                    </p:cTn>
                                  </p:par>
                                  <p:par>
                                    <p:cTn id="69" presetID="2" presetClass="entr" presetSubtype="9" fill="hold" grpId="0" nodeType="withEffect" p14:presetBounceEnd="50000">
                                      <p:stCondLst>
                                        <p:cond delay="1500"/>
                                      </p:stCondLst>
                                      <p:childTnLst>
                                        <p:set>
                                          <p:cBhvr>
                                            <p:cTn id="70" dur="1" fill="hold">
                                              <p:stCondLst>
                                                <p:cond delay="0"/>
                                              </p:stCondLst>
                                            </p:cTn>
                                            <p:tgtEl>
                                              <p:spTgt spid="88"/>
                                            </p:tgtEl>
                                            <p:attrNameLst>
                                              <p:attrName>style.visibility</p:attrName>
                                            </p:attrNameLst>
                                          </p:cBhvr>
                                          <p:to>
                                            <p:strVal val="visible"/>
                                          </p:to>
                                        </p:set>
                                        <p:anim calcmode="lin" valueType="num" p14:bounceEnd="50000">
                                          <p:cBhvr additive="base">
                                            <p:cTn id="71" dur="1000" fill="hold"/>
                                            <p:tgtEl>
                                              <p:spTgt spid="88"/>
                                            </p:tgtEl>
                                            <p:attrNameLst>
                                              <p:attrName>ppt_x</p:attrName>
                                            </p:attrNameLst>
                                          </p:cBhvr>
                                          <p:tavLst>
                                            <p:tav tm="0">
                                              <p:val>
                                                <p:strVal val="0-#ppt_w/2"/>
                                              </p:val>
                                            </p:tav>
                                            <p:tav tm="100000">
                                              <p:val>
                                                <p:strVal val="#ppt_x"/>
                                              </p:val>
                                            </p:tav>
                                          </p:tavLst>
                                        </p:anim>
                                        <p:anim calcmode="lin" valueType="num" p14:bounceEnd="50000">
                                          <p:cBhvr additive="base">
                                            <p:cTn id="72" dur="1000" fill="hold"/>
                                            <p:tgtEl>
                                              <p:spTgt spid="88"/>
                                            </p:tgtEl>
                                            <p:attrNameLst>
                                              <p:attrName>ppt_y</p:attrName>
                                            </p:attrNameLst>
                                          </p:cBhvr>
                                          <p:tavLst>
                                            <p:tav tm="0">
                                              <p:val>
                                                <p:strVal val="0-#ppt_h/2"/>
                                              </p:val>
                                            </p:tav>
                                            <p:tav tm="100000">
                                              <p:val>
                                                <p:strVal val="#ppt_y"/>
                                              </p:val>
                                            </p:tav>
                                          </p:tavLst>
                                        </p:anim>
                                      </p:childTnLst>
                                    </p:cTn>
                                  </p:par>
                                  <p:par>
                                    <p:cTn id="73" presetID="2" presetClass="entr" presetSubtype="9" fill="hold" grpId="0" nodeType="withEffect" p14:presetBounceEnd="50000">
                                      <p:stCondLst>
                                        <p:cond delay="1500"/>
                                      </p:stCondLst>
                                      <p:childTnLst>
                                        <p:set>
                                          <p:cBhvr>
                                            <p:cTn id="74" dur="1" fill="hold">
                                              <p:stCondLst>
                                                <p:cond delay="0"/>
                                              </p:stCondLst>
                                            </p:cTn>
                                            <p:tgtEl>
                                              <p:spTgt spid="97"/>
                                            </p:tgtEl>
                                            <p:attrNameLst>
                                              <p:attrName>style.visibility</p:attrName>
                                            </p:attrNameLst>
                                          </p:cBhvr>
                                          <p:to>
                                            <p:strVal val="visible"/>
                                          </p:to>
                                        </p:set>
                                        <p:anim calcmode="lin" valueType="num" p14:bounceEnd="50000">
                                          <p:cBhvr additive="base">
                                            <p:cTn id="75" dur="1000" fill="hold"/>
                                            <p:tgtEl>
                                              <p:spTgt spid="97"/>
                                            </p:tgtEl>
                                            <p:attrNameLst>
                                              <p:attrName>ppt_x</p:attrName>
                                            </p:attrNameLst>
                                          </p:cBhvr>
                                          <p:tavLst>
                                            <p:tav tm="0">
                                              <p:val>
                                                <p:strVal val="0-#ppt_w/2"/>
                                              </p:val>
                                            </p:tav>
                                            <p:tav tm="100000">
                                              <p:val>
                                                <p:strVal val="#ppt_x"/>
                                              </p:val>
                                            </p:tav>
                                          </p:tavLst>
                                        </p:anim>
                                        <p:anim calcmode="lin" valueType="num" p14:bounceEnd="50000">
                                          <p:cBhvr additive="base">
                                            <p:cTn id="76" dur="1000" fill="hold"/>
                                            <p:tgtEl>
                                              <p:spTgt spid="97"/>
                                            </p:tgtEl>
                                            <p:attrNameLst>
                                              <p:attrName>ppt_y</p:attrName>
                                            </p:attrNameLst>
                                          </p:cBhvr>
                                          <p:tavLst>
                                            <p:tav tm="0">
                                              <p:val>
                                                <p:strVal val="0-#ppt_h/2"/>
                                              </p:val>
                                            </p:tav>
                                            <p:tav tm="100000">
                                              <p:val>
                                                <p:strVal val="#ppt_y"/>
                                              </p:val>
                                            </p:tav>
                                          </p:tavLst>
                                        </p:anim>
                                      </p:childTnLst>
                                    </p:cTn>
                                  </p:par>
                                </p:childTnLst>
                              </p:cTn>
                            </p:par>
                            <p:par>
                              <p:cTn id="77" fill="hold">
                                <p:stCondLst>
                                  <p:cond delay="2500"/>
                                </p:stCondLst>
                                <p:childTnLst>
                                  <p:par>
                                    <p:cTn id="78" presetID="56" presetClass="entr" presetSubtype="0" fill="hold" grpId="0" nodeType="afterEffect">
                                      <p:stCondLst>
                                        <p:cond delay="0"/>
                                      </p:stCondLst>
                                      <p:iterate type="lt">
                                        <p:tmPct val="20000"/>
                                      </p:iterate>
                                      <p:childTnLst>
                                        <p:set>
                                          <p:cBhvr>
                                            <p:cTn id="79" dur="1" fill="hold">
                                              <p:stCondLst>
                                                <p:cond delay="0"/>
                                              </p:stCondLst>
                                            </p:cTn>
                                            <p:tgtEl>
                                              <p:spTgt spid="92"/>
                                            </p:tgtEl>
                                            <p:attrNameLst>
                                              <p:attrName>style.visibility</p:attrName>
                                            </p:attrNameLst>
                                          </p:cBhvr>
                                          <p:to>
                                            <p:strVal val="visible"/>
                                          </p:to>
                                        </p:set>
                                        <p:anim by="(-#ppt_w*2)" calcmode="lin" valueType="num">
                                          <p:cBhvr rctx="PPT">
                                            <p:cTn id="80" dur="250" autoRev="1" fill="hold">
                                              <p:stCondLst>
                                                <p:cond delay="0"/>
                                              </p:stCondLst>
                                            </p:cTn>
                                            <p:tgtEl>
                                              <p:spTgt spid="92"/>
                                            </p:tgtEl>
                                            <p:attrNameLst>
                                              <p:attrName>ppt_w</p:attrName>
                                            </p:attrNameLst>
                                          </p:cBhvr>
                                        </p:anim>
                                        <p:anim by="(#ppt_w*0.50)" calcmode="lin" valueType="num">
                                          <p:cBhvr>
                                            <p:cTn id="81" dur="250" decel="50000" autoRev="1" fill="hold">
                                              <p:stCondLst>
                                                <p:cond delay="0"/>
                                              </p:stCondLst>
                                            </p:cTn>
                                            <p:tgtEl>
                                              <p:spTgt spid="92"/>
                                            </p:tgtEl>
                                            <p:attrNameLst>
                                              <p:attrName>ppt_x</p:attrName>
                                            </p:attrNameLst>
                                          </p:cBhvr>
                                        </p:anim>
                                        <p:anim from="(-#ppt_h/2)" to="(#ppt_y)" calcmode="lin" valueType="num">
                                          <p:cBhvr>
                                            <p:cTn id="82" dur="500" fill="hold">
                                              <p:stCondLst>
                                                <p:cond delay="0"/>
                                              </p:stCondLst>
                                            </p:cTn>
                                            <p:tgtEl>
                                              <p:spTgt spid="92"/>
                                            </p:tgtEl>
                                            <p:attrNameLst>
                                              <p:attrName>ppt_y</p:attrName>
                                            </p:attrNameLst>
                                          </p:cBhvr>
                                        </p:anim>
                                        <p:animRot by="21600000">
                                          <p:cBhvr>
                                            <p:cTn id="83" dur="500" fill="hold">
                                              <p:stCondLst>
                                                <p:cond delay="0"/>
                                              </p:stCondLst>
                                            </p:cTn>
                                            <p:tgtEl>
                                              <p:spTgt spid="92"/>
                                            </p:tgtEl>
                                            <p:attrNameLst>
                                              <p:attrName>r</p:attrName>
                                            </p:attrNameLst>
                                          </p:cBhvr>
                                        </p:animRot>
                                      </p:childTnLst>
                                    </p:cTn>
                                  </p:par>
                                </p:childTnLst>
                              </p:cTn>
                            </p:par>
                            <p:par>
                              <p:cTn id="84" fill="hold">
                                <p:stCondLst>
                                  <p:cond delay="3500"/>
                                </p:stCondLst>
                                <p:childTnLst>
                                  <p:par>
                                    <p:cTn id="85" presetID="56" presetClass="entr" presetSubtype="0" fill="hold" grpId="0" nodeType="afterEffect">
                                      <p:stCondLst>
                                        <p:cond delay="0"/>
                                      </p:stCondLst>
                                      <p:iterate type="lt">
                                        <p:tmPct val="20000"/>
                                      </p:iterate>
                                      <p:childTnLst>
                                        <p:set>
                                          <p:cBhvr>
                                            <p:cTn id="86" dur="1" fill="hold">
                                              <p:stCondLst>
                                                <p:cond delay="0"/>
                                              </p:stCondLst>
                                            </p:cTn>
                                            <p:tgtEl>
                                              <p:spTgt spid="93"/>
                                            </p:tgtEl>
                                            <p:attrNameLst>
                                              <p:attrName>style.visibility</p:attrName>
                                            </p:attrNameLst>
                                          </p:cBhvr>
                                          <p:to>
                                            <p:strVal val="visible"/>
                                          </p:to>
                                        </p:set>
                                        <p:anim by="(-#ppt_w*2)" calcmode="lin" valueType="num">
                                          <p:cBhvr rctx="PPT">
                                            <p:cTn id="87" dur="250" autoRev="1" fill="hold">
                                              <p:stCondLst>
                                                <p:cond delay="0"/>
                                              </p:stCondLst>
                                            </p:cTn>
                                            <p:tgtEl>
                                              <p:spTgt spid="93"/>
                                            </p:tgtEl>
                                            <p:attrNameLst>
                                              <p:attrName>ppt_w</p:attrName>
                                            </p:attrNameLst>
                                          </p:cBhvr>
                                        </p:anim>
                                        <p:anim by="(#ppt_w*0.50)" calcmode="lin" valueType="num">
                                          <p:cBhvr>
                                            <p:cTn id="88" dur="250" decel="50000" autoRev="1" fill="hold">
                                              <p:stCondLst>
                                                <p:cond delay="0"/>
                                              </p:stCondLst>
                                            </p:cTn>
                                            <p:tgtEl>
                                              <p:spTgt spid="93"/>
                                            </p:tgtEl>
                                            <p:attrNameLst>
                                              <p:attrName>ppt_x</p:attrName>
                                            </p:attrNameLst>
                                          </p:cBhvr>
                                        </p:anim>
                                        <p:anim from="(-#ppt_h/2)" to="(#ppt_y)" calcmode="lin" valueType="num">
                                          <p:cBhvr>
                                            <p:cTn id="89" dur="500" fill="hold">
                                              <p:stCondLst>
                                                <p:cond delay="0"/>
                                              </p:stCondLst>
                                            </p:cTn>
                                            <p:tgtEl>
                                              <p:spTgt spid="93"/>
                                            </p:tgtEl>
                                            <p:attrNameLst>
                                              <p:attrName>ppt_y</p:attrName>
                                            </p:attrNameLst>
                                          </p:cBhvr>
                                        </p:anim>
                                        <p:animRot by="21600000">
                                          <p:cBhvr>
                                            <p:cTn id="90" dur="500" fill="hold">
                                              <p:stCondLst>
                                                <p:cond delay="0"/>
                                              </p:stCondLst>
                                            </p:cTn>
                                            <p:tgtEl>
                                              <p:spTgt spid="93"/>
                                            </p:tgtEl>
                                            <p:attrNameLst>
                                              <p:attrName>r</p:attrName>
                                            </p:attrNameLst>
                                          </p:cBhvr>
                                        </p:animRot>
                                      </p:childTnLst>
                                    </p:cTn>
                                  </p:par>
                                </p:childTnLst>
                              </p:cTn>
                            </p:par>
                            <p:par>
                              <p:cTn id="91" fill="hold">
                                <p:stCondLst>
                                  <p:cond delay="4500"/>
                                </p:stCondLst>
                                <p:childTnLst>
                                  <p:par>
                                    <p:cTn id="92" presetID="52" presetClass="entr" presetSubtype="0" fill="hold" grpId="0" nodeType="afterEffect">
                                      <p:stCondLst>
                                        <p:cond delay="0"/>
                                      </p:stCondLst>
                                      <p:childTnLst>
                                        <p:set>
                                          <p:cBhvr>
                                            <p:cTn id="93" dur="1" fill="hold">
                                              <p:stCondLst>
                                                <p:cond delay="0"/>
                                              </p:stCondLst>
                                            </p:cTn>
                                            <p:tgtEl>
                                              <p:spTgt spid="91"/>
                                            </p:tgtEl>
                                            <p:attrNameLst>
                                              <p:attrName>style.visibility</p:attrName>
                                            </p:attrNameLst>
                                          </p:cBhvr>
                                          <p:to>
                                            <p:strVal val="visible"/>
                                          </p:to>
                                        </p:set>
                                        <p:animScale>
                                          <p:cBhvr>
                                            <p:cTn id="94" dur="1500" decel="50000" fill="hold">
                                              <p:stCondLst>
                                                <p:cond delay="0"/>
                                              </p:stCondLst>
                                            </p:cTn>
                                            <p:tgtEl>
                                              <p:spTgt spid="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5" dur="1500" decel="50000" fill="hold">
                                              <p:stCondLst>
                                                <p:cond delay="0"/>
                                              </p:stCondLst>
                                            </p:cTn>
                                            <p:tgtEl>
                                              <p:spTgt spid="91"/>
                                            </p:tgtEl>
                                            <p:attrNameLst>
                                              <p:attrName>ppt_x</p:attrName>
                                              <p:attrName>ppt_y</p:attrName>
                                            </p:attrNameLst>
                                          </p:cBhvr>
                                        </p:animMotion>
                                        <p:animEffect transition="in" filter="fade">
                                          <p:cBhvr>
                                            <p:cTn id="96" dur="1500"/>
                                            <p:tgtEl>
                                              <p:spTgt spid="91"/>
                                            </p:tgtEl>
                                          </p:cBhvr>
                                        </p:animEffect>
                                      </p:childTnLst>
                                    </p:cTn>
                                  </p:par>
                                  <p:par>
                                    <p:cTn id="97" presetID="52" presetClass="entr" presetSubtype="0" fill="hold" grpId="0" nodeType="withEffect">
                                      <p:stCondLst>
                                        <p:cond delay="750"/>
                                      </p:stCondLst>
                                      <p:childTnLst>
                                        <p:set>
                                          <p:cBhvr>
                                            <p:cTn id="98" dur="1" fill="hold">
                                              <p:stCondLst>
                                                <p:cond delay="0"/>
                                              </p:stCondLst>
                                            </p:cTn>
                                            <p:tgtEl>
                                              <p:spTgt spid="96"/>
                                            </p:tgtEl>
                                            <p:attrNameLst>
                                              <p:attrName>style.visibility</p:attrName>
                                            </p:attrNameLst>
                                          </p:cBhvr>
                                          <p:to>
                                            <p:strVal val="visible"/>
                                          </p:to>
                                        </p:set>
                                        <p:animScale>
                                          <p:cBhvr>
                                            <p:cTn id="99" dur="15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0" dur="1500" decel="50000" fill="hold">
                                              <p:stCondLst>
                                                <p:cond delay="0"/>
                                              </p:stCondLst>
                                            </p:cTn>
                                            <p:tgtEl>
                                              <p:spTgt spid="96"/>
                                            </p:tgtEl>
                                            <p:attrNameLst>
                                              <p:attrName>ppt_x</p:attrName>
                                              <p:attrName>ppt_y</p:attrName>
                                            </p:attrNameLst>
                                          </p:cBhvr>
                                        </p:animMotion>
                                        <p:animEffect transition="in" filter="fade">
                                          <p:cBhvr>
                                            <p:cTn id="101" dur="1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p:bldP spid="88" grpId="0"/>
          <p:bldP spid="89" grpId="0"/>
          <p:bldP spid="90" grpId="0"/>
          <p:bldP spid="91" grpId="0"/>
          <p:bldP spid="92" grpId="0"/>
          <p:bldP spid="93" grpId="0"/>
          <p:bldP spid="94" grpId="0" animBg="1"/>
          <p:bldP spid="95" grpId="0" animBg="1"/>
          <p:bldP spid="96" grpId="0"/>
          <p:bldP spid="9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additive="base">
                                            <p:cTn id="7" dur="1000" fill="hold"/>
                                            <p:tgtEl>
                                              <p:spTgt spid="76"/>
                                            </p:tgtEl>
                                            <p:attrNameLst>
                                              <p:attrName>ppt_x</p:attrName>
                                            </p:attrNameLst>
                                          </p:cBhvr>
                                          <p:tavLst>
                                            <p:tav tm="0">
                                              <p:val>
                                                <p:strVal val="0-#ppt_w/2"/>
                                              </p:val>
                                            </p:tav>
                                            <p:tav tm="100000">
                                              <p:val>
                                                <p:strVal val="#ppt_x"/>
                                              </p:val>
                                            </p:tav>
                                          </p:tavLst>
                                        </p:anim>
                                        <p:anim calcmode="lin" valueType="num">
                                          <p:cBhvr additive="base">
                                            <p:cTn id="8" dur="1000" fill="hold"/>
                                            <p:tgtEl>
                                              <p:spTgt spid="7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1000" fill="hold"/>
                                            <p:tgtEl>
                                              <p:spTgt spid="80"/>
                                            </p:tgtEl>
                                            <p:attrNameLst>
                                              <p:attrName>ppt_x</p:attrName>
                                            </p:attrNameLst>
                                          </p:cBhvr>
                                          <p:tavLst>
                                            <p:tav tm="0">
                                              <p:val>
                                                <p:strVal val="0-#ppt_w/2"/>
                                              </p:val>
                                            </p:tav>
                                            <p:tav tm="100000">
                                              <p:val>
                                                <p:strVal val="#ppt_x"/>
                                              </p:val>
                                            </p:tav>
                                          </p:tavLst>
                                        </p:anim>
                                        <p:anim calcmode="lin" valueType="num">
                                          <p:cBhvr additive="base">
                                            <p:cTn id="12" dur="1000" fill="hold"/>
                                            <p:tgtEl>
                                              <p:spTgt spid="8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1000" fill="hold"/>
                                            <p:tgtEl>
                                              <p:spTgt spid="81"/>
                                            </p:tgtEl>
                                            <p:attrNameLst>
                                              <p:attrName>ppt_x</p:attrName>
                                            </p:attrNameLst>
                                          </p:cBhvr>
                                          <p:tavLst>
                                            <p:tav tm="0">
                                              <p:val>
                                                <p:strVal val="0-#ppt_w/2"/>
                                              </p:val>
                                            </p:tav>
                                            <p:tav tm="100000">
                                              <p:val>
                                                <p:strVal val="#ppt_x"/>
                                              </p:val>
                                            </p:tav>
                                          </p:tavLst>
                                        </p:anim>
                                        <p:anim calcmode="lin" valueType="num">
                                          <p:cBhvr additive="base">
                                            <p:cTn id="16" dur="1000" fill="hold"/>
                                            <p:tgtEl>
                                              <p:spTgt spid="8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 calcmode="lin" valueType="num">
                                          <p:cBhvr additive="base">
                                            <p:cTn id="19" dur="1000" fill="hold"/>
                                            <p:tgtEl>
                                              <p:spTgt spid="83"/>
                                            </p:tgtEl>
                                            <p:attrNameLst>
                                              <p:attrName>ppt_x</p:attrName>
                                            </p:attrNameLst>
                                          </p:cBhvr>
                                          <p:tavLst>
                                            <p:tav tm="0">
                                              <p:val>
                                                <p:strVal val="0-#ppt_w/2"/>
                                              </p:val>
                                            </p:tav>
                                            <p:tav tm="100000">
                                              <p:val>
                                                <p:strVal val="#ppt_x"/>
                                              </p:val>
                                            </p:tav>
                                          </p:tavLst>
                                        </p:anim>
                                        <p:anim calcmode="lin" valueType="num">
                                          <p:cBhvr additive="base">
                                            <p:cTn id="20" dur="1000" fill="hold"/>
                                            <p:tgtEl>
                                              <p:spTgt spid="8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500"/>
                                      </p:stCondLst>
                                      <p:childTnLst>
                                        <p:set>
                                          <p:cBhvr>
                                            <p:cTn id="22" dur="1" fill="hold">
                                              <p:stCondLst>
                                                <p:cond delay="0"/>
                                              </p:stCondLst>
                                            </p:cTn>
                                            <p:tgtEl>
                                              <p:spTgt spid="79"/>
                                            </p:tgtEl>
                                            <p:attrNameLst>
                                              <p:attrName>style.visibility</p:attrName>
                                            </p:attrNameLst>
                                          </p:cBhvr>
                                          <p:to>
                                            <p:strVal val="visible"/>
                                          </p:to>
                                        </p:set>
                                        <p:anim calcmode="lin" valueType="num">
                                          <p:cBhvr additive="base">
                                            <p:cTn id="23" dur="1000" fill="hold"/>
                                            <p:tgtEl>
                                              <p:spTgt spid="79"/>
                                            </p:tgtEl>
                                            <p:attrNameLst>
                                              <p:attrName>ppt_x</p:attrName>
                                            </p:attrNameLst>
                                          </p:cBhvr>
                                          <p:tavLst>
                                            <p:tav tm="0">
                                              <p:val>
                                                <p:strVal val="0-#ppt_w/2"/>
                                              </p:val>
                                            </p:tav>
                                            <p:tav tm="100000">
                                              <p:val>
                                                <p:strVal val="#ppt_x"/>
                                              </p:val>
                                            </p:tav>
                                          </p:tavLst>
                                        </p:anim>
                                        <p:anim calcmode="lin" valueType="num">
                                          <p:cBhvr additive="base">
                                            <p:cTn id="24" dur="1000" fill="hold"/>
                                            <p:tgtEl>
                                              <p:spTgt spid="79"/>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500"/>
                                      </p:stCondLst>
                                      <p:childTnLst>
                                        <p:set>
                                          <p:cBhvr>
                                            <p:cTn id="26" dur="1" fill="hold">
                                              <p:stCondLst>
                                                <p:cond delay="0"/>
                                              </p:stCondLst>
                                            </p:cTn>
                                            <p:tgtEl>
                                              <p:spTgt spid="78"/>
                                            </p:tgtEl>
                                            <p:attrNameLst>
                                              <p:attrName>style.visibility</p:attrName>
                                            </p:attrNameLst>
                                          </p:cBhvr>
                                          <p:to>
                                            <p:strVal val="visible"/>
                                          </p:to>
                                        </p:set>
                                        <p:anim calcmode="lin" valueType="num">
                                          <p:cBhvr additive="base">
                                            <p:cTn id="27" dur="1000" fill="hold"/>
                                            <p:tgtEl>
                                              <p:spTgt spid="78"/>
                                            </p:tgtEl>
                                            <p:attrNameLst>
                                              <p:attrName>ppt_x</p:attrName>
                                            </p:attrNameLst>
                                          </p:cBhvr>
                                          <p:tavLst>
                                            <p:tav tm="0">
                                              <p:val>
                                                <p:strVal val="0-#ppt_w/2"/>
                                              </p:val>
                                            </p:tav>
                                            <p:tav tm="100000">
                                              <p:val>
                                                <p:strVal val="#ppt_x"/>
                                              </p:val>
                                            </p:tav>
                                          </p:tavLst>
                                        </p:anim>
                                        <p:anim calcmode="lin" valueType="num">
                                          <p:cBhvr additive="base">
                                            <p:cTn id="28" dur="1000" fill="hold"/>
                                            <p:tgtEl>
                                              <p:spTgt spid="78"/>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stCondLst>
                                        <p:cond delay="500"/>
                                      </p:stCondLst>
                                      <p:childTnLst>
                                        <p:set>
                                          <p:cBhvr>
                                            <p:cTn id="30" dur="1" fill="hold">
                                              <p:stCondLst>
                                                <p:cond delay="0"/>
                                              </p:stCondLst>
                                            </p:cTn>
                                            <p:tgtEl>
                                              <p:spTgt spid="95"/>
                                            </p:tgtEl>
                                            <p:attrNameLst>
                                              <p:attrName>style.visibility</p:attrName>
                                            </p:attrNameLst>
                                          </p:cBhvr>
                                          <p:to>
                                            <p:strVal val="visible"/>
                                          </p:to>
                                        </p:set>
                                        <p:anim calcmode="lin" valueType="num">
                                          <p:cBhvr additive="base">
                                            <p:cTn id="31" dur="1000" fill="hold"/>
                                            <p:tgtEl>
                                              <p:spTgt spid="95"/>
                                            </p:tgtEl>
                                            <p:attrNameLst>
                                              <p:attrName>ppt_x</p:attrName>
                                            </p:attrNameLst>
                                          </p:cBhvr>
                                          <p:tavLst>
                                            <p:tav tm="0">
                                              <p:val>
                                                <p:strVal val="0-#ppt_w/2"/>
                                              </p:val>
                                            </p:tav>
                                            <p:tav tm="100000">
                                              <p:val>
                                                <p:strVal val="#ppt_x"/>
                                              </p:val>
                                            </p:tav>
                                          </p:tavLst>
                                        </p:anim>
                                        <p:anim calcmode="lin" valueType="num">
                                          <p:cBhvr additive="base">
                                            <p:cTn id="32" dur="1000" fill="hold"/>
                                            <p:tgtEl>
                                              <p:spTgt spid="95"/>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50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1000" fill="hold"/>
                                            <p:tgtEl>
                                              <p:spTgt spid="82"/>
                                            </p:tgtEl>
                                            <p:attrNameLst>
                                              <p:attrName>ppt_x</p:attrName>
                                            </p:attrNameLst>
                                          </p:cBhvr>
                                          <p:tavLst>
                                            <p:tav tm="0">
                                              <p:val>
                                                <p:strVal val="0-#ppt_w/2"/>
                                              </p:val>
                                            </p:tav>
                                            <p:tav tm="100000">
                                              <p:val>
                                                <p:strVal val="#ppt_x"/>
                                              </p:val>
                                            </p:tav>
                                          </p:tavLst>
                                        </p:anim>
                                        <p:anim calcmode="lin" valueType="num">
                                          <p:cBhvr additive="base">
                                            <p:cTn id="36" dur="1000" fill="hold"/>
                                            <p:tgtEl>
                                              <p:spTgt spid="82"/>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1000"/>
                                      </p:stCondLst>
                                      <p:childTnLst>
                                        <p:set>
                                          <p:cBhvr>
                                            <p:cTn id="38" dur="1" fill="hold">
                                              <p:stCondLst>
                                                <p:cond delay="0"/>
                                              </p:stCondLst>
                                            </p:cTn>
                                            <p:tgtEl>
                                              <p:spTgt spid="94"/>
                                            </p:tgtEl>
                                            <p:attrNameLst>
                                              <p:attrName>style.visibility</p:attrName>
                                            </p:attrNameLst>
                                          </p:cBhvr>
                                          <p:to>
                                            <p:strVal val="visible"/>
                                          </p:to>
                                        </p:set>
                                        <p:anim calcmode="lin" valueType="num">
                                          <p:cBhvr additive="base">
                                            <p:cTn id="39" dur="1000" fill="hold"/>
                                            <p:tgtEl>
                                              <p:spTgt spid="94"/>
                                            </p:tgtEl>
                                            <p:attrNameLst>
                                              <p:attrName>ppt_x</p:attrName>
                                            </p:attrNameLst>
                                          </p:cBhvr>
                                          <p:tavLst>
                                            <p:tav tm="0">
                                              <p:val>
                                                <p:strVal val="0-#ppt_w/2"/>
                                              </p:val>
                                            </p:tav>
                                            <p:tav tm="100000">
                                              <p:val>
                                                <p:strVal val="#ppt_x"/>
                                              </p:val>
                                            </p:tav>
                                          </p:tavLst>
                                        </p:anim>
                                        <p:anim calcmode="lin" valueType="num">
                                          <p:cBhvr additive="base">
                                            <p:cTn id="40" dur="1000" fill="hold"/>
                                            <p:tgtEl>
                                              <p:spTgt spid="94"/>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1000"/>
                                      </p:stCondLst>
                                      <p:childTnLst>
                                        <p:set>
                                          <p:cBhvr>
                                            <p:cTn id="42" dur="1" fill="hold">
                                              <p:stCondLst>
                                                <p:cond delay="0"/>
                                              </p:stCondLst>
                                            </p:cTn>
                                            <p:tgtEl>
                                              <p:spTgt spid="84"/>
                                            </p:tgtEl>
                                            <p:attrNameLst>
                                              <p:attrName>style.visibility</p:attrName>
                                            </p:attrNameLst>
                                          </p:cBhvr>
                                          <p:to>
                                            <p:strVal val="visible"/>
                                          </p:to>
                                        </p:set>
                                        <p:anim calcmode="lin" valueType="num">
                                          <p:cBhvr additive="base">
                                            <p:cTn id="43" dur="1000" fill="hold"/>
                                            <p:tgtEl>
                                              <p:spTgt spid="84"/>
                                            </p:tgtEl>
                                            <p:attrNameLst>
                                              <p:attrName>ppt_x</p:attrName>
                                            </p:attrNameLst>
                                          </p:cBhvr>
                                          <p:tavLst>
                                            <p:tav tm="0">
                                              <p:val>
                                                <p:strVal val="0-#ppt_w/2"/>
                                              </p:val>
                                            </p:tav>
                                            <p:tav tm="100000">
                                              <p:val>
                                                <p:strVal val="#ppt_x"/>
                                              </p:val>
                                            </p:tav>
                                          </p:tavLst>
                                        </p:anim>
                                        <p:anim calcmode="lin" valueType="num">
                                          <p:cBhvr additive="base">
                                            <p:cTn id="44" dur="1000" fill="hold"/>
                                            <p:tgtEl>
                                              <p:spTgt spid="84"/>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1000"/>
                                      </p:stCondLst>
                                      <p:childTnLst>
                                        <p:set>
                                          <p:cBhvr>
                                            <p:cTn id="46" dur="1" fill="hold">
                                              <p:stCondLst>
                                                <p:cond delay="0"/>
                                              </p:stCondLst>
                                            </p:cTn>
                                            <p:tgtEl>
                                              <p:spTgt spid="77"/>
                                            </p:tgtEl>
                                            <p:attrNameLst>
                                              <p:attrName>style.visibility</p:attrName>
                                            </p:attrNameLst>
                                          </p:cBhvr>
                                          <p:to>
                                            <p:strVal val="visible"/>
                                          </p:to>
                                        </p:set>
                                        <p:anim calcmode="lin" valueType="num">
                                          <p:cBhvr additive="base">
                                            <p:cTn id="47" dur="1000" fill="hold"/>
                                            <p:tgtEl>
                                              <p:spTgt spid="77"/>
                                            </p:tgtEl>
                                            <p:attrNameLst>
                                              <p:attrName>ppt_x</p:attrName>
                                            </p:attrNameLst>
                                          </p:cBhvr>
                                          <p:tavLst>
                                            <p:tav tm="0">
                                              <p:val>
                                                <p:strVal val="0-#ppt_w/2"/>
                                              </p:val>
                                            </p:tav>
                                            <p:tav tm="100000">
                                              <p:val>
                                                <p:strVal val="#ppt_x"/>
                                              </p:val>
                                            </p:tav>
                                          </p:tavLst>
                                        </p:anim>
                                        <p:anim calcmode="lin" valueType="num">
                                          <p:cBhvr additive="base">
                                            <p:cTn id="48" dur="1000" fill="hold"/>
                                            <p:tgtEl>
                                              <p:spTgt spid="77"/>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1000"/>
                                      </p:stCondLst>
                                      <p:childTnLst>
                                        <p:set>
                                          <p:cBhvr>
                                            <p:cTn id="50" dur="1" fill="hold">
                                              <p:stCondLst>
                                                <p:cond delay="0"/>
                                              </p:stCondLst>
                                            </p:cTn>
                                            <p:tgtEl>
                                              <p:spTgt spid="86"/>
                                            </p:tgtEl>
                                            <p:attrNameLst>
                                              <p:attrName>style.visibility</p:attrName>
                                            </p:attrNameLst>
                                          </p:cBhvr>
                                          <p:to>
                                            <p:strVal val="visible"/>
                                          </p:to>
                                        </p:set>
                                        <p:anim calcmode="lin" valueType="num">
                                          <p:cBhvr additive="base">
                                            <p:cTn id="51" dur="1000" fill="hold"/>
                                            <p:tgtEl>
                                              <p:spTgt spid="86"/>
                                            </p:tgtEl>
                                            <p:attrNameLst>
                                              <p:attrName>ppt_x</p:attrName>
                                            </p:attrNameLst>
                                          </p:cBhvr>
                                          <p:tavLst>
                                            <p:tav tm="0">
                                              <p:val>
                                                <p:strVal val="0-#ppt_w/2"/>
                                              </p:val>
                                            </p:tav>
                                            <p:tav tm="100000">
                                              <p:val>
                                                <p:strVal val="#ppt_x"/>
                                              </p:val>
                                            </p:tav>
                                          </p:tavLst>
                                        </p:anim>
                                        <p:anim calcmode="lin" valueType="num">
                                          <p:cBhvr additive="base">
                                            <p:cTn id="52" dur="1000" fill="hold"/>
                                            <p:tgtEl>
                                              <p:spTgt spid="86"/>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1000"/>
                                      </p:stCondLst>
                                      <p:childTnLst>
                                        <p:set>
                                          <p:cBhvr>
                                            <p:cTn id="54" dur="1" fill="hold">
                                              <p:stCondLst>
                                                <p:cond delay="0"/>
                                              </p:stCondLst>
                                            </p:cTn>
                                            <p:tgtEl>
                                              <p:spTgt spid="85"/>
                                            </p:tgtEl>
                                            <p:attrNameLst>
                                              <p:attrName>style.visibility</p:attrName>
                                            </p:attrNameLst>
                                          </p:cBhvr>
                                          <p:to>
                                            <p:strVal val="visible"/>
                                          </p:to>
                                        </p:set>
                                        <p:anim calcmode="lin" valueType="num">
                                          <p:cBhvr additive="base">
                                            <p:cTn id="55" dur="1000" fill="hold"/>
                                            <p:tgtEl>
                                              <p:spTgt spid="85"/>
                                            </p:tgtEl>
                                            <p:attrNameLst>
                                              <p:attrName>ppt_x</p:attrName>
                                            </p:attrNameLst>
                                          </p:cBhvr>
                                          <p:tavLst>
                                            <p:tav tm="0">
                                              <p:val>
                                                <p:strVal val="0-#ppt_w/2"/>
                                              </p:val>
                                            </p:tav>
                                            <p:tav tm="100000">
                                              <p:val>
                                                <p:strVal val="#ppt_x"/>
                                              </p:val>
                                            </p:tav>
                                          </p:tavLst>
                                        </p:anim>
                                        <p:anim calcmode="lin" valueType="num">
                                          <p:cBhvr additive="base">
                                            <p:cTn id="56" dur="1000" fill="hold"/>
                                            <p:tgtEl>
                                              <p:spTgt spid="85"/>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1500"/>
                                      </p:stCondLst>
                                      <p:childTnLst>
                                        <p:set>
                                          <p:cBhvr>
                                            <p:cTn id="58" dur="1" fill="hold">
                                              <p:stCondLst>
                                                <p:cond delay="0"/>
                                              </p:stCondLst>
                                            </p:cTn>
                                            <p:tgtEl>
                                              <p:spTgt spid="87"/>
                                            </p:tgtEl>
                                            <p:attrNameLst>
                                              <p:attrName>style.visibility</p:attrName>
                                            </p:attrNameLst>
                                          </p:cBhvr>
                                          <p:to>
                                            <p:strVal val="visible"/>
                                          </p:to>
                                        </p:set>
                                        <p:anim calcmode="lin" valueType="num">
                                          <p:cBhvr additive="base">
                                            <p:cTn id="59" dur="1000" fill="hold"/>
                                            <p:tgtEl>
                                              <p:spTgt spid="87"/>
                                            </p:tgtEl>
                                            <p:attrNameLst>
                                              <p:attrName>ppt_x</p:attrName>
                                            </p:attrNameLst>
                                          </p:cBhvr>
                                          <p:tavLst>
                                            <p:tav tm="0">
                                              <p:val>
                                                <p:strVal val="0-#ppt_w/2"/>
                                              </p:val>
                                            </p:tav>
                                            <p:tav tm="100000">
                                              <p:val>
                                                <p:strVal val="#ppt_x"/>
                                              </p:val>
                                            </p:tav>
                                          </p:tavLst>
                                        </p:anim>
                                        <p:anim calcmode="lin" valueType="num">
                                          <p:cBhvr additive="base">
                                            <p:cTn id="60" dur="1000" fill="hold"/>
                                            <p:tgtEl>
                                              <p:spTgt spid="87"/>
                                            </p:tgtEl>
                                            <p:attrNameLst>
                                              <p:attrName>ppt_y</p:attrName>
                                            </p:attrNameLst>
                                          </p:cBhvr>
                                          <p:tavLst>
                                            <p:tav tm="0">
                                              <p:val>
                                                <p:strVal val="0-#ppt_h/2"/>
                                              </p:val>
                                            </p:tav>
                                            <p:tav tm="100000">
                                              <p:val>
                                                <p:strVal val="#ppt_y"/>
                                              </p:val>
                                            </p:tav>
                                          </p:tavLst>
                                        </p:anim>
                                      </p:childTnLst>
                                    </p:cTn>
                                  </p:par>
                                  <p:par>
                                    <p:cTn id="61" presetID="2" presetClass="entr" presetSubtype="9" fill="hold" grpId="0" nodeType="withEffect">
                                      <p:stCondLst>
                                        <p:cond delay="1500"/>
                                      </p:stCondLst>
                                      <p:childTnLst>
                                        <p:set>
                                          <p:cBhvr>
                                            <p:cTn id="62" dur="1" fill="hold">
                                              <p:stCondLst>
                                                <p:cond delay="0"/>
                                              </p:stCondLst>
                                            </p:cTn>
                                            <p:tgtEl>
                                              <p:spTgt spid="90"/>
                                            </p:tgtEl>
                                            <p:attrNameLst>
                                              <p:attrName>style.visibility</p:attrName>
                                            </p:attrNameLst>
                                          </p:cBhvr>
                                          <p:to>
                                            <p:strVal val="visible"/>
                                          </p:to>
                                        </p:set>
                                        <p:anim calcmode="lin" valueType="num">
                                          <p:cBhvr additive="base">
                                            <p:cTn id="63" dur="1000" fill="hold"/>
                                            <p:tgtEl>
                                              <p:spTgt spid="90"/>
                                            </p:tgtEl>
                                            <p:attrNameLst>
                                              <p:attrName>ppt_x</p:attrName>
                                            </p:attrNameLst>
                                          </p:cBhvr>
                                          <p:tavLst>
                                            <p:tav tm="0">
                                              <p:val>
                                                <p:strVal val="0-#ppt_w/2"/>
                                              </p:val>
                                            </p:tav>
                                            <p:tav tm="100000">
                                              <p:val>
                                                <p:strVal val="#ppt_x"/>
                                              </p:val>
                                            </p:tav>
                                          </p:tavLst>
                                        </p:anim>
                                        <p:anim calcmode="lin" valueType="num">
                                          <p:cBhvr additive="base">
                                            <p:cTn id="64" dur="1000" fill="hold"/>
                                            <p:tgtEl>
                                              <p:spTgt spid="90"/>
                                            </p:tgtEl>
                                            <p:attrNameLst>
                                              <p:attrName>ppt_y</p:attrName>
                                            </p:attrNameLst>
                                          </p:cBhvr>
                                          <p:tavLst>
                                            <p:tav tm="0">
                                              <p:val>
                                                <p:strVal val="0-#ppt_h/2"/>
                                              </p:val>
                                            </p:tav>
                                            <p:tav tm="100000">
                                              <p:val>
                                                <p:strVal val="#ppt_y"/>
                                              </p:val>
                                            </p:tav>
                                          </p:tavLst>
                                        </p:anim>
                                      </p:childTnLst>
                                    </p:cTn>
                                  </p:par>
                                  <p:par>
                                    <p:cTn id="65" presetID="2" presetClass="entr" presetSubtype="9" fill="hold" grpId="0" nodeType="withEffect">
                                      <p:stCondLst>
                                        <p:cond delay="1500"/>
                                      </p:stCondLst>
                                      <p:childTnLst>
                                        <p:set>
                                          <p:cBhvr>
                                            <p:cTn id="66" dur="1" fill="hold">
                                              <p:stCondLst>
                                                <p:cond delay="0"/>
                                              </p:stCondLst>
                                            </p:cTn>
                                            <p:tgtEl>
                                              <p:spTgt spid="89"/>
                                            </p:tgtEl>
                                            <p:attrNameLst>
                                              <p:attrName>style.visibility</p:attrName>
                                            </p:attrNameLst>
                                          </p:cBhvr>
                                          <p:to>
                                            <p:strVal val="visible"/>
                                          </p:to>
                                        </p:set>
                                        <p:anim calcmode="lin" valueType="num">
                                          <p:cBhvr additive="base">
                                            <p:cTn id="67" dur="1000" fill="hold"/>
                                            <p:tgtEl>
                                              <p:spTgt spid="89"/>
                                            </p:tgtEl>
                                            <p:attrNameLst>
                                              <p:attrName>ppt_x</p:attrName>
                                            </p:attrNameLst>
                                          </p:cBhvr>
                                          <p:tavLst>
                                            <p:tav tm="0">
                                              <p:val>
                                                <p:strVal val="0-#ppt_w/2"/>
                                              </p:val>
                                            </p:tav>
                                            <p:tav tm="100000">
                                              <p:val>
                                                <p:strVal val="#ppt_x"/>
                                              </p:val>
                                            </p:tav>
                                          </p:tavLst>
                                        </p:anim>
                                        <p:anim calcmode="lin" valueType="num">
                                          <p:cBhvr additive="base">
                                            <p:cTn id="68" dur="1000" fill="hold"/>
                                            <p:tgtEl>
                                              <p:spTgt spid="89"/>
                                            </p:tgtEl>
                                            <p:attrNameLst>
                                              <p:attrName>ppt_y</p:attrName>
                                            </p:attrNameLst>
                                          </p:cBhvr>
                                          <p:tavLst>
                                            <p:tav tm="0">
                                              <p:val>
                                                <p:strVal val="0-#ppt_h/2"/>
                                              </p:val>
                                            </p:tav>
                                            <p:tav tm="100000">
                                              <p:val>
                                                <p:strVal val="#ppt_y"/>
                                              </p:val>
                                            </p:tav>
                                          </p:tavLst>
                                        </p:anim>
                                      </p:childTnLst>
                                    </p:cTn>
                                  </p:par>
                                  <p:par>
                                    <p:cTn id="69" presetID="2" presetClass="entr" presetSubtype="9" fill="hold" grpId="0" nodeType="withEffect">
                                      <p:stCondLst>
                                        <p:cond delay="1500"/>
                                      </p:stCondLst>
                                      <p:childTnLst>
                                        <p:set>
                                          <p:cBhvr>
                                            <p:cTn id="70" dur="1" fill="hold">
                                              <p:stCondLst>
                                                <p:cond delay="0"/>
                                              </p:stCondLst>
                                            </p:cTn>
                                            <p:tgtEl>
                                              <p:spTgt spid="88"/>
                                            </p:tgtEl>
                                            <p:attrNameLst>
                                              <p:attrName>style.visibility</p:attrName>
                                            </p:attrNameLst>
                                          </p:cBhvr>
                                          <p:to>
                                            <p:strVal val="visible"/>
                                          </p:to>
                                        </p:set>
                                        <p:anim calcmode="lin" valueType="num">
                                          <p:cBhvr additive="base">
                                            <p:cTn id="71" dur="1000" fill="hold"/>
                                            <p:tgtEl>
                                              <p:spTgt spid="88"/>
                                            </p:tgtEl>
                                            <p:attrNameLst>
                                              <p:attrName>ppt_x</p:attrName>
                                            </p:attrNameLst>
                                          </p:cBhvr>
                                          <p:tavLst>
                                            <p:tav tm="0">
                                              <p:val>
                                                <p:strVal val="0-#ppt_w/2"/>
                                              </p:val>
                                            </p:tav>
                                            <p:tav tm="100000">
                                              <p:val>
                                                <p:strVal val="#ppt_x"/>
                                              </p:val>
                                            </p:tav>
                                          </p:tavLst>
                                        </p:anim>
                                        <p:anim calcmode="lin" valueType="num">
                                          <p:cBhvr additive="base">
                                            <p:cTn id="72" dur="1000" fill="hold"/>
                                            <p:tgtEl>
                                              <p:spTgt spid="88"/>
                                            </p:tgtEl>
                                            <p:attrNameLst>
                                              <p:attrName>ppt_y</p:attrName>
                                            </p:attrNameLst>
                                          </p:cBhvr>
                                          <p:tavLst>
                                            <p:tav tm="0">
                                              <p:val>
                                                <p:strVal val="0-#ppt_h/2"/>
                                              </p:val>
                                            </p:tav>
                                            <p:tav tm="100000">
                                              <p:val>
                                                <p:strVal val="#ppt_y"/>
                                              </p:val>
                                            </p:tav>
                                          </p:tavLst>
                                        </p:anim>
                                      </p:childTnLst>
                                    </p:cTn>
                                  </p:par>
                                  <p:par>
                                    <p:cTn id="73" presetID="2" presetClass="entr" presetSubtype="9" fill="hold" grpId="0" nodeType="withEffect">
                                      <p:stCondLst>
                                        <p:cond delay="1500"/>
                                      </p:stCondLst>
                                      <p:childTnLst>
                                        <p:set>
                                          <p:cBhvr>
                                            <p:cTn id="74" dur="1" fill="hold">
                                              <p:stCondLst>
                                                <p:cond delay="0"/>
                                              </p:stCondLst>
                                            </p:cTn>
                                            <p:tgtEl>
                                              <p:spTgt spid="97"/>
                                            </p:tgtEl>
                                            <p:attrNameLst>
                                              <p:attrName>style.visibility</p:attrName>
                                            </p:attrNameLst>
                                          </p:cBhvr>
                                          <p:to>
                                            <p:strVal val="visible"/>
                                          </p:to>
                                        </p:set>
                                        <p:anim calcmode="lin" valueType="num">
                                          <p:cBhvr additive="base">
                                            <p:cTn id="75" dur="1000" fill="hold"/>
                                            <p:tgtEl>
                                              <p:spTgt spid="97"/>
                                            </p:tgtEl>
                                            <p:attrNameLst>
                                              <p:attrName>ppt_x</p:attrName>
                                            </p:attrNameLst>
                                          </p:cBhvr>
                                          <p:tavLst>
                                            <p:tav tm="0">
                                              <p:val>
                                                <p:strVal val="0-#ppt_w/2"/>
                                              </p:val>
                                            </p:tav>
                                            <p:tav tm="100000">
                                              <p:val>
                                                <p:strVal val="#ppt_x"/>
                                              </p:val>
                                            </p:tav>
                                          </p:tavLst>
                                        </p:anim>
                                        <p:anim calcmode="lin" valueType="num">
                                          <p:cBhvr additive="base">
                                            <p:cTn id="76" dur="1000" fill="hold"/>
                                            <p:tgtEl>
                                              <p:spTgt spid="97"/>
                                            </p:tgtEl>
                                            <p:attrNameLst>
                                              <p:attrName>ppt_y</p:attrName>
                                            </p:attrNameLst>
                                          </p:cBhvr>
                                          <p:tavLst>
                                            <p:tav tm="0">
                                              <p:val>
                                                <p:strVal val="0-#ppt_h/2"/>
                                              </p:val>
                                            </p:tav>
                                            <p:tav tm="100000">
                                              <p:val>
                                                <p:strVal val="#ppt_y"/>
                                              </p:val>
                                            </p:tav>
                                          </p:tavLst>
                                        </p:anim>
                                      </p:childTnLst>
                                    </p:cTn>
                                  </p:par>
                                </p:childTnLst>
                              </p:cTn>
                            </p:par>
                            <p:par>
                              <p:cTn id="77" fill="hold">
                                <p:stCondLst>
                                  <p:cond delay="2500"/>
                                </p:stCondLst>
                                <p:childTnLst>
                                  <p:par>
                                    <p:cTn id="78" presetID="56" presetClass="entr" presetSubtype="0" fill="hold" grpId="0" nodeType="afterEffect">
                                      <p:stCondLst>
                                        <p:cond delay="0"/>
                                      </p:stCondLst>
                                      <p:iterate type="lt">
                                        <p:tmPct val="20000"/>
                                      </p:iterate>
                                      <p:childTnLst>
                                        <p:set>
                                          <p:cBhvr>
                                            <p:cTn id="79" dur="1" fill="hold">
                                              <p:stCondLst>
                                                <p:cond delay="0"/>
                                              </p:stCondLst>
                                            </p:cTn>
                                            <p:tgtEl>
                                              <p:spTgt spid="92"/>
                                            </p:tgtEl>
                                            <p:attrNameLst>
                                              <p:attrName>style.visibility</p:attrName>
                                            </p:attrNameLst>
                                          </p:cBhvr>
                                          <p:to>
                                            <p:strVal val="visible"/>
                                          </p:to>
                                        </p:set>
                                        <p:anim by="(-#ppt_w*2)" calcmode="lin" valueType="num">
                                          <p:cBhvr rctx="PPT">
                                            <p:cTn id="80" dur="250" autoRev="1" fill="hold">
                                              <p:stCondLst>
                                                <p:cond delay="0"/>
                                              </p:stCondLst>
                                            </p:cTn>
                                            <p:tgtEl>
                                              <p:spTgt spid="92"/>
                                            </p:tgtEl>
                                            <p:attrNameLst>
                                              <p:attrName>ppt_w</p:attrName>
                                            </p:attrNameLst>
                                          </p:cBhvr>
                                        </p:anim>
                                        <p:anim by="(#ppt_w*0.50)" calcmode="lin" valueType="num">
                                          <p:cBhvr>
                                            <p:cTn id="81" dur="250" decel="50000" autoRev="1" fill="hold">
                                              <p:stCondLst>
                                                <p:cond delay="0"/>
                                              </p:stCondLst>
                                            </p:cTn>
                                            <p:tgtEl>
                                              <p:spTgt spid="92"/>
                                            </p:tgtEl>
                                            <p:attrNameLst>
                                              <p:attrName>ppt_x</p:attrName>
                                            </p:attrNameLst>
                                          </p:cBhvr>
                                        </p:anim>
                                        <p:anim from="(-#ppt_h/2)" to="(#ppt_y)" calcmode="lin" valueType="num">
                                          <p:cBhvr>
                                            <p:cTn id="82" dur="500" fill="hold">
                                              <p:stCondLst>
                                                <p:cond delay="0"/>
                                              </p:stCondLst>
                                            </p:cTn>
                                            <p:tgtEl>
                                              <p:spTgt spid="92"/>
                                            </p:tgtEl>
                                            <p:attrNameLst>
                                              <p:attrName>ppt_y</p:attrName>
                                            </p:attrNameLst>
                                          </p:cBhvr>
                                        </p:anim>
                                        <p:animRot by="21600000">
                                          <p:cBhvr>
                                            <p:cTn id="83" dur="500" fill="hold">
                                              <p:stCondLst>
                                                <p:cond delay="0"/>
                                              </p:stCondLst>
                                            </p:cTn>
                                            <p:tgtEl>
                                              <p:spTgt spid="92"/>
                                            </p:tgtEl>
                                            <p:attrNameLst>
                                              <p:attrName>r</p:attrName>
                                            </p:attrNameLst>
                                          </p:cBhvr>
                                        </p:animRot>
                                      </p:childTnLst>
                                    </p:cTn>
                                  </p:par>
                                </p:childTnLst>
                              </p:cTn>
                            </p:par>
                            <p:par>
                              <p:cTn id="84" fill="hold">
                                <p:stCondLst>
                                  <p:cond delay="3500"/>
                                </p:stCondLst>
                                <p:childTnLst>
                                  <p:par>
                                    <p:cTn id="85" presetID="56" presetClass="entr" presetSubtype="0" fill="hold" grpId="0" nodeType="afterEffect">
                                      <p:stCondLst>
                                        <p:cond delay="0"/>
                                      </p:stCondLst>
                                      <p:iterate type="lt">
                                        <p:tmPct val="20000"/>
                                      </p:iterate>
                                      <p:childTnLst>
                                        <p:set>
                                          <p:cBhvr>
                                            <p:cTn id="86" dur="1" fill="hold">
                                              <p:stCondLst>
                                                <p:cond delay="0"/>
                                              </p:stCondLst>
                                            </p:cTn>
                                            <p:tgtEl>
                                              <p:spTgt spid="93"/>
                                            </p:tgtEl>
                                            <p:attrNameLst>
                                              <p:attrName>style.visibility</p:attrName>
                                            </p:attrNameLst>
                                          </p:cBhvr>
                                          <p:to>
                                            <p:strVal val="visible"/>
                                          </p:to>
                                        </p:set>
                                        <p:anim by="(-#ppt_w*2)" calcmode="lin" valueType="num">
                                          <p:cBhvr rctx="PPT">
                                            <p:cTn id="87" dur="250" autoRev="1" fill="hold">
                                              <p:stCondLst>
                                                <p:cond delay="0"/>
                                              </p:stCondLst>
                                            </p:cTn>
                                            <p:tgtEl>
                                              <p:spTgt spid="93"/>
                                            </p:tgtEl>
                                            <p:attrNameLst>
                                              <p:attrName>ppt_w</p:attrName>
                                            </p:attrNameLst>
                                          </p:cBhvr>
                                        </p:anim>
                                        <p:anim by="(#ppt_w*0.50)" calcmode="lin" valueType="num">
                                          <p:cBhvr>
                                            <p:cTn id="88" dur="250" decel="50000" autoRev="1" fill="hold">
                                              <p:stCondLst>
                                                <p:cond delay="0"/>
                                              </p:stCondLst>
                                            </p:cTn>
                                            <p:tgtEl>
                                              <p:spTgt spid="93"/>
                                            </p:tgtEl>
                                            <p:attrNameLst>
                                              <p:attrName>ppt_x</p:attrName>
                                            </p:attrNameLst>
                                          </p:cBhvr>
                                        </p:anim>
                                        <p:anim from="(-#ppt_h/2)" to="(#ppt_y)" calcmode="lin" valueType="num">
                                          <p:cBhvr>
                                            <p:cTn id="89" dur="500" fill="hold">
                                              <p:stCondLst>
                                                <p:cond delay="0"/>
                                              </p:stCondLst>
                                            </p:cTn>
                                            <p:tgtEl>
                                              <p:spTgt spid="93"/>
                                            </p:tgtEl>
                                            <p:attrNameLst>
                                              <p:attrName>ppt_y</p:attrName>
                                            </p:attrNameLst>
                                          </p:cBhvr>
                                        </p:anim>
                                        <p:animRot by="21600000">
                                          <p:cBhvr>
                                            <p:cTn id="90" dur="500" fill="hold">
                                              <p:stCondLst>
                                                <p:cond delay="0"/>
                                              </p:stCondLst>
                                            </p:cTn>
                                            <p:tgtEl>
                                              <p:spTgt spid="93"/>
                                            </p:tgtEl>
                                            <p:attrNameLst>
                                              <p:attrName>r</p:attrName>
                                            </p:attrNameLst>
                                          </p:cBhvr>
                                        </p:animRot>
                                      </p:childTnLst>
                                    </p:cTn>
                                  </p:par>
                                </p:childTnLst>
                              </p:cTn>
                            </p:par>
                            <p:par>
                              <p:cTn id="91" fill="hold">
                                <p:stCondLst>
                                  <p:cond delay="4500"/>
                                </p:stCondLst>
                                <p:childTnLst>
                                  <p:par>
                                    <p:cTn id="92" presetID="52" presetClass="entr" presetSubtype="0" fill="hold" grpId="0" nodeType="afterEffect">
                                      <p:stCondLst>
                                        <p:cond delay="0"/>
                                      </p:stCondLst>
                                      <p:childTnLst>
                                        <p:set>
                                          <p:cBhvr>
                                            <p:cTn id="93" dur="1" fill="hold">
                                              <p:stCondLst>
                                                <p:cond delay="0"/>
                                              </p:stCondLst>
                                            </p:cTn>
                                            <p:tgtEl>
                                              <p:spTgt spid="91"/>
                                            </p:tgtEl>
                                            <p:attrNameLst>
                                              <p:attrName>style.visibility</p:attrName>
                                            </p:attrNameLst>
                                          </p:cBhvr>
                                          <p:to>
                                            <p:strVal val="visible"/>
                                          </p:to>
                                        </p:set>
                                        <p:animScale>
                                          <p:cBhvr>
                                            <p:cTn id="94" dur="1500" decel="50000" fill="hold">
                                              <p:stCondLst>
                                                <p:cond delay="0"/>
                                              </p:stCondLst>
                                            </p:cTn>
                                            <p:tgtEl>
                                              <p:spTgt spid="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5" dur="1500" decel="50000" fill="hold">
                                              <p:stCondLst>
                                                <p:cond delay="0"/>
                                              </p:stCondLst>
                                            </p:cTn>
                                            <p:tgtEl>
                                              <p:spTgt spid="91"/>
                                            </p:tgtEl>
                                            <p:attrNameLst>
                                              <p:attrName>ppt_x</p:attrName>
                                              <p:attrName>ppt_y</p:attrName>
                                            </p:attrNameLst>
                                          </p:cBhvr>
                                        </p:animMotion>
                                        <p:animEffect transition="in" filter="fade">
                                          <p:cBhvr>
                                            <p:cTn id="96" dur="1500"/>
                                            <p:tgtEl>
                                              <p:spTgt spid="91"/>
                                            </p:tgtEl>
                                          </p:cBhvr>
                                        </p:animEffect>
                                      </p:childTnLst>
                                    </p:cTn>
                                  </p:par>
                                  <p:par>
                                    <p:cTn id="97" presetID="52" presetClass="entr" presetSubtype="0" fill="hold" grpId="0" nodeType="withEffect">
                                      <p:stCondLst>
                                        <p:cond delay="750"/>
                                      </p:stCondLst>
                                      <p:childTnLst>
                                        <p:set>
                                          <p:cBhvr>
                                            <p:cTn id="98" dur="1" fill="hold">
                                              <p:stCondLst>
                                                <p:cond delay="0"/>
                                              </p:stCondLst>
                                            </p:cTn>
                                            <p:tgtEl>
                                              <p:spTgt spid="96"/>
                                            </p:tgtEl>
                                            <p:attrNameLst>
                                              <p:attrName>style.visibility</p:attrName>
                                            </p:attrNameLst>
                                          </p:cBhvr>
                                          <p:to>
                                            <p:strVal val="visible"/>
                                          </p:to>
                                        </p:set>
                                        <p:animScale>
                                          <p:cBhvr>
                                            <p:cTn id="99" dur="15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0" dur="1500" decel="50000" fill="hold">
                                              <p:stCondLst>
                                                <p:cond delay="0"/>
                                              </p:stCondLst>
                                            </p:cTn>
                                            <p:tgtEl>
                                              <p:spTgt spid="96"/>
                                            </p:tgtEl>
                                            <p:attrNameLst>
                                              <p:attrName>ppt_x</p:attrName>
                                              <p:attrName>ppt_y</p:attrName>
                                            </p:attrNameLst>
                                          </p:cBhvr>
                                        </p:animMotion>
                                        <p:animEffect transition="in" filter="fade">
                                          <p:cBhvr>
                                            <p:cTn id="101" dur="1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p:bldP spid="88" grpId="0"/>
          <p:bldP spid="89" grpId="0"/>
          <p:bldP spid="90" grpId="0"/>
          <p:bldP spid="91" grpId="0"/>
          <p:bldP spid="92" grpId="0"/>
          <p:bldP spid="93" grpId="0"/>
          <p:bldP spid="94" grpId="0" animBg="1"/>
          <p:bldP spid="95" grpId="0" animBg="1"/>
          <p:bldP spid="96" grpId="0"/>
          <p:bldP spid="97"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dk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5" name="Oval 4"/>
            <p:cNvSpPr/>
            <p:nvPr/>
          </p:nvSpPr>
          <p:spPr>
            <a:xfrm>
              <a:off x="4474266" y="3178519"/>
              <a:ext cx="3190968" cy="1655497"/>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dk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8" name="Oval 7"/>
            <p:cNvSpPr/>
            <p:nvPr/>
          </p:nvSpPr>
          <p:spPr>
            <a:xfrm>
              <a:off x="4885109" y="2840610"/>
              <a:ext cx="2386425" cy="124052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dk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sp>
          <p:nvSpPr>
            <p:cNvPr id="14" name="Oval 13"/>
            <p:cNvSpPr/>
            <p:nvPr/>
          </p:nvSpPr>
          <p:spPr>
            <a:xfrm>
              <a:off x="5567255" y="2130730"/>
              <a:ext cx="1055562" cy="547438"/>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cs typeface="+mn-ea"/>
                <a:sym typeface="+mn-lt"/>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19" name="TextBox 18"/>
          <p:cNvSpPr txBox="1"/>
          <p:nvPr/>
        </p:nvSpPr>
        <p:spPr>
          <a:xfrm>
            <a:off x="1585991" y="2376806"/>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21" name="TextBox 20"/>
          <p:cNvSpPr txBox="1"/>
          <p:nvPr/>
        </p:nvSpPr>
        <p:spPr>
          <a:xfrm>
            <a:off x="1957122" y="3390983"/>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26" name="TextBox 25"/>
          <p:cNvSpPr txBox="1"/>
          <p:nvPr/>
        </p:nvSpPr>
        <p:spPr>
          <a:xfrm>
            <a:off x="2320013" y="4249342"/>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mn-lt"/>
                <a:ea typeface="+mn-ea"/>
                <a:cs typeface="+mn-ea"/>
                <a:sym typeface="+mn-lt"/>
              </a:rPr>
              <a:t>Please replace text, click add relevant headline, modify the text content, also can copy your content to this directly.</a:t>
            </a:r>
            <a:r>
              <a:rPr lang="zh-CN" altLang="en-US" sz="800" dirty="0" smtClean="0">
                <a:solidFill>
                  <a:schemeClr val="bg1">
                    <a:lumMod val="65000"/>
                  </a:schemeClr>
                </a:solidFill>
                <a:latin typeface="+mn-lt"/>
                <a:ea typeface="+mn-ea"/>
                <a:cs typeface="+mn-ea"/>
                <a:sym typeface="+mn-lt"/>
              </a:rPr>
              <a:t>。</a:t>
            </a:r>
            <a:endParaRPr lang="id-ID" altLang="zh-CN" sz="800" dirty="0">
              <a:solidFill>
                <a:schemeClr val="bg1">
                  <a:lumMod val="65000"/>
                </a:schemeClr>
              </a:solidFill>
              <a:latin typeface="+mn-lt"/>
              <a:ea typeface="+mn-ea"/>
              <a:cs typeface="+mn-ea"/>
              <a:sym typeface="+mn-lt"/>
            </a:endParaRPr>
          </a:p>
        </p:txBody>
      </p:sp>
      <p:sp>
        <p:nvSpPr>
          <p:cNvPr id="28" name="TextBox 27"/>
          <p:cNvSpPr txBox="1"/>
          <p:nvPr/>
        </p:nvSpPr>
        <p:spPr>
          <a:xfrm>
            <a:off x="2834746" y="5263517"/>
            <a:ext cx="1579977" cy="337015"/>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mn-lt"/>
                <a:ea typeface="+mn-ea"/>
                <a:cs typeface="+mn-ea"/>
                <a:sym typeface="+mn-lt"/>
              </a:rPr>
              <a:t>请替换文字内容</a:t>
            </a:r>
            <a:endParaRPr lang="id-ID" sz="1400" dirty="0">
              <a:solidFill>
                <a:schemeClr val="bg1">
                  <a:lumMod val="65000"/>
                </a:schemeClr>
              </a:solidFill>
              <a:latin typeface="+mn-lt"/>
              <a:ea typeface="+mn-ea"/>
              <a:cs typeface="+mn-ea"/>
              <a:sym typeface="+mn-lt"/>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cs typeface="+mn-ea"/>
                <a:sym typeface="+mn-lt"/>
              </a:rPr>
              <a:t>点击添加相关标题文字</a:t>
            </a:r>
            <a:endParaRPr lang="en-US" sz="2000" dirty="0">
              <a:solidFill>
                <a:schemeClr val="bg1">
                  <a:lumMod val="50000"/>
                </a:schemeClr>
              </a:solidFill>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cs typeface="+mn-ea"/>
                <a:sym typeface="+mn-lt"/>
              </a:rPr>
              <a:t>CLICK ON ADD RELATED TITLE WORDS</a:t>
            </a:r>
            <a:endParaRPr lang="en-US" sz="900" dirty="0">
              <a:solidFill>
                <a:schemeClr val="bg1">
                  <a:lumMod val="50000"/>
                </a:schemeClr>
              </a:solidFill>
              <a:cs typeface="+mn-ea"/>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2"/>
          <p:cNvCxnSpPr>
            <a:cxnSpLocks noChangeShapeType="1"/>
          </p:cNvCxnSpPr>
          <p:nvPr/>
        </p:nvCxnSpPr>
        <p:spPr bwMode="auto">
          <a:xfrm>
            <a:off x="9715146" y="2702330"/>
            <a:ext cx="787061" cy="259710"/>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5" name="直接连接符 20"/>
          <p:cNvCxnSpPr>
            <a:cxnSpLocks noChangeShapeType="1"/>
          </p:cNvCxnSpPr>
          <p:nvPr/>
        </p:nvCxnSpPr>
        <p:spPr bwMode="auto">
          <a:xfrm flipV="1">
            <a:off x="6911994" y="3176624"/>
            <a:ext cx="961716" cy="874945"/>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5" name="直接连接符 14"/>
          <p:cNvCxnSpPr>
            <a:cxnSpLocks noChangeShapeType="1"/>
          </p:cNvCxnSpPr>
          <p:nvPr/>
        </p:nvCxnSpPr>
        <p:spPr bwMode="auto">
          <a:xfrm flipV="1">
            <a:off x="2837562" y="3552778"/>
            <a:ext cx="582089" cy="452912"/>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6" name="直接连接符 17"/>
          <p:cNvCxnSpPr>
            <a:cxnSpLocks noChangeShapeType="1"/>
          </p:cNvCxnSpPr>
          <p:nvPr/>
        </p:nvCxnSpPr>
        <p:spPr bwMode="auto">
          <a:xfrm>
            <a:off x="4791242" y="3359758"/>
            <a:ext cx="958058" cy="690673"/>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7" name="直接连接符 23"/>
          <p:cNvCxnSpPr>
            <a:cxnSpLocks noChangeShapeType="1"/>
          </p:cNvCxnSpPr>
          <p:nvPr/>
        </p:nvCxnSpPr>
        <p:spPr bwMode="auto">
          <a:xfrm>
            <a:off x="1259812" y="3620728"/>
            <a:ext cx="511824" cy="340426"/>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cxnSp>
        <p:nvCxnSpPr>
          <p:cNvPr id="18" name="直接连接符 43"/>
          <p:cNvCxnSpPr>
            <a:cxnSpLocks noChangeShapeType="1"/>
          </p:cNvCxnSpPr>
          <p:nvPr/>
        </p:nvCxnSpPr>
        <p:spPr bwMode="auto">
          <a:xfrm flipV="1">
            <a:off x="5325307" y="5215528"/>
            <a:ext cx="423991" cy="391338"/>
          </a:xfrm>
          <a:prstGeom prst="line">
            <a:avLst/>
          </a:prstGeom>
          <a:noFill/>
          <a:ln w="28575">
            <a:solidFill>
              <a:srgbClr val="5F5F5F"/>
            </a:solidFill>
            <a:miter lim="800000"/>
            <a:headEnd/>
            <a:tailEnd/>
          </a:ln>
          <a:effectLst/>
          <a:extLst>
            <a:ext uri="{909E8E84-426E-40DD-AFC4-6F175D3DCCD1}">
              <a14:hiddenFill xmlns:a14="http://schemas.microsoft.com/office/drawing/2010/main">
                <a:noFill/>
              </a14:hiddenFill>
            </a:ext>
          </a:extLst>
        </p:spPr>
      </p:cxnSp>
      <p:sp>
        <p:nvSpPr>
          <p:cNvPr id="41" name="椭圆 40"/>
          <p:cNvSpPr/>
          <p:nvPr/>
        </p:nvSpPr>
        <p:spPr>
          <a:xfrm>
            <a:off x="1647705" y="3665497"/>
            <a:ext cx="1212891" cy="121289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254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42" name="椭圆 41"/>
          <p:cNvSpPr/>
          <p:nvPr/>
        </p:nvSpPr>
        <p:spPr>
          <a:xfrm>
            <a:off x="10335015" y="2635193"/>
            <a:ext cx="860578" cy="86057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905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43" name="椭圆 42"/>
          <p:cNvSpPr/>
          <p:nvPr/>
        </p:nvSpPr>
        <p:spPr>
          <a:xfrm>
            <a:off x="5444879" y="3770154"/>
            <a:ext cx="1713726" cy="1713726"/>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8100">
            <a:gradFill>
              <a:gsLst>
                <a:gs pos="100000">
                  <a:schemeClr val="bg1">
                    <a:lumMod val="85000"/>
                  </a:schemeClr>
                </a:gs>
                <a:gs pos="0">
                  <a:schemeClr val="bg1"/>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7" name="椭圆 6"/>
          <p:cNvSpPr/>
          <p:nvPr/>
        </p:nvSpPr>
        <p:spPr>
          <a:xfrm>
            <a:off x="7543521" y="1186190"/>
            <a:ext cx="2329338" cy="2329338"/>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10" name="椭圆 9"/>
          <p:cNvSpPr/>
          <p:nvPr/>
        </p:nvSpPr>
        <p:spPr>
          <a:xfrm>
            <a:off x="4734120" y="5483922"/>
            <a:ext cx="724909" cy="724909"/>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13" name="椭圆 12"/>
          <p:cNvSpPr/>
          <p:nvPr/>
        </p:nvSpPr>
        <p:spPr>
          <a:xfrm>
            <a:off x="3167416" y="2030167"/>
            <a:ext cx="1750401" cy="1750401"/>
          </a:xfrm>
          <a:prstGeom prst="ellipse">
            <a:avLst/>
          </a:prstGeom>
          <a:solidFill>
            <a:schemeClr val="dk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dirty="0">
              <a:solidFill>
                <a:prstClr val="white"/>
              </a:solidFill>
              <a:latin typeface="字魂59号-创粗黑" panose="00000500000000000000" pitchFamily="2" charset="-122"/>
              <a:ea typeface="字魂59号-创粗黑" panose="00000500000000000000" pitchFamily="2" charset="-122"/>
            </a:endParaRPr>
          </a:p>
        </p:txBody>
      </p:sp>
      <p:sp>
        <p:nvSpPr>
          <p:cNvPr id="28" name="文本框 37"/>
          <p:cNvSpPr>
            <a:spLocks noChangeArrowheads="1"/>
          </p:cNvSpPr>
          <p:nvPr/>
        </p:nvSpPr>
        <p:spPr bwMode="auto">
          <a:xfrm>
            <a:off x="8110911" y="1759674"/>
            <a:ext cx="1194558" cy="1304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3937"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高端</a:t>
            </a:r>
            <a:endParaRPr lang="en-US" altLang="zh-CN" sz="3937"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3937"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29" name="文本框 37"/>
          <p:cNvSpPr>
            <a:spLocks noChangeArrowheads="1"/>
          </p:cNvSpPr>
          <p:nvPr/>
        </p:nvSpPr>
        <p:spPr bwMode="auto">
          <a:xfrm>
            <a:off x="5890494" y="4172631"/>
            <a:ext cx="822661" cy="8712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2531"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细分</a:t>
            </a:r>
            <a:endParaRPr lang="en-US" altLang="zh-CN" sz="2531" b="1" dirty="0">
              <a:solidFill>
                <a:schemeClr val="dk2"/>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2531"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30" name="文本框 37"/>
          <p:cNvSpPr>
            <a:spLocks noChangeArrowheads="1"/>
          </p:cNvSpPr>
          <p:nvPr/>
        </p:nvSpPr>
        <p:spPr bwMode="auto">
          <a:xfrm>
            <a:off x="3607251" y="2429303"/>
            <a:ext cx="870751" cy="9143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2671"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周边</a:t>
            </a:r>
            <a:endParaRPr lang="en-US" altLang="zh-CN" sz="2671"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2671" dirty="0">
                <a:solidFill>
                  <a:schemeClr val="bg1">
                    <a:lumMod val="95000"/>
                  </a:schemeClr>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31" name="文本框 37"/>
          <p:cNvSpPr>
            <a:spLocks noChangeArrowheads="1"/>
          </p:cNvSpPr>
          <p:nvPr/>
        </p:nvSpPr>
        <p:spPr bwMode="auto">
          <a:xfrm>
            <a:off x="1913384" y="3904031"/>
            <a:ext cx="681597" cy="6983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1969"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本地</a:t>
            </a:r>
            <a:endParaRPr lang="en-US" altLang="zh-CN" sz="1969" b="1" dirty="0">
              <a:solidFill>
                <a:schemeClr val="dk2"/>
              </a:solidFill>
              <a:latin typeface="字魂59号-创粗黑" panose="00000500000000000000" pitchFamily="2" charset="-122"/>
              <a:ea typeface="字魂59号-创粗黑" panose="00000500000000000000" pitchFamily="2" charset="-122"/>
              <a:sym typeface="微软雅黑" pitchFamily="34" charset="-122"/>
            </a:endParaRPr>
          </a:p>
          <a:p>
            <a:pPr algn="ctr">
              <a:spcBef>
                <a:spcPct val="0"/>
              </a:spcBef>
              <a:buNone/>
            </a:pPr>
            <a:r>
              <a:rPr lang="zh-CN" altLang="en-US" sz="1969" b="1" dirty="0">
                <a:solidFill>
                  <a:schemeClr val="dk2"/>
                </a:solidFill>
                <a:latin typeface="字魂59号-创粗黑" panose="00000500000000000000" pitchFamily="2" charset="-122"/>
                <a:ea typeface="字魂59号-创粗黑" panose="00000500000000000000" pitchFamily="2" charset="-122"/>
                <a:sym typeface="微软雅黑" pitchFamily="34" charset="-122"/>
              </a:rPr>
              <a:t>市场</a:t>
            </a:r>
          </a:p>
        </p:txBody>
      </p:sp>
      <p:sp>
        <p:nvSpPr>
          <p:cNvPr id="32" name="矩形 76"/>
          <p:cNvSpPr>
            <a:spLocks noChangeArrowheads="1"/>
          </p:cNvSpPr>
          <p:nvPr/>
        </p:nvSpPr>
        <p:spPr bwMode="auto">
          <a:xfrm>
            <a:off x="1049165" y="5158187"/>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p>
        </p:txBody>
      </p:sp>
      <p:sp>
        <p:nvSpPr>
          <p:cNvPr id="33" name="矩形 80"/>
          <p:cNvSpPr>
            <a:spLocks noChangeArrowheads="1"/>
          </p:cNvSpPr>
          <p:nvPr/>
        </p:nvSpPr>
        <p:spPr bwMode="auto">
          <a:xfrm>
            <a:off x="2798099" y="3943119"/>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r>
              <a:rPr lang="en-US" altLang="zh-CN"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 </a:t>
            </a:r>
            <a:endPar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endParaRPr>
          </a:p>
        </p:txBody>
      </p:sp>
      <p:sp>
        <p:nvSpPr>
          <p:cNvPr id="34" name="矩形 81"/>
          <p:cNvSpPr>
            <a:spLocks noChangeArrowheads="1"/>
          </p:cNvSpPr>
          <p:nvPr/>
        </p:nvSpPr>
        <p:spPr bwMode="auto">
          <a:xfrm>
            <a:off x="5194168" y="5664465"/>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r>
              <a:rPr lang="en-US" altLang="zh-CN"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 </a:t>
            </a:r>
            <a:endPar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endParaRPr>
          </a:p>
        </p:txBody>
      </p:sp>
      <p:sp>
        <p:nvSpPr>
          <p:cNvPr id="35" name="矩形 82"/>
          <p:cNvSpPr>
            <a:spLocks noChangeArrowheads="1"/>
          </p:cNvSpPr>
          <p:nvPr/>
        </p:nvSpPr>
        <p:spPr bwMode="auto">
          <a:xfrm>
            <a:off x="7491629" y="3683532"/>
            <a:ext cx="2481695" cy="34794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gn="ctr"/>
            <a:r>
              <a:rPr lang="zh-CN" altLang="en-US" sz="2109"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微软雅黑" pitchFamily="34" charset="-122"/>
              </a:rPr>
              <a:t>点击添加描述</a:t>
            </a:r>
          </a:p>
        </p:txBody>
      </p:sp>
      <p:sp>
        <p:nvSpPr>
          <p:cNvPr id="39" name="椭圆 38"/>
          <p:cNvSpPr/>
          <p:nvPr/>
        </p:nvSpPr>
        <p:spPr>
          <a:xfrm>
            <a:off x="936426" y="3239421"/>
            <a:ext cx="591939" cy="591939"/>
          </a:xfrm>
          <a:prstGeom prst="ellipse">
            <a:avLst/>
          </a:prstGeom>
          <a:solidFill>
            <a:schemeClr val="dk2"/>
          </a:solidFill>
          <a:ln w="25400" cap="flat" cmpd="sng" algn="ctr">
            <a:noFill/>
            <a:prstDash val="solid"/>
          </a:ln>
          <a:effectLst/>
        </p:spPr>
        <p:txBody>
          <a:bodyPr rtlCol="0" anchor="ctr"/>
          <a:lstStyle/>
          <a:p>
            <a:pPr algn="ctr" defTabSz="1285737">
              <a:defRPr/>
            </a:pPr>
            <a:endParaRPr lang="zh-CN" altLang="en-US" sz="2531" kern="0" dirty="0">
              <a:solidFill>
                <a:sysClr val="window" lastClr="FFFFFF"/>
              </a:solidFill>
              <a:latin typeface="字魂59号-创粗黑" panose="00000500000000000000" pitchFamily="2" charset="-122"/>
              <a:ea typeface="字魂59号-创粗黑" panose="00000500000000000000" pitchFamily="2" charset="-122"/>
            </a:endParaRPr>
          </a:p>
        </p:txBody>
      </p:sp>
      <p:sp>
        <p:nvSpPr>
          <p:cNvPr id="44" name="矩形 43"/>
          <p:cNvSpPr>
            <a:spLocks noChangeArrowheads="1"/>
          </p:cNvSpPr>
          <p:nvPr/>
        </p:nvSpPr>
        <p:spPr bwMode="auto">
          <a:xfrm>
            <a:off x="7441934" y="4291025"/>
            <a:ext cx="3266948" cy="473728"/>
          </a:xfrm>
          <a:prstGeom prst="rect">
            <a:avLst/>
          </a:prstGeom>
          <a:no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p>
            <a:pPr>
              <a:lnSpc>
                <a:spcPct val="120000"/>
              </a:lnSpc>
              <a:buClr>
                <a:srgbClr val="C00000"/>
              </a:buClr>
            </a:pPr>
            <a:r>
              <a:rPr lang="zh-CN" altLang="en-US" sz="2391" b="1" dirty="0">
                <a:solidFill>
                  <a:schemeClr val="dk2"/>
                </a:solidFill>
                <a:latin typeface="字魂59号-创粗黑" panose="00000500000000000000" pitchFamily="2" charset="-122"/>
                <a:ea typeface="字魂59号-创粗黑" panose="00000500000000000000" pitchFamily="2" charset="-122"/>
                <a:cs typeface="+mn-ea"/>
                <a:sym typeface="微软雅黑" pitchFamily="34" charset="-122"/>
              </a:rPr>
              <a:t>添加主要标题内容</a:t>
            </a:r>
            <a:endParaRPr lang="zh-CN" altLang="en-US" sz="2391" b="1" dirty="0">
              <a:solidFill>
                <a:schemeClr val="dk2"/>
              </a:solidFill>
              <a:latin typeface="字魂59号-创粗黑" panose="00000500000000000000" pitchFamily="2" charset="-122"/>
              <a:ea typeface="字魂59号-创粗黑" panose="00000500000000000000" pitchFamily="2" charset="-122"/>
              <a:cs typeface="+mn-ea"/>
            </a:endParaRPr>
          </a:p>
        </p:txBody>
      </p:sp>
      <p:sp>
        <p:nvSpPr>
          <p:cNvPr id="45" name="文本框 13"/>
          <p:cNvSpPr txBox="1"/>
          <p:nvPr/>
        </p:nvSpPr>
        <p:spPr>
          <a:xfrm>
            <a:off x="7491870" y="4792366"/>
            <a:ext cx="5012848" cy="172632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87872" tIns="0" rIns="187872" bIns="0" rtlCol="0" anchor="t">
            <a:noAutofit/>
          </a:bodyPr>
          <a:lstStyle>
            <a:defPPr>
              <a:defRPr lang="zh-CN"/>
            </a:defPPr>
            <a:lvl1pPr>
              <a:defRPr sz="1100">
                <a:solidFill>
                  <a:schemeClr val="bg1">
                    <a:lumMod val="50000"/>
                  </a:schemeClr>
                </a:solidFill>
                <a:cs typeface="+mn-ea"/>
              </a:defRPr>
            </a:lvl1pPr>
          </a:lstStyle>
          <a:p>
            <a:pPr>
              <a:lnSpc>
                <a:spcPct val="120000"/>
              </a:lnSpc>
            </a:pPr>
            <a:r>
              <a:rPr lang="zh-CN" altLang="en-US" sz="1547" dirty="0">
                <a:solidFill>
                  <a:schemeClr val="tx1">
                    <a:lumMod val="65000"/>
                    <a:lumOff val="35000"/>
                  </a:schemeClr>
                </a:solidFill>
                <a:latin typeface="字魂59号-创粗黑" panose="00000500000000000000" pitchFamily="2" charset="-122"/>
                <a:ea typeface="字魂59号-创粗黑" panose="00000500000000000000" pitchFamily="2" charset="-122"/>
                <a:sym typeface="微软雅黑" pitchFamily="34" charset="-122"/>
              </a:rPr>
              <a:t>发现问题是解决问题的先决条件，但仅仅满足提出问题是不够的，提出问题的目的就是为了有效的解决问题。人生就是解决一系列问题的过程。个体克服生活、学习、实践中新的矛盾时的复杂心理活动，其中主要是思维活动。教育心理学着重研究学生学习知识、应用知识中的问题解决。</a:t>
            </a:r>
          </a:p>
        </p:txBody>
      </p:sp>
    </p:spTree>
    <p:extLst>
      <p:ext uri="{BB962C8B-B14F-4D97-AF65-F5344CB8AC3E}">
        <p14:creationId xmlns:p14="http://schemas.microsoft.com/office/powerpoint/2010/main" val="145057346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52000" fill="hold" grpId="0" nodeType="withEffect" p14:presetBounceEnd="38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38000">
                                          <p:cBhvr additive="base">
                                            <p:cTn id="7" dur="750" fill="hold"/>
                                            <p:tgtEl>
                                              <p:spTgt spid="39"/>
                                            </p:tgtEl>
                                            <p:attrNameLst>
                                              <p:attrName>ppt_x</p:attrName>
                                            </p:attrNameLst>
                                          </p:cBhvr>
                                          <p:tavLst>
                                            <p:tav tm="0">
                                              <p:val>
                                                <p:strVal val="0-#ppt_w/2"/>
                                              </p:val>
                                            </p:tav>
                                            <p:tav tm="100000">
                                              <p:val>
                                                <p:strVal val="#ppt_x"/>
                                              </p:val>
                                            </p:tav>
                                          </p:tavLst>
                                        </p:anim>
                                        <p:anim calcmode="lin" valueType="num" p14:bounceEnd="38000">
                                          <p:cBhvr additive="base">
                                            <p:cTn id="8" dur="75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par>
                                    <p:cTn id="13" presetID="2" presetClass="entr" presetSubtype="3" fill="hold" grpId="0" nodeType="withEffect" p14:presetBounceEnd="50000">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14:bounceEnd="50000">
                                          <p:cBhvr additive="base">
                                            <p:cTn id="15" dur="75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16" dur="750" fill="hold"/>
                                            <p:tgtEl>
                                              <p:spTgt spid="41"/>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500" fill="hold"/>
                                            <p:tgtEl>
                                              <p:spTgt spid="31"/>
                                            </p:tgtEl>
                                            <p:attrNameLst>
                                              <p:attrName>ppt_w</p:attrName>
                                            </p:attrNameLst>
                                          </p:cBhvr>
                                          <p:tavLst>
                                            <p:tav tm="0">
                                              <p:val>
                                                <p:fltVal val="0"/>
                                              </p:val>
                                            </p:tav>
                                            <p:tav tm="100000">
                                              <p:val>
                                                <p:strVal val="#ppt_w"/>
                                              </p:val>
                                            </p:tav>
                                          </p:tavLst>
                                        </p:anim>
                                        <p:anim calcmode="lin" valueType="num">
                                          <p:cBhvr>
                                            <p:cTn id="21" dur="500" fill="hold"/>
                                            <p:tgtEl>
                                              <p:spTgt spid="31"/>
                                            </p:tgtEl>
                                            <p:attrNameLst>
                                              <p:attrName>ppt_h</p:attrName>
                                            </p:attrNameLst>
                                          </p:cBhvr>
                                          <p:tavLst>
                                            <p:tav tm="0">
                                              <p:val>
                                                <p:fltVal val="0"/>
                                              </p:val>
                                            </p:tav>
                                            <p:tav tm="100000">
                                              <p:val>
                                                <p:strVal val="#ppt_h"/>
                                              </p:val>
                                            </p:tav>
                                          </p:tavLst>
                                        </p:anim>
                                        <p:animEffect transition="in" filter="fade">
                                          <p:cBhvr>
                                            <p:cTn id="22" dur="500"/>
                                            <p:tgtEl>
                                              <p:spTgt spid="3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 presetClass="entr" presetSubtype="12" accel="52000" fill="hold" grpId="0" nodeType="withEffect" p14:presetBounceEnd="38000">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14:bounceEnd="38000">
                                          <p:cBhvr additive="base">
                                            <p:cTn id="29" dur="750" fill="hold"/>
                                            <p:tgtEl>
                                              <p:spTgt spid="13"/>
                                            </p:tgtEl>
                                            <p:attrNameLst>
                                              <p:attrName>ppt_x</p:attrName>
                                            </p:attrNameLst>
                                          </p:cBhvr>
                                          <p:tavLst>
                                            <p:tav tm="0">
                                              <p:val>
                                                <p:strVal val="0-#ppt_w/2"/>
                                              </p:val>
                                            </p:tav>
                                            <p:tav tm="100000">
                                              <p:val>
                                                <p:strVal val="#ppt_x"/>
                                              </p:val>
                                            </p:tav>
                                          </p:tavLst>
                                        </p:anim>
                                        <p:anim calcmode="lin" valueType="num" p14:bounceEnd="38000">
                                          <p:cBhvr additive="base">
                                            <p:cTn id="30" dur="75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2750"/>
                                </p:stCondLst>
                                <p:childTnLst>
                                  <p:par>
                                    <p:cTn id="32" presetID="53" presetClass="entr" presetSubtype="16"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 fill="hold"/>
                                            <p:tgtEl>
                                              <p:spTgt spid="30"/>
                                            </p:tgtEl>
                                            <p:attrNameLst>
                                              <p:attrName>ppt_w</p:attrName>
                                            </p:attrNameLst>
                                          </p:cBhvr>
                                          <p:tavLst>
                                            <p:tav tm="0">
                                              <p:val>
                                                <p:fltVal val="0"/>
                                              </p:val>
                                            </p:tav>
                                            <p:tav tm="100000">
                                              <p:val>
                                                <p:strVal val="#ppt_w"/>
                                              </p:val>
                                            </p:tav>
                                          </p:tavLst>
                                        </p:anim>
                                        <p:anim calcmode="lin" valueType="num">
                                          <p:cBhvr>
                                            <p:cTn id="35" dur="500" fill="hold"/>
                                            <p:tgtEl>
                                              <p:spTgt spid="30"/>
                                            </p:tgtEl>
                                            <p:attrNameLst>
                                              <p:attrName>ppt_h</p:attrName>
                                            </p:attrNameLst>
                                          </p:cBhvr>
                                          <p:tavLst>
                                            <p:tav tm="0">
                                              <p:val>
                                                <p:fltVal val="0"/>
                                              </p:val>
                                            </p:tav>
                                            <p:tav tm="100000">
                                              <p:val>
                                                <p:strVal val="#ppt_h"/>
                                              </p:val>
                                            </p:tav>
                                          </p:tavLst>
                                        </p:anim>
                                        <p:animEffect transition="in" filter="fade">
                                          <p:cBhvr>
                                            <p:cTn id="36" dur="500"/>
                                            <p:tgtEl>
                                              <p:spTgt spid="30"/>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 presetClass="entr" presetSubtype="3" accel="52000" fill="hold" grpId="0" nodeType="withEffect" p14:presetBounceEnd="38000">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14:bounceEnd="38000">
                                          <p:cBhvr additive="base">
                                            <p:cTn id="43" dur="750" fill="hold"/>
                                            <p:tgtEl>
                                              <p:spTgt spid="43"/>
                                            </p:tgtEl>
                                            <p:attrNameLst>
                                              <p:attrName>ppt_x</p:attrName>
                                            </p:attrNameLst>
                                          </p:cBhvr>
                                          <p:tavLst>
                                            <p:tav tm="0">
                                              <p:val>
                                                <p:strVal val="1+#ppt_w/2"/>
                                              </p:val>
                                            </p:tav>
                                            <p:tav tm="100000">
                                              <p:val>
                                                <p:strVal val="#ppt_x"/>
                                              </p:val>
                                            </p:tav>
                                          </p:tavLst>
                                        </p:anim>
                                        <p:anim calcmode="lin" valueType="num" p14:bounceEnd="38000">
                                          <p:cBhvr additive="base">
                                            <p:cTn id="44" dur="750" fill="hold"/>
                                            <p:tgtEl>
                                              <p:spTgt spid="43"/>
                                            </p:tgtEl>
                                            <p:attrNameLst>
                                              <p:attrName>ppt_y</p:attrName>
                                            </p:attrNameLst>
                                          </p:cBhvr>
                                          <p:tavLst>
                                            <p:tav tm="0">
                                              <p:val>
                                                <p:strVal val="0-#ppt_h/2"/>
                                              </p:val>
                                            </p:tav>
                                            <p:tav tm="100000">
                                              <p:val>
                                                <p:strVal val="#ppt_y"/>
                                              </p:val>
                                            </p:tav>
                                          </p:tavLst>
                                        </p:anim>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p:cTn id="48" dur="500" fill="hold"/>
                                            <p:tgtEl>
                                              <p:spTgt spid="29"/>
                                            </p:tgtEl>
                                            <p:attrNameLst>
                                              <p:attrName>ppt_w</p:attrName>
                                            </p:attrNameLst>
                                          </p:cBhvr>
                                          <p:tavLst>
                                            <p:tav tm="0">
                                              <p:val>
                                                <p:fltVal val="0"/>
                                              </p:val>
                                            </p:tav>
                                            <p:tav tm="100000">
                                              <p:val>
                                                <p:strVal val="#ppt_w"/>
                                              </p:val>
                                            </p:tav>
                                          </p:tavLst>
                                        </p:anim>
                                        <p:anim calcmode="lin" valueType="num">
                                          <p:cBhvr>
                                            <p:cTn id="49" dur="500" fill="hold"/>
                                            <p:tgtEl>
                                              <p:spTgt spid="29"/>
                                            </p:tgtEl>
                                            <p:attrNameLst>
                                              <p:attrName>ppt_h</p:attrName>
                                            </p:attrNameLst>
                                          </p:cBhvr>
                                          <p:tavLst>
                                            <p:tav tm="0">
                                              <p:val>
                                                <p:fltVal val="0"/>
                                              </p:val>
                                            </p:tav>
                                            <p:tav tm="100000">
                                              <p:val>
                                                <p:strVal val="#ppt_h"/>
                                              </p:val>
                                            </p:tav>
                                          </p:tavLst>
                                        </p:anim>
                                        <p:animEffect transition="in" filter="fade">
                                          <p:cBhvr>
                                            <p:cTn id="50" dur="500"/>
                                            <p:tgtEl>
                                              <p:spTgt spid="29"/>
                                            </p:tgtEl>
                                          </p:cBhvr>
                                        </p:animEffect>
                                      </p:childTnLst>
                                    </p:cTn>
                                  </p:par>
                                </p:childTnLst>
                              </p:cTn>
                            </p:par>
                            <p:par>
                              <p:cTn id="51" fill="hold">
                                <p:stCondLst>
                                  <p:cond delay="45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500"/>
                                            <p:tgtEl>
                                              <p:spTgt spid="5"/>
                                            </p:tgtEl>
                                          </p:cBhvr>
                                        </p:animEffect>
                                      </p:childTnLst>
                                    </p:cTn>
                                  </p:par>
                                  <p:par>
                                    <p:cTn id="58" presetID="2" presetClass="entr" presetSubtype="12" accel="52000" fill="hold" grpId="0" nodeType="withEffect" p14:presetBounceEnd="38000">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14:bounceEnd="38000">
                                          <p:cBhvr additive="base">
                                            <p:cTn id="60" dur="750" fill="hold"/>
                                            <p:tgtEl>
                                              <p:spTgt spid="10"/>
                                            </p:tgtEl>
                                            <p:attrNameLst>
                                              <p:attrName>ppt_x</p:attrName>
                                            </p:attrNameLst>
                                          </p:cBhvr>
                                          <p:tavLst>
                                            <p:tav tm="0">
                                              <p:val>
                                                <p:strVal val="0-#ppt_w/2"/>
                                              </p:val>
                                            </p:tav>
                                            <p:tav tm="100000">
                                              <p:val>
                                                <p:strVal val="#ppt_x"/>
                                              </p:val>
                                            </p:tav>
                                          </p:tavLst>
                                        </p:anim>
                                        <p:anim calcmode="lin" valueType="num" p14:bounceEnd="38000">
                                          <p:cBhvr additive="base">
                                            <p:cTn id="61" dur="75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3" accel="52000" fill="hold" grpId="0" nodeType="withEffect" p14:presetBounceEnd="38000">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14:bounceEnd="38000">
                                          <p:cBhvr additive="base">
                                            <p:cTn id="64" dur="750" fill="hold"/>
                                            <p:tgtEl>
                                              <p:spTgt spid="7"/>
                                            </p:tgtEl>
                                            <p:attrNameLst>
                                              <p:attrName>ppt_x</p:attrName>
                                            </p:attrNameLst>
                                          </p:cBhvr>
                                          <p:tavLst>
                                            <p:tav tm="0">
                                              <p:val>
                                                <p:strVal val="1+#ppt_w/2"/>
                                              </p:val>
                                            </p:tav>
                                            <p:tav tm="100000">
                                              <p:val>
                                                <p:strVal val="#ppt_x"/>
                                              </p:val>
                                            </p:tav>
                                          </p:tavLst>
                                        </p:anim>
                                        <p:anim calcmode="lin" valueType="num" p14:bounceEnd="38000">
                                          <p:cBhvr additive="base">
                                            <p:cTn id="65" dur="750" fill="hold"/>
                                            <p:tgtEl>
                                              <p:spTgt spid="7"/>
                                            </p:tgtEl>
                                            <p:attrNameLst>
                                              <p:attrName>ppt_y</p:attrName>
                                            </p:attrNameLst>
                                          </p:cBhvr>
                                          <p:tavLst>
                                            <p:tav tm="0">
                                              <p:val>
                                                <p:strVal val="0-#ppt_h/2"/>
                                              </p:val>
                                            </p:tav>
                                            <p:tav tm="100000">
                                              <p:val>
                                                <p:strVal val="#ppt_y"/>
                                              </p:val>
                                            </p:tav>
                                          </p:tavLst>
                                        </p:anim>
                                      </p:childTnLst>
                                    </p:cTn>
                                  </p:par>
                                </p:childTnLst>
                              </p:cTn>
                            </p:par>
                            <p:par>
                              <p:cTn id="66" fill="hold">
                                <p:stCondLst>
                                  <p:cond delay="5250"/>
                                </p:stCondLst>
                                <p:childTnLst>
                                  <p:par>
                                    <p:cTn id="67" presetID="53" presetClass="entr" presetSubtype="16"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childTnLst>
                              </p:cTn>
                            </p:par>
                            <p:par>
                              <p:cTn id="72" fill="hold">
                                <p:stCondLst>
                                  <p:cond delay="5750"/>
                                </p:stCondLst>
                                <p:childTnLst>
                                  <p:par>
                                    <p:cTn id="73" presetID="22" presetClass="entr" presetSubtype="8" fill="hold"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left)">
                                          <p:cBhvr>
                                            <p:cTn id="75" dur="500"/>
                                            <p:tgtEl>
                                              <p:spTgt spid="4"/>
                                            </p:tgtEl>
                                          </p:cBhvr>
                                        </p:animEffect>
                                      </p:childTnLst>
                                    </p:cTn>
                                  </p:par>
                                  <p:par>
                                    <p:cTn id="76" presetID="2" presetClass="entr" presetSubtype="2" accel="52000" fill="hold" grpId="0" nodeType="withEffect" p14:presetBounceEnd="38000">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14:bounceEnd="38000">
                                          <p:cBhvr additive="base">
                                            <p:cTn id="78" dur="750" fill="hold"/>
                                            <p:tgtEl>
                                              <p:spTgt spid="42"/>
                                            </p:tgtEl>
                                            <p:attrNameLst>
                                              <p:attrName>ppt_x</p:attrName>
                                            </p:attrNameLst>
                                          </p:cBhvr>
                                          <p:tavLst>
                                            <p:tav tm="0">
                                              <p:val>
                                                <p:strVal val="1+#ppt_w/2"/>
                                              </p:val>
                                            </p:tav>
                                            <p:tav tm="100000">
                                              <p:val>
                                                <p:strVal val="#ppt_x"/>
                                              </p:val>
                                            </p:tav>
                                          </p:tavLst>
                                        </p:anim>
                                        <p:anim calcmode="lin" valueType="num" p14:bounceEnd="38000">
                                          <p:cBhvr additive="base">
                                            <p:cTn id="79" dur="750" fill="hold"/>
                                            <p:tgtEl>
                                              <p:spTgt spid="42"/>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400"/>
                                            <p:tgtEl>
                                              <p:spTgt spid="32"/>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500"/>
                                            <p:tgtEl>
                                              <p:spTgt spid="33"/>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400"/>
                                            <p:tgtEl>
                                              <p:spTgt spid="34"/>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par>
                              <p:cTn id="92" fill="hold">
                                <p:stCondLst>
                                  <p:cond delay="6500"/>
                                </p:stCondLst>
                                <p:childTnLst>
                                  <p:par>
                                    <p:cTn id="93" presetID="22" presetClass="entr" presetSubtype="2"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right)">
                                          <p:cBhvr>
                                            <p:cTn id="95" dur="500"/>
                                            <p:tgtEl>
                                              <p:spTgt spid="4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right)">
                                          <p:cBhvr>
                                            <p:cTn id="98"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7" grpId="0" animBg="1"/>
          <p:bldP spid="10" grpId="0" animBg="1"/>
          <p:bldP spid="13" grpId="0" animBg="1"/>
          <p:bldP spid="28" grpId="0"/>
          <p:bldP spid="29" grpId="0"/>
          <p:bldP spid="30" grpId="0"/>
          <p:bldP spid="31" grpId="0"/>
          <p:bldP spid="32" grpId="0"/>
          <p:bldP spid="33" grpId="0"/>
          <p:bldP spid="34" grpId="0"/>
          <p:bldP spid="35" grpId="0"/>
          <p:bldP spid="39" grpId="0" animBg="1"/>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5200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0-#ppt_w/2"/>
                                              </p:val>
                                            </p:tav>
                                            <p:tav tm="100000">
                                              <p:val>
                                                <p:strVal val="#ppt_x"/>
                                              </p:val>
                                            </p:tav>
                                          </p:tavLst>
                                        </p:anim>
                                        <p:anim calcmode="lin" valueType="num">
                                          <p:cBhvr additive="base">
                                            <p:cTn id="8" dur="75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par>
                                    <p:cTn id="13" presetID="2" presetClass="entr" presetSubtype="3"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750" fill="hold"/>
                                            <p:tgtEl>
                                              <p:spTgt spid="41"/>
                                            </p:tgtEl>
                                            <p:attrNameLst>
                                              <p:attrName>ppt_x</p:attrName>
                                            </p:attrNameLst>
                                          </p:cBhvr>
                                          <p:tavLst>
                                            <p:tav tm="0">
                                              <p:val>
                                                <p:strVal val="1+#ppt_w/2"/>
                                              </p:val>
                                            </p:tav>
                                            <p:tav tm="100000">
                                              <p:val>
                                                <p:strVal val="#ppt_x"/>
                                              </p:val>
                                            </p:tav>
                                          </p:tavLst>
                                        </p:anim>
                                        <p:anim calcmode="lin" valueType="num">
                                          <p:cBhvr additive="base">
                                            <p:cTn id="16" dur="750" fill="hold"/>
                                            <p:tgtEl>
                                              <p:spTgt spid="41"/>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500" fill="hold"/>
                                            <p:tgtEl>
                                              <p:spTgt spid="31"/>
                                            </p:tgtEl>
                                            <p:attrNameLst>
                                              <p:attrName>ppt_w</p:attrName>
                                            </p:attrNameLst>
                                          </p:cBhvr>
                                          <p:tavLst>
                                            <p:tav tm="0">
                                              <p:val>
                                                <p:fltVal val="0"/>
                                              </p:val>
                                            </p:tav>
                                            <p:tav tm="100000">
                                              <p:val>
                                                <p:strVal val="#ppt_w"/>
                                              </p:val>
                                            </p:tav>
                                          </p:tavLst>
                                        </p:anim>
                                        <p:anim calcmode="lin" valueType="num">
                                          <p:cBhvr>
                                            <p:cTn id="21" dur="500" fill="hold"/>
                                            <p:tgtEl>
                                              <p:spTgt spid="31"/>
                                            </p:tgtEl>
                                            <p:attrNameLst>
                                              <p:attrName>ppt_h</p:attrName>
                                            </p:attrNameLst>
                                          </p:cBhvr>
                                          <p:tavLst>
                                            <p:tav tm="0">
                                              <p:val>
                                                <p:fltVal val="0"/>
                                              </p:val>
                                            </p:tav>
                                            <p:tav tm="100000">
                                              <p:val>
                                                <p:strVal val="#ppt_h"/>
                                              </p:val>
                                            </p:tav>
                                          </p:tavLst>
                                        </p:anim>
                                        <p:animEffect transition="in" filter="fade">
                                          <p:cBhvr>
                                            <p:cTn id="22" dur="500"/>
                                            <p:tgtEl>
                                              <p:spTgt spid="3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 presetClass="entr" presetSubtype="12" accel="5200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750" fill="hold"/>
                                            <p:tgtEl>
                                              <p:spTgt spid="13"/>
                                            </p:tgtEl>
                                            <p:attrNameLst>
                                              <p:attrName>ppt_x</p:attrName>
                                            </p:attrNameLst>
                                          </p:cBhvr>
                                          <p:tavLst>
                                            <p:tav tm="0">
                                              <p:val>
                                                <p:strVal val="0-#ppt_w/2"/>
                                              </p:val>
                                            </p:tav>
                                            <p:tav tm="100000">
                                              <p:val>
                                                <p:strVal val="#ppt_x"/>
                                              </p:val>
                                            </p:tav>
                                          </p:tavLst>
                                        </p:anim>
                                        <p:anim calcmode="lin" valueType="num">
                                          <p:cBhvr additive="base">
                                            <p:cTn id="30" dur="75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2750"/>
                                </p:stCondLst>
                                <p:childTnLst>
                                  <p:par>
                                    <p:cTn id="32" presetID="53" presetClass="entr" presetSubtype="16"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 fill="hold"/>
                                            <p:tgtEl>
                                              <p:spTgt spid="30"/>
                                            </p:tgtEl>
                                            <p:attrNameLst>
                                              <p:attrName>ppt_w</p:attrName>
                                            </p:attrNameLst>
                                          </p:cBhvr>
                                          <p:tavLst>
                                            <p:tav tm="0">
                                              <p:val>
                                                <p:fltVal val="0"/>
                                              </p:val>
                                            </p:tav>
                                            <p:tav tm="100000">
                                              <p:val>
                                                <p:strVal val="#ppt_w"/>
                                              </p:val>
                                            </p:tav>
                                          </p:tavLst>
                                        </p:anim>
                                        <p:anim calcmode="lin" valueType="num">
                                          <p:cBhvr>
                                            <p:cTn id="35" dur="500" fill="hold"/>
                                            <p:tgtEl>
                                              <p:spTgt spid="30"/>
                                            </p:tgtEl>
                                            <p:attrNameLst>
                                              <p:attrName>ppt_h</p:attrName>
                                            </p:attrNameLst>
                                          </p:cBhvr>
                                          <p:tavLst>
                                            <p:tav tm="0">
                                              <p:val>
                                                <p:fltVal val="0"/>
                                              </p:val>
                                            </p:tav>
                                            <p:tav tm="100000">
                                              <p:val>
                                                <p:strVal val="#ppt_h"/>
                                              </p:val>
                                            </p:tav>
                                          </p:tavLst>
                                        </p:anim>
                                        <p:animEffect transition="in" filter="fade">
                                          <p:cBhvr>
                                            <p:cTn id="36" dur="500"/>
                                            <p:tgtEl>
                                              <p:spTgt spid="30"/>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 presetClass="entr" presetSubtype="3" accel="52000"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750" fill="hold"/>
                                            <p:tgtEl>
                                              <p:spTgt spid="43"/>
                                            </p:tgtEl>
                                            <p:attrNameLst>
                                              <p:attrName>ppt_x</p:attrName>
                                            </p:attrNameLst>
                                          </p:cBhvr>
                                          <p:tavLst>
                                            <p:tav tm="0">
                                              <p:val>
                                                <p:strVal val="1+#ppt_w/2"/>
                                              </p:val>
                                            </p:tav>
                                            <p:tav tm="100000">
                                              <p:val>
                                                <p:strVal val="#ppt_x"/>
                                              </p:val>
                                            </p:tav>
                                          </p:tavLst>
                                        </p:anim>
                                        <p:anim calcmode="lin" valueType="num">
                                          <p:cBhvr additive="base">
                                            <p:cTn id="44" dur="750" fill="hold"/>
                                            <p:tgtEl>
                                              <p:spTgt spid="43"/>
                                            </p:tgtEl>
                                            <p:attrNameLst>
                                              <p:attrName>ppt_y</p:attrName>
                                            </p:attrNameLst>
                                          </p:cBhvr>
                                          <p:tavLst>
                                            <p:tav tm="0">
                                              <p:val>
                                                <p:strVal val="0-#ppt_h/2"/>
                                              </p:val>
                                            </p:tav>
                                            <p:tav tm="100000">
                                              <p:val>
                                                <p:strVal val="#ppt_y"/>
                                              </p:val>
                                            </p:tav>
                                          </p:tavLst>
                                        </p:anim>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p:cTn id="48" dur="500" fill="hold"/>
                                            <p:tgtEl>
                                              <p:spTgt spid="29"/>
                                            </p:tgtEl>
                                            <p:attrNameLst>
                                              <p:attrName>ppt_w</p:attrName>
                                            </p:attrNameLst>
                                          </p:cBhvr>
                                          <p:tavLst>
                                            <p:tav tm="0">
                                              <p:val>
                                                <p:fltVal val="0"/>
                                              </p:val>
                                            </p:tav>
                                            <p:tav tm="100000">
                                              <p:val>
                                                <p:strVal val="#ppt_w"/>
                                              </p:val>
                                            </p:tav>
                                          </p:tavLst>
                                        </p:anim>
                                        <p:anim calcmode="lin" valueType="num">
                                          <p:cBhvr>
                                            <p:cTn id="49" dur="500" fill="hold"/>
                                            <p:tgtEl>
                                              <p:spTgt spid="29"/>
                                            </p:tgtEl>
                                            <p:attrNameLst>
                                              <p:attrName>ppt_h</p:attrName>
                                            </p:attrNameLst>
                                          </p:cBhvr>
                                          <p:tavLst>
                                            <p:tav tm="0">
                                              <p:val>
                                                <p:fltVal val="0"/>
                                              </p:val>
                                            </p:tav>
                                            <p:tav tm="100000">
                                              <p:val>
                                                <p:strVal val="#ppt_h"/>
                                              </p:val>
                                            </p:tav>
                                          </p:tavLst>
                                        </p:anim>
                                        <p:animEffect transition="in" filter="fade">
                                          <p:cBhvr>
                                            <p:cTn id="50" dur="500"/>
                                            <p:tgtEl>
                                              <p:spTgt spid="29"/>
                                            </p:tgtEl>
                                          </p:cBhvr>
                                        </p:animEffect>
                                      </p:childTnLst>
                                    </p:cTn>
                                  </p:par>
                                </p:childTnLst>
                              </p:cTn>
                            </p:par>
                            <p:par>
                              <p:cTn id="51" fill="hold">
                                <p:stCondLst>
                                  <p:cond delay="45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500"/>
                                            <p:tgtEl>
                                              <p:spTgt spid="5"/>
                                            </p:tgtEl>
                                          </p:cBhvr>
                                        </p:animEffect>
                                      </p:childTnLst>
                                    </p:cTn>
                                  </p:par>
                                  <p:par>
                                    <p:cTn id="58" presetID="2" presetClass="entr" presetSubtype="12" accel="5200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750" fill="hold"/>
                                            <p:tgtEl>
                                              <p:spTgt spid="10"/>
                                            </p:tgtEl>
                                            <p:attrNameLst>
                                              <p:attrName>ppt_x</p:attrName>
                                            </p:attrNameLst>
                                          </p:cBhvr>
                                          <p:tavLst>
                                            <p:tav tm="0">
                                              <p:val>
                                                <p:strVal val="0-#ppt_w/2"/>
                                              </p:val>
                                            </p:tav>
                                            <p:tav tm="100000">
                                              <p:val>
                                                <p:strVal val="#ppt_x"/>
                                              </p:val>
                                            </p:tav>
                                          </p:tavLst>
                                        </p:anim>
                                        <p:anim calcmode="lin" valueType="num">
                                          <p:cBhvr additive="base">
                                            <p:cTn id="61" dur="75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3" accel="52000"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750" fill="hold"/>
                                            <p:tgtEl>
                                              <p:spTgt spid="7"/>
                                            </p:tgtEl>
                                            <p:attrNameLst>
                                              <p:attrName>ppt_x</p:attrName>
                                            </p:attrNameLst>
                                          </p:cBhvr>
                                          <p:tavLst>
                                            <p:tav tm="0">
                                              <p:val>
                                                <p:strVal val="1+#ppt_w/2"/>
                                              </p:val>
                                            </p:tav>
                                            <p:tav tm="100000">
                                              <p:val>
                                                <p:strVal val="#ppt_x"/>
                                              </p:val>
                                            </p:tav>
                                          </p:tavLst>
                                        </p:anim>
                                        <p:anim calcmode="lin" valueType="num">
                                          <p:cBhvr additive="base">
                                            <p:cTn id="65" dur="750" fill="hold"/>
                                            <p:tgtEl>
                                              <p:spTgt spid="7"/>
                                            </p:tgtEl>
                                            <p:attrNameLst>
                                              <p:attrName>ppt_y</p:attrName>
                                            </p:attrNameLst>
                                          </p:cBhvr>
                                          <p:tavLst>
                                            <p:tav tm="0">
                                              <p:val>
                                                <p:strVal val="0-#ppt_h/2"/>
                                              </p:val>
                                            </p:tav>
                                            <p:tav tm="100000">
                                              <p:val>
                                                <p:strVal val="#ppt_y"/>
                                              </p:val>
                                            </p:tav>
                                          </p:tavLst>
                                        </p:anim>
                                      </p:childTnLst>
                                    </p:cTn>
                                  </p:par>
                                </p:childTnLst>
                              </p:cTn>
                            </p:par>
                            <p:par>
                              <p:cTn id="66" fill="hold">
                                <p:stCondLst>
                                  <p:cond delay="5250"/>
                                </p:stCondLst>
                                <p:childTnLst>
                                  <p:par>
                                    <p:cTn id="67" presetID="53" presetClass="entr" presetSubtype="16"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childTnLst>
                              </p:cTn>
                            </p:par>
                            <p:par>
                              <p:cTn id="72" fill="hold">
                                <p:stCondLst>
                                  <p:cond delay="5750"/>
                                </p:stCondLst>
                                <p:childTnLst>
                                  <p:par>
                                    <p:cTn id="73" presetID="22" presetClass="entr" presetSubtype="8" fill="hold"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left)">
                                          <p:cBhvr>
                                            <p:cTn id="75" dur="500"/>
                                            <p:tgtEl>
                                              <p:spTgt spid="4"/>
                                            </p:tgtEl>
                                          </p:cBhvr>
                                        </p:animEffect>
                                      </p:childTnLst>
                                    </p:cTn>
                                  </p:par>
                                  <p:par>
                                    <p:cTn id="76" presetID="2" presetClass="entr" presetSubtype="2" accel="52000"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750" fill="hold"/>
                                            <p:tgtEl>
                                              <p:spTgt spid="42"/>
                                            </p:tgtEl>
                                            <p:attrNameLst>
                                              <p:attrName>ppt_x</p:attrName>
                                            </p:attrNameLst>
                                          </p:cBhvr>
                                          <p:tavLst>
                                            <p:tav tm="0">
                                              <p:val>
                                                <p:strVal val="1+#ppt_w/2"/>
                                              </p:val>
                                            </p:tav>
                                            <p:tav tm="100000">
                                              <p:val>
                                                <p:strVal val="#ppt_x"/>
                                              </p:val>
                                            </p:tav>
                                          </p:tavLst>
                                        </p:anim>
                                        <p:anim calcmode="lin" valueType="num">
                                          <p:cBhvr additive="base">
                                            <p:cTn id="79" dur="750" fill="hold"/>
                                            <p:tgtEl>
                                              <p:spTgt spid="42"/>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400"/>
                                            <p:tgtEl>
                                              <p:spTgt spid="32"/>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500"/>
                                            <p:tgtEl>
                                              <p:spTgt spid="33"/>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400"/>
                                            <p:tgtEl>
                                              <p:spTgt spid="34"/>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par>
                              <p:cTn id="92" fill="hold">
                                <p:stCondLst>
                                  <p:cond delay="6500"/>
                                </p:stCondLst>
                                <p:childTnLst>
                                  <p:par>
                                    <p:cTn id="93" presetID="22" presetClass="entr" presetSubtype="2"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right)">
                                          <p:cBhvr>
                                            <p:cTn id="95" dur="500"/>
                                            <p:tgtEl>
                                              <p:spTgt spid="4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right)">
                                          <p:cBhvr>
                                            <p:cTn id="98"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7" grpId="0" animBg="1"/>
          <p:bldP spid="10" grpId="0" animBg="1"/>
          <p:bldP spid="13" grpId="0" animBg="1"/>
          <p:bldP spid="28" grpId="0"/>
          <p:bldP spid="29" grpId="0"/>
          <p:bldP spid="30" grpId="0"/>
          <p:bldP spid="31" grpId="0"/>
          <p:bldP spid="32" grpId="0"/>
          <p:bldP spid="33" grpId="0"/>
          <p:bldP spid="34" grpId="0"/>
          <p:bldP spid="35" grpId="0"/>
          <p:bldP spid="39" grpId="0" animBg="1"/>
          <p:bldP spid="44" grpId="0"/>
          <p:bldP spid="4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94572"/>
            <a:ext cx="12982104" cy="5219220"/>
          </a:xfrm>
          <a:prstGeom prst="rect">
            <a:avLst/>
          </a:prstGeom>
        </p:spPr>
      </p:pic>
      <p:sp>
        <p:nvSpPr>
          <p:cNvPr id="14" name="矩形 259"/>
          <p:cNvSpPr>
            <a:spLocks noChangeArrowheads="1"/>
          </p:cNvSpPr>
          <p:nvPr/>
        </p:nvSpPr>
        <p:spPr bwMode="auto">
          <a:xfrm>
            <a:off x="2612950" y="1168053"/>
            <a:ext cx="82084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cap="all" dirty="0" smtClean="0">
                <a:solidFill>
                  <a:schemeClr val="dk2"/>
                </a:solidFill>
                <a:latin typeface="+mn-lt"/>
                <a:ea typeface="+mn-ea"/>
                <a:cs typeface="+mn-ea"/>
                <a:sym typeface="+mn-lt"/>
              </a:rPr>
              <a:t>感谢聆听 批评指导</a:t>
            </a:r>
            <a:endParaRPr lang="zh-CN" altLang="en-US" sz="6000" cap="all" dirty="0">
              <a:solidFill>
                <a:schemeClr val="dk2"/>
              </a:solidFill>
              <a:latin typeface="+mn-lt"/>
              <a:ea typeface="+mn-ea"/>
              <a:cs typeface="+mn-ea"/>
              <a:sym typeface="+mn-lt"/>
            </a:endParaRPr>
          </a:p>
        </p:txBody>
      </p:sp>
      <p:sp>
        <p:nvSpPr>
          <p:cNvPr id="15" name="矩形 259"/>
          <p:cNvSpPr>
            <a:spLocks noChangeArrowheads="1"/>
          </p:cNvSpPr>
          <p:nvPr/>
        </p:nvSpPr>
        <p:spPr bwMode="auto">
          <a:xfrm>
            <a:off x="2918767" y="2293534"/>
            <a:ext cx="75968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dk2"/>
                </a:solidFill>
                <a:latin typeface="+mn-lt"/>
                <a:ea typeface="+mn-ea"/>
                <a:cs typeface="+mn-ea"/>
                <a:sym typeface="+mn-lt"/>
              </a:rPr>
              <a:t>Company introduction product promotion PPT</a:t>
            </a:r>
          </a:p>
        </p:txBody>
      </p:sp>
      <p:sp>
        <p:nvSpPr>
          <p:cNvPr id="16" name="矩形 259"/>
          <p:cNvSpPr>
            <a:spLocks noChangeArrowheads="1"/>
          </p:cNvSpPr>
          <p:nvPr/>
        </p:nvSpPr>
        <p:spPr bwMode="auto">
          <a:xfrm>
            <a:off x="3117007" y="2812361"/>
            <a:ext cx="781308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dk2"/>
                </a:solidFill>
                <a:latin typeface="+mn-lt"/>
                <a:ea typeface="+mn-ea"/>
                <a:cs typeface="+mn-ea"/>
                <a:sym typeface="+mn-lt"/>
              </a:rPr>
              <a:t>Enterprises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a:t>
            </a:r>
            <a:r>
              <a:rPr lang="en-US" altLang="zh-CN" sz="1000" cap="all" dirty="0" err="1">
                <a:solidFill>
                  <a:schemeClr val="dk2"/>
                </a:solidFill>
                <a:latin typeface="+mn-lt"/>
                <a:ea typeface="+mn-ea"/>
                <a:cs typeface="+mn-ea"/>
                <a:sym typeface="+mn-lt"/>
              </a:rPr>
              <a:t>tointroduce</a:t>
            </a:r>
            <a:r>
              <a:rPr lang="en-US" altLang="zh-CN" sz="1000" cap="all" dirty="0">
                <a:solidFill>
                  <a:schemeClr val="dk2"/>
                </a:solidFill>
                <a:latin typeface="+mn-lt"/>
                <a:ea typeface="+mn-ea"/>
                <a:cs typeface="+mn-ea"/>
                <a:sym typeface="+mn-lt"/>
              </a:rPr>
              <a:t>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err="1">
                <a:solidFill>
                  <a:schemeClr val="dk2"/>
                </a:solidFill>
                <a:latin typeface="+mn-lt"/>
                <a:ea typeface="+mn-ea"/>
                <a:cs typeface="+mn-ea"/>
                <a:sym typeface="+mn-lt"/>
              </a:rPr>
              <a:t>publicityEnterprises</a:t>
            </a:r>
            <a:r>
              <a:rPr lang="en-US" altLang="zh-CN" sz="1000" cap="all" dirty="0">
                <a:solidFill>
                  <a:schemeClr val="dk2"/>
                </a:solidFill>
                <a:latin typeface="+mn-lt"/>
                <a:ea typeface="+mn-ea"/>
                <a:cs typeface="+mn-ea"/>
                <a:sym typeface="+mn-lt"/>
              </a:rPr>
              <a:t> to introduce the product </a:t>
            </a:r>
            <a:r>
              <a:rPr lang="en-US" altLang="zh-CN" sz="1000" cap="all" dirty="0" smtClean="0">
                <a:solidFill>
                  <a:schemeClr val="dk2"/>
                </a:solidFill>
                <a:latin typeface="+mn-lt"/>
                <a:ea typeface="+mn-ea"/>
                <a:cs typeface="+mn-ea"/>
                <a:sym typeface="+mn-lt"/>
              </a:rPr>
              <a:t>publicity</a:t>
            </a:r>
            <a:endParaRPr lang="zh-CN" altLang="en-US" sz="1000" cap="all" dirty="0">
              <a:solidFill>
                <a:schemeClr val="dk2"/>
              </a:solidFill>
              <a:latin typeface="+mn-lt"/>
              <a:ea typeface="+mn-ea"/>
              <a:cs typeface="+mn-ea"/>
              <a:sym typeface="+mn-lt"/>
            </a:endParaRPr>
          </a:p>
        </p:txBody>
      </p:sp>
      <p:sp>
        <p:nvSpPr>
          <p:cNvPr id="17" name="矩形 259"/>
          <p:cNvSpPr>
            <a:spLocks noChangeArrowheads="1"/>
          </p:cNvSpPr>
          <p:nvPr/>
        </p:nvSpPr>
        <p:spPr bwMode="auto">
          <a:xfrm>
            <a:off x="5781200" y="3581718"/>
            <a:ext cx="18719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600" cap="all" dirty="0">
                <a:solidFill>
                  <a:schemeClr val="bg1"/>
                </a:solidFill>
                <a:cs typeface="+mn-ea"/>
                <a:sym typeface="+mn-lt"/>
              </a:rPr>
              <a:t>汇报人</a:t>
            </a:r>
            <a:r>
              <a:rPr lang="zh-CN" altLang="en-US" sz="1600" cap="all" dirty="0" smtClean="0">
                <a:solidFill>
                  <a:schemeClr val="bg1"/>
                </a:solidFill>
                <a:cs typeface="+mn-ea"/>
                <a:sym typeface="+mn-lt"/>
              </a:rPr>
              <a:t>：第一</a:t>
            </a:r>
            <a:r>
              <a:rPr lang="en-US" altLang="zh-CN" sz="1600" cap="all" dirty="0" smtClean="0">
                <a:solidFill>
                  <a:schemeClr val="bg1"/>
                </a:solidFill>
                <a:cs typeface="+mn-ea"/>
                <a:sym typeface="+mn-lt"/>
              </a:rPr>
              <a:t>PPT</a:t>
            </a:r>
            <a:endParaRPr lang="zh-CN" altLang="en-US" sz="1600" cap="all" dirty="0">
              <a:solidFill>
                <a:schemeClr val="bg1"/>
              </a:solidFill>
              <a:cs typeface="+mn-ea"/>
              <a:sym typeface="+mn-lt"/>
            </a:endParaRPr>
          </a:p>
        </p:txBody>
      </p:sp>
    </p:spTree>
    <p:extLst>
      <p:ext uri="{BB962C8B-B14F-4D97-AF65-F5344CB8AC3E}">
        <p14:creationId xmlns:p14="http://schemas.microsoft.com/office/powerpoint/2010/main" val="133350267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4"/>
                                        </p:tgtEl>
                                      </p:cBhvr>
                                    </p:animEffect>
                                    <p:animScale>
                                      <p:cBhvr>
                                        <p:cTn id="15" dur="250" autoRev="1" fill="hold"/>
                                        <p:tgtEl>
                                          <p:spTgt spid="14"/>
                                        </p:tgtEl>
                                      </p:cBhvr>
                                      <p:by x="105000" y="105000"/>
                                    </p:animScale>
                                  </p:childTnLst>
                                </p:cTn>
                              </p:par>
                            </p:childTnLst>
                          </p:cTn>
                        </p:par>
                        <p:par>
                          <p:cTn id="16" fill="hold">
                            <p:stCondLst>
                              <p:cond delay="13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5"/>
                                        </p:tgtEl>
                                        <p:attrNameLst>
                                          <p:attrName>ppt_y</p:attrName>
                                        </p:attrNameLst>
                                      </p:cBhvr>
                                      <p:tavLst>
                                        <p:tav tm="0">
                                          <p:val>
                                            <p:strVal val="#ppt_y"/>
                                          </p:val>
                                        </p:tav>
                                        <p:tav tm="100000">
                                          <p:val>
                                            <p:strVal val="#ppt_y"/>
                                          </p:val>
                                        </p:tav>
                                      </p:tavLst>
                                    </p:anim>
                                    <p:anim calcmode="lin" valueType="num">
                                      <p:cBhvr>
                                        <p:cTn id="2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5"/>
                                        </p:tgtEl>
                                      </p:cBhvr>
                                    </p:animEffect>
                                  </p:childTnLst>
                                </p:cTn>
                              </p:par>
                            </p:childTnLst>
                          </p:cTn>
                        </p:par>
                        <p:par>
                          <p:cTn id="24" fill="hold">
                            <p:stCondLst>
                              <p:cond delay="37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15"/>
                                        </p:tgtEl>
                                      </p:cBhvr>
                                    </p:animEffect>
                                    <p:animScale>
                                      <p:cBhvr>
                                        <p:cTn id="27" dur="250" autoRev="1" fill="hold"/>
                                        <p:tgtEl>
                                          <p:spTgt spid="15"/>
                                        </p:tgtEl>
                                      </p:cBhvr>
                                      <p:by x="105000" y="105000"/>
                                    </p:animScale>
                                  </p:childTnLst>
                                </p:cTn>
                              </p:par>
                            </p:childTnLst>
                          </p:cTn>
                        </p:par>
                        <p:par>
                          <p:cTn id="28" fill="hold">
                            <p:stCondLst>
                              <p:cond delay="42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6"/>
                                        </p:tgtEl>
                                        <p:attrNameLst>
                                          <p:attrName>ppt_y</p:attrName>
                                        </p:attrNameLst>
                                      </p:cBhvr>
                                      <p:tavLst>
                                        <p:tav tm="0">
                                          <p:val>
                                            <p:strVal val="#ppt_y"/>
                                          </p:val>
                                        </p:tav>
                                        <p:tav tm="100000">
                                          <p:val>
                                            <p:strVal val="#ppt_y"/>
                                          </p:val>
                                        </p:tav>
                                      </p:tavLst>
                                    </p:anim>
                                    <p:anim calcmode="lin" valueType="num">
                                      <p:cBhvr>
                                        <p:cTn id="33"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6"/>
                                        </p:tgtEl>
                                      </p:cBhvr>
                                    </p:animEffect>
                                  </p:childTnLst>
                                </p:cTn>
                              </p:par>
                            </p:childTnLst>
                          </p:cTn>
                        </p:par>
                        <p:par>
                          <p:cTn id="36" fill="hold">
                            <p:stCondLst>
                              <p:cond delay="128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16"/>
                                        </p:tgtEl>
                                      </p:cBhvr>
                                    </p:animEffect>
                                    <p:animScale>
                                      <p:cBhvr>
                                        <p:cTn id="39" dur="250" autoRev="1" fill="hold"/>
                                        <p:tgtEl>
                                          <p:spTgt spid="16"/>
                                        </p:tgtEl>
                                      </p:cBhvr>
                                      <p:by x="105000" y="105000"/>
                                    </p:animScale>
                                  </p:childTnLst>
                                </p:cTn>
                              </p:par>
                            </p:childTnLst>
                          </p:cTn>
                        </p:par>
                        <p:par>
                          <p:cTn id="40" fill="hold">
                            <p:stCondLst>
                              <p:cond delay="13350"/>
                            </p:stCondLst>
                            <p:childTnLst>
                              <p:par>
                                <p:cTn id="41" presetID="53" presetClass="entr" presetSubtype="16"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p:bldP spid="15" grpId="1"/>
      <p:bldP spid="16" grpId="0"/>
      <p:bldP spid="16" grpId="1"/>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F3E58B0B-9FE1-4053-B6E3-FBD0A73475F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大气公司企业简介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3.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4.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3.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4.xml><?xml version="1.0" encoding="utf-8"?>
<p:tagLst xmlns:a="http://schemas.openxmlformats.org/drawingml/2006/main" xmlns:r="http://schemas.openxmlformats.org/officeDocument/2006/relationships" xmlns:p="http://schemas.openxmlformats.org/presentationml/2006/main">
  <p:tag name="MH_TYPE" val="#NeiR#"/>
  <p:tag name="MH_NUMBER" val="1"/>
  <p:tag name="MH_CATEGORY" val="#TuWHP#"/>
  <p:tag name="MH_LAYOUT" val="SubTitleText"/>
  <p:tag name="MH" val="20160218232539"/>
  <p:tag name="MH_LIBRARY" val="GRAPHIC"/>
</p:tagLst>
</file>

<file path=ppt/tags/tag15.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6.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27.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28.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29.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30.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ags/tag31.xml><?xml version="1.0" encoding="utf-8"?>
<p:tagLst xmlns:a="http://schemas.openxmlformats.org/drawingml/2006/main" xmlns:r="http://schemas.openxmlformats.org/officeDocument/2006/relationships" xmlns:p="http://schemas.openxmlformats.org/presentationml/2006/main">
  <p:tag name="MH" val="20151124180108"/>
  <p:tag name="MH_LIBRARY" val="GRAPHIC"/>
  <p:tag name="MH_ORDER" val="Freeform 55"/>
</p:tagLst>
</file>

<file path=ppt/theme/theme1.xml><?xml version="1.0" encoding="utf-8"?>
<a:theme xmlns:a="http://schemas.openxmlformats.org/drawingml/2006/main" name="第一PPT，www.1ppt.com">
  <a:themeElements>
    <a:clrScheme name="自定义 326">
      <a:dk1>
        <a:sysClr val="windowText" lastClr="000000"/>
      </a:dk1>
      <a:lt1>
        <a:sysClr val="window" lastClr="FFFFFF"/>
      </a:lt1>
      <a:dk2>
        <a:srgbClr val="44546A"/>
      </a:dk2>
      <a:lt2>
        <a:srgbClr val="E7E6E6"/>
      </a:lt2>
      <a:accent1>
        <a:srgbClr val="C00000"/>
      </a:accent1>
      <a:accent2>
        <a:srgbClr val="A5A5A5"/>
      </a:accent2>
      <a:accent3>
        <a:srgbClr val="C00000"/>
      </a:accent3>
      <a:accent4>
        <a:srgbClr val="A5A5A5"/>
      </a:accent4>
      <a:accent5>
        <a:srgbClr val="C00000"/>
      </a:accent5>
      <a:accent6>
        <a:srgbClr val="A5A5A5"/>
      </a:accent6>
      <a:hlink>
        <a:srgbClr val="C00000"/>
      </a:hlink>
      <a:folHlink>
        <a:srgbClr val="A5A5A5"/>
      </a:folHlink>
    </a:clrScheme>
    <a:fontScheme name="j5sjbjdo">
      <a:majorFont>
        <a:latin typeface="" panose="020F0302020204030204"/>
        <a:ea typeface="字魂59号-创粗黑"/>
        <a:cs typeface=""/>
      </a:majorFont>
      <a:minorFont>
        <a:latin typeface="" panose="020F0502020204030204"/>
        <a:ea typeface="字魂59号-创粗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2179</Words>
  <Application>Microsoft Office PowerPoint</Application>
  <PresentationFormat>自定义</PresentationFormat>
  <Paragraphs>261</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AngsanaUPC</vt:lpstr>
      <vt:lpstr>Simply City Light</vt:lpstr>
      <vt:lpstr>Source Sans Pro Light</vt:lpstr>
      <vt:lpstr>方正姚体</vt:lpstr>
      <vt:lpstr>宋体</vt:lpstr>
      <vt:lpstr>微软雅黑</vt:lpstr>
      <vt:lpstr>字魂59号-创粗黑</vt:lpstr>
      <vt:lpstr>Agency FB</vt:lpstr>
      <vt:lpstr>Arial</vt:lpstr>
      <vt:lpstr>Calibri</vt:lpstr>
      <vt:lpstr>Helvetica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产品介绍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大气公司企业简介PPT模板</dc:title>
  <dc:creator/>
  <cp:keywords>www.1ppt.com</cp:keywords>
  <dc:description>www.1ppt.com</dc:description>
  <cp:lastModifiedBy/>
  <cp:revision>1</cp:revision>
  <dcterms:created xsi:type="dcterms:W3CDTF">2016-10-17T14:00:15Z</dcterms:created>
  <dcterms:modified xsi:type="dcterms:W3CDTF">2020-07-27T06:42:58Z</dcterms:modified>
</cp:coreProperties>
</file>