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24"/>
  </p:notesMasterIdLst>
  <p:handoutMasterIdLst>
    <p:handoutMasterId r:id="rId25"/>
  </p:handoutMasterIdLst>
  <p:sldIdLst>
    <p:sldId id="3195" r:id="rId2"/>
    <p:sldId id="3197" r:id="rId3"/>
    <p:sldId id="3196" r:id="rId4"/>
    <p:sldId id="3150" r:id="rId5"/>
    <p:sldId id="3148" r:id="rId6"/>
    <p:sldId id="3130" r:id="rId7"/>
    <p:sldId id="3138" r:id="rId8"/>
    <p:sldId id="3198" r:id="rId9"/>
    <p:sldId id="3193" r:id="rId10"/>
    <p:sldId id="3134" r:id="rId11"/>
    <p:sldId id="3143" r:id="rId12"/>
    <p:sldId id="3129" r:id="rId13"/>
    <p:sldId id="3199" r:id="rId14"/>
    <p:sldId id="3131" r:id="rId15"/>
    <p:sldId id="3149" r:id="rId16"/>
    <p:sldId id="3132" r:id="rId17"/>
    <p:sldId id="3141" r:id="rId18"/>
    <p:sldId id="3135" r:id="rId19"/>
    <p:sldId id="3200" r:id="rId20"/>
    <p:sldId id="3133" r:id="rId21"/>
    <p:sldId id="3142" r:id="rId22"/>
    <p:sldId id="3219"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40080" indent="-18288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955" indent="-55435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p15:clr>
            <a:srgbClr val="A4A3A4"/>
          </p15:clr>
        </p15:guide>
        <p15:guide id="2" pos="4050">
          <p15:clr>
            <a:srgbClr val="A4A3A4"/>
          </p15:clr>
        </p15:guide>
        <p15:guide id="3" pos="557">
          <p15:clr>
            <a:srgbClr val="A4A3A4"/>
          </p15:clr>
        </p15:guide>
        <p15:guide id="4" orient="horz" pos="4183">
          <p15:clr>
            <a:srgbClr val="A4A3A4"/>
          </p15:clr>
        </p15:guide>
        <p15:guide id="5" pos="7588">
          <p15:clr>
            <a:srgbClr val="A4A3A4"/>
          </p15:clr>
        </p15:guide>
        <p15:guide id="6" pos="376">
          <p15:clr>
            <a:srgbClr val="A4A3A4"/>
          </p15:clr>
        </p15:guide>
        <p15:guide id="7" pos="135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4C600"/>
    <a:srgbClr val="FFFFFF"/>
    <a:srgbClr val="FF6700"/>
    <a:srgbClr val="E1D7CC"/>
    <a:srgbClr val="FEA600"/>
    <a:srgbClr val="CB10D7"/>
    <a:srgbClr val="259FE5"/>
    <a:srgbClr val="72B027"/>
    <a:srgbClr val="FEA702"/>
    <a:srgbClr val="A6A6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95" autoAdjust="0"/>
    <p:restoredTop sz="92986" autoAdjust="0"/>
  </p:normalViewPr>
  <p:slideViewPr>
    <p:cSldViewPr>
      <p:cViewPr varScale="1">
        <p:scale>
          <a:sx n="110" d="100"/>
          <a:sy n="110" d="100"/>
        </p:scale>
        <p:origin x="474" y="108"/>
      </p:cViewPr>
      <p:guideLst>
        <p:guide orient="horz" pos="328"/>
        <p:guide pos="4050"/>
        <p:guide pos="557"/>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75" d="100"/>
        <a:sy n="75" d="100"/>
      </p:scale>
      <p:origin x="0" y="0"/>
    </p:cViewPr>
  </p:sorterViewPr>
  <p:notesViewPr>
    <p:cSldViewPr>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2020/7/23</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5689270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t>2020/7/23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a:defRPr sz="1200"/>
            </a:lvl1pPr>
          </a:lstStyle>
          <a:p>
            <a:fld id="{418F03C3-53C1-4F10-8DAF-D1F318E96C6E}" type="slidenum">
              <a:rPr lang="zh-CN" altLang="en-US"/>
              <a:t>‹#›</a:t>
            </a:fld>
            <a:endParaRPr lang="zh-CN" altLang="en-US"/>
          </a:p>
        </p:txBody>
      </p:sp>
    </p:spTree>
    <p:extLst>
      <p:ext uri="{BB962C8B-B14F-4D97-AF65-F5344CB8AC3E}">
        <p14:creationId xmlns:p14="http://schemas.microsoft.com/office/powerpoint/2010/main" val="73507275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930" algn="l" rtl="0" eaLnBrk="0" fontAlgn="base" hangingPunct="0">
      <a:spcBef>
        <a:spcPct val="30000"/>
      </a:spcBef>
      <a:spcAft>
        <a:spcPct val="0"/>
      </a:spcAft>
      <a:defRPr sz="1300" kern="1200">
        <a:solidFill>
          <a:schemeClr val="tx1"/>
        </a:solidFill>
        <a:latin typeface="+mn-lt"/>
        <a:ea typeface="+mn-ea"/>
        <a:cs typeface="+mn-cs"/>
      </a:defRPr>
    </a:lvl2pPr>
    <a:lvl3pPr marL="913130" algn="l" rtl="0" eaLnBrk="0" fontAlgn="base" hangingPunct="0">
      <a:spcBef>
        <a:spcPct val="30000"/>
      </a:spcBef>
      <a:spcAft>
        <a:spcPct val="0"/>
      </a:spcAft>
      <a:defRPr sz="1300" kern="1200">
        <a:solidFill>
          <a:schemeClr val="tx1"/>
        </a:solidFill>
        <a:latin typeface="+mn-lt"/>
        <a:ea typeface="+mn-ea"/>
        <a:cs typeface="+mn-cs"/>
      </a:defRPr>
    </a:lvl3pPr>
    <a:lvl4pPr marL="1370330" algn="l" rtl="0" eaLnBrk="0" fontAlgn="base" hangingPunct="0">
      <a:spcBef>
        <a:spcPct val="30000"/>
      </a:spcBef>
      <a:spcAft>
        <a:spcPct val="0"/>
      </a:spcAft>
      <a:defRPr sz="1300" kern="1200">
        <a:solidFill>
          <a:schemeClr val="tx1"/>
        </a:solidFill>
        <a:latin typeface="+mn-lt"/>
        <a:ea typeface="+mn-ea"/>
        <a:cs typeface="+mn-cs"/>
      </a:defRPr>
    </a:lvl4pPr>
    <a:lvl5pPr marL="1827530" algn="l" rtl="0" eaLnBrk="0" fontAlgn="base" hangingPunct="0">
      <a:spcBef>
        <a:spcPct val="30000"/>
      </a:spcBef>
      <a:spcAft>
        <a:spcPct val="0"/>
      </a:spcAft>
      <a:defRPr sz="1300" kern="1200">
        <a:solidFill>
          <a:schemeClr val="tx1"/>
        </a:solidFill>
        <a:latin typeface="+mn-lt"/>
        <a:ea typeface="+mn-ea"/>
        <a:cs typeface="+mn-cs"/>
      </a:defRPr>
    </a:lvl5pPr>
    <a:lvl6pPr marL="2285365" algn="l" defTabSz="913765" rtl="0" eaLnBrk="1" latinLnBrk="0" hangingPunct="1">
      <a:defRPr sz="1300" kern="1200">
        <a:solidFill>
          <a:schemeClr val="tx1"/>
        </a:solidFill>
        <a:latin typeface="+mn-lt"/>
        <a:ea typeface="+mn-ea"/>
        <a:cs typeface="+mn-cs"/>
      </a:defRPr>
    </a:lvl6pPr>
    <a:lvl7pPr marL="2742565" algn="l" defTabSz="913765" rtl="0" eaLnBrk="1" latinLnBrk="0" hangingPunct="1">
      <a:defRPr sz="1300" kern="1200">
        <a:solidFill>
          <a:schemeClr val="tx1"/>
        </a:solidFill>
        <a:latin typeface="+mn-lt"/>
        <a:ea typeface="+mn-ea"/>
        <a:cs typeface="+mn-cs"/>
      </a:defRPr>
    </a:lvl7pPr>
    <a:lvl8pPr marL="3199765" algn="l" defTabSz="913765" rtl="0" eaLnBrk="1" latinLnBrk="0" hangingPunct="1">
      <a:defRPr sz="1300" kern="1200">
        <a:solidFill>
          <a:schemeClr val="tx1"/>
        </a:solidFill>
        <a:latin typeface="+mn-lt"/>
        <a:ea typeface="+mn-ea"/>
        <a:cs typeface="+mn-cs"/>
      </a:defRPr>
    </a:lvl8pPr>
    <a:lvl9pPr marL="3656965" algn="l" defTabSz="913765"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a:t>
            </a:fld>
            <a:endParaRPr lang="zh-CN" altLang="en-US"/>
          </a:p>
        </p:txBody>
      </p:sp>
    </p:spTree>
    <p:extLst>
      <p:ext uri="{BB962C8B-B14F-4D97-AF65-F5344CB8AC3E}">
        <p14:creationId xmlns:p14="http://schemas.microsoft.com/office/powerpoint/2010/main" val="5642829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a:t>
            </a:fld>
            <a:endParaRPr lang="zh-CN" altLang="en-US"/>
          </a:p>
        </p:txBody>
      </p:sp>
    </p:spTree>
    <p:extLst>
      <p:ext uri="{BB962C8B-B14F-4D97-AF65-F5344CB8AC3E}">
        <p14:creationId xmlns:p14="http://schemas.microsoft.com/office/powerpoint/2010/main" val="3592581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0D4BE56-0D4C-487B-A77A-5602763B13E3}" type="slidenum">
              <a:rPr lang="zh-CN" altLang="en-US" smtClean="0"/>
              <a:t>3</a:t>
            </a:fld>
            <a:endParaRPr lang="zh-CN" altLang="en-US"/>
          </a:p>
        </p:txBody>
      </p:sp>
    </p:spTree>
    <p:extLst>
      <p:ext uri="{BB962C8B-B14F-4D97-AF65-F5344CB8AC3E}">
        <p14:creationId xmlns:p14="http://schemas.microsoft.com/office/powerpoint/2010/main" val="5575960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t>4</a:t>
            </a:fld>
            <a:endParaRPr lang="zh-CN" altLang="en-US"/>
          </a:p>
        </p:txBody>
      </p:sp>
    </p:spTree>
    <p:extLst>
      <p:ext uri="{BB962C8B-B14F-4D97-AF65-F5344CB8AC3E}">
        <p14:creationId xmlns:p14="http://schemas.microsoft.com/office/powerpoint/2010/main" val="9315842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t>5</a:t>
            </a:fld>
            <a:endParaRPr lang="zh-CN" altLang="en-US"/>
          </a:p>
        </p:txBody>
      </p:sp>
    </p:spTree>
    <p:extLst>
      <p:ext uri="{BB962C8B-B14F-4D97-AF65-F5344CB8AC3E}">
        <p14:creationId xmlns:p14="http://schemas.microsoft.com/office/powerpoint/2010/main" val="19586574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6</a:t>
            </a:fld>
            <a:endParaRPr lang="zh-CN" altLang="en-US"/>
          </a:p>
        </p:txBody>
      </p:sp>
    </p:spTree>
    <p:extLst>
      <p:ext uri="{BB962C8B-B14F-4D97-AF65-F5344CB8AC3E}">
        <p14:creationId xmlns:p14="http://schemas.microsoft.com/office/powerpoint/2010/main" val="40510018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7</a:t>
            </a:fld>
            <a:endParaRPr lang="zh-CN" altLang="en-US"/>
          </a:p>
        </p:txBody>
      </p:sp>
    </p:spTree>
    <p:extLst>
      <p:ext uri="{BB962C8B-B14F-4D97-AF65-F5344CB8AC3E}">
        <p14:creationId xmlns:p14="http://schemas.microsoft.com/office/powerpoint/2010/main" val="32482291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0D4BE56-0D4C-487B-A77A-5602763B13E3}" type="slidenum">
              <a:rPr lang="zh-CN" altLang="en-US" smtClean="0"/>
              <a:t>8</a:t>
            </a:fld>
            <a:endParaRPr lang="zh-CN" altLang="en-US"/>
          </a:p>
        </p:txBody>
      </p:sp>
    </p:spTree>
    <p:extLst>
      <p:ext uri="{BB962C8B-B14F-4D97-AF65-F5344CB8AC3E}">
        <p14:creationId xmlns:p14="http://schemas.microsoft.com/office/powerpoint/2010/main" val="11746572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9</a:t>
            </a:fld>
            <a:endParaRPr lang="zh-CN" altLang="en-US"/>
          </a:p>
        </p:txBody>
      </p:sp>
    </p:spTree>
    <p:extLst>
      <p:ext uri="{BB962C8B-B14F-4D97-AF65-F5344CB8AC3E}">
        <p14:creationId xmlns:p14="http://schemas.microsoft.com/office/powerpoint/2010/main" val="39961819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10</a:t>
            </a:fld>
            <a:endParaRPr lang="zh-CN" altLang="en-US"/>
          </a:p>
        </p:txBody>
      </p:sp>
    </p:spTree>
    <p:extLst>
      <p:ext uri="{BB962C8B-B14F-4D97-AF65-F5344CB8AC3E}">
        <p14:creationId xmlns:p14="http://schemas.microsoft.com/office/powerpoint/2010/main" val="9019814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11</a:t>
            </a:fld>
            <a:endParaRPr lang="en-GB"/>
          </a:p>
        </p:txBody>
      </p:sp>
    </p:spTree>
    <p:extLst>
      <p:ext uri="{BB962C8B-B14F-4D97-AF65-F5344CB8AC3E}">
        <p14:creationId xmlns:p14="http://schemas.microsoft.com/office/powerpoint/2010/main" val="42169286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12</a:t>
            </a:fld>
            <a:endParaRPr lang="en-GB"/>
          </a:p>
        </p:txBody>
      </p:sp>
    </p:spTree>
    <p:extLst>
      <p:ext uri="{BB962C8B-B14F-4D97-AF65-F5344CB8AC3E}">
        <p14:creationId xmlns:p14="http://schemas.microsoft.com/office/powerpoint/2010/main" val="21218061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0D4BE56-0D4C-487B-A77A-5602763B13E3}" type="slidenum">
              <a:rPr lang="zh-CN" altLang="en-US" smtClean="0"/>
              <a:t>13</a:t>
            </a:fld>
            <a:endParaRPr lang="zh-CN" altLang="en-US"/>
          </a:p>
        </p:txBody>
      </p:sp>
    </p:spTree>
    <p:extLst>
      <p:ext uri="{BB962C8B-B14F-4D97-AF65-F5344CB8AC3E}">
        <p14:creationId xmlns:p14="http://schemas.microsoft.com/office/powerpoint/2010/main" val="9798014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14</a:t>
            </a:fld>
            <a:endParaRPr lang="zh-CN" altLang="en-US"/>
          </a:p>
        </p:txBody>
      </p:sp>
    </p:spTree>
    <p:extLst>
      <p:ext uri="{BB962C8B-B14F-4D97-AF65-F5344CB8AC3E}">
        <p14:creationId xmlns:p14="http://schemas.microsoft.com/office/powerpoint/2010/main" val="7959849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t>15</a:t>
            </a:fld>
            <a:endParaRPr lang="zh-CN" altLang="en-US"/>
          </a:p>
        </p:txBody>
      </p:sp>
    </p:spTree>
    <p:extLst>
      <p:ext uri="{BB962C8B-B14F-4D97-AF65-F5344CB8AC3E}">
        <p14:creationId xmlns:p14="http://schemas.microsoft.com/office/powerpoint/2010/main" val="40117862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16</a:t>
            </a:fld>
            <a:endParaRPr lang="zh-CN" altLang="en-US"/>
          </a:p>
        </p:txBody>
      </p:sp>
    </p:spTree>
    <p:extLst>
      <p:ext uri="{BB962C8B-B14F-4D97-AF65-F5344CB8AC3E}">
        <p14:creationId xmlns:p14="http://schemas.microsoft.com/office/powerpoint/2010/main" val="10551365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17</a:t>
            </a:fld>
            <a:endParaRPr lang="en-GB"/>
          </a:p>
        </p:txBody>
      </p:sp>
    </p:spTree>
    <p:extLst>
      <p:ext uri="{BB962C8B-B14F-4D97-AF65-F5344CB8AC3E}">
        <p14:creationId xmlns:p14="http://schemas.microsoft.com/office/powerpoint/2010/main" val="10926423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18</a:t>
            </a:fld>
            <a:endParaRPr lang="zh-CN" altLang="en-US"/>
          </a:p>
        </p:txBody>
      </p:sp>
    </p:spTree>
    <p:extLst>
      <p:ext uri="{BB962C8B-B14F-4D97-AF65-F5344CB8AC3E}">
        <p14:creationId xmlns:p14="http://schemas.microsoft.com/office/powerpoint/2010/main" val="23025845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0D4BE56-0D4C-487B-A77A-5602763B13E3}" type="slidenum">
              <a:rPr lang="zh-CN" altLang="en-US" smtClean="0"/>
              <a:t>19</a:t>
            </a:fld>
            <a:endParaRPr lang="zh-CN" altLang="en-US"/>
          </a:p>
        </p:txBody>
      </p:sp>
    </p:spTree>
    <p:extLst>
      <p:ext uri="{BB962C8B-B14F-4D97-AF65-F5344CB8AC3E}">
        <p14:creationId xmlns:p14="http://schemas.microsoft.com/office/powerpoint/2010/main" val="20347867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20</a:t>
            </a:fld>
            <a:endParaRPr lang="zh-CN" altLang="en-US"/>
          </a:p>
        </p:txBody>
      </p:sp>
    </p:spTree>
    <p:extLst>
      <p:ext uri="{BB962C8B-B14F-4D97-AF65-F5344CB8AC3E}">
        <p14:creationId xmlns:p14="http://schemas.microsoft.com/office/powerpoint/2010/main" val="40524567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21</a:t>
            </a:fld>
            <a:endParaRPr lang="en-GB"/>
          </a:p>
        </p:txBody>
      </p:sp>
    </p:spTree>
    <p:extLst>
      <p:ext uri="{BB962C8B-B14F-4D97-AF65-F5344CB8AC3E}">
        <p14:creationId xmlns:p14="http://schemas.microsoft.com/office/powerpoint/2010/main" val="11417408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t>22</a:t>
            </a:fld>
            <a:endParaRPr lang="zh-CN" altLang="en-US"/>
          </a:p>
        </p:txBody>
      </p:sp>
    </p:spTree>
    <p:extLst>
      <p:ext uri="{BB962C8B-B14F-4D97-AF65-F5344CB8AC3E}">
        <p14:creationId xmlns:p14="http://schemas.microsoft.com/office/powerpoint/2010/main" val="19141171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2020/7/23</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2.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259"/>
          <p:cNvSpPr>
            <a:spLocks noChangeArrowheads="1"/>
          </p:cNvSpPr>
          <p:nvPr/>
        </p:nvSpPr>
        <p:spPr bwMode="auto">
          <a:xfrm>
            <a:off x="3829834" y="4845362"/>
            <a:ext cx="5428952" cy="3073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2000" dirty="0">
                <a:solidFill>
                  <a:schemeClr val="accent1"/>
                </a:solidFill>
                <a:cs typeface="Arial" panose="020B0604020202020204" pitchFamily="34" charset="0"/>
              </a:rPr>
              <a:t>汇报人</a:t>
            </a:r>
            <a:r>
              <a:rPr lang="zh-CN" altLang="en-US" sz="2000" dirty="0" smtClean="0">
                <a:solidFill>
                  <a:schemeClr val="accent1"/>
                </a:solidFill>
                <a:cs typeface="Arial" panose="020B0604020202020204" pitchFamily="34" charset="0"/>
              </a:rPr>
              <a:t>：</a:t>
            </a:r>
            <a:r>
              <a:rPr lang="en-US" altLang="zh-CN" sz="2000" dirty="0" smtClean="0">
                <a:solidFill>
                  <a:schemeClr val="accent1"/>
                </a:solidFill>
                <a:cs typeface="Arial" panose="020B0604020202020204" pitchFamily="34" charset="0"/>
              </a:rPr>
              <a:t>XXX</a:t>
            </a:r>
            <a:r>
              <a:rPr lang="zh-CN" altLang="en-US" sz="2000" dirty="0" smtClean="0">
                <a:solidFill>
                  <a:schemeClr val="accent1"/>
                </a:solidFill>
                <a:cs typeface="Arial" panose="020B0604020202020204" pitchFamily="34" charset="0"/>
              </a:rPr>
              <a:t>  </a:t>
            </a:r>
            <a:r>
              <a:rPr lang="zh-CN" altLang="en-US" sz="2000" dirty="0">
                <a:solidFill>
                  <a:schemeClr val="accent1"/>
                </a:solidFill>
                <a:cs typeface="Arial" panose="020B0604020202020204" pitchFamily="34" charset="0"/>
              </a:rPr>
              <a:t>时间</a:t>
            </a:r>
            <a:r>
              <a:rPr lang="zh-CN" altLang="en-US" sz="2000" dirty="0" smtClean="0">
                <a:solidFill>
                  <a:schemeClr val="accent1"/>
                </a:solidFill>
                <a:cs typeface="Arial" panose="020B0604020202020204" pitchFamily="34" charset="0"/>
              </a:rPr>
              <a:t>：</a:t>
            </a:r>
            <a:r>
              <a:rPr lang="en-US" altLang="zh-CN" sz="2000" dirty="0" smtClean="0">
                <a:solidFill>
                  <a:schemeClr val="accent1"/>
                </a:solidFill>
                <a:cs typeface="Arial" panose="020B0604020202020204" pitchFamily="34" charset="0"/>
              </a:rPr>
              <a:t>20XX</a:t>
            </a:r>
            <a:r>
              <a:rPr lang="zh-CN" altLang="en-US" sz="2000" dirty="0" smtClean="0">
                <a:solidFill>
                  <a:schemeClr val="accent1"/>
                </a:solidFill>
                <a:cs typeface="Arial" panose="020B0604020202020204" pitchFamily="34" charset="0"/>
              </a:rPr>
              <a:t>年</a:t>
            </a:r>
            <a:r>
              <a:rPr lang="en-US" altLang="zh-CN" sz="2000" dirty="0">
                <a:solidFill>
                  <a:schemeClr val="accent1"/>
                </a:solidFill>
                <a:cs typeface="Arial" panose="020B0604020202020204" pitchFamily="34" charset="0"/>
              </a:rPr>
              <a:t>10</a:t>
            </a:r>
            <a:r>
              <a:rPr lang="zh-CN" altLang="en-US" sz="2000" dirty="0">
                <a:solidFill>
                  <a:schemeClr val="accent1"/>
                </a:solidFill>
                <a:cs typeface="Arial" panose="020B0604020202020204" pitchFamily="34" charset="0"/>
              </a:rPr>
              <a:t>月</a:t>
            </a:r>
            <a:r>
              <a:rPr lang="en-US" altLang="zh-CN" sz="2000" dirty="0">
                <a:solidFill>
                  <a:schemeClr val="accent1"/>
                </a:solidFill>
                <a:cs typeface="Arial" panose="020B0604020202020204" pitchFamily="34" charset="0"/>
              </a:rPr>
              <a:t>1</a:t>
            </a:r>
            <a:r>
              <a:rPr lang="zh-CN" altLang="en-US" sz="2000" dirty="0">
                <a:solidFill>
                  <a:schemeClr val="accent1"/>
                </a:solidFill>
                <a:cs typeface="Arial" panose="020B0604020202020204" pitchFamily="34" charset="0"/>
              </a:rPr>
              <a:t>日</a:t>
            </a:r>
          </a:p>
        </p:txBody>
      </p:sp>
      <p:sp>
        <p:nvSpPr>
          <p:cNvPr id="15" name="矩形 259"/>
          <p:cNvSpPr>
            <a:spLocks noChangeArrowheads="1"/>
          </p:cNvSpPr>
          <p:nvPr/>
        </p:nvSpPr>
        <p:spPr bwMode="auto">
          <a:xfrm>
            <a:off x="292735" y="2594610"/>
            <a:ext cx="12272645" cy="1230630"/>
          </a:xfrm>
          <a:prstGeom prst="rect">
            <a:avLst/>
          </a:prstGeom>
          <a:noFill/>
          <a:ln>
            <a:noFill/>
          </a:ln>
          <a:effectLst/>
          <a:extLst>
            <a:ext uri="{909E8E84-426E-40DD-AFC4-6F175D3DCCD1}">
              <a14:hiddenFill xmlns:a14="http://schemas.microsoft.com/office/drawing/2010/main">
                <a:solidFill>
                  <a:schemeClr val="accent6">
                    <a:lumMod val="60000"/>
                    <a:lumOff val="40000"/>
                  </a:schemeClr>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8000" cap="all" dirty="0" smtClean="0">
                <a:solidFill>
                  <a:schemeClr val="tx1">
                    <a:lumMod val="75000"/>
                    <a:lumOff val="25000"/>
                  </a:schemeClr>
                </a:solidFill>
                <a:latin typeface="方正正中黑简体" panose="02000000000000000000" pitchFamily="2" charset="-122"/>
                <a:ea typeface="方正正中黑简体" panose="02000000000000000000" pitchFamily="2" charset="-122"/>
                <a:cs typeface="Arial" panose="020B0604020202020204" pitchFamily="34" charset="0"/>
              </a:rPr>
              <a:t>教育</a:t>
            </a:r>
            <a:r>
              <a:rPr lang="en-US" altLang="zh-CN" sz="8000" cap="all" dirty="0" smtClean="0">
                <a:solidFill>
                  <a:schemeClr val="tx1">
                    <a:lumMod val="75000"/>
                    <a:lumOff val="25000"/>
                  </a:schemeClr>
                </a:solidFill>
                <a:latin typeface="方正正中黑简体" panose="02000000000000000000" pitchFamily="2" charset="-122"/>
                <a:ea typeface="方正正中黑简体" panose="02000000000000000000" pitchFamily="2" charset="-122"/>
                <a:cs typeface="Arial" panose="020B0604020202020204" pitchFamily="34" charset="0"/>
              </a:rPr>
              <a:t>/</a:t>
            </a:r>
            <a:r>
              <a:rPr lang="zh-CN" altLang="en-US" sz="8000" cap="all" dirty="0" smtClean="0">
                <a:solidFill>
                  <a:schemeClr val="tx1">
                    <a:lumMod val="75000"/>
                    <a:lumOff val="25000"/>
                  </a:schemeClr>
                </a:solidFill>
                <a:latin typeface="方正正中黑简体" panose="02000000000000000000" pitchFamily="2" charset="-122"/>
                <a:ea typeface="方正正中黑简体" panose="02000000000000000000" pitchFamily="2" charset="-122"/>
                <a:cs typeface="Arial" panose="020B0604020202020204" pitchFamily="34" charset="0"/>
              </a:rPr>
              <a:t>培训</a:t>
            </a:r>
            <a:r>
              <a:rPr lang="en-US" altLang="zh-CN" sz="8000" cap="all" dirty="0" smtClean="0">
                <a:solidFill>
                  <a:schemeClr val="tx1">
                    <a:lumMod val="75000"/>
                    <a:lumOff val="25000"/>
                  </a:schemeClr>
                </a:solidFill>
                <a:latin typeface="方正正中黑简体" panose="02000000000000000000" pitchFamily="2" charset="-122"/>
                <a:ea typeface="方正正中黑简体" panose="02000000000000000000" pitchFamily="2" charset="-122"/>
                <a:cs typeface="Arial" panose="020B0604020202020204" pitchFamily="34" charset="0"/>
              </a:rPr>
              <a:t>/</a:t>
            </a:r>
            <a:r>
              <a:rPr lang="zh-CN" altLang="en-US" sz="8000" cap="all" dirty="0" smtClean="0">
                <a:solidFill>
                  <a:schemeClr val="tx1">
                    <a:lumMod val="75000"/>
                    <a:lumOff val="25000"/>
                  </a:schemeClr>
                </a:solidFill>
                <a:latin typeface="方正正中黑简体" panose="02000000000000000000" pitchFamily="2" charset="-122"/>
                <a:ea typeface="方正正中黑简体" panose="02000000000000000000" pitchFamily="2" charset="-122"/>
                <a:cs typeface="Arial" panose="020B0604020202020204" pitchFamily="34" charset="0"/>
              </a:rPr>
              <a:t>教师说课</a:t>
            </a:r>
          </a:p>
        </p:txBody>
      </p:sp>
      <p:sp>
        <p:nvSpPr>
          <p:cNvPr id="16" name="矩形 259"/>
          <p:cNvSpPr>
            <a:spLocks noChangeArrowheads="1"/>
          </p:cNvSpPr>
          <p:nvPr/>
        </p:nvSpPr>
        <p:spPr bwMode="auto">
          <a:xfrm>
            <a:off x="2550387" y="4307964"/>
            <a:ext cx="7987847" cy="430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800" dirty="0" smtClean="0">
                <a:solidFill>
                  <a:schemeClr val="accent1"/>
                </a:solidFill>
                <a:latin typeface="Arial" panose="020B0604020202020204" pitchFamily="34" charset="0"/>
                <a:cs typeface="Arial" panose="020B0604020202020204" pitchFamily="34" charset="0"/>
              </a:rPr>
              <a:t>EDUCATION/TRAINING/TEACHER PRACTICE</a:t>
            </a:r>
            <a:endParaRPr lang="en-US" altLang="zh-CN" sz="2800" dirty="0">
              <a:solidFill>
                <a:schemeClr val="accent1"/>
              </a:solidFill>
              <a:latin typeface="Arial" panose="020B0604020202020204" pitchFamily="34" charset="0"/>
              <a:cs typeface="Arial" panose="020B0604020202020204" pitchFamily="34" charset="0"/>
            </a:endParaRPr>
          </a:p>
        </p:txBody>
      </p:sp>
      <p:grpSp>
        <p:nvGrpSpPr>
          <p:cNvPr id="10" name="组合 9"/>
          <p:cNvGrpSpPr/>
          <p:nvPr/>
        </p:nvGrpSpPr>
        <p:grpSpPr>
          <a:xfrm>
            <a:off x="0" y="0"/>
            <a:ext cx="13012466" cy="2406196"/>
            <a:chOff x="0" y="0"/>
            <a:chExt cx="19200" cy="3550"/>
          </a:xfrm>
        </p:grpSpPr>
        <p:sp>
          <p:nvSpPr>
            <p:cNvPr id="8" name="矩形 7"/>
            <p:cNvSpPr/>
            <p:nvPr/>
          </p:nvSpPr>
          <p:spPr>
            <a:xfrm>
              <a:off x="0" y="349"/>
              <a:ext cx="19200" cy="238"/>
            </a:xfrm>
            <a:prstGeom prst="rect">
              <a:avLst/>
            </a:prstGeom>
            <a:solidFill>
              <a:srgbClr val="94C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任意多边形: 形状 7"/>
            <p:cNvSpPr/>
            <p:nvPr/>
          </p:nvSpPr>
          <p:spPr>
            <a:xfrm>
              <a:off x="15282" y="0"/>
              <a:ext cx="2878" cy="1295"/>
            </a:xfrm>
            <a:custGeom>
              <a:avLst/>
              <a:gdLst>
                <a:gd name="connsiteX0" fmla="*/ 0 w 1763269"/>
                <a:gd name="connsiteY0" fmla="*/ 0 h 793735"/>
                <a:gd name="connsiteX1" fmla="*/ 1763269 w 1763269"/>
                <a:gd name="connsiteY1" fmla="*/ 0 h 793735"/>
                <a:gd name="connsiteX2" fmla="*/ 1000697 w 1763269"/>
                <a:gd name="connsiteY2" fmla="*/ 734723 h 793735"/>
                <a:gd name="connsiteX3" fmla="*/ 702548 w 1763269"/>
                <a:gd name="connsiteY3" fmla="*/ 729177 h 793735"/>
                <a:gd name="connsiteX4" fmla="*/ 0 w 1763269"/>
                <a:gd name="connsiteY4" fmla="*/ 0 h 7937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3269" h="793735">
                  <a:moveTo>
                    <a:pt x="0" y="0"/>
                  </a:moveTo>
                  <a:lnTo>
                    <a:pt x="1763269" y="0"/>
                  </a:lnTo>
                  <a:lnTo>
                    <a:pt x="1000697" y="734723"/>
                  </a:lnTo>
                  <a:cubicBezTo>
                    <a:pt x="916834" y="815523"/>
                    <a:pt x="783348" y="813041"/>
                    <a:pt x="702548" y="729177"/>
                  </a:cubicBezTo>
                  <a:lnTo>
                    <a:pt x="0" y="0"/>
                  </a:lnTo>
                  <a:close/>
                </a:path>
              </a:pathLst>
            </a:custGeom>
            <a:solidFill>
              <a:srgbClr val="C1CFC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sp>
          <p:nvSpPr>
            <p:cNvPr id="12" name="任意多边形: 形状 11"/>
            <p:cNvSpPr/>
            <p:nvPr/>
          </p:nvSpPr>
          <p:spPr>
            <a:xfrm>
              <a:off x="13149" y="348"/>
              <a:ext cx="3202" cy="3202"/>
            </a:xfrm>
            <a:custGeom>
              <a:avLst/>
              <a:gdLst>
                <a:gd name="connsiteX0" fmla="*/ 984518 w 1933081"/>
                <a:gd name="connsiteY0" fmla="*/ 37 h 1933081"/>
                <a:gd name="connsiteX1" fmla="*/ 1132444 w 1933081"/>
                <a:gd name="connsiteY1" fmla="*/ 64559 h 1933081"/>
                <a:gd name="connsiteX2" fmla="*/ 1874069 w 1933081"/>
                <a:gd name="connsiteY2" fmla="*/ 834294 h 1933081"/>
                <a:gd name="connsiteX3" fmla="*/ 1868523 w 1933081"/>
                <a:gd name="connsiteY3" fmla="*/ 1132444 h 1933081"/>
                <a:gd name="connsiteX4" fmla="*/ 1098788 w 1933081"/>
                <a:gd name="connsiteY4" fmla="*/ 1874069 h 1933081"/>
                <a:gd name="connsiteX5" fmla="*/ 800639 w 1933081"/>
                <a:gd name="connsiteY5" fmla="*/ 1868523 h 1933081"/>
                <a:gd name="connsiteX6" fmla="*/ 59014 w 1933081"/>
                <a:gd name="connsiteY6" fmla="*/ 1098788 h 1933081"/>
                <a:gd name="connsiteX7" fmla="*/ 64559 w 1933081"/>
                <a:gd name="connsiteY7" fmla="*/ 800638 h 1933081"/>
                <a:gd name="connsiteX8" fmla="*/ 834294 w 1933081"/>
                <a:gd name="connsiteY8" fmla="*/ 59013 h 1933081"/>
                <a:gd name="connsiteX9" fmla="*/ 984518 w 1933081"/>
                <a:gd name="connsiteY9" fmla="*/ 37 h 1933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33081" h="1933081">
                  <a:moveTo>
                    <a:pt x="984518" y="37"/>
                  </a:moveTo>
                  <a:cubicBezTo>
                    <a:pt x="1038472" y="1041"/>
                    <a:pt x="1092044" y="22628"/>
                    <a:pt x="1132444" y="64559"/>
                  </a:cubicBezTo>
                  <a:lnTo>
                    <a:pt x="1874069" y="834294"/>
                  </a:lnTo>
                  <a:cubicBezTo>
                    <a:pt x="1954869" y="918158"/>
                    <a:pt x="1952387" y="1051643"/>
                    <a:pt x="1868523" y="1132444"/>
                  </a:cubicBezTo>
                  <a:lnTo>
                    <a:pt x="1098788" y="1874069"/>
                  </a:lnTo>
                  <a:cubicBezTo>
                    <a:pt x="1014925" y="1954869"/>
                    <a:pt x="881439" y="1952387"/>
                    <a:pt x="800639" y="1868523"/>
                  </a:cubicBezTo>
                  <a:lnTo>
                    <a:pt x="59014" y="1098788"/>
                  </a:lnTo>
                  <a:cubicBezTo>
                    <a:pt x="-21787" y="1014925"/>
                    <a:pt x="-19304" y="881439"/>
                    <a:pt x="64559" y="800638"/>
                  </a:cubicBezTo>
                  <a:lnTo>
                    <a:pt x="834294" y="59013"/>
                  </a:lnTo>
                  <a:cubicBezTo>
                    <a:pt x="876226" y="18613"/>
                    <a:pt x="930563" y="-966"/>
                    <a:pt x="984518" y="37"/>
                  </a:cubicBezTo>
                  <a:close/>
                </a:path>
              </a:pathLst>
            </a:custGeom>
            <a:solidFill>
              <a:srgbClr val="FF6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1" name="矩形 10"/>
          <p:cNvSpPr/>
          <p:nvPr/>
        </p:nvSpPr>
        <p:spPr>
          <a:xfrm>
            <a:off x="-11430" y="6341110"/>
            <a:ext cx="12870180" cy="569595"/>
          </a:xfrm>
          <a:prstGeom prst="rect">
            <a:avLst/>
          </a:prstGeom>
          <a:solidFill>
            <a:srgbClr val="94C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任意多边形: 形状 10"/>
          <p:cNvSpPr/>
          <p:nvPr/>
        </p:nvSpPr>
        <p:spPr>
          <a:xfrm>
            <a:off x="292698" y="4845106"/>
            <a:ext cx="2264346" cy="2264346"/>
          </a:xfrm>
          <a:custGeom>
            <a:avLst/>
            <a:gdLst>
              <a:gd name="connsiteX0" fmla="*/ 984518 w 1933081"/>
              <a:gd name="connsiteY0" fmla="*/ 37 h 1933081"/>
              <a:gd name="connsiteX1" fmla="*/ 1132444 w 1933081"/>
              <a:gd name="connsiteY1" fmla="*/ 64559 h 1933081"/>
              <a:gd name="connsiteX2" fmla="*/ 1874069 w 1933081"/>
              <a:gd name="connsiteY2" fmla="*/ 834294 h 1933081"/>
              <a:gd name="connsiteX3" fmla="*/ 1868523 w 1933081"/>
              <a:gd name="connsiteY3" fmla="*/ 1132444 h 1933081"/>
              <a:gd name="connsiteX4" fmla="*/ 1098788 w 1933081"/>
              <a:gd name="connsiteY4" fmla="*/ 1874069 h 1933081"/>
              <a:gd name="connsiteX5" fmla="*/ 800639 w 1933081"/>
              <a:gd name="connsiteY5" fmla="*/ 1868523 h 1933081"/>
              <a:gd name="connsiteX6" fmla="*/ 59014 w 1933081"/>
              <a:gd name="connsiteY6" fmla="*/ 1098788 h 1933081"/>
              <a:gd name="connsiteX7" fmla="*/ 64559 w 1933081"/>
              <a:gd name="connsiteY7" fmla="*/ 800638 h 1933081"/>
              <a:gd name="connsiteX8" fmla="*/ 834294 w 1933081"/>
              <a:gd name="connsiteY8" fmla="*/ 59013 h 1933081"/>
              <a:gd name="connsiteX9" fmla="*/ 984518 w 1933081"/>
              <a:gd name="connsiteY9" fmla="*/ 37 h 1933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33081" h="1933081">
                <a:moveTo>
                  <a:pt x="984518" y="37"/>
                </a:moveTo>
                <a:cubicBezTo>
                  <a:pt x="1038472" y="1041"/>
                  <a:pt x="1092044" y="22628"/>
                  <a:pt x="1132444" y="64559"/>
                </a:cubicBezTo>
                <a:lnTo>
                  <a:pt x="1874069" y="834294"/>
                </a:lnTo>
                <a:cubicBezTo>
                  <a:pt x="1954869" y="918158"/>
                  <a:pt x="1952387" y="1051643"/>
                  <a:pt x="1868523" y="1132444"/>
                </a:cubicBezTo>
                <a:lnTo>
                  <a:pt x="1098788" y="1874069"/>
                </a:lnTo>
                <a:cubicBezTo>
                  <a:pt x="1014925" y="1954869"/>
                  <a:pt x="881439" y="1952387"/>
                  <a:pt x="800639" y="1868523"/>
                </a:cubicBezTo>
                <a:lnTo>
                  <a:pt x="59014" y="1098788"/>
                </a:lnTo>
                <a:cubicBezTo>
                  <a:pt x="-21787" y="1014925"/>
                  <a:pt x="-19304" y="881439"/>
                  <a:pt x="64559" y="800638"/>
                </a:cubicBezTo>
                <a:lnTo>
                  <a:pt x="834294" y="59013"/>
                </a:lnTo>
                <a:cubicBezTo>
                  <a:pt x="876226" y="18613"/>
                  <a:pt x="930563" y="-966"/>
                  <a:pt x="984518" y="37"/>
                </a:cubicBezTo>
                <a:close/>
              </a:path>
            </a:pathLst>
          </a:custGeom>
          <a:solidFill>
            <a:srgbClr val="FF6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5"/>
                                        </p:tgtEl>
                                        <p:attrNameLst>
                                          <p:attrName>ppt_y</p:attrName>
                                        </p:attrNameLst>
                                      </p:cBhvr>
                                      <p:tavLst>
                                        <p:tav tm="0">
                                          <p:val>
                                            <p:strVal val="#ppt_y"/>
                                          </p:val>
                                        </p:tav>
                                        <p:tav tm="100000">
                                          <p:val>
                                            <p:strVal val="#ppt_y"/>
                                          </p:val>
                                        </p:tav>
                                      </p:tavLst>
                                    </p:anim>
                                    <p:anim calcmode="lin" valueType="num">
                                      <p:cBhvr>
                                        <p:cTn id="9"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5"/>
                                        </p:tgtEl>
                                      </p:cBhvr>
                                    </p:animEffect>
                                  </p:childTnLst>
                                </p:cTn>
                              </p:par>
                            </p:childTnLst>
                          </p:cTn>
                        </p:par>
                        <p:par>
                          <p:cTn id="12" fill="hold">
                            <p:stCondLst>
                              <p:cond delay="949"/>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15"/>
                                        </p:tgtEl>
                                      </p:cBhvr>
                                    </p:animEffect>
                                    <p:animScale>
                                      <p:cBhvr>
                                        <p:cTn id="15" dur="250" autoRev="1" fill="hold"/>
                                        <p:tgtEl>
                                          <p:spTgt spid="15"/>
                                        </p:tgtEl>
                                      </p:cBhvr>
                                      <p:by x="105000" y="105000"/>
                                    </p:animScale>
                                  </p:childTnLst>
                                </p:cTn>
                              </p:par>
                            </p:childTnLst>
                          </p:cTn>
                        </p:par>
                        <p:par>
                          <p:cTn id="16" fill="hold">
                            <p:stCondLst>
                              <p:cond delay="145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16"/>
                                        </p:tgtEl>
                                        <p:attrNameLst>
                                          <p:attrName>style.visibility</p:attrName>
                                        </p:attrNameLst>
                                      </p:cBhvr>
                                      <p:to>
                                        <p:strVal val="visible"/>
                                      </p:to>
                                    </p:set>
                                    <p:anim calcmode="lin" valueType="num">
                                      <p:cBhvr>
                                        <p:cTn id="19"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16"/>
                                        </p:tgtEl>
                                        <p:attrNameLst>
                                          <p:attrName>ppt_y</p:attrName>
                                        </p:attrNameLst>
                                      </p:cBhvr>
                                      <p:tavLst>
                                        <p:tav tm="0">
                                          <p:val>
                                            <p:strVal val="#ppt_y"/>
                                          </p:val>
                                        </p:tav>
                                        <p:tav tm="100000">
                                          <p:val>
                                            <p:strVal val="#ppt_y"/>
                                          </p:val>
                                        </p:tav>
                                      </p:tavLst>
                                    </p:anim>
                                    <p:anim calcmode="lin" valueType="num">
                                      <p:cBhvr>
                                        <p:cTn id="21"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16"/>
                                        </p:tgtEl>
                                      </p:cBhvr>
                                    </p:animEffect>
                                  </p:childTnLst>
                                </p:cTn>
                              </p:par>
                            </p:childTnLst>
                          </p:cTn>
                        </p:par>
                        <p:par>
                          <p:cTn id="24" fill="hold">
                            <p:stCondLst>
                              <p:cond delay="3650"/>
                            </p:stCondLst>
                            <p:childTnLst>
                              <p:par>
                                <p:cTn id="25" presetID="26" presetClass="emph" presetSubtype="0" fill="hold" grpId="1" nodeType="afterEffect">
                                  <p:stCondLst>
                                    <p:cond delay="0"/>
                                  </p:stCondLst>
                                  <p:iterate type="lt">
                                    <p:tmPct val="0"/>
                                  </p:iterate>
                                  <p:childTnLst>
                                    <p:animEffect transition="out" filter="fade">
                                      <p:cBhvr>
                                        <p:cTn id="26" dur="500" tmFilter="0, 0; .2, .5; .8, .5; 1, 0"/>
                                        <p:tgtEl>
                                          <p:spTgt spid="16"/>
                                        </p:tgtEl>
                                      </p:cBhvr>
                                    </p:animEffect>
                                    <p:animScale>
                                      <p:cBhvr>
                                        <p:cTn id="27" dur="250" autoRev="1" fill="hold"/>
                                        <p:tgtEl>
                                          <p:spTgt spid="16"/>
                                        </p:tgtEl>
                                      </p:cBhvr>
                                      <p:by x="105000" y="105000"/>
                                    </p:animScale>
                                  </p:childTnLst>
                                </p:cTn>
                              </p:par>
                            </p:childTnLst>
                          </p:cTn>
                        </p:par>
                        <p:par>
                          <p:cTn id="28" fill="hold">
                            <p:stCondLst>
                              <p:cond delay="415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14"/>
                                        </p:tgtEl>
                                        <p:attrNameLst>
                                          <p:attrName>ppt_y</p:attrName>
                                        </p:attrNameLst>
                                      </p:cBhvr>
                                      <p:tavLst>
                                        <p:tav tm="0">
                                          <p:val>
                                            <p:strVal val="#ppt_y"/>
                                          </p:val>
                                        </p:tav>
                                        <p:tav tm="100000">
                                          <p:val>
                                            <p:strVal val="#ppt_y"/>
                                          </p:val>
                                        </p:tav>
                                      </p:tavLst>
                                    </p:anim>
                                    <p:anim calcmode="lin" valueType="num">
                                      <p:cBhvr>
                                        <p:cTn id="33"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14"/>
                                        </p:tgtEl>
                                      </p:cBhvr>
                                    </p:animEffect>
                                  </p:childTnLst>
                                </p:cTn>
                              </p:par>
                            </p:childTnLst>
                          </p:cTn>
                        </p:par>
                        <p:par>
                          <p:cTn id="36" fill="hold">
                            <p:stCondLst>
                              <p:cond delay="5699"/>
                            </p:stCondLst>
                            <p:childTnLst>
                              <p:par>
                                <p:cTn id="37" presetID="26" presetClass="emph" presetSubtype="0" fill="hold" grpId="1" nodeType="afterEffect">
                                  <p:stCondLst>
                                    <p:cond delay="0"/>
                                  </p:stCondLst>
                                  <p:iterate type="lt">
                                    <p:tmPct val="0"/>
                                  </p:iterate>
                                  <p:childTnLst>
                                    <p:animEffect transition="out" filter="fade">
                                      <p:cBhvr>
                                        <p:cTn id="38" dur="500" tmFilter="0, 0; .2, .5; .8, .5; 1, 0"/>
                                        <p:tgtEl>
                                          <p:spTgt spid="14"/>
                                        </p:tgtEl>
                                      </p:cBhvr>
                                    </p:animEffect>
                                    <p:animScale>
                                      <p:cBhvr>
                                        <p:cTn id="39" dur="250" autoRev="1" fill="hold"/>
                                        <p:tgtEl>
                                          <p:spTgt spid="1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nimBg="1"/>
      <p:bldP spid="14" grpId="1" bldLvl="0" animBg="1"/>
      <p:bldP spid="15" grpId="0" bldLvl="0" animBg="1"/>
      <p:bldP spid="15" grpId="1" bldLvl="0" animBg="1"/>
      <p:bldP spid="16" grpId="0" bldLvl="0" animBg="1"/>
      <p:bldP spid="16" grpId="1"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H_Number_1"/>
          <p:cNvSpPr/>
          <p:nvPr>
            <p:custDataLst>
              <p:tags r:id="rId2"/>
            </p:custDataLst>
          </p:nvPr>
        </p:nvSpPr>
        <p:spPr>
          <a:xfrm>
            <a:off x="3191202" y="1522738"/>
            <a:ext cx="468220" cy="565026"/>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chemeClr val="accent2"/>
          </a:solidFill>
          <a:ln w="12700" cap="flat" cmpd="sng" algn="ctr">
            <a:noFill/>
            <a:prstDash val="solid"/>
            <a:miter lim="800000"/>
          </a:ln>
          <a:effectLst/>
        </p:spPr>
        <p:txBody>
          <a:bodyPr bIns="113886" anchor="ctr"/>
          <a:lstStyle/>
          <a:p>
            <a:pPr algn="ctr">
              <a:defRPr/>
            </a:pPr>
            <a:r>
              <a:rPr lang="en-US" altLang="zh-CN" sz="2530"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1</a:t>
            </a:r>
            <a:endParaRPr lang="zh-CN" altLang="en-US" sz="2530"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9" name="MH_Entry_1"/>
          <p:cNvSpPr/>
          <p:nvPr>
            <p:custDataLst>
              <p:tags r:id="rId3"/>
            </p:custDataLst>
          </p:nvPr>
        </p:nvSpPr>
        <p:spPr>
          <a:xfrm>
            <a:off x="3454088" y="1539923"/>
            <a:ext cx="4481905" cy="56502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D7D7D7"/>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27772" tIns="0" rIns="0" bIns="37962" numCol="1" spcCol="0" rtlCol="0" fromWordArt="0" anchor="ctr" anchorCtr="0" forceAA="0" compatLnSpc="1">
            <a:normAutofit/>
          </a:bodyPr>
          <a:lstStyle/>
          <a:p>
            <a:pPr algn="ctr">
              <a:lnSpc>
                <a:spcPct val="120000"/>
              </a:lnSpc>
            </a:pPr>
            <a:r>
              <a:rPr lang="zh-CN" altLang="en-US"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MH_Number_2"/>
          <p:cNvSpPr/>
          <p:nvPr>
            <p:custDataLst>
              <p:tags r:id="rId4"/>
            </p:custDataLst>
          </p:nvPr>
        </p:nvSpPr>
        <p:spPr>
          <a:xfrm>
            <a:off x="3191202" y="2731308"/>
            <a:ext cx="468220" cy="565026"/>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chemeClr val="accent2"/>
          </a:solidFill>
          <a:ln w="12700" cap="flat" cmpd="sng" algn="ctr">
            <a:noFill/>
            <a:prstDash val="solid"/>
            <a:miter lim="800000"/>
          </a:ln>
          <a:effectLst/>
        </p:spPr>
        <p:txBody>
          <a:bodyPr bIns="113886" anchor="ctr"/>
          <a:lstStyle/>
          <a:p>
            <a:pPr algn="ctr">
              <a:defRPr/>
            </a:pPr>
            <a:r>
              <a:rPr lang="en-US" altLang="zh-CN" sz="2530" b="1" kern="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2</a:t>
            </a:r>
            <a:endParaRPr lang="zh-CN" altLang="en-US" sz="2530"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38" name="MH_Entry_2"/>
          <p:cNvSpPr/>
          <p:nvPr>
            <p:custDataLst>
              <p:tags r:id="rId5"/>
            </p:custDataLst>
          </p:nvPr>
        </p:nvSpPr>
        <p:spPr>
          <a:xfrm>
            <a:off x="3454088" y="2748496"/>
            <a:ext cx="4481905" cy="56502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D7D7D7"/>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27772" tIns="0" rIns="0" bIns="37962" numCol="1" spcCol="0" rtlCol="0" fromWordArt="0" anchor="ctr" anchorCtr="0" forceAA="0" compatLnSpc="1">
            <a:normAutofit/>
          </a:bodyPr>
          <a:lstStyle/>
          <a:p>
            <a:pPr algn="ctr">
              <a:lnSpc>
                <a:spcPct val="120000"/>
              </a:lnSpc>
            </a:pPr>
            <a:r>
              <a:rPr lang="zh-CN" altLang="en-US"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MH_Number_3"/>
          <p:cNvSpPr/>
          <p:nvPr>
            <p:custDataLst>
              <p:tags r:id="rId6"/>
            </p:custDataLst>
          </p:nvPr>
        </p:nvSpPr>
        <p:spPr>
          <a:xfrm>
            <a:off x="3191202" y="3939878"/>
            <a:ext cx="468220" cy="565026"/>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chemeClr val="accent2"/>
          </a:solidFill>
          <a:ln w="12700" cap="flat" cmpd="sng" algn="ctr">
            <a:noFill/>
            <a:prstDash val="solid"/>
            <a:miter lim="800000"/>
          </a:ln>
          <a:effectLst/>
        </p:spPr>
        <p:txBody>
          <a:bodyPr bIns="113886" anchor="ctr"/>
          <a:lstStyle/>
          <a:p>
            <a:pPr algn="ctr">
              <a:defRPr/>
            </a:pPr>
            <a:r>
              <a:rPr lang="en-US" altLang="zh-CN" sz="2530" b="1" kern="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3</a:t>
            </a:r>
            <a:endParaRPr lang="zh-CN" altLang="en-US" sz="2530"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41" name="MH_Entry_3"/>
          <p:cNvSpPr/>
          <p:nvPr>
            <p:custDataLst>
              <p:tags r:id="rId7"/>
            </p:custDataLst>
          </p:nvPr>
        </p:nvSpPr>
        <p:spPr>
          <a:xfrm>
            <a:off x="3454088" y="3957066"/>
            <a:ext cx="4481905" cy="56502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D7D7D7"/>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27772" tIns="0" rIns="0" bIns="37962" numCol="1" spcCol="0" rtlCol="0" fromWordArt="0" anchor="ctr" anchorCtr="0" forceAA="0" compatLnSpc="1">
            <a:normAutofit/>
          </a:bodyPr>
          <a:lstStyle/>
          <a:p>
            <a:pPr algn="ctr">
              <a:lnSpc>
                <a:spcPct val="120000"/>
              </a:lnSpc>
            </a:pPr>
            <a:r>
              <a:rPr lang="zh-CN" altLang="en-US"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MH_Number_4"/>
          <p:cNvSpPr/>
          <p:nvPr>
            <p:custDataLst>
              <p:tags r:id="rId8"/>
            </p:custDataLst>
          </p:nvPr>
        </p:nvSpPr>
        <p:spPr>
          <a:xfrm>
            <a:off x="3191202" y="5148448"/>
            <a:ext cx="468220" cy="565026"/>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chemeClr val="accent2"/>
          </a:solidFill>
          <a:ln w="12700" cap="flat" cmpd="sng" algn="ctr">
            <a:noFill/>
            <a:prstDash val="solid"/>
            <a:miter lim="800000"/>
          </a:ln>
          <a:effectLst/>
        </p:spPr>
        <p:txBody>
          <a:bodyPr bIns="113886" anchor="ctr"/>
          <a:lstStyle/>
          <a:p>
            <a:pPr algn="ctr">
              <a:defRPr/>
            </a:pPr>
            <a:r>
              <a:rPr lang="en-US" altLang="zh-CN" sz="2530" b="1" kern="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4</a:t>
            </a:r>
            <a:endParaRPr lang="zh-CN" altLang="en-US" sz="2530"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44" name="MH_Entry_4"/>
          <p:cNvSpPr/>
          <p:nvPr>
            <p:custDataLst>
              <p:tags r:id="rId9"/>
            </p:custDataLst>
          </p:nvPr>
        </p:nvSpPr>
        <p:spPr>
          <a:xfrm>
            <a:off x="3454088" y="5165637"/>
            <a:ext cx="4481905" cy="56502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D7D7D7"/>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27772" tIns="0" rIns="0" bIns="37962" numCol="1" spcCol="0" rtlCol="0" fromWordArt="0" anchor="ctr" anchorCtr="0" forceAA="0" compatLnSpc="1">
            <a:normAutofit/>
          </a:bodyPr>
          <a:lstStyle/>
          <a:p>
            <a:pPr algn="ctr">
              <a:lnSpc>
                <a:spcPct val="120000"/>
              </a:lnSpc>
            </a:pPr>
            <a:r>
              <a:rPr lang="zh-CN" altLang="en-US"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MH_Others_1"/>
          <p:cNvSpPr/>
          <p:nvPr>
            <p:custDataLst>
              <p:tags r:id="rId10"/>
            </p:custDataLst>
          </p:nvPr>
        </p:nvSpPr>
        <p:spPr>
          <a:xfrm>
            <a:off x="10354634" y="448"/>
            <a:ext cx="2502971" cy="723175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7590">
                <a:solidFill>
                  <a:srgbClr val="FFFFFF"/>
                </a:solidFill>
                <a:latin typeface="Arial" panose="020B0604020202020204" pitchFamily="34" charset="0"/>
                <a:ea typeface="微软雅黑" panose="020B0503020204020204" pitchFamily="34" charset="-122"/>
                <a:sym typeface="Arial" panose="020B0604020202020204" pitchFamily="34" charset="0"/>
              </a:rPr>
              <a:t>目</a:t>
            </a:r>
            <a:endParaRPr lang="en-US" altLang="zh-CN" sz="7590">
              <a:solidFill>
                <a:srgbClr val="FFFFFF"/>
              </a:solidFill>
              <a:latin typeface="Arial" panose="020B0604020202020204" pitchFamily="34" charset="0"/>
              <a:ea typeface="微软雅黑" panose="020B0503020204020204" pitchFamily="34" charset="-122"/>
              <a:sym typeface="Arial" panose="020B0604020202020204" pitchFamily="34" charset="0"/>
            </a:endParaRPr>
          </a:p>
          <a:p>
            <a:pPr algn="ctr"/>
            <a:r>
              <a:rPr lang="zh-CN" altLang="en-US" sz="7590">
                <a:solidFill>
                  <a:srgbClr val="FFFFFF"/>
                </a:solidFill>
                <a:latin typeface="Arial" panose="020B0604020202020204" pitchFamily="34" charset="0"/>
                <a:ea typeface="微软雅黑" panose="020B0503020204020204" pitchFamily="34" charset="-122"/>
                <a:sym typeface="Arial" panose="020B0604020202020204" pitchFamily="34" charset="0"/>
              </a:rPr>
              <a:t>录</a:t>
            </a:r>
          </a:p>
        </p:txBody>
      </p:sp>
      <p:sp>
        <p:nvSpPr>
          <p:cNvPr id="17" name="MH_Others_2"/>
          <p:cNvSpPr/>
          <p:nvPr>
            <p:custDataLst>
              <p:tags r:id="rId11"/>
            </p:custDataLst>
          </p:nvPr>
        </p:nvSpPr>
        <p:spPr>
          <a:xfrm>
            <a:off x="10192568" y="-14857"/>
            <a:ext cx="88629" cy="72507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任意多边形 20"/>
          <p:cNvSpPr/>
          <p:nvPr/>
        </p:nvSpPr>
        <p:spPr>
          <a:xfrm>
            <a:off x="1588" y="3616325"/>
            <a:ext cx="12855576" cy="3615185"/>
          </a:xfrm>
          <a:custGeom>
            <a:avLst/>
            <a:gdLst>
              <a:gd name="connsiteX0" fmla="*/ 0 w 6907593"/>
              <a:gd name="connsiteY0" fmla="*/ 0 h 1776503"/>
              <a:gd name="connsiteX1" fmla="*/ 6907593 w 6907593"/>
              <a:gd name="connsiteY1" fmla="*/ 1776503 h 1776503"/>
              <a:gd name="connsiteX2" fmla="*/ 0 w 6907593"/>
              <a:gd name="connsiteY2" fmla="*/ 1776503 h 1776503"/>
            </a:gdLst>
            <a:ahLst/>
            <a:cxnLst>
              <a:cxn ang="0">
                <a:pos x="connsiteX0" y="connsiteY0"/>
              </a:cxn>
              <a:cxn ang="0">
                <a:pos x="connsiteX1" y="connsiteY1"/>
              </a:cxn>
              <a:cxn ang="0">
                <a:pos x="connsiteX2" y="connsiteY2"/>
              </a:cxn>
            </a:cxnLst>
            <a:rect l="l" t="t" r="r" b="b"/>
            <a:pathLst>
              <a:path w="6907593" h="1776503">
                <a:moveTo>
                  <a:pt x="0" y="0"/>
                </a:moveTo>
                <a:lnTo>
                  <a:pt x="6907593" y="1776503"/>
                </a:lnTo>
                <a:lnTo>
                  <a:pt x="0" y="1776503"/>
                </a:lnTo>
                <a:close/>
              </a:path>
            </a:pathLst>
          </a:custGeom>
          <a:solidFill>
            <a:schemeClr val="accent2">
              <a:alpha val="8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flipH="1">
            <a:off x="4917581" y="5841531"/>
            <a:ext cx="7939583" cy="1390226"/>
          </a:xfrm>
          <a:custGeom>
            <a:avLst/>
            <a:gdLst>
              <a:gd name="connsiteX0" fmla="*/ 0 w 6907593"/>
              <a:gd name="connsiteY0" fmla="*/ 0 h 1776503"/>
              <a:gd name="connsiteX1" fmla="*/ 6907593 w 6907593"/>
              <a:gd name="connsiteY1" fmla="*/ 1776503 h 1776503"/>
              <a:gd name="connsiteX2" fmla="*/ 0 w 6907593"/>
              <a:gd name="connsiteY2" fmla="*/ 1776503 h 1776503"/>
            </a:gdLst>
            <a:ahLst/>
            <a:cxnLst>
              <a:cxn ang="0">
                <a:pos x="connsiteX0" y="connsiteY0"/>
              </a:cxn>
              <a:cxn ang="0">
                <a:pos x="connsiteX1" y="connsiteY1"/>
              </a:cxn>
              <a:cxn ang="0">
                <a:pos x="connsiteX2" y="connsiteY2"/>
              </a:cxn>
            </a:cxnLst>
            <a:rect l="l" t="t" r="r" b="b"/>
            <a:pathLst>
              <a:path w="6907593" h="1776503">
                <a:moveTo>
                  <a:pt x="0" y="0"/>
                </a:moveTo>
                <a:lnTo>
                  <a:pt x="6907593" y="1776503"/>
                </a:lnTo>
                <a:lnTo>
                  <a:pt x="0" y="1776503"/>
                </a:lnTo>
                <a:close/>
              </a:path>
            </a:pathLst>
          </a:cu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11"/>
          <p:cNvSpPr txBox="1"/>
          <p:nvPr/>
        </p:nvSpPr>
        <p:spPr>
          <a:xfrm>
            <a:off x="6212611" y="2680453"/>
            <a:ext cx="3293678" cy="1301894"/>
          </a:xfrm>
          <a:prstGeom prst="rect">
            <a:avLst/>
          </a:prstGeom>
          <a:noFill/>
        </p:spPr>
        <p:txBody>
          <a:bodyPr wrap="none" rtlCol="0">
            <a:spAutoFit/>
          </a:bodyPr>
          <a:lstStyle/>
          <a:p>
            <a:pPr marL="0" lvl="1"/>
            <a:r>
              <a:rPr lang="zh-CN" altLang="en-US" sz="1970" b="1" dirty="0">
                <a:solidFill>
                  <a:schemeClr val="accent2"/>
                </a:solidFill>
                <a:latin typeface="微软雅黑" panose="020B0503020204020204" pitchFamily="34" charset="-122"/>
                <a:ea typeface="微软雅黑" panose="020B0503020204020204" pitchFamily="34" charset="-122"/>
              </a:rPr>
              <a:t> </a:t>
            </a:r>
            <a:r>
              <a:rPr lang="zh-CN" altLang="en-US" sz="2800" b="1" dirty="0">
                <a:solidFill>
                  <a:schemeClr val="accent2"/>
                </a:solidFill>
                <a:latin typeface="微软雅黑" panose="020B0503020204020204" pitchFamily="34" charset="-122"/>
                <a:ea typeface="微软雅黑" panose="020B0503020204020204" pitchFamily="34" charset="-122"/>
              </a:rPr>
              <a:t>第一部分</a:t>
            </a:r>
            <a:endParaRPr lang="en-US" altLang="zh-CN" sz="2800" b="1" dirty="0">
              <a:solidFill>
                <a:schemeClr val="accent2"/>
              </a:solidFill>
              <a:latin typeface="微软雅黑" panose="020B0503020204020204" pitchFamily="34" charset="-122"/>
              <a:ea typeface="微软雅黑" panose="020B0503020204020204" pitchFamily="34" charset="-122"/>
            </a:endParaRPr>
          </a:p>
          <a:p>
            <a:pPr marL="0" lvl="1" algn="ctr"/>
            <a:r>
              <a:rPr lang="zh-CN" altLang="en-US" sz="5060" dirty="0">
                <a:solidFill>
                  <a:srgbClr val="F0D04E"/>
                </a:solidFill>
                <a:latin typeface="微软雅黑" panose="020B0503020204020204" pitchFamily="34" charset="-122"/>
                <a:ea typeface="微软雅黑" panose="020B0503020204020204" pitchFamily="34" charset="-122"/>
              </a:rPr>
              <a:t>   </a:t>
            </a:r>
            <a:r>
              <a:rPr lang="zh-CN" altLang="en-US" sz="3200" dirty="0">
                <a:solidFill>
                  <a:srgbClr val="535353"/>
                </a:solidFill>
                <a:latin typeface="微软雅黑" panose="020B0503020204020204" pitchFamily="34" charset="-122"/>
                <a:ea typeface="微软雅黑" panose="020B0503020204020204" pitchFamily="34" charset="-122"/>
              </a:rPr>
              <a:t>标题文字内容</a:t>
            </a:r>
            <a:endParaRPr lang="en-US" altLang="zh-CN" sz="5060" dirty="0">
              <a:solidFill>
                <a:srgbClr val="535353"/>
              </a:solidFill>
              <a:latin typeface="微软雅黑" panose="020B0503020204020204" pitchFamily="34" charset="-122"/>
              <a:ea typeface="微软雅黑" panose="020B0503020204020204" pitchFamily="34" charset="-122"/>
            </a:endParaRPr>
          </a:p>
        </p:txBody>
      </p:sp>
      <p:cxnSp>
        <p:nvCxnSpPr>
          <p:cNvPr id="24" name="直接连接符 23"/>
          <p:cNvCxnSpPr/>
          <p:nvPr/>
        </p:nvCxnSpPr>
        <p:spPr>
          <a:xfrm flipV="1">
            <a:off x="6023153" y="2542488"/>
            <a:ext cx="0" cy="1997354"/>
          </a:xfrm>
          <a:prstGeom prst="line">
            <a:avLst/>
          </a:prstGeom>
          <a:ln w="12700">
            <a:solidFill>
              <a:schemeClr val="accent2"/>
            </a:solidFill>
            <a:prstDash val="dash"/>
          </a:ln>
        </p:spPr>
        <p:style>
          <a:lnRef idx="1">
            <a:schemeClr val="accent1"/>
          </a:lnRef>
          <a:fillRef idx="0">
            <a:schemeClr val="accent1"/>
          </a:fillRef>
          <a:effectRef idx="0">
            <a:schemeClr val="accent1"/>
          </a:effectRef>
          <a:fontRef idx="minor">
            <a:schemeClr val="tx1"/>
          </a:fontRef>
        </p:style>
      </p:cxnSp>
      <p:sp>
        <p:nvSpPr>
          <p:cNvPr id="25" name="TextBox 13"/>
          <p:cNvSpPr txBox="1"/>
          <p:nvPr/>
        </p:nvSpPr>
        <p:spPr>
          <a:xfrm>
            <a:off x="4260019" y="4193680"/>
            <a:ext cx="1269244" cy="346163"/>
          </a:xfrm>
          <a:prstGeom prst="rect">
            <a:avLst/>
          </a:prstGeom>
          <a:noFill/>
        </p:spPr>
        <p:txBody>
          <a:bodyPr wrap="square" lIns="0" tIns="0" rIns="0" bIns="0" rtlCol="0">
            <a:spAutoFit/>
          </a:bodyPr>
          <a:lstStyle/>
          <a:p>
            <a:r>
              <a:rPr lang="en-US" altLang="zh-CN" sz="2250" dirty="0">
                <a:solidFill>
                  <a:schemeClr val="tx1">
                    <a:lumMod val="65000"/>
                    <a:lumOff val="35000"/>
                  </a:schemeClr>
                </a:solidFill>
                <a:latin typeface="Arial" panose="020B0604020202020204" pitchFamily="34" charset="0"/>
                <a:ea typeface="+mj-ea"/>
                <a:cs typeface="Arial" panose="020B0604020202020204" pitchFamily="34" charset="0"/>
              </a:rPr>
              <a:t>PART 01</a:t>
            </a:r>
            <a:endParaRPr lang="zh-CN" altLang="en-US" sz="2250" dirty="0">
              <a:solidFill>
                <a:schemeClr val="tx1">
                  <a:lumMod val="65000"/>
                  <a:lumOff val="35000"/>
                </a:schemeClr>
              </a:solidFill>
              <a:latin typeface="Arial" panose="020B0604020202020204" pitchFamily="34" charset="0"/>
              <a:ea typeface="+mj-ea"/>
              <a:cs typeface="Arial" panose="020B0604020202020204" pitchFamily="34" charset="0"/>
            </a:endParaRPr>
          </a:p>
        </p:txBody>
      </p:sp>
      <p:grpSp>
        <p:nvGrpSpPr>
          <p:cNvPr id="26" name="组合 25"/>
          <p:cNvGrpSpPr/>
          <p:nvPr/>
        </p:nvGrpSpPr>
        <p:grpSpPr>
          <a:xfrm>
            <a:off x="4052619" y="2505703"/>
            <a:ext cx="1476644" cy="1476644"/>
            <a:chOff x="304800" y="673100"/>
            <a:chExt cx="4000500" cy="4000500"/>
          </a:xfrm>
          <a:effectLst>
            <a:outerShdw blurRad="444500" dist="254000" dir="8100000" algn="tr" rotWithShape="0">
              <a:prstClr val="black">
                <a:alpha val="50000"/>
              </a:prstClr>
            </a:outerShdw>
          </a:effectLst>
        </p:grpSpPr>
        <p:sp>
          <p:nvSpPr>
            <p:cNvPr id="27" name="同心圆 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28" name="椭圆 2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grpSp>
      <p:sp>
        <p:nvSpPr>
          <p:cNvPr id="29" name="TextBox 24"/>
          <p:cNvSpPr txBox="1"/>
          <p:nvPr/>
        </p:nvSpPr>
        <p:spPr>
          <a:xfrm>
            <a:off x="6462749" y="4065700"/>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01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TextBox 25"/>
          <p:cNvSpPr txBox="1"/>
          <p:nvPr/>
        </p:nvSpPr>
        <p:spPr>
          <a:xfrm>
            <a:off x="7942622" y="4065700"/>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02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TextBox 13"/>
          <p:cNvSpPr txBox="1"/>
          <p:nvPr/>
        </p:nvSpPr>
        <p:spPr>
          <a:xfrm>
            <a:off x="4234380" y="2737595"/>
            <a:ext cx="1269244" cy="1081695"/>
          </a:xfrm>
          <a:prstGeom prst="rect">
            <a:avLst/>
          </a:prstGeom>
          <a:noFill/>
        </p:spPr>
        <p:txBody>
          <a:bodyPr wrap="square" lIns="0" tIns="0" rIns="0" bIns="0" rtlCol="0">
            <a:spAutoFit/>
          </a:bodyPr>
          <a:lstStyle/>
          <a:p>
            <a:r>
              <a:rPr lang="en-US" altLang="zh-CN" sz="7030" b="1" dirty="0">
                <a:solidFill>
                  <a:schemeClr val="accent1"/>
                </a:solidFill>
                <a:latin typeface="Arial" panose="020B0604020202020204" pitchFamily="34" charset="0"/>
                <a:ea typeface="+mj-ea"/>
                <a:cs typeface="Arial" panose="020B0604020202020204" pitchFamily="34" charset="0"/>
              </a:rPr>
              <a:t>01</a:t>
            </a:r>
            <a:endParaRPr lang="zh-CN" altLang="en-US" sz="7030" b="1" dirty="0">
              <a:solidFill>
                <a:schemeClr val="accent1"/>
              </a:solidFill>
              <a:latin typeface="Arial" panose="020B0604020202020204" pitchFamily="34" charset="0"/>
              <a:ea typeface="+mj-ea"/>
              <a:cs typeface="Arial" panose="020B0604020202020204" pitchFamily="34" charset="0"/>
            </a:endParaRPr>
          </a:p>
        </p:txBody>
      </p:sp>
      <p:sp>
        <p:nvSpPr>
          <p:cNvPr id="32" name="TextBox 24"/>
          <p:cNvSpPr txBox="1"/>
          <p:nvPr/>
        </p:nvSpPr>
        <p:spPr>
          <a:xfrm>
            <a:off x="6462749" y="4355339"/>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03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TextBox 25"/>
          <p:cNvSpPr txBox="1"/>
          <p:nvPr/>
        </p:nvSpPr>
        <p:spPr>
          <a:xfrm>
            <a:off x="7942622" y="4355339"/>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04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0-#ppt_w/2"/>
                                          </p:val>
                                        </p:tav>
                                        <p:tav tm="100000">
                                          <p:val>
                                            <p:strVal val="#ppt_x"/>
                                          </p:val>
                                        </p:tav>
                                      </p:tavLst>
                                    </p:anim>
                                    <p:anim calcmode="lin" valueType="num">
                                      <p:cBhvr additive="base">
                                        <p:cTn id="14" dur="500" fill="hold"/>
                                        <p:tgtEl>
                                          <p:spTgt spid="21"/>
                                        </p:tgtEl>
                                        <p:attrNameLst>
                                          <p:attrName>ppt_y</p:attrName>
                                        </p:attrNameLst>
                                      </p:cBhvr>
                                      <p:tavLst>
                                        <p:tav tm="0">
                                          <p:val>
                                            <p:strVal val="#ppt_y"/>
                                          </p:val>
                                        </p:tav>
                                        <p:tav tm="100000">
                                          <p:val>
                                            <p:strVal val="#ppt_y"/>
                                          </p:val>
                                        </p:tav>
                                      </p:tavLst>
                                    </p:anim>
                                  </p:childTnLst>
                                </p:cTn>
                              </p:par>
                            </p:childTnLst>
                          </p:cTn>
                        </p:par>
                        <p:par>
                          <p:cTn id="15" fill="hold">
                            <p:stCondLst>
                              <p:cond delay="500"/>
                            </p:stCondLst>
                            <p:childTnLst>
                              <p:par>
                                <p:cTn id="16" presetID="22" presetClass="entr" presetSubtype="4" fill="hold" nodeType="after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wipe(down)">
                                      <p:cBhvr>
                                        <p:cTn id="18" dur="500"/>
                                        <p:tgtEl>
                                          <p:spTgt spid="24"/>
                                        </p:tgtEl>
                                      </p:cBhvr>
                                    </p:animEffect>
                                  </p:childTnLst>
                                </p:cTn>
                              </p:par>
                            </p:childTnLst>
                          </p:cTn>
                        </p:par>
                        <p:par>
                          <p:cTn id="19" fill="hold">
                            <p:stCondLst>
                              <p:cond delay="1000"/>
                            </p:stCondLst>
                            <p:childTnLst>
                              <p:par>
                                <p:cTn id="20" presetID="10" presetClass="entr" presetSubtype="0" fill="hold" nodeType="after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childTnLst>
                          </p:cTn>
                        </p:par>
                        <p:par>
                          <p:cTn id="23" fill="hold">
                            <p:stCondLst>
                              <p:cond delay="1500"/>
                            </p:stCondLst>
                            <p:childTnLst>
                              <p:par>
                                <p:cTn id="24" presetID="47" presetClass="entr" presetSubtype="0" fill="hold" grpId="0" nodeType="after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fade">
                                      <p:cBhvr>
                                        <p:cTn id="26" dur="500"/>
                                        <p:tgtEl>
                                          <p:spTgt spid="31"/>
                                        </p:tgtEl>
                                      </p:cBhvr>
                                    </p:animEffect>
                                    <p:anim calcmode="lin" valueType="num">
                                      <p:cBhvr>
                                        <p:cTn id="27" dur="500" fill="hold"/>
                                        <p:tgtEl>
                                          <p:spTgt spid="31"/>
                                        </p:tgtEl>
                                        <p:attrNameLst>
                                          <p:attrName>ppt_x</p:attrName>
                                        </p:attrNameLst>
                                      </p:cBhvr>
                                      <p:tavLst>
                                        <p:tav tm="0">
                                          <p:val>
                                            <p:strVal val="#ppt_x"/>
                                          </p:val>
                                        </p:tav>
                                        <p:tav tm="100000">
                                          <p:val>
                                            <p:strVal val="#ppt_x"/>
                                          </p:val>
                                        </p:tav>
                                      </p:tavLst>
                                    </p:anim>
                                    <p:anim calcmode="lin" valueType="num">
                                      <p:cBhvr>
                                        <p:cTn id="28" dur="500" fill="hold"/>
                                        <p:tgtEl>
                                          <p:spTgt spid="31"/>
                                        </p:tgtEl>
                                        <p:attrNameLst>
                                          <p:attrName>ppt_y</p:attrName>
                                        </p:attrNameLst>
                                      </p:cBhvr>
                                      <p:tavLst>
                                        <p:tav tm="0">
                                          <p:val>
                                            <p:strVal val="#ppt_y-.1"/>
                                          </p:val>
                                        </p:tav>
                                        <p:tav tm="100000">
                                          <p:val>
                                            <p:strVal val="#ppt_y"/>
                                          </p:val>
                                        </p:tav>
                                      </p:tavLst>
                                    </p:anim>
                                  </p:childTnLst>
                                </p:cTn>
                              </p:par>
                            </p:childTnLst>
                          </p:cTn>
                        </p:par>
                        <p:par>
                          <p:cTn id="29" fill="hold">
                            <p:stCondLst>
                              <p:cond delay="2000"/>
                            </p:stCondLst>
                            <p:childTnLst>
                              <p:par>
                                <p:cTn id="30" presetID="12" presetClass="entr" presetSubtype="8"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p:tgtEl>
                                          <p:spTgt spid="23"/>
                                        </p:tgtEl>
                                        <p:attrNameLst>
                                          <p:attrName>ppt_x</p:attrName>
                                        </p:attrNameLst>
                                      </p:cBhvr>
                                      <p:tavLst>
                                        <p:tav tm="0">
                                          <p:val>
                                            <p:strVal val="#ppt_x-#ppt_w*1.125000"/>
                                          </p:val>
                                        </p:tav>
                                        <p:tav tm="100000">
                                          <p:val>
                                            <p:strVal val="#ppt_x"/>
                                          </p:val>
                                        </p:tav>
                                      </p:tavLst>
                                    </p:anim>
                                    <p:animEffect transition="in" filter="wipe(right)">
                                      <p:cBhvr>
                                        <p:cTn id="33" dur="500"/>
                                        <p:tgtEl>
                                          <p:spTgt spid="23"/>
                                        </p:tgtEl>
                                      </p:cBhvr>
                                    </p:animEffect>
                                  </p:childTnLst>
                                </p:cTn>
                              </p:par>
                            </p:childTnLst>
                          </p:cTn>
                        </p:par>
                        <p:par>
                          <p:cTn id="34" fill="hold">
                            <p:stCondLst>
                              <p:cond delay="2500"/>
                            </p:stCondLst>
                            <p:childTnLst>
                              <p:par>
                                <p:cTn id="35" presetID="47" presetClass="entr" presetSubtype="0" fill="hold" grpId="0" nodeType="after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anim calcmode="lin" valueType="num">
                                      <p:cBhvr>
                                        <p:cTn id="38" dur="500" fill="hold"/>
                                        <p:tgtEl>
                                          <p:spTgt spid="25"/>
                                        </p:tgtEl>
                                        <p:attrNameLst>
                                          <p:attrName>ppt_x</p:attrName>
                                        </p:attrNameLst>
                                      </p:cBhvr>
                                      <p:tavLst>
                                        <p:tav tm="0">
                                          <p:val>
                                            <p:strVal val="#ppt_x"/>
                                          </p:val>
                                        </p:tav>
                                        <p:tav tm="100000">
                                          <p:val>
                                            <p:strVal val="#ppt_x"/>
                                          </p:val>
                                        </p:tav>
                                      </p:tavLst>
                                    </p:anim>
                                    <p:anim calcmode="lin" valueType="num">
                                      <p:cBhvr>
                                        <p:cTn id="39" dur="500" fill="hold"/>
                                        <p:tgtEl>
                                          <p:spTgt spid="25"/>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2" presetClass="entr" presetSubtype="4"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 calcmode="lin" valueType="num">
                                      <p:cBhvr additive="base">
                                        <p:cTn id="43" dur="500" fill="hold"/>
                                        <p:tgtEl>
                                          <p:spTgt spid="29"/>
                                        </p:tgtEl>
                                        <p:attrNameLst>
                                          <p:attrName>ppt_x</p:attrName>
                                        </p:attrNameLst>
                                      </p:cBhvr>
                                      <p:tavLst>
                                        <p:tav tm="0">
                                          <p:val>
                                            <p:strVal val="#ppt_x"/>
                                          </p:val>
                                        </p:tav>
                                        <p:tav tm="100000">
                                          <p:val>
                                            <p:strVal val="#ppt_x"/>
                                          </p:val>
                                        </p:tav>
                                      </p:tavLst>
                                    </p:anim>
                                    <p:anim calcmode="lin" valueType="num">
                                      <p:cBhvr additive="base">
                                        <p:cTn id="44" dur="500" fill="hold"/>
                                        <p:tgtEl>
                                          <p:spTgt spid="2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20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500" fill="hold"/>
                                        <p:tgtEl>
                                          <p:spTgt spid="30"/>
                                        </p:tgtEl>
                                        <p:attrNameLst>
                                          <p:attrName>ppt_x</p:attrName>
                                        </p:attrNameLst>
                                      </p:cBhvr>
                                      <p:tavLst>
                                        <p:tav tm="0">
                                          <p:val>
                                            <p:strVal val="#ppt_x"/>
                                          </p:val>
                                        </p:tav>
                                        <p:tav tm="100000">
                                          <p:val>
                                            <p:strVal val="#ppt_x"/>
                                          </p:val>
                                        </p:tav>
                                      </p:tavLst>
                                    </p:anim>
                                    <p:anim calcmode="lin" valueType="num">
                                      <p:cBhvr additive="base">
                                        <p:cTn id="48" dur="500" fill="hold"/>
                                        <p:tgtEl>
                                          <p:spTgt spid="30"/>
                                        </p:tgtEl>
                                        <p:attrNameLst>
                                          <p:attrName>ppt_y</p:attrName>
                                        </p:attrNameLst>
                                      </p:cBhvr>
                                      <p:tavLst>
                                        <p:tav tm="0">
                                          <p:val>
                                            <p:strVal val="1+#ppt_h/2"/>
                                          </p:val>
                                        </p:tav>
                                        <p:tav tm="100000">
                                          <p:val>
                                            <p:strVal val="#ppt_y"/>
                                          </p:val>
                                        </p:tav>
                                      </p:tavLst>
                                    </p:anim>
                                  </p:childTnLst>
                                </p:cTn>
                              </p:par>
                            </p:childTnLst>
                          </p:cTn>
                        </p:par>
                        <p:par>
                          <p:cTn id="49" fill="hold">
                            <p:stCondLst>
                              <p:cond delay="3500"/>
                            </p:stCondLst>
                            <p:childTnLst>
                              <p:par>
                                <p:cTn id="50" presetID="2" presetClass="entr" presetSubtype="4" fill="hold" grpId="0" nodeType="afterEffect">
                                  <p:stCondLst>
                                    <p:cond delay="0"/>
                                  </p:stCondLst>
                                  <p:childTnLst>
                                    <p:set>
                                      <p:cBhvr>
                                        <p:cTn id="51" dur="1" fill="hold">
                                          <p:stCondLst>
                                            <p:cond delay="0"/>
                                          </p:stCondLst>
                                        </p:cTn>
                                        <p:tgtEl>
                                          <p:spTgt spid="32"/>
                                        </p:tgtEl>
                                        <p:attrNameLst>
                                          <p:attrName>style.visibility</p:attrName>
                                        </p:attrNameLst>
                                      </p:cBhvr>
                                      <p:to>
                                        <p:strVal val="visible"/>
                                      </p:to>
                                    </p:set>
                                    <p:anim calcmode="lin" valueType="num">
                                      <p:cBhvr additive="base">
                                        <p:cTn id="52" dur="500" fill="hold"/>
                                        <p:tgtEl>
                                          <p:spTgt spid="32"/>
                                        </p:tgtEl>
                                        <p:attrNameLst>
                                          <p:attrName>ppt_x</p:attrName>
                                        </p:attrNameLst>
                                      </p:cBhvr>
                                      <p:tavLst>
                                        <p:tav tm="0">
                                          <p:val>
                                            <p:strVal val="#ppt_x"/>
                                          </p:val>
                                        </p:tav>
                                        <p:tav tm="100000">
                                          <p:val>
                                            <p:strVal val="#ppt_x"/>
                                          </p:val>
                                        </p:tav>
                                      </p:tavLst>
                                    </p:anim>
                                    <p:anim calcmode="lin" valueType="num">
                                      <p:cBhvr additive="base">
                                        <p:cTn id="53" dur="500" fill="hold"/>
                                        <p:tgtEl>
                                          <p:spTgt spid="32"/>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200"/>
                                  </p:stCondLst>
                                  <p:childTnLst>
                                    <p:set>
                                      <p:cBhvr>
                                        <p:cTn id="55" dur="1" fill="hold">
                                          <p:stCondLst>
                                            <p:cond delay="0"/>
                                          </p:stCondLst>
                                        </p:cTn>
                                        <p:tgtEl>
                                          <p:spTgt spid="33"/>
                                        </p:tgtEl>
                                        <p:attrNameLst>
                                          <p:attrName>style.visibility</p:attrName>
                                        </p:attrNameLst>
                                      </p:cBhvr>
                                      <p:to>
                                        <p:strVal val="visible"/>
                                      </p:to>
                                    </p:set>
                                    <p:anim calcmode="lin" valueType="num">
                                      <p:cBhvr additive="base">
                                        <p:cTn id="56" dur="500" fill="hold"/>
                                        <p:tgtEl>
                                          <p:spTgt spid="33"/>
                                        </p:tgtEl>
                                        <p:attrNameLst>
                                          <p:attrName>ppt_x</p:attrName>
                                        </p:attrNameLst>
                                      </p:cBhvr>
                                      <p:tavLst>
                                        <p:tav tm="0">
                                          <p:val>
                                            <p:strVal val="#ppt_x"/>
                                          </p:val>
                                        </p:tav>
                                        <p:tav tm="100000">
                                          <p:val>
                                            <p:strVal val="#ppt_x"/>
                                          </p:val>
                                        </p:tav>
                                      </p:tavLst>
                                    </p:anim>
                                    <p:anim calcmode="lin" valueType="num">
                                      <p:cBhvr additive="base">
                                        <p:cTn id="57"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5" grpId="0"/>
      <p:bldP spid="29" grpId="0"/>
      <p:bldP spid="30" grpId="0"/>
      <p:bldP spid="31" grpId="0"/>
      <p:bldP spid="32" grpId="0"/>
      <p:bldP spid="3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60" y="1106716"/>
            <a:ext cx="12857163" cy="5472608"/>
          </a:xfrm>
          <a:prstGeom prst="rect">
            <a:avLst/>
          </a:prstGeom>
          <a:solidFill>
            <a:srgbClr val="E1D7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7605185" y="1672109"/>
            <a:ext cx="3816424" cy="3816424"/>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605839" y="4948070"/>
            <a:ext cx="1631540" cy="1631540"/>
          </a:xfrm>
          <a:prstGeom prst="rect">
            <a:avLst/>
          </a:prstGeom>
          <a:blipFill dpi="0" rotWithShape="1">
            <a:blip r:embed="rId4" cstate="print">
              <a:extLst>
                <a:ext uri="{28A0092B-C50C-407E-A947-70E740481C1C}">
                  <a14:useLocalDpi xmlns:a14="http://schemas.microsoft.com/office/drawing/2010/main" val="0"/>
                </a:ext>
              </a:extLst>
            </a:blip>
            <a:srcRect/>
            <a:stretch>
              <a:fillRect l="-25285" r="-2528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32"/>
          <p:cNvSpPr txBox="1"/>
          <p:nvPr/>
        </p:nvSpPr>
        <p:spPr>
          <a:xfrm>
            <a:off x="524719" y="1641329"/>
            <a:ext cx="6912768" cy="1938992"/>
          </a:xfrm>
          <a:prstGeom prst="rect">
            <a:avLst/>
          </a:prstGeom>
          <a:noFill/>
        </p:spPr>
        <p:txBody>
          <a:bodyPr wrap="square" rtlCol="0">
            <a:spAutoFit/>
          </a:bodyPr>
          <a:lstStyle/>
          <a:p>
            <a:pPr algn="just"/>
            <a:r>
              <a:rPr lang="en-US" altLang="zh-CN" sz="60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a:t>
            </a:r>
          </a:p>
          <a:p>
            <a:pPr algn="just"/>
            <a:r>
              <a:rPr lang="en-US" altLang="zh-CN" sz="6000" dirty="0">
                <a:solidFill>
                  <a:schemeClr val="bg1"/>
                </a:solidFill>
                <a:latin typeface="Impact" panose="020B0806030902050204" pitchFamily="34" charset="0"/>
                <a:ea typeface="微软雅黑" panose="020B0503020204020204" pitchFamily="34" charset="-122"/>
                <a:sym typeface="Arial" panose="020B0604020202020204" pitchFamily="34" charset="0"/>
              </a:rPr>
              <a:t>RELATED TITLE WORDS</a:t>
            </a:r>
            <a:endParaRPr lang="en-US" sz="6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6" name="TextBox 32"/>
          <p:cNvSpPr txBox="1"/>
          <p:nvPr/>
        </p:nvSpPr>
        <p:spPr>
          <a:xfrm>
            <a:off x="524719" y="3687764"/>
            <a:ext cx="6624736" cy="2090420"/>
          </a:xfrm>
          <a:prstGeom prst="rect">
            <a:avLst/>
          </a:prstGeom>
          <a:noFill/>
        </p:spPr>
        <p:txBody>
          <a:bodyPr wrap="square" rtlCol="0">
            <a:spAutoFit/>
          </a:bodyPr>
          <a:lstStyle/>
          <a:p>
            <a:pPr algn="just">
              <a:lnSpc>
                <a:spcPct val="130000"/>
              </a:lnSpc>
            </a:pPr>
            <a:r>
              <a:rPr lang="zh-CN" altLang="en-US" sz="20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altLang="zh-CN" sz="2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r>
              <a:rPr lang="zh-CN" alt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 </a:t>
            </a: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8" name="文本框 7"/>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9" name="文本框 8"/>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3"/>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grpId="0" nodeType="click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5"/>
                                        </p:tgtEl>
                                        <p:attrNameLst>
                                          <p:attrName>ppt_y</p:attrName>
                                        </p:attrNameLst>
                                      </p:cBhvr>
                                      <p:tavLst>
                                        <p:tav tm="0">
                                          <p:val>
                                            <p:strVal val="#ppt_y"/>
                                          </p:val>
                                        </p:tav>
                                        <p:tav tm="100000">
                                          <p:val>
                                            <p:strVal val="#ppt_y"/>
                                          </p:val>
                                        </p:tav>
                                      </p:tavLst>
                                    </p:anim>
                                    <p:anim calcmode="lin" valueType="num">
                                      <p:cBhvr>
                                        <p:cTn id="22"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grpId="0" nodeType="click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 by="(-#ppt_w*2)" calcmode="lin" valueType="num">
                                      <p:cBhvr rctx="PPT">
                                        <p:cTn id="29" dur="250" autoRev="1" fill="hold">
                                          <p:stCondLst>
                                            <p:cond delay="0"/>
                                          </p:stCondLst>
                                        </p:cTn>
                                        <p:tgtEl>
                                          <p:spTgt spid="6"/>
                                        </p:tgtEl>
                                        <p:attrNameLst>
                                          <p:attrName>ppt_w</p:attrName>
                                        </p:attrNameLst>
                                      </p:cBhvr>
                                    </p:anim>
                                    <p:anim by="(#ppt_w*0.50)" calcmode="lin" valueType="num">
                                      <p:cBhvr>
                                        <p:cTn id="30" dur="250" decel="50000" autoRev="1" fill="hold">
                                          <p:stCondLst>
                                            <p:cond delay="0"/>
                                          </p:stCondLst>
                                        </p:cTn>
                                        <p:tgtEl>
                                          <p:spTgt spid="6"/>
                                        </p:tgtEl>
                                        <p:attrNameLst>
                                          <p:attrName>ppt_x</p:attrName>
                                        </p:attrNameLst>
                                      </p:cBhvr>
                                    </p:anim>
                                    <p:anim from="(-#ppt_h/2)" to="(#ppt_y)" calcmode="lin" valueType="num">
                                      <p:cBhvr>
                                        <p:cTn id="31" dur="500" fill="hold">
                                          <p:stCondLst>
                                            <p:cond delay="0"/>
                                          </p:stCondLst>
                                        </p:cTn>
                                        <p:tgtEl>
                                          <p:spTgt spid="6"/>
                                        </p:tgtEl>
                                        <p:attrNameLst>
                                          <p:attrName>ppt_y</p:attrName>
                                        </p:attrNameLst>
                                      </p:cBhvr>
                                    </p:anim>
                                    <p:animRot by="21600000">
                                      <p:cBhvr>
                                        <p:cTn id="32" dur="5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animBg="1"/>
      <p:bldP spid="4" grpId="0" animBg="1"/>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794" y="1888133"/>
            <a:ext cx="3148318" cy="2160240"/>
          </a:xfrm>
          <a:prstGeom prst="rect">
            <a:avLst/>
          </a:prstGeom>
          <a:blipFill dpi="0" rotWithShape="1">
            <a:blip r:embed="rId3" cstate="print">
              <a:extLst>
                <a:ext uri="{28A0092B-C50C-407E-A947-70E740481C1C}">
                  <a14:useLocalDpi xmlns:a14="http://schemas.microsoft.com/office/drawing/2010/main" val="0"/>
                </a:ext>
              </a:extLst>
            </a:blip>
            <a:srcRect/>
            <a:stretch>
              <a:fillRect l="-1462" r="-146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3237076" y="188813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6473358" y="1888133"/>
            <a:ext cx="3148318" cy="2160240"/>
          </a:xfrm>
          <a:prstGeom prst="rect">
            <a:avLst/>
          </a:prstGeom>
          <a:blipFill dpi="0" rotWithShape="1">
            <a:blip r:embed="rId4" cstate="print">
              <a:extLst>
                <a:ext uri="{28A0092B-C50C-407E-A947-70E740481C1C}">
                  <a14:useLocalDpi xmlns:a14="http://schemas.microsoft.com/office/drawing/2010/main" val="0"/>
                </a:ext>
              </a:extLst>
            </a:blip>
            <a:srcRect/>
            <a:stretch>
              <a:fillRect t="-1838" b="-183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709639" y="188813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794" y="412841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3237076" y="4128413"/>
            <a:ext cx="3148318" cy="2160240"/>
          </a:xfrm>
          <a:prstGeom prst="rect">
            <a:avLst/>
          </a:prstGeom>
          <a:blipFill dpi="0" rotWithShape="1">
            <a:blip r:embed="rId3" cstate="print">
              <a:extLst>
                <a:ext uri="{28A0092B-C50C-407E-A947-70E740481C1C}">
                  <a14:useLocalDpi xmlns:a14="http://schemas.microsoft.com/office/drawing/2010/main" val="0"/>
                </a:ext>
              </a:extLst>
            </a:blip>
            <a:srcRect/>
            <a:stretch>
              <a:fillRect l="-1462" r="-146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6473358" y="412841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9709639" y="4128413"/>
            <a:ext cx="3148318" cy="2160240"/>
          </a:xfrm>
          <a:prstGeom prst="rect">
            <a:avLst/>
          </a:prstGeom>
          <a:blipFill dpi="0" rotWithShape="1">
            <a:blip r:embed="rId5" cstate="print">
              <a:extLst>
                <a:ext uri="{28A0092B-C50C-407E-A947-70E740481C1C}">
                  <a14:useLocalDpi xmlns:a14="http://schemas.microsoft.com/office/drawing/2010/main" val="0"/>
                </a:ext>
              </a:extLst>
            </a:blip>
            <a:srcRect/>
            <a:stretch>
              <a:fillRect t="-19972" b="-1997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TextBox 32"/>
          <p:cNvSpPr txBox="1"/>
          <p:nvPr/>
        </p:nvSpPr>
        <p:spPr>
          <a:xfrm>
            <a:off x="568994" y="915559"/>
            <a:ext cx="9532789" cy="940257"/>
          </a:xfrm>
          <a:prstGeom prst="rect">
            <a:avLst/>
          </a:prstGeom>
          <a:noFill/>
        </p:spPr>
        <p:txBody>
          <a:bodyPr wrap="square" rtlCol="0">
            <a:spAutoFit/>
          </a:bodyPr>
          <a:lstStyle/>
          <a:p>
            <a:pPr algn="just">
              <a:lnSpc>
                <a:spcPct val="130000"/>
              </a:lnSpc>
            </a:pPr>
            <a:r>
              <a:rPr lang="en-US" altLang="zh-CN" sz="4800" dirty="0">
                <a:solidFill>
                  <a:schemeClr val="accent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4800" dirty="0">
              <a:solidFill>
                <a:schemeClr val="accent1"/>
              </a:solidFill>
              <a:latin typeface="Impact" panose="020B0806030902050204" pitchFamily="34" charset="0"/>
              <a:ea typeface="微软雅黑" panose="020B0503020204020204" pitchFamily="34" charset="-122"/>
              <a:sym typeface="Arial" panose="020B0604020202020204" pitchFamily="34" charset="0"/>
            </a:endParaRPr>
          </a:p>
        </p:txBody>
      </p:sp>
      <p:sp>
        <p:nvSpPr>
          <p:cNvPr id="15" name="TextBox 32"/>
          <p:cNvSpPr txBox="1"/>
          <p:nvPr/>
        </p:nvSpPr>
        <p:spPr>
          <a:xfrm>
            <a:off x="3693316" y="254199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0" name="TextBox 32"/>
          <p:cNvSpPr txBox="1"/>
          <p:nvPr/>
        </p:nvSpPr>
        <p:spPr>
          <a:xfrm>
            <a:off x="10185556" y="254199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1" name="TextBox 32"/>
          <p:cNvSpPr txBox="1"/>
          <p:nvPr/>
        </p:nvSpPr>
        <p:spPr>
          <a:xfrm>
            <a:off x="431956" y="473655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2" name="TextBox 32"/>
          <p:cNvSpPr txBox="1"/>
          <p:nvPr/>
        </p:nvSpPr>
        <p:spPr>
          <a:xfrm>
            <a:off x="6924196" y="473655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4" name="文本框 23"/>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5" name="文本框 24"/>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by="(-#ppt_w*2)" calcmode="lin" valueType="num">
                                      <p:cBhvr rctx="PPT">
                                        <p:cTn id="7" dur="250" autoRev="1" fill="hold">
                                          <p:stCondLst>
                                            <p:cond delay="0"/>
                                          </p:stCondLst>
                                        </p:cTn>
                                        <p:tgtEl>
                                          <p:spTgt spid="33"/>
                                        </p:tgtEl>
                                        <p:attrNameLst>
                                          <p:attrName>ppt_w</p:attrName>
                                        </p:attrNameLst>
                                      </p:cBhvr>
                                    </p:anim>
                                    <p:anim by="(#ppt_w*0.50)" calcmode="lin" valueType="num">
                                      <p:cBhvr>
                                        <p:cTn id="8" dur="250" decel="50000" autoRev="1" fill="hold">
                                          <p:stCondLst>
                                            <p:cond delay="0"/>
                                          </p:stCondLst>
                                        </p:cTn>
                                        <p:tgtEl>
                                          <p:spTgt spid="33"/>
                                        </p:tgtEl>
                                        <p:attrNameLst>
                                          <p:attrName>ppt_x</p:attrName>
                                        </p:attrNameLst>
                                      </p:cBhvr>
                                    </p:anim>
                                    <p:anim from="(-#ppt_h/2)" to="(#ppt_y)" calcmode="lin" valueType="num">
                                      <p:cBhvr>
                                        <p:cTn id="9" dur="500" fill="hold">
                                          <p:stCondLst>
                                            <p:cond delay="0"/>
                                          </p:stCondLst>
                                        </p:cTn>
                                        <p:tgtEl>
                                          <p:spTgt spid="33"/>
                                        </p:tgtEl>
                                        <p:attrNameLst>
                                          <p:attrName>ppt_y</p:attrName>
                                        </p:attrNameLst>
                                      </p:cBhvr>
                                    </p:anim>
                                    <p:animRot by="21600000">
                                      <p:cBhvr>
                                        <p:cTn id="10" dur="500" fill="hold">
                                          <p:stCondLst>
                                            <p:cond delay="0"/>
                                          </p:stCondLst>
                                        </p:cTn>
                                        <p:tgtEl>
                                          <p:spTgt spid="33"/>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8" presetClass="entr" presetSubtype="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strips(downRight)">
                                      <p:cBhvr>
                                        <p:cTn id="15" dur="500"/>
                                        <p:tgtEl>
                                          <p:spTgt spid="16"/>
                                        </p:tgtEl>
                                      </p:cBhvr>
                                    </p:animEffect>
                                  </p:childTnLst>
                                </p:cTn>
                              </p:par>
                            </p:childTnLst>
                          </p:cTn>
                        </p:par>
                      </p:childTnLst>
                    </p:cTn>
                  </p:par>
                  <p:par>
                    <p:cTn id="16" fill="hold">
                      <p:stCondLst>
                        <p:cond delay="indefinite"/>
                      </p:stCondLst>
                      <p:childTnLst>
                        <p:par>
                          <p:cTn id="17" fill="hold">
                            <p:stCondLst>
                              <p:cond delay="0"/>
                            </p:stCondLst>
                            <p:childTnLst>
                              <p:par>
                                <p:cTn id="18" presetID="18" presetClass="entr" presetSubtype="6" fill="hold" grpId="0"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strips(downRight)">
                                      <p:cBhvr>
                                        <p:cTn id="20" dur="500"/>
                                        <p:tgtEl>
                                          <p:spTgt spid="17"/>
                                        </p:tgtEl>
                                      </p:cBhvr>
                                    </p:animEffect>
                                  </p:childTnLst>
                                </p:cTn>
                              </p:par>
                            </p:childTnLst>
                          </p:cTn>
                        </p:par>
                        <p:par>
                          <p:cTn id="21" fill="hold">
                            <p:stCondLst>
                              <p:cond delay="500"/>
                            </p:stCondLst>
                            <p:childTnLst>
                              <p:par>
                                <p:cTn id="22" presetID="2" presetClass="entr" presetSubtype="8"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250" fill="hold"/>
                                        <p:tgtEl>
                                          <p:spTgt spid="15"/>
                                        </p:tgtEl>
                                        <p:attrNameLst>
                                          <p:attrName>ppt_x</p:attrName>
                                        </p:attrNameLst>
                                      </p:cBhvr>
                                      <p:tavLst>
                                        <p:tav tm="0">
                                          <p:val>
                                            <p:strVal val="0-#ppt_w/2"/>
                                          </p:val>
                                        </p:tav>
                                        <p:tav tm="100000">
                                          <p:val>
                                            <p:strVal val="#ppt_x"/>
                                          </p:val>
                                        </p:tav>
                                      </p:tavLst>
                                    </p:anim>
                                    <p:anim calcmode="lin" valueType="num">
                                      <p:cBhvr additive="base">
                                        <p:cTn id="25" dur="25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8" presetClass="entr" presetSubtype="6" fill="hold" grpId="0" nodeType="click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strips(downRight)">
                                      <p:cBhvr>
                                        <p:cTn id="30" dur="500"/>
                                        <p:tgtEl>
                                          <p:spTgt spid="18"/>
                                        </p:tgtEl>
                                      </p:cBhvr>
                                    </p:animEffect>
                                  </p:childTnLst>
                                </p:cTn>
                              </p:par>
                            </p:childTnLst>
                          </p:cTn>
                        </p:par>
                      </p:childTnLst>
                    </p:cTn>
                  </p:par>
                  <p:par>
                    <p:cTn id="31" fill="hold">
                      <p:stCondLst>
                        <p:cond delay="indefinite"/>
                      </p:stCondLst>
                      <p:childTnLst>
                        <p:par>
                          <p:cTn id="32" fill="hold">
                            <p:stCondLst>
                              <p:cond delay="0"/>
                            </p:stCondLst>
                            <p:childTnLst>
                              <p:par>
                                <p:cTn id="33" presetID="18" presetClass="entr" presetSubtype="6" fill="hold" grpId="0" nodeType="click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strips(downRight)">
                                      <p:cBhvr>
                                        <p:cTn id="35" dur="500"/>
                                        <p:tgtEl>
                                          <p:spTgt spid="19"/>
                                        </p:tgtEl>
                                      </p:cBhvr>
                                    </p:animEffect>
                                  </p:childTnLst>
                                </p:cTn>
                              </p:par>
                            </p:childTnLst>
                          </p:cTn>
                        </p:par>
                        <p:par>
                          <p:cTn id="36" fill="hold">
                            <p:stCondLst>
                              <p:cond delay="500"/>
                            </p:stCondLst>
                            <p:childTnLst>
                              <p:par>
                                <p:cTn id="37" presetID="2" presetClass="entr" presetSubtype="8"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250" fill="hold"/>
                                        <p:tgtEl>
                                          <p:spTgt spid="20"/>
                                        </p:tgtEl>
                                        <p:attrNameLst>
                                          <p:attrName>ppt_x</p:attrName>
                                        </p:attrNameLst>
                                      </p:cBhvr>
                                      <p:tavLst>
                                        <p:tav tm="0">
                                          <p:val>
                                            <p:strVal val="0-#ppt_w/2"/>
                                          </p:val>
                                        </p:tav>
                                        <p:tav tm="100000">
                                          <p:val>
                                            <p:strVal val="#ppt_x"/>
                                          </p:val>
                                        </p:tav>
                                      </p:tavLst>
                                    </p:anim>
                                    <p:anim calcmode="lin" valueType="num">
                                      <p:cBhvr additive="base">
                                        <p:cTn id="40" dur="25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8" presetClass="entr" presetSubtype="6" fill="hold" grpId="0" nodeType="click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strips(downRight)">
                                      <p:cBhvr>
                                        <p:cTn id="45" dur="500"/>
                                        <p:tgtEl>
                                          <p:spTgt spid="29"/>
                                        </p:tgtEl>
                                      </p:cBhvr>
                                    </p:animEffect>
                                  </p:childTnLst>
                                </p:cTn>
                              </p:par>
                            </p:childTnLst>
                          </p:cTn>
                        </p:par>
                      </p:childTnLst>
                    </p:cTn>
                  </p:par>
                  <p:par>
                    <p:cTn id="46" fill="hold">
                      <p:stCondLst>
                        <p:cond delay="indefinite"/>
                      </p:stCondLst>
                      <p:childTnLst>
                        <p:par>
                          <p:cTn id="47" fill="hold">
                            <p:stCondLst>
                              <p:cond delay="0"/>
                            </p:stCondLst>
                            <p:childTnLst>
                              <p:par>
                                <p:cTn id="48" presetID="18" presetClass="entr" presetSubtype="6" fill="hold" grpId="0" nodeType="click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strips(downRight)">
                                      <p:cBhvr>
                                        <p:cTn id="50" dur="500"/>
                                        <p:tgtEl>
                                          <p:spTgt spid="28"/>
                                        </p:tgtEl>
                                      </p:cBhvr>
                                    </p:animEffect>
                                  </p:childTnLst>
                                </p:cTn>
                              </p:par>
                            </p:childTnLst>
                          </p:cTn>
                        </p:par>
                        <p:par>
                          <p:cTn id="51" fill="hold">
                            <p:stCondLst>
                              <p:cond delay="500"/>
                            </p:stCondLst>
                            <p:childTnLst>
                              <p:par>
                                <p:cTn id="52" presetID="2" presetClass="entr" presetSubtype="8"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250" fill="hold"/>
                                        <p:tgtEl>
                                          <p:spTgt spid="21"/>
                                        </p:tgtEl>
                                        <p:attrNameLst>
                                          <p:attrName>ppt_x</p:attrName>
                                        </p:attrNameLst>
                                      </p:cBhvr>
                                      <p:tavLst>
                                        <p:tav tm="0">
                                          <p:val>
                                            <p:strVal val="0-#ppt_w/2"/>
                                          </p:val>
                                        </p:tav>
                                        <p:tav tm="100000">
                                          <p:val>
                                            <p:strVal val="#ppt_x"/>
                                          </p:val>
                                        </p:tav>
                                      </p:tavLst>
                                    </p:anim>
                                    <p:anim calcmode="lin" valueType="num">
                                      <p:cBhvr additive="base">
                                        <p:cTn id="55" dur="25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18" presetClass="entr" presetSubtype="6" fill="hold" grpId="0" nodeType="click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strips(downRight)">
                                      <p:cBhvr>
                                        <p:cTn id="60" dur="500"/>
                                        <p:tgtEl>
                                          <p:spTgt spid="31"/>
                                        </p:tgtEl>
                                      </p:cBhvr>
                                    </p:animEffect>
                                  </p:childTnLst>
                                </p:cTn>
                              </p:par>
                            </p:childTnLst>
                          </p:cTn>
                        </p:par>
                      </p:childTnLst>
                    </p:cTn>
                  </p:par>
                  <p:par>
                    <p:cTn id="61" fill="hold">
                      <p:stCondLst>
                        <p:cond delay="indefinite"/>
                      </p:stCondLst>
                      <p:childTnLst>
                        <p:par>
                          <p:cTn id="62" fill="hold">
                            <p:stCondLst>
                              <p:cond delay="0"/>
                            </p:stCondLst>
                            <p:childTnLst>
                              <p:par>
                                <p:cTn id="63" presetID="18" presetClass="entr" presetSubtype="6" fill="hold" grpId="0" nodeType="click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strips(downRight)">
                                      <p:cBhvr>
                                        <p:cTn id="65" dur="500"/>
                                        <p:tgtEl>
                                          <p:spTgt spid="30"/>
                                        </p:tgtEl>
                                      </p:cBhvr>
                                    </p:animEffect>
                                  </p:childTnLst>
                                </p:cTn>
                              </p:par>
                            </p:childTnLst>
                          </p:cTn>
                        </p:par>
                        <p:par>
                          <p:cTn id="66" fill="hold">
                            <p:stCondLst>
                              <p:cond delay="500"/>
                            </p:stCondLst>
                            <p:childTnLst>
                              <p:par>
                                <p:cTn id="67" presetID="2" presetClass="entr" presetSubtype="8"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additive="base">
                                        <p:cTn id="69" dur="250" fill="hold"/>
                                        <p:tgtEl>
                                          <p:spTgt spid="22"/>
                                        </p:tgtEl>
                                        <p:attrNameLst>
                                          <p:attrName>ppt_x</p:attrName>
                                        </p:attrNameLst>
                                      </p:cBhvr>
                                      <p:tavLst>
                                        <p:tav tm="0">
                                          <p:val>
                                            <p:strVal val="0-#ppt_w/2"/>
                                          </p:val>
                                        </p:tav>
                                        <p:tav tm="100000">
                                          <p:val>
                                            <p:strVal val="#ppt_x"/>
                                          </p:val>
                                        </p:tav>
                                      </p:tavLst>
                                    </p:anim>
                                    <p:anim calcmode="lin" valueType="num">
                                      <p:cBhvr additive="base">
                                        <p:cTn id="70" dur="25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8" grpId="0" animBg="1"/>
      <p:bldP spid="29" grpId="0" animBg="1"/>
      <p:bldP spid="30" grpId="0" animBg="1"/>
      <p:bldP spid="31" grpId="0" animBg="1"/>
      <p:bldP spid="33" grpId="0"/>
      <p:bldP spid="15" grpId="0"/>
      <p:bldP spid="20" grpId="0"/>
      <p:bldP spid="21" grpId="0"/>
      <p:bldP spid="2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肘形连接符 43"/>
          <p:cNvSpPr>
            <a:spLocks noChangeShapeType="1"/>
          </p:cNvSpPr>
          <p:nvPr/>
        </p:nvSpPr>
        <p:spPr bwMode="auto">
          <a:xfrm rot="10800000" flipH="1">
            <a:off x="8165779" y="2072139"/>
            <a:ext cx="97574" cy="1919283"/>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肘形连接符 17"/>
          <p:cNvSpPr>
            <a:spLocks noChangeShapeType="1"/>
          </p:cNvSpPr>
          <p:nvPr/>
        </p:nvSpPr>
        <p:spPr bwMode="auto">
          <a:xfrm rot="16200000" flipH="1">
            <a:off x="8040440" y="4212666"/>
            <a:ext cx="339879" cy="356600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肘形连接符 46"/>
          <p:cNvSpPr>
            <a:spLocks noChangeShapeType="1"/>
          </p:cNvSpPr>
          <p:nvPr/>
        </p:nvSpPr>
        <p:spPr bwMode="auto">
          <a:xfrm rot="10800000" flipV="1">
            <a:off x="4403563" y="4157349"/>
            <a:ext cx="189833" cy="80693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肘形连接符 51"/>
          <p:cNvSpPr>
            <a:spLocks noChangeShapeType="1"/>
          </p:cNvSpPr>
          <p:nvPr/>
        </p:nvSpPr>
        <p:spPr bwMode="auto">
          <a:xfrm rot="16200000" flipV="1">
            <a:off x="5415645" y="1493698"/>
            <a:ext cx="128132" cy="1904086"/>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3"/>
          <p:cNvGrpSpPr/>
          <p:nvPr/>
        </p:nvGrpSpPr>
        <p:grpSpPr>
          <a:xfrm>
            <a:off x="4689910" y="2653888"/>
            <a:ext cx="3494611" cy="3239562"/>
            <a:chOff x="3898426" y="1805124"/>
            <a:chExt cx="4494140" cy="4166144"/>
          </a:xfrm>
        </p:grpSpPr>
        <p:sp>
          <p:nvSpPr>
            <p:cNvPr id="37" name="椭圆 12"/>
            <p:cNvSpPr>
              <a:spLocks noChangeArrowheads="1"/>
            </p:cNvSpPr>
            <p:nvPr/>
          </p:nvSpPr>
          <p:spPr bwMode="auto">
            <a:xfrm flipH="1">
              <a:off x="5881907" y="1805124"/>
              <a:ext cx="515252" cy="515252"/>
            </a:xfrm>
            <a:prstGeom prst="ellipse">
              <a:avLst/>
            </a:prstGeom>
            <a:solidFill>
              <a:schemeClr val="bg1"/>
            </a:solidFill>
            <a:ln w="76200" cap="flat" cmpd="sng">
              <a:solidFill>
                <a:schemeClr val="accent1"/>
              </a:solidFill>
              <a:bevel/>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椭圆 10"/>
            <p:cNvSpPr>
              <a:spLocks noChangeArrowheads="1"/>
            </p:cNvSpPr>
            <p:nvPr/>
          </p:nvSpPr>
          <p:spPr bwMode="auto">
            <a:xfrm flipH="1">
              <a:off x="7771164" y="3503547"/>
              <a:ext cx="516444" cy="516444"/>
            </a:xfrm>
            <a:prstGeom prst="ellipse">
              <a:avLst/>
            </a:prstGeom>
            <a:solidFill>
              <a:schemeClr val="bg1"/>
            </a:solidFill>
            <a:ln w="76200" cap="flat" cmpd="sng">
              <a:solidFill>
                <a:schemeClr val="accent4"/>
              </a:solidFill>
              <a:bevel/>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椭圆 11"/>
            <p:cNvSpPr>
              <a:spLocks noChangeArrowheads="1"/>
            </p:cNvSpPr>
            <p:nvPr/>
          </p:nvSpPr>
          <p:spPr bwMode="auto">
            <a:xfrm flipH="1">
              <a:off x="5881907" y="5241328"/>
              <a:ext cx="515252" cy="516445"/>
            </a:xfrm>
            <a:prstGeom prst="ellipse">
              <a:avLst/>
            </a:prstGeom>
            <a:solidFill>
              <a:schemeClr val="bg1"/>
            </a:solidFill>
            <a:ln w="76200" cap="flat" cmpd="sng">
              <a:solidFill>
                <a:schemeClr val="accent4"/>
              </a:solidFill>
              <a:bevel/>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椭圆 44"/>
            <p:cNvSpPr>
              <a:spLocks noChangeArrowheads="1"/>
            </p:cNvSpPr>
            <p:nvPr/>
          </p:nvSpPr>
          <p:spPr bwMode="auto">
            <a:xfrm flipH="1">
              <a:off x="4010541" y="3503547"/>
              <a:ext cx="515252" cy="515252"/>
            </a:xfrm>
            <a:prstGeom prst="ellipse">
              <a:avLst/>
            </a:prstGeom>
            <a:solidFill>
              <a:schemeClr val="bg1"/>
            </a:solidFill>
            <a:ln w="76200" cap="flat" cmpd="sng">
              <a:solidFill>
                <a:schemeClr val="accent1"/>
              </a:solidFill>
              <a:bevel/>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左弧形箭头 1"/>
            <p:cNvSpPr>
              <a:spLocks noChangeArrowheads="1"/>
            </p:cNvSpPr>
            <p:nvPr/>
          </p:nvSpPr>
          <p:spPr bwMode="auto">
            <a:xfrm>
              <a:off x="3898426" y="1805124"/>
              <a:ext cx="1892835" cy="4166144"/>
            </a:xfrm>
            <a:prstGeom prst="curvedRightArrow">
              <a:avLst>
                <a:gd name="adj1" fmla="val 24996"/>
                <a:gd name="adj2" fmla="val 50022"/>
                <a:gd name="adj3" fmla="val 25000"/>
              </a:avLst>
            </a:prstGeom>
            <a:solidFill>
              <a:schemeClr val="accent1"/>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just">
                <a:lnSpc>
                  <a:spcPct val="120000"/>
                </a:lnSpc>
              </a:pPr>
              <a:endParaRPr lang="en-US"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左弧形箭头 39"/>
            <p:cNvSpPr>
              <a:spLocks noChangeArrowheads="1"/>
            </p:cNvSpPr>
            <p:nvPr/>
          </p:nvSpPr>
          <p:spPr bwMode="auto">
            <a:xfrm flipH="1">
              <a:off x="6498539" y="1805124"/>
              <a:ext cx="1894027" cy="4166144"/>
            </a:xfrm>
            <a:prstGeom prst="curvedRightArrow">
              <a:avLst>
                <a:gd name="adj1" fmla="val 24980"/>
                <a:gd name="adj2" fmla="val 49990"/>
                <a:gd name="adj3" fmla="val 25000"/>
              </a:avLst>
            </a:prstGeom>
            <a:solidFill>
              <a:schemeClr val="accent4"/>
            </a:solidFill>
            <a:ln>
              <a:noFill/>
            </a:ln>
            <a:extLst>
              <a:ext uri="{91240B29-F687-4F45-9708-019B960494DF}">
                <a14:hiddenLine xmlns:a14="http://schemas.microsoft.com/office/drawing/2010/main" w="25400">
                  <a:solidFill>
                    <a:srgbClr val="395E8A"/>
                  </a:solidFill>
                  <a:bevel/>
                </a14:hiddenLine>
              </a:ext>
            </a:extLst>
          </p:spPr>
          <p:txBody>
            <a:bodyPr anchor="ctr"/>
            <a:lstStyle/>
            <a:p>
              <a:pPr algn="just">
                <a:lnSpc>
                  <a:spcPct val="120000"/>
                </a:lnSpc>
              </a:pPr>
              <a:endParaRPr lang="en-US"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5169266" y="3278560"/>
              <a:ext cx="1853468" cy="451164"/>
            </a:xfrm>
            <a:prstGeom prst="rect">
              <a:avLst/>
            </a:prstGeom>
            <a:noFill/>
          </p:spPr>
          <p:txBody>
            <a:bodyPr wrap="none"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4872491" y="3651941"/>
              <a:ext cx="2447020" cy="688619"/>
            </a:xfrm>
            <a:prstGeom prst="rect">
              <a:avLst/>
            </a:prstGeom>
          </p:spPr>
          <p:txBody>
            <a:bodyPr wrap="square">
              <a:spAutoFit/>
            </a:bodyPr>
            <a:lstStyle/>
            <a:p>
              <a:pPr algn="just">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0" name="Group 69"/>
            <p:cNvGrpSpPr/>
            <p:nvPr/>
          </p:nvGrpSpPr>
          <p:grpSpPr>
            <a:xfrm>
              <a:off x="5981606" y="5340706"/>
              <a:ext cx="317153" cy="317695"/>
              <a:chOff x="9145588" y="4435471"/>
              <a:chExt cx="464344" cy="465137"/>
            </a:xfrm>
          </p:grpSpPr>
          <p:sp>
            <p:nvSpPr>
              <p:cNvPr id="71" name="AutoShape 7"/>
              <p:cNvSpPr/>
              <p:nvPr/>
            </p:nvSpPr>
            <p:spPr bwMode="auto">
              <a:xfrm>
                <a:off x="9145588" y="4435471"/>
                <a:ext cx="464344" cy="465137"/>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7864358" y="3622124"/>
              <a:ext cx="317153" cy="317695"/>
              <a:chOff x="7287419" y="3505994"/>
              <a:chExt cx="464344" cy="465138"/>
            </a:xfrm>
          </p:grpSpPr>
          <p:sp>
            <p:nvSpPr>
              <p:cNvPr id="81" name="AutoShape 37"/>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38"/>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39"/>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AutoShape 40"/>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AutoShape 41"/>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AutoShape 42"/>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accent4"/>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7" name="Group 86"/>
            <p:cNvGrpSpPr/>
            <p:nvPr/>
          </p:nvGrpSpPr>
          <p:grpSpPr>
            <a:xfrm>
              <a:off x="4146264" y="3609536"/>
              <a:ext cx="238000" cy="317695"/>
              <a:chOff x="2639220" y="3510754"/>
              <a:chExt cx="348456" cy="465137"/>
            </a:xfrm>
          </p:grpSpPr>
          <p:sp>
            <p:nvSpPr>
              <p:cNvPr id="88" name="AutoShape 115"/>
              <p:cNvSpPr/>
              <p:nvPr/>
            </p:nvSpPr>
            <p:spPr bwMode="auto">
              <a:xfrm>
                <a:off x="2639220" y="3510754"/>
                <a:ext cx="348456" cy="4651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solidFill>
                <a:schemeClr val="accent1"/>
              </a:solidFill>
              <a:ln>
                <a:noFill/>
              </a:ln>
              <a:effectLst/>
            </p:spPr>
            <p:txBody>
              <a:bodyPr lIns="17445" tIns="17445" rIns="17445" bIns="17445" anchor="ctr"/>
              <a:lstStyle/>
              <a:p>
                <a:pPr algn="just" defTabSz="208915" hangingPunct="0">
                  <a:lnSpc>
                    <a:spcPct val="120000"/>
                  </a:lnSpc>
                </a:pPr>
                <a:endParaRPr lang="en-US" sz="8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utoShape 116"/>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solidFill>
                <a:schemeClr val="accent1"/>
              </a:solidFill>
              <a:ln>
                <a:noFill/>
              </a:ln>
              <a:effectLst/>
            </p:spPr>
            <p:txBody>
              <a:bodyPr lIns="17445" tIns="17445" rIns="17445" bIns="17445" anchor="ctr"/>
              <a:lstStyle/>
              <a:p>
                <a:pPr algn="just" defTabSz="208915" hangingPunct="0">
                  <a:lnSpc>
                    <a:spcPct val="120000"/>
                  </a:lnSpc>
                </a:pPr>
                <a:endParaRPr lang="en-US" sz="8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0" name="Group 89"/>
            <p:cNvGrpSpPr/>
            <p:nvPr/>
          </p:nvGrpSpPr>
          <p:grpSpPr>
            <a:xfrm>
              <a:off x="5992775" y="1913195"/>
              <a:ext cx="317153" cy="317153"/>
              <a:chOff x="4439444" y="1652588"/>
              <a:chExt cx="464344" cy="464344"/>
            </a:xfrm>
          </p:grpSpPr>
          <p:sp>
            <p:nvSpPr>
              <p:cNvPr id="91"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chemeClr val="accent1"/>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accent1"/>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chemeClr val="accent1"/>
              </a:solidFill>
              <a:ln>
                <a:noFill/>
              </a:ln>
              <a:effectLst/>
            </p:spPr>
            <p:txBody>
              <a:bodyPr lIns="17445" tIns="17445" rIns="17445" bIns="17445" anchor="ctr"/>
              <a:lstStyle/>
              <a:p>
                <a:pPr algn="just" defTabSz="208915"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98" name="Group 97"/>
          <p:cNvGrpSpPr/>
          <p:nvPr/>
        </p:nvGrpSpPr>
        <p:grpSpPr>
          <a:xfrm>
            <a:off x="2372805" y="2072139"/>
            <a:ext cx="2097240" cy="897466"/>
            <a:chOff x="773723" y="1924636"/>
            <a:chExt cx="2945744" cy="980021"/>
          </a:xfrm>
        </p:grpSpPr>
        <p:sp>
          <p:nvSpPr>
            <p:cNvPr id="96" name="TextBox 95"/>
            <p:cNvSpPr txBox="1"/>
            <p:nvPr/>
          </p:nvSpPr>
          <p:spPr>
            <a:xfrm>
              <a:off x="1954472" y="1924636"/>
              <a:ext cx="1764995" cy="282278"/>
            </a:xfrm>
            <a:prstGeom prst="rect">
              <a:avLst/>
            </a:prstGeom>
            <a:noFill/>
          </p:spPr>
          <p:txBody>
            <a:bodyPr wrap="none" lIns="0" tIns="0" rIns="0" bIns="0"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Rectangle 96"/>
            <p:cNvSpPr/>
            <p:nvPr/>
          </p:nvSpPr>
          <p:spPr>
            <a:xfrm>
              <a:off x="773723" y="2259448"/>
              <a:ext cx="2945200" cy="645209"/>
            </a:xfrm>
            <a:prstGeom prst="rect">
              <a:avLst/>
            </a:prstGeom>
          </p:spPr>
          <p:txBody>
            <a:bodyPr wrap="square" lIns="0" tIns="0" rIns="0" bIns="0">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9" name="Group 98"/>
          <p:cNvGrpSpPr/>
          <p:nvPr/>
        </p:nvGrpSpPr>
        <p:grpSpPr>
          <a:xfrm>
            <a:off x="2390197" y="5081253"/>
            <a:ext cx="2157996" cy="897467"/>
            <a:chOff x="773723" y="1924636"/>
            <a:chExt cx="3031080" cy="980022"/>
          </a:xfrm>
        </p:grpSpPr>
        <p:sp>
          <p:nvSpPr>
            <p:cNvPr id="100" name="TextBox 99"/>
            <p:cNvSpPr txBox="1"/>
            <p:nvPr/>
          </p:nvSpPr>
          <p:spPr>
            <a:xfrm>
              <a:off x="2039808" y="1924636"/>
              <a:ext cx="1764995" cy="282278"/>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Rectangle 100"/>
            <p:cNvSpPr/>
            <p:nvPr/>
          </p:nvSpPr>
          <p:spPr>
            <a:xfrm>
              <a:off x="773723" y="2259449"/>
              <a:ext cx="2945199" cy="645209"/>
            </a:xfrm>
            <a:prstGeom prst="rect">
              <a:avLst/>
            </a:prstGeom>
          </p:spPr>
          <p:txBody>
            <a:bodyPr wrap="square" lIns="0" tIns="0" rIns="0" bIns="0">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2" name="Group 101"/>
          <p:cNvGrpSpPr/>
          <p:nvPr/>
        </p:nvGrpSpPr>
        <p:grpSpPr>
          <a:xfrm>
            <a:off x="8305401" y="2043200"/>
            <a:ext cx="2271819" cy="897466"/>
            <a:chOff x="773723" y="1924636"/>
            <a:chExt cx="2945200" cy="980020"/>
          </a:xfrm>
        </p:grpSpPr>
        <p:sp>
          <p:nvSpPr>
            <p:cNvPr id="103" name="TextBox 102"/>
            <p:cNvSpPr txBox="1"/>
            <p:nvPr/>
          </p:nvSpPr>
          <p:spPr>
            <a:xfrm>
              <a:off x="776761" y="1924636"/>
              <a:ext cx="1629062" cy="282278"/>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4" name="Rectangle 103"/>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8" name="Group 107"/>
          <p:cNvGrpSpPr/>
          <p:nvPr/>
        </p:nvGrpSpPr>
        <p:grpSpPr>
          <a:xfrm>
            <a:off x="7920074" y="5158916"/>
            <a:ext cx="2288820" cy="873036"/>
            <a:chOff x="751684" y="1951314"/>
            <a:chExt cx="2967239" cy="953342"/>
          </a:xfrm>
        </p:grpSpPr>
        <p:sp>
          <p:nvSpPr>
            <p:cNvPr id="109" name="TextBox 108"/>
            <p:cNvSpPr txBox="1"/>
            <p:nvPr/>
          </p:nvSpPr>
          <p:spPr>
            <a:xfrm>
              <a:off x="751684" y="1951314"/>
              <a:ext cx="1629061" cy="282278"/>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 name="Rectangle 109"/>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文本框 53"/>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wipe(right)">
                                      <p:cBhvr>
                                        <p:cTn id="11" dur="500"/>
                                        <p:tgtEl>
                                          <p:spTgt spid="5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8"/>
                                        </p:tgtEl>
                                        <p:attrNameLst>
                                          <p:attrName>style.visibility</p:attrName>
                                        </p:attrNameLst>
                                      </p:cBhvr>
                                      <p:to>
                                        <p:strVal val="visible"/>
                                      </p:to>
                                    </p:set>
                                    <p:animEffect transition="in" filter="fade">
                                      <p:cBhvr>
                                        <p:cTn id="15" dur="500"/>
                                        <p:tgtEl>
                                          <p:spTgt spid="98"/>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wipe(up)">
                                      <p:cBhvr>
                                        <p:cTn id="19" dur="500"/>
                                        <p:tgtEl>
                                          <p:spTgt spid="4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9"/>
                                        </p:tgtEl>
                                        <p:attrNameLst>
                                          <p:attrName>style.visibility</p:attrName>
                                        </p:attrNameLst>
                                      </p:cBhvr>
                                      <p:to>
                                        <p:strVal val="visible"/>
                                      </p:to>
                                    </p:set>
                                    <p:animEffect transition="in" filter="fade">
                                      <p:cBhvr>
                                        <p:cTn id="23" dur="500"/>
                                        <p:tgtEl>
                                          <p:spTgt spid="99"/>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wipe(down)">
                                      <p:cBhvr>
                                        <p:cTn id="27" dur="500"/>
                                        <p:tgtEl>
                                          <p:spTgt spid="4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02"/>
                                        </p:tgtEl>
                                        <p:attrNameLst>
                                          <p:attrName>style.visibility</p:attrName>
                                        </p:attrNameLst>
                                      </p:cBhvr>
                                      <p:to>
                                        <p:strVal val="visible"/>
                                      </p:to>
                                    </p:set>
                                    <p:animEffect transition="in" filter="fade">
                                      <p:cBhvr>
                                        <p:cTn id="31" dur="500"/>
                                        <p:tgtEl>
                                          <p:spTgt spid="102"/>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wipe(left)">
                                      <p:cBhvr>
                                        <p:cTn id="35" dur="500"/>
                                        <p:tgtEl>
                                          <p:spTgt spid="50"/>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8"/>
                                        </p:tgtEl>
                                        <p:attrNameLst>
                                          <p:attrName>style.visibility</p:attrName>
                                        </p:attrNameLst>
                                      </p:cBhvr>
                                      <p:to>
                                        <p:strVal val="visible"/>
                                      </p:to>
                                    </p:set>
                                    <p:animEffect transition="in" filter="fade">
                                      <p:cBhvr>
                                        <p:cTn id="39"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0" grpId="0" animBg="1"/>
      <p:bldP spid="49" grpId="0" animBg="1"/>
      <p:bldP spid="5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p:nvPr/>
        </p:nvSpPr>
        <p:spPr>
          <a:xfrm>
            <a:off x="4289107" y="1706544"/>
            <a:ext cx="4196749" cy="4197076"/>
          </a:xfrm>
          <a:custGeom>
            <a:avLst/>
            <a:gdLst>
              <a:gd name="connsiteX0" fmla="*/ 2727175 w 3979631"/>
              <a:gd name="connsiteY0" fmla="*/ 3336801 h 3979941"/>
              <a:gd name="connsiteX1" fmla="*/ 2956280 w 3979631"/>
              <a:gd name="connsiteY1" fmla="*/ 3733623 h 3979941"/>
              <a:gd name="connsiteX2" fmla="*/ 2846449 w 3979631"/>
              <a:gd name="connsiteY2" fmla="*/ 3791803 h 3979941"/>
              <a:gd name="connsiteX3" fmla="*/ 2181185 w 3979631"/>
              <a:gd name="connsiteY3" fmla="*/ 3975527 h 3979941"/>
              <a:gd name="connsiteX4" fmla="*/ 2087981 w 3979631"/>
              <a:gd name="connsiteY4" fmla="*/ 3979941 h 3979941"/>
              <a:gd name="connsiteX5" fmla="*/ 2087981 w 3979631"/>
              <a:gd name="connsiteY5" fmla="*/ 3521526 h 3979941"/>
              <a:gd name="connsiteX6" fmla="*/ 2146797 w 3979631"/>
              <a:gd name="connsiteY6" fmla="*/ 3518556 h 3979941"/>
              <a:gd name="connsiteX7" fmla="*/ 2655902 w 3979631"/>
              <a:gd name="connsiteY7" fmla="*/ 3374955 h 3979941"/>
              <a:gd name="connsiteX8" fmla="*/ 3302316 w 3979631"/>
              <a:gd name="connsiteY8" fmla="*/ 2787843 h 3979941"/>
              <a:gd name="connsiteX9" fmla="*/ 3699486 w 3979631"/>
              <a:gd name="connsiteY9" fmla="*/ 3017149 h 3979941"/>
              <a:gd name="connsiteX10" fmla="*/ 3613957 w 3979631"/>
              <a:gd name="connsiteY10" fmla="*/ 3148225 h 3979941"/>
              <a:gd name="connsiteX11" fmla="*/ 3138450 w 3979631"/>
              <a:gd name="connsiteY11" fmla="*/ 3620896 h 3979941"/>
              <a:gd name="connsiteX12" fmla="*/ 3016820 w 3979631"/>
              <a:gd name="connsiteY12" fmla="*/ 3699222 h 3979941"/>
              <a:gd name="connsiteX13" fmla="*/ 2787731 w 3979631"/>
              <a:gd name="connsiteY13" fmla="*/ 3302428 h 3979941"/>
              <a:gd name="connsiteX14" fmla="*/ 2879255 w 3979631"/>
              <a:gd name="connsiteY14" fmla="*/ 3242977 h 3979941"/>
              <a:gd name="connsiteX15" fmla="*/ 3242865 w 3979631"/>
              <a:gd name="connsiteY15" fmla="*/ 2879367 h 3979941"/>
              <a:gd name="connsiteX16" fmla="*/ 3521414 w 3979631"/>
              <a:gd name="connsiteY16" fmla="*/ 2088093 h 3979941"/>
              <a:gd name="connsiteX17" fmla="*/ 3979631 w 3979631"/>
              <a:gd name="connsiteY17" fmla="*/ 2088093 h 3979941"/>
              <a:gd name="connsiteX18" fmla="*/ 3974296 w 3979631"/>
              <a:gd name="connsiteY18" fmla="*/ 2193764 h 3979941"/>
              <a:gd name="connsiteX19" fmla="*/ 3786573 w 3979631"/>
              <a:gd name="connsiteY19" fmla="*/ 2857353 h 3979941"/>
              <a:gd name="connsiteX20" fmla="*/ 3733379 w 3979631"/>
              <a:gd name="connsiteY20" fmla="*/ 2956316 h 3979941"/>
              <a:gd name="connsiteX21" fmla="*/ 3336689 w 3979631"/>
              <a:gd name="connsiteY21" fmla="*/ 2727287 h 3979941"/>
              <a:gd name="connsiteX22" fmla="*/ 3374843 w 3979631"/>
              <a:gd name="connsiteY22" fmla="*/ 2656013 h 3979941"/>
              <a:gd name="connsiteX23" fmla="*/ 3518444 w 3979631"/>
              <a:gd name="connsiteY23" fmla="*/ 2146909 h 3979941"/>
              <a:gd name="connsiteX24" fmla="*/ 245506 w 3979631"/>
              <a:gd name="connsiteY24" fmla="*/ 1022993 h 3979941"/>
              <a:gd name="connsiteX25" fmla="*/ 641800 w 3979631"/>
              <a:gd name="connsiteY25" fmla="*/ 1251793 h 3979941"/>
              <a:gd name="connsiteX26" fmla="*/ 638450 w 3979631"/>
              <a:gd name="connsiteY26" fmla="*/ 1257308 h 3979941"/>
              <a:gd name="connsiteX27" fmla="*/ 460912 w 3979631"/>
              <a:gd name="connsiteY27" fmla="*/ 1832672 h 3979941"/>
              <a:gd name="connsiteX28" fmla="*/ 457942 w 3979631"/>
              <a:gd name="connsiteY28" fmla="*/ 1891487 h 3979941"/>
              <a:gd name="connsiteX29" fmla="*/ 0 w 3979631"/>
              <a:gd name="connsiteY29" fmla="*/ 1891488 h 3979941"/>
              <a:gd name="connsiteX30" fmla="*/ 5334 w 3979631"/>
              <a:gd name="connsiteY30" fmla="*/ 1785854 h 3979941"/>
              <a:gd name="connsiteX31" fmla="*/ 235794 w 3979631"/>
              <a:gd name="connsiteY31" fmla="*/ 1038978 h 3979941"/>
              <a:gd name="connsiteX32" fmla="*/ 963337 w 3979631"/>
              <a:gd name="connsiteY32" fmla="*/ 281745 h 3979941"/>
              <a:gd name="connsiteX33" fmla="*/ 1192157 w 3979631"/>
              <a:gd name="connsiteY33" fmla="*/ 678073 h 3979941"/>
              <a:gd name="connsiteX34" fmla="*/ 1130495 w 3979631"/>
              <a:gd name="connsiteY34" fmla="*/ 715534 h 3979941"/>
              <a:gd name="connsiteX35" fmla="*/ 715423 w 3979631"/>
              <a:gd name="connsiteY35" fmla="*/ 1130607 h 3979941"/>
              <a:gd name="connsiteX36" fmla="*/ 677962 w 3979631"/>
              <a:gd name="connsiteY36" fmla="*/ 1192269 h 3979941"/>
              <a:gd name="connsiteX37" fmla="*/ 281668 w 3979631"/>
              <a:gd name="connsiteY37" fmla="*/ 963469 h 3979941"/>
              <a:gd name="connsiteX38" fmla="*/ 335712 w 3979631"/>
              <a:gd name="connsiteY38" fmla="*/ 874509 h 3979941"/>
              <a:gd name="connsiteX39" fmla="*/ 874515 w 3979631"/>
              <a:gd name="connsiteY39" fmla="*/ 335706 h 3979941"/>
              <a:gd name="connsiteX40" fmla="*/ 2193445 w 3979631"/>
              <a:gd name="connsiteY40" fmla="*/ 5312 h 3979941"/>
              <a:gd name="connsiteX41" fmla="*/ 2193770 w 3979631"/>
              <a:gd name="connsiteY41" fmla="*/ 5328 h 3979941"/>
              <a:gd name="connsiteX42" fmla="*/ 2205740 w 3979631"/>
              <a:gd name="connsiteY42" fmla="*/ 7155 h 3979941"/>
              <a:gd name="connsiteX43" fmla="*/ 1891375 w 3979631"/>
              <a:gd name="connsiteY43" fmla="*/ 0 h 3979941"/>
              <a:gd name="connsiteX44" fmla="*/ 1891375 w 3979631"/>
              <a:gd name="connsiteY44" fmla="*/ 458054 h 3979941"/>
              <a:gd name="connsiteX45" fmla="*/ 1832560 w 3979631"/>
              <a:gd name="connsiteY45" fmla="*/ 461024 h 3979941"/>
              <a:gd name="connsiteX46" fmla="*/ 1257196 w 3979631"/>
              <a:gd name="connsiteY46" fmla="*/ 638562 h 3979941"/>
              <a:gd name="connsiteX47" fmla="*/ 1251681 w 3979631"/>
              <a:gd name="connsiteY47" fmla="*/ 641912 h 3979941"/>
              <a:gd name="connsiteX48" fmla="*/ 1022861 w 3979631"/>
              <a:gd name="connsiteY48" fmla="*/ 245584 h 3979941"/>
              <a:gd name="connsiteX49" fmla="*/ 1038985 w 3979631"/>
              <a:gd name="connsiteY49" fmla="*/ 235788 h 3979941"/>
              <a:gd name="connsiteX50" fmla="*/ 1785861 w 3979631"/>
              <a:gd name="connsiteY50" fmla="*/ 5328 h 3979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979631" h="3979941">
                <a:moveTo>
                  <a:pt x="2727175" y="3336801"/>
                </a:moveTo>
                <a:lnTo>
                  <a:pt x="2956280" y="3733623"/>
                </a:lnTo>
                <a:lnTo>
                  <a:pt x="2846449" y="3791803"/>
                </a:lnTo>
                <a:cubicBezTo>
                  <a:pt x="2641543" y="3889385"/>
                  <a:pt x="2417368" y="3953047"/>
                  <a:pt x="2181185" y="3975527"/>
                </a:cubicBezTo>
                <a:lnTo>
                  <a:pt x="2087981" y="3979941"/>
                </a:lnTo>
                <a:lnTo>
                  <a:pt x="2087981" y="3521526"/>
                </a:lnTo>
                <a:lnTo>
                  <a:pt x="2146797" y="3518556"/>
                </a:lnTo>
                <a:cubicBezTo>
                  <a:pt x="2327605" y="3500194"/>
                  <a:pt x="2499146" y="3450487"/>
                  <a:pt x="2655902" y="3374955"/>
                </a:cubicBezTo>
                <a:close/>
                <a:moveTo>
                  <a:pt x="3302316" y="2787843"/>
                </a:moveTo>
                <a:lnTo>
                  <a:pt x="3699486" y="3017149"/>
                </a:lnTo>
                <a:lnTo>
                  <a:pt x="3613957" y="3148225"/>
                </a:lnTo>
                <a:cubicBezTo>
                  <a:pt x="3483195" y="3331231"/>
                  <a:pt x="3322272" y="3491209"/>
                  <a:pt x="3138450" y="3620896"/>
                </a:cubicBezTo>
                <a:lnTo>
                  <a:pt x="3016820" y="3699222"/>
                </a:lnTo>
                <a:lnTo>
                  <a:pt x="2787731" y="3302428"/>
                </a:lnTo>
                <a:lnTo>
                  <a:pt x="2879255" y="3242977"/>
                </a:lnTo>
                <a:cubicBezTo>
                  <a:pt x="3019844" y="3142999"/>
                  <a:pt x="3142887" y="3019956"/>
                  <a:pt x="3242865" y="2879367"/>
                </a:cubicBezTo>
                <a:close/>
                <a:moveTo>
                  <a:pt x="3521414" y="2088093"/>
                </a:moveTo>
                <a:lnTo>
                  <a:pt x="3979631" y="2088093"/>
                </a:lnTo>
                <a:lnTo>
                  <a:pt x="3974296" y="2193764"/>
                </a:lnTo>
                <a:cubicBezTo>
                  <a:pt x="3950354" y="2429517"/>
                  <a:pt x="3885359" y="2653134"/>
                  <a:pt x="3786573" y="2857353"/>
                </a:cubicBezTo>
                <a:lnTo>
                  <a:pt x="3733379" y="2956316"/>
                </a:lnTo>
                <a:lnTo>
                  <a:pt x="3336689" y="2727287"/>
                </a:lnTo>
                <a:lnTo>
                  <a:pt x="3374843" y="2656013"/>
                </a:lnTo>
                <a:cubicBezTo>
                  <a:pt x="3450375" y="2499258"/>
                  <a:pt x="3500082" y="2327717"/>
                  <a:pt x="3518444" y="2146909"/>
                </a:cubicBezTo>
                <a:close/>
                <a:moveTo>
                  <a:pt x="245506" y="1022993"/>
                </a:moveTo>
                <a:lnTo>
                  <a:pt x="641800" y="1251793"/>
                </a:lnTo>
                <a:lnTo>
                  <a:pt x="638450" y="1257308"/>
                </a:lnTo>
                <a:cubicBezTo>
                  <a:pt x="543823" y="1431500"/>
                  <a:pt x="481897" y="1626034"/>
                  <a:pt x="460912" y="1832672"/>
                </a:cubicBezTo>
                <a:lnTo>
                  <a:pt x="457942" y="1891487"/>
                </a:lnTo>
                <a:lnTo>
                  <a:pt x="0" y="1891488"/>
                </a:lnTo>
                <a:lnTo>
                  <a:pt x="5334" y="1785854"/>
                </a:lnTo>
                <a:cubicBezTo>
                  <a:pt x="32575" y="1517620"/>
                  <a:pt x="112960" y="1265096"/>
                  <a:pt x="235794" y="1038978"/>
                </a:cubicBezTo>
                <a:close/>
                <a:moveTo>
                  <a:pt x="963337" y="281745"/>
                </a:moveTo>
                <a:lnTo>
                  <a:pt x="1192157" y="678073"/>
                </a:lnTo>
                <a:lnTo>
                  <a:pt x="1130495" y="715534"/>
                </a:lnTo>
                <a:cubicBezTo>
                  <a:pt x="966989" y="825997"/>
                  <a:pt x="825885" y="967101"/>
                  <a:pt x="715423" y="1130607"/>
                </a:cubicBezTo>
                <a:lnTo>
                  <a:pt x="677962" y="1192269"/>
                </a:lnTo>
                <a:lnTo>
                  <a:pt x="281668" y="963469"/>
                </a:lnTo>
                <a:lnTo>
                  <a:pt x="335712" y="874509"/>
                </a:lnTo>
                <a:cubicBezTo>
                  <a:pt x="479103" y="662263"/>
                  <a:pt x="662269" y="479097"/>
                  <a:pt x="874515" y="335706"/>
                </a:cubicBezTo>
                <a:close/>
                <a:moveTo>
                  <a:pt x="2193445" y="5312"/>
                </a:moveTo>
                <a:lnTo>
                  <a:pt x="2193770" y="5328"/>
                </a:lnTo>
                <a:lnTo>
                  <a:pt x="2205740" y="7155"/>
                </a:lnTo>
                <a:close/>
                <a:moveTo>
                  <a:pt x="1891375" y="0"/>
                </a:moveTo>
                <a:lnTo>
                  <a:pt x="1891375" y="458054"/>
                </a:lnTo>
                <a:lnTo>
                  <a:pt x="1832560" y="461024"/>
                </a:lnTo>
                <a:cubicBezTo>
                  <a:pt x="1625922" y="482009"/>
                  <a:pt x="1431388" y="543935"/>
                  <a:pt x="1257196" y="638562"/>
                </a:cubicBezTo>
                <a:lnTo>
                  <a:pt x="1251681" y="641912"/>
                </a:lnTo>
                <a:lnTo>
                  <a:pt x="1022861" y="245584"/>
                </a:lnTo>
                <a:lnTo>
                  <a:pt x="1038985" y="235788"/>
                </a:lnTo>
                <a:cubicBezTo>
                  <a:pt x="1265102" y="112954"/>
                  <a:pt x="1517626" y="32569"/>
                  <a:pt x="1785861" y="532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1965"/>
            <a:endParaRPr lang="zh-CN" altLang="en-US">
              <a:solidFill>
                <a:prstClr val="white"/>
              </a:solidFill>
            </a:endParaRPr>
          </a:p>
        </p:txBody>
      </p:sp>
      <p:sp>
        <p:nvSpPr>
          <p:cNvPr id="33" name="任意多边形 32"/>
          <p:cNvSpPr/>
          <p:nvPr/>
        </p:nvSpPr>
        <p:spPr>
          <a:xfrm>
            <a:off x="4922009" y="2248174"/>
            <a:ext cx="3016321" cy="3016321"/>
          </a:xfrm>
          <a:custGeom>
            <a:avLst/>
            <a:gdLst>
              <a:gd name="connsiteX0" fmla="*/ 1939677 w 2860272"/>
              <a:gd name="connsiteY0" fmla="*/ 2382316 h 2860272"/>
              <a:gd name="connsiteX1" fmla="*/ 2117373 w 2860272"/>
              <a:gd name="connsiteY1" fmla="*/ 2690094 h 2860272"/>
              <a:gd name="connsiteX2" fmla="*/ 2114190 w 2860272"/>
              <a:gd name="connsiteY2" fmla="*/ 2692027 h 2860272"/>
              <a:gd name="connsiteX3" fmla="*/ 1576867 w 2860272"/>
              <a:gd name="connsiteY3" fmla="*/ 2857827 h 2860272"/>
              <a:gd name="connsiteX4" fmla="*/ 1528439 w 2860272"/>
              <a:gd name="connsiteY4" fmla="*/ 2860272 h 2860272"/>
              <a:gd name="connsiteX5" fmla="*/ 1528439 w 2860272"/>
              <a:gd name="connsiteY5" fmla="*/ 2505172 h 2860272"/>
              <a:gd name="connsiteX6" fmla="*/ 1540560 w 2860272"/>
              <a:gd name="connsiteY6" fmla="*/ 2504560 h 2860272"/>
              <a:gd name="connsiteX7" fmla="*/ 1850521 w 2860272"/>
              <a:gd name="connsiteY7" fmla="*/ 2425265 h 2860272"/>
              <a:gd name="connsiteX8" fmla="*/ 920596 w 2860272"/>
              <a:gd name="connsiteY8" fmla="*/ 2382316 h 2860272"/>
              <a:gd name="connsiteX9" fmla="*/ 1009751 w 2860272"/>
              <a:gd name="connsiteY9" fmla="*/ 2425265 h 2860272"/>
              <a:gd name="connsiteX10" fmla="*/ 1319712 w 2860272"/>
              <a:gd name="connsiteY10" fmla="*/ 2504560 h 2860272"/>
              <a:gd name="connsiteX11" fmla="*/ 1331833 w 2860272"/>
              <a:gd name="connsiteY11" fmla="*/ 2505172 h 2860272"/>
              <a:gd name="connsiteX12" fmla="*/ 1331833 w 2860272"/>
              <a:gd name="connsiteY12" fmla="*/ 2860272 h 2860272"/>
              <a:gd name="connsiteX13" fmla="*/ 1283406 w 2860272"/>
              <a:gd name="connsiteY13" fmla="*/ 2857827 h 2860272"/>
              <a:gd name="connsiteX14" fmla="*/ 746082 w 2860272"/>
              <a:gd name="connsiteY14" fmla="*/ 2692027 h 2860272"/>
              <a:gd name="connsiteX15" fmla="*/ 742900 w 2860272"/>
              <a:gd name="connsiteY15" fmla="*/ 2690094 h 2860272"/>
              <a:gd name="connsiteX16" fmla="*/ 513629 w 2860272"/>
              <a:gd name="connsiteY16" fmla="*/ 1999483 h 2860272"/>
              <a:gd name="connsiteX17" fmla="*/ 534583 w 2860272"/>
              <a:gd name="connsiteY17" fmla="*/ 2033975 h 2860272"/>
              <a:gd name="connsiteX18" fmla="*/ 826298 w 2860272"/>
              <a:gd name="connsiteY18" fmla="*/ 2325689 h 2860272"/>
              <a:gd name="connsiteX19" fmla="*/ 860790 w 2860272"/>
              <a:gd name="connsiteY19" fmla="*/ 2346644 h 2860272"/>
              <a:gd name="connsiteX20" fmla="*/ 683376 w 2860272"/>
              <a:gd name="connsiteY20" fmla="*/ 2653933 h 2860272"/>
              <a:gd name="connsiteX21" fmla="*/ 627758 w 2860272"/>
              <a:gd name="connsiteY21" fmla="*/ 2620144 h 2860272"/>
              <a:gd name="connsiteX22" fmla="*/ 240129 w 2860272"/>
              <a:gd name="connsiteY22" fmla="*/ 2232514 h 2860272"/>
              <a:gd name="connsiteX23" fmla="*/ 206340 w 2860272"/>
              <a:gd name="connsiteY23" fmla="*/ 2176896 h 2860272"/>
              <a:gd name="connsiteX24" fmla="*/ 2346643 w 2860272"/>
              <a:gd name="connsiteY24" fmla="*/ 1999483 h 2860272"/>
              <a:gd name="connsiteX25" fmla="*/ 2653932 w 2860272"/>
              <a:gd name="connsiteY25" fmla="*/ 2176896 h 2860272"/>
              <a:gd name="connsiteX26" fmla="*/ 2620144 w 2860272"/>
              <a:gd name="connsiteY26" fmla="*/ 2232514 h 2860272"/>
              <a:gd name="connsiteX27" fmla="*/ 2232514 w 2860272"/>
              <a:gd name="connsiteY27" fmla="*/ 2620144 h 2860272"/>
              <a:gd name="connsiteX28" fmla="*/ 2176896 w 2860272"/>
              <a:gd name="connsiteY28" fmla="*/ 2653933 h 2860272"/>
              <a:gd name="connsiteX29" fmla="*/ 1999483 w 2860272"/>
              <a:gd name="connsiteY29" fmla="*/ 2346644 h 2860272"/>
              <a:gd name="connsiteX30" fmla="*/ 2033975 w 2860272"/>
              <a:gd name="connsiteY30" fmla="*/ 2325689 h 2860272"/>
              <a:gd name="connsiteX31" fmla="*/ 2325689 w 2860272"/>
              <a:gd name="connsiteY31" fmla="*/ 2033975 h 2860272"/>
              <a:gd name="connsiteX32" fmla="*/ 2505172 w 2860272"/>
              <a:gd name="connsiteY32" fmla="*/ 1528439 h 2860272"/>
              <a:gd name="connsiteX33" fmla="*/ 2860272 w 2860272"/>
              <a:gd name="connsiteY33" fmla="*/ 1528439 h 2860272"/>
              <a:gd name="connsiteX34" fmla="*/ 2857827 w 2860272"/>
              <a:gd name="connsiteY34" fmla="*/ 1576867 h 2860272"/>
              <a:gd name="connsiteX35" fmla="*/ 2692027 w 2860272"/>
              <a:gd name="connsiteY35" fmla="*/ 2114190 h 2860272"/>
              <a:gd name="connsiteX36" fmla="*/ 2690094 w 2860272"/>
              <a:gd name="connsiteY36" fmla="*/ 2117373 h 2860272"/>
              <a:gd name="connsiteX37" fmla="*/ 2382316 w 2860272"/>
              <a:gd name="connsiteY37" fmla="*/ 1939677 h 2860272"/>
              <a:gd name="connsiteX38" fmla="*/ 2425265 w 2860272"/>
              <a:gd name="connsiteY38" fmla="*/ 1850521 h 2860272"/>
              <a:gd name="connsiteX39" fmla="*/ 2504560 w 2860272"/>
              <a:gd name="connsiteY39" fmla="*/ 1540560 h 2860272"/>
              <a:gd name="connsiteX40" fmla="*/ 355100 w 2860272"/>
              <a:gd name="connsiteY40" fmla="*/ 1528439 h 2860272"/>
              <a:gd name="connsiteX41" fmla="*/ 355712 w 2860272"/>
              <a:gd name="connsiteY41" fmla="*/ 1540560 h 2860272"/>
              <a:gd name="connsiteX42" fmla="*/ 435008 w 2860272"/>
              <a:gd name="connsiteY42" fmla="*/ 1850521 h 2860272"/>
              <a:gd name="connsiteX43" fmla="*/ 477956 w 2860272"/>
              <a:gd name="connsiteY43" fmla="*/ 1939677 h 2860272"/>
              <a:gd name="connsiteX44" fmla="*/ 170178 w 2860272"/>
              <a:gd name="connsiteY44" fmla="*/ 2117372 h 2860272"/>
              <a:gd name="connsiteX45" fmla="*/ 168245 w 2860272"/>
              <a:gd name="connsiteY45" fmla="*/ 2114190 h 2860272"/>
              <a:gd name="connsiteX46" fmla="*/ 2446 w 2860272"/>
              <a:gd name="connsiteY46" fmla="*/ 1576867 h 2860272"/>
              <a:gd name="connsiteX47" fmla="*/ 0 w 2860272"/>
              <a:gd name="connsiteY47" fmla="*/ 1528439 h 2860272"/>
              <a:gd name="connsiteX48" fmla="*/ 2690094 w 2860272"/>
              <a:gd name="connsiteY48" fmla="*/ 742900 h 2860272"/>
              <a:gd name="connsiteX49" fmla="*/ 2692027 w 2860272"/>
              <a:gd name="connsiteY49" fmla="*/ 746082 h 2860272"/>
              <a:gd name="connsiteX50" fmla="*/ 2857827 w 2860272"/>
              <a:gd name="connsiteY50" fmla="*/ 1283406 h 2860272"/>
              <a:gd name="connsiteX51" fmla="*/ 2860272 w 2860272"/>
              <a:gd name="connsiteY51" fmla="*/ 1331833 h 2860272"/>
              <a:gd name="connsiteX52" fmla="*/ 2505172 w 2860272"/>
              <a:gd name="connsiteY52" fmla="*/ 1331833 h 2860272"/>
              <a:gd name="connsiteX53" fmla="*/ 2504560 w 2860272"/>
              <a:gd name="connsiteY53" fmla="*/ 1319712 h 2860272"/>
              <a:gd name="connsiteX54" fmla="*/ 2425265 w 2860272"/>
              <a:gd name="connsiteY54" fmla="*/ 1009751 h 2860272"/>
              <a:gd name="connsiteX55" fmla="*/ 2382316 w 2860272"/>
              <a:gd name="connsiteY55" fmla="*/ 920596 h 2860272"/>
              <a:gd name="connsiteX56" fmla="*/ 170178 w 2860272"/>
              <a:gd name="connsiteY56" fmla="*/ 742900 h 2860272"/>
              <a:gd name="connsiteX57" fmla="*/ 477956 w 2860272"/>
              <a:gd name="connsiteY57" fmla="*/ 920596 h 2860272"/>
              <a:gd name="connsiteX58" fmla="*/ 435008 w 2860272"/>
              <a:gd name="connsiteY58" fmla="*/ 1009751 h 2860272"/>
              <a:gd name="connsiteX59" fmla="*/ 355712 w 2860272"/>
              <a:gd name="connsiteY59" fmla="*/ 1319712 h 2860272"/>
              <a:gd name="connsiteX60" fmla="*/ 355100 w 2860272"/>
              <a:gd name="connsiteY60" fmla="*/ 1331833 h 2860272"/>
              <a:gd name="connsiteX61" fmla="*/ 0 w 2860272"/>
              <a:gd name="connsiteY61" fmla="*/ 1331833 h 2860272"/>
              <a:gd name="connsiteX62" fmla="*/ 2446 w 2860272"/>
              <a:gd name="connsiteY62" fmla="*/ 1283406 h 2860272"/>
              <a:gd name="connsiteX63" fmla="*/ 168245 w 2860272"/>
              <a:gd name="connsiteY63" fmla="*/ 746082 h 2860272"/>
              <a:gd name="connsiteX64" fmla="*/ 683376 w 2860272"/>
              <a:gd name="connsiteY64" fmla="*/ 206340 h 2860272"/>
              <a:gd name="connsiteX65" fmla="*/ 860790 w 2860272"/>
              <a:gd name="connsiteY65" fmla="*/ 513629 h 2860272"/>
              <a:gd name="connsiteX66" fmla="*/ 826298 w 2860272"/>
              <a:gd name="connsiteY66" fmla="*/ 534583 h 2860272"/>
              <a:gd name="connsiteX67" fmla="*/ 534583 w 2860272"/>
              <a:gd name="connsiteY67" fmla="*/ 826298 h 2860272"/>
              <a:gd name="connsiteX68" fmla="*/ 513629 w 2860272"/>
              <a:gd name="connsiteY68" fmla="*/ 860790 h 2860272"/>
              <a:gd name="connsiteX69" fmla="*/ 206340 w 2860272"/>
              <a:gd name="connsiteY69" fmla="*/ 683376 h 2860272"/>
              <a:gd name="connsiteX70" fmla="*/ 240129 w 2860272"/>
              <a:gd name="connsiteY70" fmla="*/ 627758 h 2860272"/>
              <a:gd name="connsiteX71" fmla="*/ 627758 w 2860272"/>
              <a:gd name="connsiteY71" fmla="*/ 240129 h 2860272"/>
              <a:gd name="connsiteX72" fmla="*/ 2176896 w 2860272"/>
              <a:gd name="connsiteY72" fmla="*/ 206340 h 2860272"/>
              <a:gd name="connsiteX73" fmla="*/ 2232514 w 2860272"/>
              <a:gd name="connsiteY73" fmla="*/ 240129 h 2860272"/>
              <a:gd name="connsiteX74" fmla="*/ 2620144 w 2860272"/>
              <a:gd name="connsiteY74" fmla="*/ 627758 h 2860272"/>
              <a:gd name="connsiteX75" fmla="*/ 2653932 w 2860272"/>
              <a:gd name="connsiteY75" fmla="*/ 683376 h 2860272"/>
              <a:gd name="connsiteX76" fmla="*/ 2346644 w 2860272"/>
              <a:gd name="connsiteY76" fmla="*/ 860789 h 2860272"/>
              <a:gd name="connsiteX77" fmla="*/ 2325689 w 2860272"/>
              <a:gd name="connsiteY77" fmla="*/ 826298 h 2860272"/>
              <a:gd name="connsiteX78" fmla="*/ 2033975 w 2860272"/>
              <a:gd name="connsiteY78" fmla="*/ 534583 h 2860272"/>
              <a:gd name="connsiteX79" fmla="*/ 1999483 w 2860272"/>
              <a:gd name="connsiteY79" fmla="*/ 513629 h 2860272"/>
              <a:gd name="connsiteX80" fmla="*/ 1528439 w 2860272"/>
              <a:gd name="connsiteY80" fmla="*/ 0 h 2860272"/>
              <a:gd name="connsiteX81" fmla="*/ 1576867 w 2860272"/>
              <a:gd name="connsiteY81" fmla="*/ 2445 h 2860272"/>
              <a:gd name="connsiteX82" fmla="*/ 2114190 w 2860272"/>
              <a:gd name="connsiteY82" fmla="*/ 168245 h 2860272"/>
              <a:gd name="connsiteX83" fmla="*/ 2117373 w 2860272"/>
              <a:gd name="connsiteY83" fmla="*/ 170178 h 2860272"/>
              <a:gd name="connsiteX84" fmla="*/ 1939677 w 2860272"/>
              <a:gd name="connsiteY84" fmla="*/ 477956 h 2860272"/>
              <a:gd name="connsiteX85" fmla="*/ 1850521 w 2860272"/>
              <a:gd name="connsiteY85" fmla="*/ 435008 h 2860272"/>
              <a:gd name="connsiteX86" fmla="*/ 1540560 w 2860272"/>
              <a:gd name="connsiteY86" fmla="*/ 355712 h 2860272"/>
              <a:gd name="connsiteX87" fmla="*/ 1528440 w 2860272"/>
              <a:gd name="connsiteY87" fmla="*/ 355100 h 2860272"/>
              <a:gd name="connsiteX88" fmla="*/ 1331833 w 2860272"/>
              <a:gd name="connsiteY88" fmla="*/ 0 h 2860272"/>
              <a:gd name="connsiteX89" fmla="*/ 1331833 w 2860272"/>
              <a:gd name="connsiteY89" fmla="*/ 355100 h 2860272"/>
              <a:gd name="connsiteX90" fmla="*/ 1319712 w 2860272"/>
              <a:gd name="connsiteY90" fmla="*/ 355712 h 2860272"/>
              <a:gd name="connsiteX91" fmla="*/ 1009751 w 2860272"/>
              <a:gd name="connsiteY91" fmla="*/ 435008 h 2860272"/>
              <a:gd name="connsiteX92" fmla="*/ 920596 w 2860272"/>
              <a:gd name="connsiteY92" fmla="*/ 477956 h 2860272"/>
              <a:gd name="connsiteX93" fmla="*/ 742900 w 2860272"/>
              <a:gd name="connsiteY93" fmla="*/ 170178 h 2860272"/>
              <a:gd name="connsiteX94" fmla="*/ 746082 w 2860272"/>
              <a:gd name="connsiteY94" fmla="*/ 168245 h 2860272"/>
              <a:gd name="connsiteX95" fmla="*/ 1283406 w 2860272"/>
              <a:gd name="connsiteY95" fmla="*/ 2445 h 2860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2860272" h="2860272">
                <a:moveTo>
                  <a:pt x="1939677" y="2382316"/>
                </a:moveTo>
                <a:lnTo>
                  <a:pt x="2117373" y="2690094"/>
                </a:lnTo>
                <a:lnTo>
                  <a:pt x="2114190" y="2692027"/>
                </a:lnTo>
                <a:cubicBezTo>
                  <a:pt x="1951515" y="2780398"/>
                  <a:pt x="1769842" y="2838229"/>
                  <a:pt x="1576867" y="2857827"/>
                </a:cubicBezTo>
                <a:lnTo>
                  <a:pt x="1528439" y="2860272"/>
                </a:lnTo>
                <a:lnTo>
                  <a:pt x="1528439" y="2505172"/>
                </a:lnTo>
                <a:lnTo>
                  <a:pt x="1540560" y="2504560"/>
                </a:lnTo>
                <a:cubicBezTo>
                  <a:pt x="1649479" y="2493499"/>
                  <a:pt x="1753614" y="2466253"/>
                  <a:pt x="1850521" y="2425265"/>
                </a:cubicBezTo>
                <a:close/>
                <a:moveTo>
                  <a:pt x="920596" y="2382316"/>
                </a:moveTo>
                <a:lnTo>
                  <a:pt x="1009751" y="2425265"/>
                </a:lnTo>
                <a:cubicBezTo>
                  <a:pt x="1106658" y="2466253"/>
                  <a:pt x="1210793" y="2493499"/>
                  <a:pt x="1319712" y="2504560"/>
                </a:cubicBezTo>
                <a:lnTo>
                  <a:pt x="1331833" y="2505172"/>
                </a:lnTo>
                <a:lnTo>
                  <a:pt x="1331833" y="2860272"/>
                </a:lnTo>
                <a:lnTo>
                  <a:pt x="1283406" y="2857827"/>
                </a:lnTo>
                <a:cubicBezTo>
                  <a:pt x="1090430" y="2838229"/>
                  <a:pt x="908758" y="2780398"/>
                  <a:pt x="746082" y="2692027"/>
                </a:cubicBezTo>
                <a:lnTo>
                  <a:pt x="742900" y="2690094"/>
                </a:lnTo>
                <a:close/>
                <a:moveTo>
                  <a:pt x="513629" y="1999483"/>
                </a:moveTo>
                <a:lnTo>
                  <a:pt x="534583" y="2033975"/>
                </a:lnTo>
                <a:cubicBezTo>
                  <a:pt x="612217" y="2148887"/>
                  <a:pt x="711385" y="2248056"/>
                  <a:pt x="826298" y="2325689"/>
                </a:cubicBezTo>
                <a:lnTo>
                  <a:pt x="860790" y="2346644"/>
                </a:lnTo>
                <a:lnTo>
                  <a:pt x="683376" y="2653933"/>
                </a:lnTo>
                <a:lnTo>
                  <a:pt x="627758" y="2620144"/>
                </a:lnTo>
                <a:cubicBezTo>
                  <a:pt x="475063" y="2516985"/>
                  <a:pt x="343288" y="2385210"/>
                  <a:pt x="240129" y="2232514"/>
                </a:cubicBezTo>
                <a:lnTo>
                  <a:pt x="206340" y="2176896"/>
                </a:lnTo>
                <a:close/>
                <a:moveTo>
                  <a:pt x="2346643" y="1999483"/>
                </a:moveTo>
                <a:lnTo>
                  <a:pt x="2653932" y="2176896"/>
                </a:lnTo>
                <a:lnTo>
                  <a:pt x="2620144" y="2232514"/>
                </a:lnTo>
                <a:cubicBezTo>
                  <a:pt x="2516985" y="2385210"/>
                  <a:pt x="2385210" y="2516985"/>
                  <a:pt x="2232514" y="2620144"/>
                </a:cubicBezTo>
                <a:lnTo>
                  <a:pt x="2176896" y="2653933"/>
                </a:lnTo>
                <a:lnTo>
                  <a:pt x="1999483" y="2346644"/>
                </a:lnTo>
                <a:lnTo>
                  <a:pt x="2033975" y="2325689"/>
                </a:lnTo>
                <a:cubicBezTo>
                  <a:pt x="2148887" y="2248056"/>
                  <a:pt x="2248056" y="2148887"/>
                  <a:pt x="2325689" y="2033975"/>
                </a:cubicBezTo>
                <a:close/>
                <a:moveTo>
                  <a:pt x="2505172" y="1528439"/>
                </a:moveTo>
                <a:lnTo>
                  <a:pt x="2860272" y="1528439"/>
                </a:lnTo>
                <a:lnTo>
                  <a:pt x="2857827" y="1576867"/>
                </a:lnTo>
                <a:cubicBezTo>
                  <a:pt x="2838229" y="1769842"/>
                  <a:pt x="2780398" y="1951515"/>
                  <a:pt x="2692027" y="2114190"/>
                </a:cubicBezTo>
                <a:lnTo>
                  <a:pt x="2690094" y="2117373"/>
                </a:lnTo>
                <a:lnTo>
                  <a:pt x="2382316" y="1939677"/>
                </a:lnTo>
                <a:lnTo>
                  <a:pt x="2425265" y="1850521"/>
                </a:lnTo>
                <a:cubicBezTo>
                  <a:pt x="2466253" y="1753614"/>
                  <a:pt x="2493499" y="1649479"/>
                  <a:pt x="2504560" y="1540560"/>
                </a:cubicBezTo>
                <a:close/>
                <a:moveTo>
                  <a:pt x="355100" y="1528439"/>
                </a:moveTo>
                <a:lnTo>
                  <a:pt x="355712" y="1540560"/>
                </a:lnTo>
                <a:cubicBezTo>
                  <a:pt x="366774" y="1649479"/>
                  <a:pt x="394020" y="1753614"/>
                  <a:pt x="435008" y="1850521"/>
                </a:cubicBezTo>
                <a:lnTo>
                  <a:pt x="477956" y="1939677"/>
                </a:lnTo>
                <a:lnTo>
                  <a:pt x="170178" y="2117372"/>
                </a:lnTo>
                <a:lnTo>
                  <a:pt x="168245" y="2114190"/>
                </a:lnTo>
                <a:cubicBezTo>
                  <a:pt x="79875" y="1951515"/>
                  <a:pt x="22043" y="1769842"/>
                  <a:pt x="2446" y="1576867"/>
                </a:cubicBezTo>
                <a:lnTo>
                  <a:pt x="0" y="1528439"/>
                </a:lnTo>
                <a:close/>
                <a:moveTo>
                  <a:pt x="2690094" y="742900"/>
                </a:moveTo>
                <a:lnTo>
                  <a:pt x="2692027" y="746082"/>
                </a:lnTo>
                <a:cubicBezTo>
                  <a:pt x="2780398" y="908757"/>
                  <a:pt x="2838229" y="1090430"/>
                  <a:pt x="2857827" y="1283406"/>
                </a:cubicBezTo>
                <a:lnTo>
                  <a:pt x="2860272" y="1331833"/>
                </a:lnTo>
                <a:lnTo>
                  <a:pt x="2505172" y="1331833"/>
                </a:lnTo>
                <a:lnTo>
                  <a:pt x="2504560" y="1319712"/>
                </a:lnTo>
                <a:cubicBezTo>
                  <a:pt x="2493499" y="1210793"/>
                  <a:pt x="2466253" y="1106658"/>
                  <a:pt x="2425265" y="1009751"/>
                </a:cubicBezTo>
                <a:lnTo>
                  <a:pt x="2382316" y="920596"/>
                </a:lnTo>
                <a:close/>
                <a:moveTo>
                  <a:pt x="170178" y="742900"/>
                </a:moveTo>
                <a:lnTo>
                  <a:pt x="477956" y="920596"/>
                </a:lnTo>
                <a:lnTo>
                  <a:pt x="435008" y="1009751"/>
                </a:lnTo>
                <a:cubicBezTo>
                  <a:pt x="394020" y="1106658"/>
                  <a:pt x="366774" y="1210793"/>
                  <a:pt x="355712" y="1319712"/>
                </a:cubicBezTo>
                <a:lnTo>
                  <a:pt x="355100" y="1331833"/>
                </a:lnTo>
                <a:lnTo>
                  <a:pt x="0" y="1331833"/>
                </a:lnTo>
                <a:lnTo>
                  <a:pt x="2446" y="1283406"/>
                </a:lnTo>
                <a:cubicBezTo>
                  <a:pt x="22043" y="1090430"/>
                  <a:pt x="79875" y="908757"/>
                  <a:pt x="168245" y="746082"/>
                </a:cubicBezTo>
                <a:close/>
                <a:moveTo>
                  <a:pt x="683376" y="206340"/>
                </a:moveTo>
                <a:lnTo>
                  <a:pt x="860790" y="513629"/>
                </a:lnTo>
                <a:lnTo>
                  <a:pt x="826298" y="534583"/>
                </a:lnTo>
                <a:cubicBezTo>
                  <a:pt x="711385" y="612217"/>
                  <a:pt x="612217" y="711385"/>
                  <a:pt x="534583" y="826298"/>
                </a:cubicBezTo>
                <a:lnTo>
                  <a:pt x="513629" y="860790"/>
                </a:lnTo>
                <a:lnTo>
                  <a:pt x="206340" y="683376"/>
                </a:lnTo>
                <a:lnTo>
                  <a:pt x="240129" y="627758"/>
                </a:lnTo>
                <a:cubicBezTo>
                  <a:pt x="343288" y="475062"/>
                  <a:pt x="475063" y="343288"/>
                  <a:pt x="627758" y="240129"/>
                </a:cubicBezTo>
                <a:close/>
                <a:moveTo>
                  <a:pt x="2176896" y="206340"/>
                </a:moveTo>
                <a:lnTo>
                  <a:pt x="2232514" y="240129"/>
                </a:lnTo>
                <a:cubicBezTo>
                  <a:pt x="2385210" y="343288"/>
                  <a:pt x="2516985" y="475062"/>
                  <a:pt x="2620144" y="627758"/>
                </a:cubicBezTo>
                <a:lnTo>
                  <a:pt x="2653932" y="683376"/>
                </a:lnTo>
                <a:lnTo>
                  <a:pt x="2346644" y="860789"/>
                </a:lnTo>
                <a:lnTo>
                  <a:pt x="2325689" y="826298"/>
                </a:lnTo>
                <a:cubicBezTo>
                  <a:pt x="2248056" y="711385"/>
                  <a:pt x="2148887" y="612217"/>
                  <a:pt x="2033975" y="534583"/>
                </a:cubicBezTo>
                <a:lnTo>
                  <a:pt x="1999483" y="513629"/>
                </a:lnTo>
                <a:close/>
                <a:moveTo>
                  <a:pt x="1528439" y="0"/>
                </a:moveTo>
                <a:lnTo>
                  <a:pt x="1576867" y="2445"/>
                </a:lnTo>
                <a:cubicBezTo>
                  <a:pt x="1769842" y="22043"/>
                  <a:pt x="1951515" y="79874"/>
                  <a:pt x="2114190" y="168245"/>
                </a:cubicBezTo>
                <a:lnTo>
                  <a:pt x="2117373" y="170178"/>
                </a:lnTo>
                <a:lnTo>
                  <a:pt x="1939677" y="477956"/>
                </a:lnTo>
                <a:lnTo>
                  <a:pt x="1850521" y="435008"/>
                </a:lnTo>
                <a:cubicBezTo>
                  <a:pt x="1753614" y="394020"/>
                  <a:pt x="1649479" y="366773"/>
                  <a:pt x="1540560" y="355712"/>
                </a:cubicBezTo>
                <a:lnTo>
                  <a:pt x="1528440" y="355100"/>
                </a:lnTo>
                <a:close/>
                <a:moveTo>
                  <a:pt x="1331833" y="0"/>
                </a:moveTo>
                <a:lnTo>
                  <a:pt x="1331833" y="355100"/>
                </a:lnTo>
                <a:lnTo>
                  <a:pt x="1319712" y="355712"/>
                </a:lnTo>
                <a:cubicBezTo>
                  <a:pt x="1210793" y="366773"/>
                  <a:pt x="1106658" y="394020"/>
                  <a:pt x="1009751" y="435008"/>
                </a:cubicBezTo>
                <a:lnTo>
                  <a:pt x="920596" y="477956"/>
                </a:lnTo>
                <a:lnTo>
                  <a:pt x="742900" y="170178"/>
                </a:lnTo>
                <a:lnTo>
                  <a:pt x="746082" y="168245"/>
                </a:lnTo>
                <a:cubicBezTo>
                  <a:pt x="908758" y="79874"/>
                  <a:pt x="1090430" y="22043"/>
                  <a:pt x="1283406" y="244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1965"/>
            <a:endParaRPr lang="zh-CN" altLang="en-US">
              <a:solidFill>
                <a:prstClr val="white"/>
              </a:solidFill>
            </a:endParaRPr>
          </a:p>
        </p:txBody>
      </p:sp>
      <p:sp>
        <p:nvSpPr>
          <p:cNvPr id="34" name="任意多边形 33"/>
          <p:cNvSpPr/>
          <p:nvPr/>
        </p:nvSpPr>
        <p:spPr>
          <a:xfrm>
            <a:off x="5431039" y="2757204"/>
            <a:ext cx="1998265" cy="1998265"/>
          </a:xfrm>
          <a:custGeom>
            <a:avLst/>
            <a:gdLst>
              <a:gd name="connsiteX0" fmla="*/ 1045745 w 1894885"/>
              <a:gd name="connsiteY0" fmla="*/ 1187338 h 1894885"/>
              <a:gd name="connsiteX1" fmla="*/ 1393115 w 1894885"/>
              <a:gd name="connsiteY1" fmla="*/ 1789001 h 1894885"/>
              <a:gd name="connsiteX2" fmla="*/ 1318198 w 1894885"/>
              <a:gd name="connsiteY2" fmla="*/ 1825090 h 1894885"/>
              <a:gd name="connsiteX3" fmla="*/ 1139404 w 1894885"/>
              <a:gd name="connsiteY3" fmla="*/ 1880591 h 1894885"/>
              <a:gd name="connsiteX4" fmla="*/ 1045745 w 1894885"/>
              <a:gd name="connsiteY4" fmla="*/ 1894885 h 1894885"/>
              <a:gd name="connsiteX5" fmla="*/ 849139 w 1894885"/>
              <a:gd name="connsiteY5" fmla="*/ 1187338 h 1894885"/>
              <a:gd name="connsiteX6" fmla="*/ 849139 w 1894885"/>
              <a:gd name="connsiteY6" fmla="*/ 1894885 h 1894885"/>
              <a:gd name="connsiteX7" fmla="*/ 755480 w 1894885"/>
              <a:gd name="connsiteY7" fmla="*/ 1880591 h 1894885"/>
              <a:gd name="connsiteX8" fmla="*/ 576686 w 1894885"/>
              <a:gd name="connsiteY8" fmla="*/ 1825090 h 1894885"/>
              <a:gd name="connsiteX9" fmla="*/ 501769 w 1894885"/>
              <a:gd name="connsiteY9" fmla="*/ 1789000 h 1894885"/>
              <a:gd name="connsiteX10" fmla="*/ 1048078 w 1894885"/>
              <a:gd name="connsiteY10" fmla="*/ 1045746 h 1894885"/>
              <a:gd name="connsiteX11" fmla="*/ 1753616 w 1894885"/>
              <a:gd name="connsiteY11" fmla="*/ 1453088 h 1894885"/>
              <a:gd name="connsiteX12" fmla="*/ 1737270 w 1894885"/>
              <a:gd name="connsiteY12" fmla="*/ 1479994 h 1894885"/>
              <a:gd name="connsiteX13" fmla="*/ 1479994 w 1894885"/>
              <a:gd name="connsiteY13" fmla="*/ 1737270 h 1894885"/>
              <a:gd name="connsiteX14" fmla="*/ 1453088 w 1894885"/>
              <a:gd name="connsiteY14" fmla="*/ 1753616 h 1894885"/>
              <a:gd name="connsiteX15" fmla="*/ 1045745 w 1894885"/>
              <a:gd name="connsiteY15" fmla="*/ 1048078 h 1894885"/>
              <a:gd name="connsiteX16" fmla="*/ 1045745 w 1894885"/>
              <a:gd name="connsiteY16" fmla="*/ 1045746 h 1894885"/>
              <a:gd name="connsiteX17" fmla="*/ 846808 w 1894885"/>
              <a:gd name="connsiteY17" fmla="*/ 1045746 h 1894885"/>
              <a:gd name="connsiteX18" fmla="*/ 849139 w 1894885"/>
              <a:gd name="connsiteY18" fmla="*/ 1045746 h 1894885"/>
              <a:gd name="connsiteX19" fmla="*/ 849139 w 1894885"/>
              <a:gd name="connsiteY19" fmla="*/ 1048078 h 1894885"/>
              <a:gd name="connsiteX20" fmla="*/ 441797 w 1894885"/>
              <a:gd name="connsiteY20" fmla="*/ 1753616 h 1894885"/>
              <a:gd name="connsiteX21" fmla="*/ 414891 w 1894885"/>
              <a:gd name="connsiteY21" fmla="*/ 1737270 h 1894885"/>
              <a:gd name="connsiteX22" fmla="*/ 157614 w 1894885"/>
              <a:gd name="connsiteY22" fmla="*/ 1479994 h 1894885"/>
              <a:gd name="connsiteX23" fmla="*/ 141269 w 1894885"/>
              <a:gd name="connsiteY23" fmla="*/ 1453088 h 1894885"/>
              <a:gd name="connsiteX24" fmla="*/ 1187338 w 1894885"/>
              <a:gd name="connsiteY24" fmla="*/ 1045745 h 1894885"/>
              <a:gd name="connsiteX25" fmla="*/ 1894885 w 1894885"/>
              <a:gd name="connsiteY25" fmla="*/ 1045745 h 1894885"/>
              <a:gd name="connsiteX26" fmla="*/ 1880591 w 1894885"/>
              <a:gd name="connsiteY26" fmla="*/ 1139404 h 1894885"/>
              <a:gd name="connsiteX27" fmla="*/ 1825090 w 1894885"/>
              <a:gd name="connsiteY27" fmla="*/ 1318198 h 1894885"/>
              <a:gd name="connsiteX28" fmla="*/ 1789000 w 1894885"/>
              <a:gd name="connsiteY28" fmla="*/ 1393116 h 1894885"/>
              <a:gd name="connsiteX29" fmla="*/ 707547 w 1894885"/>
              <a:gd name="connsiteY29" fmla="*/ 1045745 h 1894885"/>
              <a:gd name="connsiteX30" fmla="*/ 105884 w 1894885"/>
              <a:gd name="connsiteY30" fmla="*/ 1393115 h 1894885"/>
              <a:gd name="connsiteX31" fmla="*/ 69795 w 1894885"/>
              <a:gd name="connsiteY31" fmla="*/ 1318198 h 1894885"/>
              <a:gd name="connsiteX32" fmla="*/ 14294 w 1894885"/>
              <a:gd name="connsiteY32" fmla="*/ 1139404 h 1894885"/>
              <a:gd name="connsiteX33" fmla="*/ 0 w 1894885"/>
              <a:gd name="connsiteY33" fmla="*/ 1045745 h 1894885"/>
              <a:gd name="connsiteX34" fmla="*/ 1789001 w 1894885"/>
              <a:gd name="connsiteY34" fmla="*/ 501769 h 1894885"/>
              <a:gd name="connsiteX35" fmla="*/ 1825090 w 1894885"/>
              <a:gd name="connsiteY35" fmla="*/ 576686 h 1894885"/>
              <a:gd name="connsiteX36" fmla="*/ 1880591 w 1894885"/>
              <a:gd name="connsiteY36" fmla="*/ 755480 h 1894885"/>
              <a:gd name="connsiteX37" fmla="*/ 1894885 w 1894885"/>
              <a:gd name="connsiteY37" fmla="*/ 849139 h 1894885"/>
              <a:gd name="connsiteX38" fmla="*/ 1187338 w 1894885"/>
              <a:gd name="connsiteY38" fmla="*/ 849139 h 1894885"/>
              <a:gd name="connsiteX39" fmla="*/ 105884 w 1894885"/>
              <a:gd name="connsiteY39" fmla="*/ 501769 h 1894885"/>
              <a:gd name="connsiteX40" fmla="*/ 707547 w 1894885"/>
              <a:gd name="connsiteY40" fmla="*/ 849139 h 1894885"/>
              <a:gd name="connsiteX41" fmla="*/ 0 w 1894885"/>
              <a:gd name="connsiteY41" fmla="*/ 849139 h 1894885"/>
              <a:gd name="connsiteX42" fmla="*/ 14294 w 1894885"/>
              <a:gd name="connsiteY42" fmla="*/ 755480 h 1894885"/>
              <a:gd name="connsiteX43" fmla="*/ 69795 w 1894885"/>
              <a:gd name="connsiteY43" fmla="*/ 576686 h 1894885"/>
              <a:gd name="connsiteX44" fmla="*/ 441797 w 1894885"/>
              <a:gd name="connsiteY44" fmla="*/ 141268 h 1894885"/>
              <a:gd name="connsiteX45" fmla="*/ 849139 w 1894885"/>
              <a:gd name="connsiteY45" fmla="*/ 846806 h 1894885"/>
              <a:gd name="connsiteX46" fmla="*/ 849139 w 1894885"/>
              <a:gd name="connsiteY46" fmla="*/ 849140 h 1894885"/>
              <a:gd name="connsiteX47" fmla="*/ 846806 w 1894885"/>
              <a:gd name="connsiteY47" fmla="*/ 849139 h 1894885"/>
              <a:gd name="connsiteX48" fmla="*/ 141268 w 1894885"/>
              <a:gd name="connsiteY48" fmla="*/ 441797 h 1894885"/>
              <a:gd name="connsiteX49" fmla="*/ 157614 w 1894885"/>
              <a:gd name="connsiteY49" fmla="*/ 414890 h 1894885"/>
              <a:gd name="connsiteX50" fmla="*/ 414891 w 1894885"/>
              <a:gd name="connsiteY50" fmla="*/ 157614 h 1894885"/>
              <a:gd name="connsiteX51" fmla="*/ 1453088 w 1894885"/>
              <a:gd name="connsiteY51" fmla="*/ 141268 h 1894885"/>
              <a:gd name="connsiteX52" fmla="*/ 1479994 w 1894885"/>
              <a:gd name="connsiteY52" fmla="*/ 157614 h 1894885"/>
              <a:gd name="connsiteX53" fmla="*/ 1737270 w 1894885"/>
              <a:gd name="connsiteY53" fmla="*/ 414890 h 1894885"/>
              <a:gd name="connsiteX54" fmla="*/ 1753616 w 1894885"/>
              <a:gd name="connsiteY54" fmla="*/ 441797 h 1894885"/>
              <a:gd name="connsiteX55" fmla="*/ 1048077 w 1894885"/>
              <a:gd name="connsiteY55" fmla="*/ 849139 h 1894885"/>
              <a:gd name="connsiteX56" fmla="*/ 1045745 w 1894885"/>
              <a:gd name="connsiteY56" fmla="*/ 849140 h 1894885"/>
              <a:gd name="connsiteX57" fmla="*/ 1045745 w 1894885"/>
              <a:gd name="connsiteY57" fmla="*/ 846806 h 1894885"/>
              <a:gd name="connsiteX58" fmla="*/ 1045746 w 1894885"/>
              <a:gd name="connsiteY58" fmla="*/ 0 h 1894885"/>
              <a:gd name="connsiteX59" fmla="*/ 1139404 w 1894885"/>
              <a:gd name="connsiteY59" fmla="*/ 14294 h 1894885"/>
              <a:gd name="connsiteX60" fmla="*/ 1318198 w 1894885"/>
              <a:gd name="connsiteY60" fmla="*/ 69794 h 1894885"/>
              <a:gd name="connsiteX61" fmla="*/ 1393116 w 1894885"/>
              <a:gd name="connsiteY61" fmla="*/ 105884 h 1894885"/>
              <a:gd name="connsiteX62" fmla="*/ 1045746 w 1894885"/>
              <a:gd name="connsiteY62" fmla="*/ 707547 h 1894885"/>
              <a:gd name="connsiteX63" fmla="*/ 849139 w 1894885"/>
              <a:gd name="connsiteY63" fmla="*/ 0 h 1894885"/>
              <a:gd name="connsiteX64" fmla="*/ 849139 w 1894885"/>
              <a:gd name="connsiteY64" fmla="*/ 707547 h 1894885"/>
              <a:gd name="connsiteX65" fmla="*/ 501769 w 1894885"/>
              <a:gd name="connsiteY65" fmla="*/ 105884 h 1894885"/>
              <a:gd name="connsiteX66" fmla="*/ 576686 w 1894885"/>
              <a:gd name="connsiteY66" fmla="*/ 69794 h 1894885"/>
              <a:gd name="connsiteX67" fmla="*/ 755480 w 1894885"/>
              <a:gd name="connsiteY67" fmla="*/ 14294 h 1894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894885" h="1894885">
                <a:moveTo>
                  <a:pt x="1045745" y="1187338"/>
                </a:moveTo>
                <a:lnTo>
                  <a:pt x="1393115" y="1789001"/>
                </a:lnTo>
                <a:lnTo>
                  <a:pt x="1318198" y="1825090"/>
                </a:lnTo>
                <a:cubicBezTo>
                  <a:pt x="1261220" y="1849190"/>
                  <a:pt x="1201410" y="1867903"/>
                  <a:pt x="1139404" y="1880591"/>
                </a:cubicBezTo>
                <a:lnTo>
                  <a:pt x="1045745" y="1894885"/>
                </a:lnTo>
                <a:close/>
                <a:moveTo>
                  <a:pt x="849139" y="1187338"/>
                </a:moveTo>
                <a:lnTo>
                  <a:pt x="849139" y="1894885"/>
                </a:lnTo>
                <a:lnTo>
                  <a:pt x="755480" y="1880591"/>
                </a:lnTo>
                <a:cubicBezTo>
                  <a:pt x="693475" y="1867903"/>
                  <a:pt x="633664" y="1849190"/>
                  <a:pt x="576686" y="1825090"/>
                </a:cubicBezTo>
                <a:lnTo>
                  <a:pt x="501769" y="1789000"/>
                </a:lnTo>
                <a:close/>
                <a:moveTo>
                  <a:pt x="1048078" y="1045746"/>
                </a:moveTo>
                <a:lnTo>
                  <a:pt x="1753616" y="1453088"/>
                </a:lnTo>
                <a:lnTo>
                  <a:pt x="1737270" y="1479994"/>
                </a:lnTo>
                <a:cubicBezTo>
                  <a:pt x="1668802" y="1581341"/>
                  <a:pt x="1581341" y="1668802"/>
                  <a:pt x="1479994" y="1737270"/>
                </a:cubicBezTo>
                <a:lnTo>
                  <a:pt x="1453088" y="1753616"/>
                </a:lnTo>
                <a:lnTo>
                  <a:pt x="1045745" y="1048078"/>
                </a:lnTo>
                <a:lnTo>
                  <a:pt x="1045745" y="1045746"/>
                </a:lnTo>
                <a:close/>
                <a:moveTo>
                  <a:pt x="846808" y="1045746"/>
                </a:moveTo>
                <a:lnTo>
                  <a:pt x="849139" y="1045746"/>
                </a:lnTo>
                <a:lnTo>
                  <a:pt x="849139" y="1048078"/>
                </a:lnTo>
                <a:lnTo>
                  <a:pt x="441797" y="1753616"/>
                </a:lnTo>
                <a:lnTo>
                  <a:pt x="414891" y="1737270"/>
                </a:lnTo>
                <a:cubicBezTo>
                  <a:pt x="313544" y="1668802"/>
                  <a:pt x="226083" y="1581341"/>
                  <a:pt x="157614" y="1479994"/>
                </a:cubicBezTo>
                <a:lnTo>
                  <a:pt x="141269" y="1453088"/>
                </a:lnTo>
                <a:close/>
                <a:moveTo>
                  <a:pt x="1187338" y="1045745"/>
                </a:moveTo>
                <a:lnTo>
                  <a:pt x="1894885" y="1045745"/>
                </a:lnTo>
                <a:lnTo>
                  <a:pt x="1880591" y="1139404"/>
                </a:lnTo>
                <a:cubicBezTo>
                  <a:pt x="1867903" y="1201409"/>
                  <a:pt x="1849190" y="1261220"/>
                  <a:pt x="1825090" y="1318198"/>
                </a:cubicBezTo>
                <a:lnTo>
                  <a:pt x="1789000" y="1393116"/>
                </a:lnTo>
                <a:close/>
                <a:moveTo>
                  <a:pt x="707547" y="1045745"/>
                </a:moveTo>
                <a:lnTo>
                  <a:pt x="105884" y="1393115"/>
                </a:lnTo>
                <a:lnTo>
                  <a:pt x="69795" y="1318198"/>
                </a:lnTo>
                <a:cubicBezTo>
                  <a:pt x="45695" y="1261220"/>
                  <a:pt x="26982" y="1201409"/>
                  <a:pt x="14294" y="1139404"/>
                </a:cubicBezTo>
                <a:lnTo>
                  <a:pt x="0" y="1045745"/>
                </a:lnTo>
                <a:close/>
                <a:moveTo>
                  <a:pt x="1789001" y="501769"/>
                </a:moveTo>
                <a:lnTo>
                  <a:pt x="1825090" y="576686"/>
                </a:lnTo>
                <a:cubicBezTo>
                  <a:pt x="1849190" y="633664"/>
                  <a:pt x="1867903" y="693475"/>
                  <a:pt x="1880591" y="755480"/>
                </a:cubicBezTo>
                <a:lnTo>
                  <a:pt x="1894885" y="849139"/>
                </a:lnTo>
                <a:lnTo>
                  <a:pt x="1187338" y="849139"/>
                </a:lnTo>
                <a:close/>
                <a:moveTo>
                  <a:pt x="105884" y="501769"/>
                </a:moveTo>
                <a:lnTo>
                  <a:pt x="707547" y="849139"/>
                </a:lnTo>
                <a:lnTo>
                  <a:pt x="0" y="849139"/>
                </a:lnTo>
                <a:lnTo>
                  <a:pt x="14294" y="755480"/>
                </a:lnTo>
                <a:cubicBezTo>
                  <a:pt x="26982" y="693475"/>
                  <a:pt x="45695" y="633664"/>
                  <a:pt x="69795" y="576686"/>
                </a:cubicBezTo>
                <a:close/>
                <a:moveTo>
                  <a:pt x="441797" y="141268"/>
                </a:moveTo>
                <a:lnTo>
                  <a:pt x="849139" y="846806"/>
                </a:lnTo>
                <a:lnTo>
                  <a:pt x="849139" y="849140"/>
                </a:lnTo>
                <a:lnTo>
                  <a:pt x="846806" y="849139"/>
                </a:lnTo>
                <a:lnTo>
                  <a:pt x="141268" y="441797"/>
                </a:lnTo>
                <a:lnTo>
                  <a:pt x="157614" y="414890"/>
                </a:lnTo>
                <a:cubicBezTo>
                  <a:pt x="226083" y="313544"/>
                  <a:pt x="313544" y="226083"/>
                  <a:pt x="414891" y="157614"/>
                </a:cubicBezTo>
                <a:close/>
                <a:moveTo>
                  <a:pt x="1453088" y="141268"/>
                </a:moveTo>
                <a:lnTo>
                  <a:pt x="1479994" y="157614"/>
                </a:lnTo>
                <a:cubicBezTo>
                  <a:pt x="1581341" y="226083"/>
                  <a:pt x="1668802" y="313544"/>
                  <a:pt x="1737270" y="414890"/>
                </a:cubicBezTo>
                <a:lnTo>
                  <a:pt x="1753616" y="441797"/>
                </a:lnTo>
                <a:lnTo>
                  <a:pt x="1048077" y="849139"/>
                </a:lnTo>
                <a:lnTo>
                  <a:pt x="1045745" y="849140"/>
                </a:lnTo>
                <a:lnTo>
                  <a:pt x="1045745" y="846806"/>
                </a:lnTo>
                <a:close/>
                <a:moveTo>
                  <a:pt x="1045746" y="0"/>
                </a:moveTo>
                <a:lnTo>
                  <a:pt x="1139404" y="14294"/>
                </a:lnTo>
                <a:cubicBezTo>
                  <a:pt x="1201410" y="26982"/>
                  <a:pt x="1261220" y="45695"/>
                  <a:pt x="1318198" y="69794"/>
                </a:cubicBezTo>
                <a:lnTo>
                  <a:pt x="1393116" y="105884"/>
                </a:lnTo>
                <a:lnTo>
                  <a:pt x="1045746" y="707547"/>
                </a:lnTo>
                <a:close/>
                <a:moveTo>
                  <a:pt x="849139" y="0"/>
                </a:moveTo>
                <a:lnTo>
                  <a:pt x="849139" y="707547"/>
                </a:lnTo>
                <a:lnTo>
                  <a:pt x="501769" y="105884"/>
                </a:lnTo>
                <a:lnTo>
                  <a:pt x="576686" y="69794"/>
                </a:lnTo>
                <a:cubicBezTo>
                  <a:pt x="633664" y="45695"/>
                  <a:pt x="693475" y="26982"/>
                  <a:pt x="755480" y="1429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1965"/>
            <a:endParaRPr lang="zh-CN" altLang="en-US">
              <a:solidFill>
                <a:prstClr val="white"/>
              </a:solidFill>
            </a:endParaRPr>
          </a:p>
        </p:txBody>
      </p:sp>
      <p:sp>
        <p:nvSpPr>
          <p:cNvPr id="13" name="TextBox 41"/>
          <p:cNvSpPr txBox="1"/>
          <p:nvPr/>
        </p:nvSpPr>
        <p:spPr>
          <a:xfrm>
            <a:off x="1536416" y="24369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4" name="TextBox 170"/>
          <p:cNvSpPr txBox="1"/>
          <p:nvPr/>
        </p:nvSpPr>
        <p:spPr>
          <a:xfrm>
            <a:off x="1536416" y="21033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41"/>
          <p:cNvSpPr txBox="1"/>
          <p:nvPr/>
        </p:nvSpPr>
        <p:spPr>
          <a:xfrm>
            <a:off x="2374616" y="4799152"/>
            <a:ext cx="2651792" cy="638810"/>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 </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6" name="TextBox 170"/>
          <p:cNvSpPr txBox="1"/>
          <p:nvPr/>
        </p:nvSpPr>
        <p:spPr>
          <a:xfrm>
            <a:off x="2374616" y="4465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41"/>
          <p:cNvSpPr txBox="1"/>
          <p:nvPr/>
        </p:nvSpPr>
        <p:spPr>
          <a:xfrm>
            <a:off x="8074376" y="22083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8" name="TextBox 170"/>
          <p:cNvSpPr txBox="1"/>
          <p:nvPr/>
        </p:nvSpPr>
        <p:spPr>
          <a:xfrm>
            <a:off x="8074376" y="18747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41"/>
          <p:cNvSpPr txBox="1"/>
          <p:nvPr/>
        </p:nvSpPr>
        <p:spPr>
          <a:xfrm>
            <a:off x="8485856" y="513443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0" name="TextBox 170"/>
          <p:cNvSpPr txBox="1"/>
          <p:nvPr/>
        </p:nvSpPr>
        <p:spPr>
          <a:xfrm>
            <a:off x="8485856" y="4800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文本框 21"/>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3" name="文本框 22"/>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heel(1)">
                                      <p:cBhvr>
                                        <p:cTn id="7" dur="500"/>
                                        <p:tgtEl>
                                          <p:spTgt spid="34"/>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circle(in)">
                                      <p:cBhvr>
                                        <p:cTn id="10" dur="500"/>
                                        <p:tgtEl>
                                          <p:spTgt spid="33"/>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anim calcmode="lin" valueType="num">
                                      <p:cBhvr>
                                        <p:cTn id="14" dur="500" fill="hold"/>
                                        <p:tgtEl>
                                          <p:spTgt spid="32"/>
                                        </p:tgtEl>
                                        <p:attrNameLst>
                                          <p:attrName>ppt_x</p:attrName>
                                        </p:attrNameLst>
                                      </p:cBhvr>
                                      <p:tavLst>
                                        <p:tav tm="0">
                                          <p:val>
                                            <p:strVal val="#ppt_x"/>
                                          </p:val>
                                        </p:tav>
                                        <p:tav tm="100000">
                                          <p:val>
                                            <p:strVal val="#ppt_x"/>
                                          </p:val>
                                        </p:tav>
                                      </p:tavLst>
                                    </p:anim>
                                    <p:anim calcmode="lin" valueType="num">
                                      <p:cBhvr>
                                        <p:cTn id="15" dur="500" fill="hold"/>
                                        <p:tgtEl>
                                          <p:spTgt spid="32"/>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7"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anim calcmode="lin" valueType="num">
                                      <p:cBhvr>
                                        <p:cTn id="20" dur="500" fill="hold"/>
                                        <p:tgtEl>
                                          <p:spTgt spid="14"/>
                                        </p:tgtEl>
                                        <p:attrNameLst>
                                          <p:attrName>ppt_x</p:attrName>
                                        </p:attrNameLst>
                                      </p:cBhvr>
                                      <p:tavLst>
                                        <p:tav tm="0">
                                          <p:val>
                                            <p:strVal val="#ppt_x"/>
                                          </p:val>
                                        </p:tav>
                                        <p:tav tm="100000">
                                          <p:val>
                                            <p:strVal val="#ppt_x"/>
                                          </p:val>
                                        </p:tav>
                                      </p:tavLst>
                                    </p:anim>
                                    <p:anim calcmode="lin" valueType="num">
                                      <p:cBhvr>
                                        <p:cTn id="21" dur="500" fill="hold"/>
                                        <p:tgtEl>
                                          <p:spTgt spid="1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anim calcmode="lin" valueType="num">
                                      <p:cBhvr>
                                        <p:cTn id="25" dur="500" fill="hold"/>
                                        <p:tgtEl>
                                          <p:spTgt spid="13"/>
                                        </p:tgtEl>
                                        <p:attrNameLst>
                                          <p:attrName>ppt_x</p:attrName>
                                        </p:attrNameLst>
                                      </p:cBhvr>
                                      <p:tavLst>
                                        <p:tav tm="0">
                                          <p:val>
                                            <p:strVal val="#ppt_x"/>
                                          </p:val>
                                        </p:tav>
                                        <p:tav tm="100000">
                                          <p:val>
                                            <p:strVal val="#ppt_x"/>
                                          </p:val>
                                        </p:tav>
                                      </p:tavLst>
                                    </p:anim>
                                    <p:anim calcmode="lin" valueType="num">
                                      <p:cBhvr>
                                        <p:cTn id="26" dur="5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47"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anim calcmode="lin" valueType="num">
                                      <p:cBhvr>
                                        <p:cTn id="31" dur="500" fill="hold"/>
                                        <p:tgtEl>
                                          <p:spTgt spid="16"/>
                                        </p:tgtEl>
                                        <p:attrNameLst>
                                          <p:attrName>ppt_x</p:attrName>
                                        </p:attrNameLst>
                                      </p:cBhvr>
                                      <p:tavLst>
                                        <p:tav tm="0">
                                          <p:val>
                                            <p:strVal val="#ppt_x"/>
                                          </p:val>
                                        </p:tav>
                                        <p:tav tm="100000">
                                          <p:val>
                                            <p:strVal val="#ppt_x"/>
                                          </p:val>
                                        </p:tav>
                                      </p:tavLst>
                                    </p:anim>
                                    <p:anim calcmode="lin" valueType="num">
                                      <p:cBhvr>
                                        <p:cTn id="32" dur="5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anim calcmode="lin" valueType="num">
                                      <p:cBhvr>
                                        <p:cTn id="36" dur="500" fill="hold"/>
                                        <p:tgtEl>
                                          <p:spTgt spid="15"/>
                                        </p:tgtEl>
                                        <p:attrNameLst>
                                          <p:attrName>ppt_x</p:attrName>
                                        </p:attrNameLst>
                                      </p:cBhvr>
                                      <p:tavLst>
                                        <p:tav tm="0">
                                          <p:val>
                                            <p:strVal val="#ppt_x"/>
                                          </p:val>
                                        </p:tav>
                                        <p:tav tm="100000">
                                          <p:val>
                                            <p:strVal val="#ppt_x"/>
                                          </p:val>
                                        </p:tav>
                                      </p:tavLst>
                                    </p:anim>
                                    <p:anim calcmode="lin" valueType="num">
                                      <p:cBhvr>
                                        <p:cTn id="37" dur="50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1500"/>
                            </p:stCondLst>
                            <p:childTnLst>
                              <p:par>
                                <p:cTn id="39" presetID="47"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anim calcmode="lin" valueType="num">
                                      <p:cBhvr>
                                        <p:cTn id="42" dur="500" fill="hold"/>
                                        <p:tgtEl>
                                          <p:spTgt spid="18"/>
                                        </p:tgtEl>
                                        <p:attrNameLst>
                                          <p:attrName>ppt_x</p:attrName>
                                        </p:attrNameLst>
                                      </p:cBhvr>
                                      <p:tavLst>
                                        <p:tav tm="0">
                                          <p:val>
                                            <p:strVal val="#ppt_x"/>
                                          </p:val>
                                        </p:tav>
                                        <p:tav tm="100000">
                                          <p:val>
                                            <p:strVal val="#ppt_x"/>
                                          </p:val>
                                        </p:tav>
                                      </p:tavLst>
                                    </p:anim>
                                    <p:anim calcmode="lin" valueType="num">
                                      <p:cBhvr>
                                        <p:cTn id="43" dur="500" fill="hold"/>
                                        <p:tgtEl>
                                          <p:spTgt spid="18"/>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anim calcmode="lin" valueType="num">
                                      <p:cBhvr>
                                        <p:cTn id="47" dur="500" fill="hold"/>
                                        <p:tgtEl>
                                          <p:spTgt spid="17"/>
                                        </p:tgtEl>
                                        <p:attrNameLst>
                                          <p:attrName>ppt_x</p:attrName>
                                        </p:attrNameLst>
                                      </p:cBhvr>
                                      <p:tavLst>
                                        <p:tav tm="0">
                                          <p:val>
                                            <p:strVal val="#ppt_x"/>
                                          </p:val>
                                        </p:tav>
                                        <p:tav tm="100000">
                                          <p:val>
                                            <p:strVal val="#ppt_x"/>
                                          </p:val>
                                        </p:tav>
                                      </p:tavLst>
                                    </p:anim>
                                    <p:anim calcmode="lin" valueType="num">
                                      <p:cBhvr>
                                        <p:cTn id="48" dur="500" fill="hold"/>
                                        <p:tgtEl>
                                          <p:spTgt spid="17"/>
                                        </p:tgtEl>
                                        <p:attrNameLst>
                                          <p:attrName>ppt_y</p:attrName>
                                        </p:attrNameLst>
                                      </p:cBhvr>
                                      <p:tavLst>
                                        <p:tav tm="0">
                                          <p:val>
                                            <p:strVal val="#ppt_y+.1"/>
                                          </p:val>
                                        </p:tav>
                                        <p:tav tm="100000">
                                          <p:val>
                                            <p:strVal val="#ppt_y"/>
                                          </p:val>
                                        </p:tav>
                                      </p:tavLst>
                                    </p:anim>
                                  </p:childTnLst>
                                </p:cTn>
                              </p:par>
                            </p:childTnLst>
                          </p:cTn>
                        </p:par>
                        <p:par>
                          <p:cTn id="49" fill="hold">
                            <p:stCondLst>
                              <p:cond delay="2000"/>
                            </p:stCondLst>
                            <p:childTnLst>
                              <p:par>
                                <p:cTn id="50" presetID="47" presetClass="entr" presetSubtype="0"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anim calcmode="lin" valueType="num">
                                      <p:cBhvr>
                                        <p:cTn id="58" dur="500" fill="hold"/>
                                        <p:tgtEl>
                                          <p:spTgt spid="19"/>
                                        </p:tgtEl>
                                        <p:attrNameLst>
                                          <p:attrName>ppt_x</p:attrName>
                                        </p:attrNameLst>
                                      </p:cBhvr>
                                      <p:tavLst>
                                        <p:tav tm="0">
                                          <p:val>
                                            <p:strVal val="#ppt_x"/>
                                          </p:val>
                                        </p:tav>
                                        <p:tav tm="100000">
                                          <p:val>
                                            <p:strVal val="#ppt_x"/>
                                          </p:val>
                                        </p:tav>
                                      </p:tavLst>
                                    </p:anim>
                                    <p:anim calcmode="lin" valueType="num">
                                      <p:cBhvr>
                                        <p:cTn id="5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13" grpId="0"/>
      <p:bldP spid="14" grpId="0"/>
      <p:bldP spid="15" grpId="0"/>
      <p:bldP spid="16" grpId="0"/>
      <p:bldP spid="17" grpId="0"/>
      <p:bldP spid="18" grpId="0"/>
      <p:bldP spid="19" grpId="0"/>
      <p:bldP spid="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任意多边形 20"/>
          <p:cNvSpPr/>
          <p:nvPr/>
        </p:nvSpPr>
        <p:spPr>
          <a:xfrm>
            <a:off x="1588" y="3616325"/>
            <a:ext cx="12855576" cy="3615185"/>
          </a:xfrm>
          <a:custGeom>
            <a:avLst/>
            <a:gdLst>
              <a:gd name="connsiteX0" fmla="*/ 0 w 6907593"/>
              <a:gd name="connsiteY0" fmla="*/ 0 h 1776503"/>
              <a:gd name="connsiteX1" fmla="*/ 6907593 w 6907593"/>
              <a:gd name="connsiteY1" fmla="*/ 1776503 h 1776503"/>
              <a:gd name="connsiteX2" fmla="*/ 0 w 6907593"/>
              <a:gd name="connsiteY2" fmla="*/ 1776503 h 1776503"/>
            </a:gdLst>
            <a:ahLst/>
            <a:cxnLst>
              <a:cxn ang="0">
                <a:pos x="connsiteX0" y="connsiteY0"/>
              </a:cxn>
              <a:cxn ang="0">
                <a:pos x="connsiteX1" y="connsiteY1"/>
              </a:cxn>
              <a:cxn ang="0">
                <a:pos x="connsiteX2" y="connsiteY2"/>
              </a:cxn>
            </a:cxnLst>
            <a:rect l="l" t="t" r="r" b="b"/>
            <a:pathLst>
              <a:path w="6907593" h="1776503">
                <a:moveTo>
                  <a:pt x="0" y="0"/>
                </a:moveTo>
                <a:lnTo>
                  <a:pt x="6907593" y="1776503"/>
                </a:lnTo>
                <a:lnTo>
                  <a:pt x="0" y="1776503"/>
                </a:lnTo>
                <a:close/>
              </a:path>
            </a:pathLst>
          </a:custGeom>
          <a:solidFill>
            <a:schemeClr val="accent2">
              <a:alpha val="8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flipH="1">
            <a:off x="4917581" y="5841531"/>
            <a:ext cx="7939583" cy="1390226"/>
          </a:xfrm>
          <a:custGeom>
            <a:avLst/>
            <a:gdLst>
              <a:gd name="connsiteX0" fmla="*/ 0 w 6907593"/>
              <a:gd name="connsiteY0" fmla="*/ 0 h 1776503"/>
              <a:gd name="connsiteX1" fmla="*/ 6907593 w 6907593"/>
              <a:gd name="connsiteY1" fmla="*/ 1776503 h 1776503"/>
              <a:gd name="connsiteX2" fmla="*/ 0 w 6907593"/>
              <a:gd name="connsiteY2" fmla="*/ 1776503 h 1776503"/>
            </a:gdLst>
            <a:ahLst/>
            <a:cxnLst>
              <a:cxn ang="0">
                <a:pos x="connsiteX0" y="connsiteY0"/>
              </a:cxn>
              <a:cxn ang="0">
                <a:pos x="connsiteX1" y="connsiteY1"/>
              </a:cxn>
              <a:cxn ang="0">
                <a:pos x="connsiteX2" y="connsiteY2"/>
              </a:cxn>
            </a:cxnLst>
            <a:rect l="l" t="t" r="r" b="b"/>
            <a:pathLst>
              <a:path w="6907593" h="1776503">
                <a:moveTo>
                  <a:pt x="0" y="0"/>
                </a:moveTo>
                <a:lnTo>
                  <a:pt x="6907593" y="1776503"/>
                </a:lnTo>
                <a:lnTo>
                  <a:pt x="0" y="1776503"/>
                </a:lnTo>
                <a:close/>
              </a:path>
            </a:pathLst>
          </a:cu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11"/>
          <p:cNvSpPr txBox="1"/>
          <p:nvPr/>
        </p:nvSpPr>
        <p:spPr>
          <a:xfrm>
            <a:off x="6212611" y="2680453"/>
            <a:ext cx="3293678" cy="1301894"/>
          </a:xfrm>
          <a:prstGeom prst="rect">
            <a:avLst/>
          </a:prstGeom>
          <a:noFill/>
        </p:spPr>
        <p:txBody>
          <a:bodyPr wrap="none" rtlCol="0">
            <a:spAutoFit/>
          </a:bodyPr>
          <a:lstStyle/>
          <a:p>
            <a:pPr marL="0" lvl="1"/>
            <a:r>
              <a:rPr lang="zh-CN" altLang="en-US" sz="1970" b="1" dirty="0">
                <a:solidFill>
                  <a:schemeClr val="accent2"/>
                </a:solidFill>
                <a:latin typeface="微软雅黑" panose="020B0503020204020204" pitchFamily="34" charset="-122"/>
                <a:ea typeface="微软雅黑" panose="020B0503020204020204" pitchFamily="34" charset="-122"/>
              </a:rPr>
              <a:t> </a:t>
            </a:r>
            <a:r>
              <a:rPr lang="zh-CN" altLang="en-US" sz="2800" b="1" dirty="0" smtClean="0">
                <a:solidFill>
                  <a:schemeClr val="accent2"/>
                </a:solidFill>
                <a:latin typeface="微软雅黑" panose="020B0503020204020204" pitchFamily="34" charset="-122"/>
                <a:ea typeface="微软雅黑" panose="020B0503020204020204" pitchFamily="34" charset="-122"/>
              </a:rPr>
              <a:t>第二部分</a:t>
            </a:r>
            <a:endParaRPr lang="en-US" altLang="zh-CN" sz="2800" b="1" dirty="0">
              <a:solidFill>
                <a:schemeClr val="accent2"/>
              </a:solidFill>
              <a:latin typeface="微软雅黑" panose="020B0503020204020204" pitchFamily="34" charset="-122"/>
              <a:ea typeface="微软雅黑" panose="020B0503020204020204" pitchFamily="34" charset="-122"/>
            </a:endParaRPr>
          </a:p>
          <a:p>
            <a:pPr marL="0" lvl="1" algn="ctr"/>
            <a:r>
              <a:rPr lang="zh-CN" altLang="en-US" sz="5060" dirty="0">
                <a:solidFill>
                  <a:srgbClr val="F0D04E"/>
                </a:solidFill>
                <a:latin typeface="微软雅黑" panose="020B0503020204020204" pitchFamily="34" charset="-122"/>
                <a:ea typeface="微软雅黑" panose="020B0503020204020204" pitchFamily="34" charset="-122"/>
              </a:rPr>
              <a:t>   </a:t>
            </a:r>
            <a:r>
              <a:rPr lang="zh-CN" altLang="en-US" sz="3200" dirty="0">
                <a:solidFill>
                  <a:srgbClr val="535353"/>
                </a:solidFill>
                <a:latin typeface="微软雅黑" panose="020B0503020204020204" pitchFamily="34" charset="-122"/>
                <a:ea typeface="微软雅黑" panose="020B0503020204020204" pitchFamily="34" charset="-122"/>
              </a:rPr>
              <a:t>标题文字内容</a:t>
            </a:r>
            <a:endParaRPr lang="en-US" altLang="zh-CN" sz="5060" dirty="0">
              <a:solidFill>
                <a:srgbClr val="535353"/>
              </a:solidFill>
              <a:latin typeface="微软雅黑" panose="020B0503020204020204" pitchFamily="34" charset="-122"/>
              <a:ea typeface="微软雅黑" panose="020B0503020204020204" pitchFamily="34" charset="-122"/>
            </a:endParaRPr>
          </a:p>
        </p:txBody>
      </p:sp>
      <p:cxnSp>
        <p:nvCxnSpPr>
          <p:cNvPr id="24" name="直接连接符 23"/>
          <p:cNvCxnSpPr/>
          <p:nvPr/>
        </p:nvCxnSpPr>
        <p:spPr>
          <a:xfrm flipV="1">
            <a:off x="6023153" y="2542488"/>
            <a:ext cx="0" cy="1997354"/>
          </a:xfrm>
          <a:prstGeom prst="line">
            <a:avLst/>
          </a:prstGeom>
          <a:ln w="12700">
            <a:solidFill>
              <a:schemeClr val="accent2"/>
            </a:solidFill>
            <a:prstDash val="dash"/>
          </a:ln>
        </p:spPr>
        <p:style>
          <a:lnRef idx="1">
            <a:schemeClr val="accent1"/>
          </a:lnRef>
          <a:fillRef idx="0">
            <a:schemeClr val="accent1"/>
          </a:fillRef>
          <a:effectRef idx="0">
            <a:schemeClr val="accent1"/>
          </a:effectRef>
          <a:fontRef idx="minor">
            <a:schemeClr val="tx1"/>
          </a:fontRef>
        </p:style>
      </p:cxnSp>
      <p:sp>
        <p:nvSpPr>
          <p:cNvPr id="25" name="TextBox 13"/>
          <p:cNvSpPr txBox="1"/>
          <p:nvPr/>
        </p:nvSpPr>
        <p:spPr>
          <a:xfrm>
            <a:off x="4260019" y="4193680"/>
            <a:ext cx="1269244" cy="346163"/>
          </a:xfrm>
          <a:prstGeom prst="rect">
            <a:avLst/>
          </a:prstGeom>
          <a:noFill/>
        </p:spPr>
        <p:txBody>
          <a:bodyPr wrap="square" lIns="0" tIns="0" rIns="0" bIns="0" rtlCol="0">
            <a:spAutoFit/>
          </a:bodyPr>
          <a:lstStyle/>
          <a:p>
            <a:r>
              <a:rPr lang="en-US" altLang="zh-CN" sz="2250" dirty="0">
                <a:solidFill>
                  <a:schemeClr val="tx1">
                    <a:lumMod val="65000"/>
                    <a:lumOff val="35000"/>
                  </a:schemeClr>
                </a:solidFill>
                <a:latin typeface="Arial" panose="020B0604020202020204" pitchFamily="34" charset="0"/>
                <a:ea typeface="+mj-ea"/>
                <a:cs typeface="Arial" panose="020B0604020202020204" pitchFamily="34" charset="0"/>
              </a:rPr>
              <a:t>PART </a:t>
            </a:r>
            <a:r>
              <a:rPr lang="en-US" altLang="zh-CN" sz="2250" dirty="0" smtClean="0">
                <a:solidFill>
                  <a:schemeClr val="tx1">
                    <a:lumMod val="65000"/>
                    <a:lumOff val="35000"/>
                  </a:schemeClr>
                </a:solidFill>
                <a:latin typeface="Arial" panose="020B0604020202020204" pitchFamily="34" charset="0"/>
                <a:ea typeface="+mj-ea"/>
                <a:cs typeface="Arial" panose="020B0604020202020204" pitchFamily="34" charset="0"/>
              </a:rPr>
              <a:t>02</a:t>
            </a:r>
            <a:endParaRPr lang="zh-CN" altLang="en-US" sz="2250" dirty="0">
              <a:solidFill>
                <a:schemeClr val="tx1">
                  <a:lumMod val="65000"/>
                  <a:lumOff val="35000"/>
                </a:schemeClr>
              </a:solidFill>
              <a:latin typeface="Arial" panose="020B0604020202020204" pitchFamily="34" charset="0"/>
              <a:ea typeface="+mj-ea"/>
              <a:cs typeface="Arial" panose="020B0604020202020204" pitchFamily="34" charset="0"/>
            </a:endParaRPr>
          </a:p>
        </p:txBody>
      </p:sp>
      <p:grpSp>
        <p:nvGrpSpPr>
          <p:cNvPr id="26" name="组合 25"/>
          <p:cNvGrpSpPr/>
          <p:nvPr/>
        </p:nvGrpSpPr>
        <p:grpSpPr>
          <a:xfrm>
            <a:off x="4052619" y="2505703"/>
            <a:ext cx="1476644" cy="1476644"/>
            <a:chOff x="304800" y="673100"/>
            <a:chExt cx="4000500" cy="4000500"/>
          </a:xfrm>
          <a:effectLst>
            <a:outerShdw blurRad="444500" dist="254000" dir="8100000" algn="tr" rotWithShape="0">
              <a:prstClr val="black">
                <a:alpha val="50000"/>
              </a:prstClr>
            </a:outerShdw>
          </a:effectLst>
        </p:grpSpPr>
        <p:sp>
          <p:nvSpPr>
            <p:cNvPr id="27" name="同心圆 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28" name="椭圆 2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grpSp>
      <p:sp>
        <p:nvSpPr>
          <p:cNvPr id="29" name="TextBox 24"/>
          <p:cNvSpPr txBox="1"/>
          <p:nvPr/>
        </p:nvSpPr>
        <p:spPr>
          <a:xfrm>
            <a:off x="6462749" y="4065700"/>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01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TextBox 25"/>
          <p:cNvSpPr txBox="1"/>
          <p:nvPr/>
        </p:nvSpPr>
        <p:spPr>
          <a:xfrm>
            <a:off x="7942622" y="4065700"/>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02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TextBox 13"/>
          <p:cNvSpPr txBox="1"/>
          <p:nvPr/>
        </p:nvSpPr>
        <p:spPr>
          <a:xfrm>
            <a:off x="4234380" y="2737595"/>
            <a:ext cx="1269244" cy="1081695"/>
          </a:xfrm>
          <a:prstGeom prst="rect">
            <a:avLst/>
          </a:prstGeom>
          <a:noFill/>
        </p:spPr>
        <p:txBody>
          <a:bodyPr wrap="square" lIns="0" tIns="0" rIns="0" bIns="0" rtlCol="0">
            <a:spAutoFit/>
          </a:bodyPr>
          <a:lstStyle/>
          <a:p>
            <a:r>
              <a:rPr lang="en-US" altLang="zh-CN" sz="7030" b="1" dirty="0" smtClean="0">
                <a:solidFill>
                  <a:schemeClr val="accent1"/>
                </a:solidFill>
                <a:latin typeface="Arial" panose="020B0604020202020204" pitchFamily="34" charset="0"/>
                <a:ea typeface="+mj-ea"/>
                <a:cs typeface="Arial" panose="020B0604020202020204" pitchFamily="34" charset="0"/>
              </a:rPr>
              <a:t>02</a:t>
            </a:r>
            <a:endParaRPr lang="zh-CN" altLang="en-US" sz="7030" b="1" dirty="0">
              <a:solidFill>
                <a:schemeClr val="accent1"/>
              </a:solidFill>
              <a:latin typeface="Arial" panose="020B0604020202020204" pitchFamily="34" charset="0"/>
              <a:ea typeface="+mj-ea"/>
              <a:cs typeface="Arial" panose="020B0604020202020204" pitchFamily="34" charset="0"/>
            </a:endParaRPr>
          </a:p>
        </p:txBody>
      </p:sp>
      <p:sp>
        <p:nvSpPr>
          <p:cNvPr id="32" name="TextBox 24"/>
          <p:cNvSpPr txBox="1"/>
          <p:nvPr/>
        </p:nvSpPr>
        <p:spPr>
          <a:xfrm>
            <a:off x="6462749" y="4355339"/>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03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TextBox 25"/>
          <p:cNvSpPr txBox="1"/>
          <p:nvPr/>
        </p:nvSpPr>
        <p:spPr>
          <a:xfrm>
            <a:off x="7942622" y="4355339"/>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04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0-#ppt_w/2"/>
                                          </p:val>
                                        </p:tav>
                                        <p:tav tm="100000">
                                          <p:val>
                                            <p:strVal val="#ppt_x"/>
                                          </p:val>
                                        </p:tav>
                                      </p:tavLst>
                                    </p:anim>
                                    <p:anim calcmode="lin" valueType="num">
                                      <p:cBhvr additive="base">
                                        <p:cTn id="14" dur="500" fill="hold"/>
                                        <p:tgtEl>
                                          <p:spTgt spid="21"/>
                                        </p:tgtEl>
                                        <p:attrNameLst>
                                          <p:attrName>ppt_y</p:attrName>
                                        </p:attrNameLst>
                                      </p:cBhvr>
                                      <p:tavLst>
                                        <p:tav tm="0">
                                          <p:val>
                                            <p:strVal val="#ppt_y"/>
                                          </p:val>
                                        </p:tav>
                                        <p:tav tm="100000">
                                          <p:val>
                                            <p:strVal val="#ppt_y"/>
                                          </p:val>
                                        </p:tav>
                                      </p:tavLst>
                                    </p:anim>
                                  </p:childTnLst>
                                </p:cTn>
                              </p:par>
                            </p:childTnLst>
                          </p:cTn>
                        </p:par>
                        <p:par>
                          <p:cTn id="15" fill="hold">
                            <p:stCondLst>
                              <p:cond delay="500"/>
                            </p:stCondLst>
                            <p:childTnLst>
                              <p:par>
                                <p:cTn id="16" presetID="22" presetClass="entr" presetSubtype="4" fill="hold" nodeType="after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wipe(down)">
                                      <p:cBhvr>
                                        <p:cTn id="18" dur="500"/>
                                        <p:tgtEl>
                                          <p:spTgt spid="24"/>
                                        </p:tgtEl>
                                      </p:cBhvr>
                                    </p:animEffect>
                                  </p:childTnLst>
                                </p:cTn>
                              </p:par>
                            </p:childTnLst>
                          </p:cTn>
                        </p:par>
                        <p:par>
                          <p:cTn id="19" fill="hold">
                            <p:stCondLst>
                              <p:cond delay="1000"/>
                            </p:stCondLst>
                            <p:childTnLst>
                              <p:par>
                                <p:cTn id="20" presetID="10" presetClass="entr" presetSubtype="0" fill="hold" nodeType="after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childTnLst>
                          </p:cTn>
                        </p:par>
                        <p:par>
                          <p:cTn id="23" fill="hold">
                            <p:stCondLst>
                              <p:cond delay="1500"/>
                            </p:stCondLst>
                            <p:childTnLst>
                              <p:par>
                                <p:cTn id="24" presetID="47" presetClass="entr" presetSubtype="0" fill="hold" grpId="0" nodeType="after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fade">
                                      <p:cBhvr>
                                        <p:cTn id="26" dur="500"/>
                                        <p:tgtEl>
                                          <p:spTgt spid="31"/>
                                        </p:tgtEl>
                                      </p:cBhvr>
                                    </p:animEffect>
                                    <p:anim calcmode="lin" valueType="num">
                                      <p:cBhvr>
                                        <p:cTn id="27" dur="500" fill="hold"/>
                                        <p:tgtEl>
                                          <p:spTgt spid="31"/>
                                        </p:tgtEl>
                                        <p:attrNameLst>
                                          <p:attrName>ppt_x</p:attrName>
                                        </p:attrNameLst>
                                      </p:cBhvr>
                                      <p:tavLst>
                                        <p:tav tm="0">
                                          <p:val>
                                            <p:strVal val="#ppt_x"/>
                                          </p:val>
                                        </p:tav>
                                        <p:tav tm="100000">
                                          <p:val>
                                            <p:strVal val="#ppt_x"/>
                                          </p:val>
                                        </p:tav>
                                      </p:tavLst>
                                    </p:anim>
                                    <p:anim calcmode="lin" valueType="num">
                                      <p:cBhvr>
                                        <p:cTn id="28" dur="500" fill="hold"/>
                                        <p:tgtEl>
                                          <p:spTgt spid="31"/>
                                        </p:tgtEl>
                                        <p:attrNameLst>
                                          <p:attrName>ppt_y</p:attrName>
                                        </p:attrNameLst>
                                      </p:cBhvr>
                                      <p:tavLst>
                                        <p:tav tm="0">
                                          <p:val>
                                            <p:strVal val="#ppt_y-.1"/>
                                          </p:val>
                                        </p:tav>
                                        <p:tav tm="100000">
                                          <p:val>
                                            <p:strVal val="#ppt_y"/>
                                          </p:val>
                                        </p:tav>
                                      </p:tavLst>
                                    </p:anim>
                                  </p:childTnLst>
                                </p:cTn>
                              </p:par>
                            </p:childTnLst>
                          </p:cTn>
                        </p:par>
                        <p:par>
                          <p:cTn id="29" fill="hold">
                            <p:stCondLst>
                              <p:cond delay="2000"/>
                            </p:stCondLst>
                            <p:childTnLst>
                              <p:par>
                                <p:cTn id="30" presetID="12" presetClass="entr" presetSubtype="8"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p:tgtEl>
                                          <p:spTgt spid="23"/>
                                        </p:tgtEl>
                                        <p:attrNameLst>
                                          <p:attrName>ppt_x</p:attrName>
                                        </p:attrNameLst>
                                      </p:cBhvr>
                                      <p:tavLst>
                                        <p:tav tm="0">
                                          <p:val>
                                            <p:strVal val="#ppt_x-#ppt_w*1.125000"/>
                                          </p:val>
                                        </p:tav>
                                        <p:tav tm="100000">
                                          <p:val>
                                            <p:strVal val="#ppt_x"/>
                                          </p:val>
                                        </p:tav>
                                      </p:tavLst>
                                    </p:anim>
                                    <p:animEffect transition="in" filter="wipe(right)">
                                      <p:cBhvr>
                                        <p:cTn id="33" dur="500"/>
                                        <p:tgtEl>
                                          <p:spTgt spid="23"/>
                                        </p:tgtEl>
                                      </p:cBhvr>
                                    </p:animEffect>
                                  </p:childTnLst>
                                </p:cTn>
                              </p:par>
                            </p:childTnLst>
                          </p:cTn>
                        </p:par>
                        <p:par>
                          <p:cTn id="34" fill="hold">
                            <p:stCondLst>
                              <p:cond delay="2500"/>
                            </p:stCondLst>
                            <p:childTnLst>
                              <p:par>
                                <p:cTn id="35" presetID="47" presetClass="entr" presetSubtype="0" fill="hold" grpId="0" nodeType="after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anim calcmode="lin" valueType="num">
                                      <p:cBhvr>
                                        <p:cTn id="38" dur="500" fill="hold"/>
                                        <p:tgtEl>
                                          <p:spTgt spid="25"/>
                                        </p:tgtEl>
                                        <p:attrNameLst>
                                          <p:attrName>ppt_x</p:attrName>
                                        </p:attrNameLst>
                                      </p:cBhvr>
                                      <p:tavLst>
                                        <p:tav tm="0">
                                          <p:val>
                                            <p:strVal val="#ppt_x"/>
                                          </p:val>
                                        </p:tav>
                                        <p:tav tm="100000">
                                          <p:val>
                                            <p:strVal val="#ppt_x"/>
                                          </p:val>
                                        </p:tav>
                                      </p:tavLst>
                                    </p:anim>
                                    <p:anim calcmode="lin" valueType="num">
                                      <p:cBhvr>
                                        <p:cTn id="39" dur="500" fill="hold"/>
                                        <p:tgtEl>
                                          <p:spTgt spid="25"/>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2" presetClass="entr" presetSubtype="4"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 calcmode="lin" valueType="num">
                                      <p:cBhvr additive="base">
                                        <p:cTn id="43" dur="500" fill="hold"/>
                                        <p:tgtEl>
                                          <p:spTgt spid="29"/>
                                        </p:tgtEl>
                                        <p:attrNameLst>
                                          <p:attrName>ppt_x</p:attrName>
                                        </p:attrNameLst>
                                      </p:cBhvr>
                                      <p:tavLst>
                                        <p:tav tm="0">
                                          <p:val>
                                            <p:strVal val="#ppt_x"/>
                                          </p:val>
                                        </p:tav>
                                        <p:tav tm="100000">
                                          <p:val>
                                            <p:strVal val="#ppt_x"/>
                                          </p:val>
                                        </p:tav>
                                      </p:tavLst>
                                    </p:anim>
                                    <p:anim calcmode="lin" valueType="num">
                                      <p:cBhvr additive="base">
                                        <p:cTn id="44" dur="500" fill="hold"/>
                                        <p:tgtEl>
                                          <p:spTgt spid="2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20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500" fill="hold"/>
                                        <p:tgtEl>
                                          <p:spTgt spid="30"/>
                                        </p:tgtEl>
                                        <p:attrNameLst>
                                          <p:attrName>ppt_x</p:attrName>
                                        </p:attrNameLst>
                                      </p:cBhvr>
                                      <p:tavLst>
                                        <p:tav tm="0">
                                          <p:val>
                                            <p:strVal val="#ppt_x"/>
                                          </p:val>
                                        </p:tav>
                                        <p:tav tm="100000">
                                          <p:val>
                                            <p:strVal val="#ppt_x"/>
                                          </p:val>
                                        </p:tav>
                                      </p:tavLst>
                                    </p:anim>
                                    <p:anim calcmode="lin" valueType="num">
                                      <p:cBhvr additive="base">
                                        <p:cTn id="48" dur="500" fill="hold"/>
                                        <p:tgtEl>
                                          <p:spTgt spid="30"/>
                                        </p:tgtEl>
                                        <p:attrNameLst>
                                          <p:attrName>ppt_y</p:attrName>
                                        </p:attrNameLst>
                                      </p:cBhvr>
                                      <p:tavLst>
                                        <p:tav tm="0">
                                          <p:val>
                                            <p:strVal val="1+#ppt_h/2"/>
                                          </p:val>
                                        </p:tav>
                                        <p:tav tm="100000">
                                          <p:val>
                                            <p:strVal val="#ppt_y"/>
                                          </p:val>
                                        </p:tav>
                                      </p:tavLst>
                                    </p:anim>
                                  </p:childTnLst>
                                </p:cTn>
                              </p:par>
                            </p:childTnLst>
                          </p:cTn>
                        </p:par>
                        <p:par>
                          <p:cTn id="49" fill="hold">
                            <p:stCondLst>
                              <p:cond delay="3500"/>
                            </p:stCondLst>
                            <p:childTnLst>
                              <p:par>
                                <p:cTn id="50" presetID="2" presetClass="entr" presetSubtype="4" fill="hold" grpId="0" nodeType="afterEffect">
                                  <p:stCondLst>
                                    <p:cond delay="0"/>
                                  </p:stCondLst>
                                  <p:childTnLst>
                                    <p:set>
                                      <p:cBhvr>
                                        <p:cTn id="51" dur="1" fill="hold">
                                          <p:stCondLst>
                                            <p:cond delay="0"/>
                                          </p:stCondLst>
                                        </p:cTn>
                                        <p:tgtEl>
                                          <p:spTgt spid="32"/>
                                        </p:tgtEl>
                                        <p:attrNameLst>
                                          <p:attrName>style.visibility</p:attrName>
                                        </p:attrNameLst>
                                      </p:cBhvr>
                                      <p:to>
                                        <p:strVal val="visible"/>
                                      </p:to>
                                    </p:set>
                                    <p:anim calcmode="lin" valueType="num">
                                      <p:cBhvr additive="base">
                                        <p:cTn id="52" dur="500" fill="hold"/>
                                        <p:tgtEl>
                                          <p:spTgt spid="32"/>
                                        </p:tgtEl>
                                        <p:attrNameLst>
                                          <p:attrName>ppt_x</p:attrName>
                                        </p:attrNameLst>
                                      </p:cBhvr>
                                      <p:tavLst>
                                        <p:tav tm="0">
                                          <p:val>
                                            <p:strVal val="#ppt_x"/>
                                          </p:val>
                                        </p:tav>
                                        <p:tav tm="100000">
                                          <p:val>
                                            <p:strVal val="#ppt_x"/>
                                          </p:val>
                                        </p:tav>
                                      </p:tavLst>
                                    </p:anim>
                                    <p:anim calcmode="lin" valueType="num">
                                      <p:cBhvr additive="base">
                                        <p:cTn id="53" dur="500" fill="hold"/>
                                        <p:tgtEl>
                                          <p:spTgt spid="32"/>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200"/>
                                  </p:stCondLst>
                                  <p:childTnLst>
                                    <p:set>
                                      <p:cBhvr>
                                        <p:cTn id="55" dur="1" fill="hold">
                                          <p:stCondLst>
                                            <p:cond delay="0"/>
                                          </p:stCondLst>
                                        </p:cTn>
                                        <p:tgtEl>
                                          <p:spTgt spid="33"/>
                                        </p:tgtEl>
                                        <p:attrNameLst>
                                          <p:attrName>style.visibility</p:attrName>
                                        </p:attrNameLst>
                                      </p:cBhvr>
                                      <p:to>
                                        <p:strVal val="visible"/>
                                      </p:to>
                                    </p:set>
                                    <p:anim calcmode="lin" valueType="num">
                                      <p:cBhvr additive="base">
                                        <p:cTn id="56" dur="500" fill="hold"/>
                                        <p:tgtEl>
                                          <p:spTgt spid="33"/>
                                        </p:tgtEl>
                                        <p:attrNameLst>
                                          <p:attrName>ppt_x</p:attrName>
                                        </p:attrNameLst>
                                      </p:cBhvr>
                                      <p:tavLst>
                                        <p:tav tm="0">
                                          <p:val>
                                            <p:strVal val="#ppt_x"/>
                                          </p:val>
                                        </p:tav>
                                        <p:tav tm="100000">
                                          <p:val>
                                            <p:strVal val="#ppt_x"/>
                                          </p:val>
                                        </p:tav>
                                      </p:tavLst>
                                    </p:anim>
                                    <p:anim calcmode="lin" valueType="num">
                                      <p:cBhvr additive="base">
                                        <p:cTn id="57"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5" grpId="0"/>
      <p:bldP spid="29" grpId="0"/>
      <p:bldP spid="30" grpId="0"/>
      <p:bldP spid="31" grpId="0"/>
      <p:bldP spid="32" grpId="0"/>
      <p:bldP spid="3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567188" y="2021434"/>
            <a:ext cx="2873914" cy="2190498"/>
            <a:chOff x="6566394" y="2021434"/>
            <a:chExt cx="2873914" cy="2190498"/>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6200000" scaled="1"/>
            <a:tileRect/>
          </a:gradFill>
        </p:grpSpPr>
        <p:sp>
          <p:nvSpPr>
            <p:cNvPr id="74" name="任意多边形 73"/>
            <p:cNvSpPr/>
            <p:nvPr/>
          </p:nvSpPr>
          <p:spPr>
            <a:xfrm flipH="1">
              <a:off x="6566394"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1" fmla="*/ 367678 w 370875"/>
                <a:gd name="connsiteY0-2" fmla="*/ 232793 h 232793"/>
                <a:gd name="connsiteX1-3" fmla="*/ 370875 w 370875"/>
                <a:gd name="connsiteY1-4" fmla="*/ 92116 h 232793"/>
                <a:gd name="connsiteX2-5" fmla="*/ 0 w 370875"/>
                <a:gd name="connsiteY2-6" fmla="*/ 226398 h 232793"/>
                <a:gd name="connsiteX3-7" fmla="*/ 367678 w 370875"/>
                <a:gd name="connsiteY3-8" fmla="*/ 232793 h 232793"/>
                <a:gd name="connsiteX0-9" fmla="*/ 367678 w 370875"/>
                <a:gd name="connsiteY0-10" fmla="*/ 233290 h 233290"/>
                <a:gd name="connsiteX1-11" fmla="*/ 370875 w 370875"/>
                <a:gd name="connsiteY1-12" fmla="*/ 92613 h 233290"/>
                <a:gd name="connsiteX2-13" fmla="*/ 0 w 370875"/>
                <a:gd name="connsiteY2-14" fmla="*/ 226895 h 233290"/>
                <a:gd name="connsiteX3-15" fmla="*/ 367678 w 370875"/>
                <a:gd name="connsiteY3-16" fmla="*/ 233290 h 233290"/>
                <a:gd name="connsiteX0-17" fmla="*/ 367678 w 370875"/>
                <a:gd name="connsiteY0-18" fmla="*/ 229170 h 229170"/>
                <a:gd name="connsiteX1-19" fmla="*/ 370875 w 370875"/>
                <a:gd name="connsiteY1-20" fmla="*/ 88493 h 229170"/>
                <a:gd name="connsiteX2-21" fmla="*/ 0 w 370875"/>
                <a:gd name="connsiteY2-22" fmla="*/ 222775 h 229170"/>
                <a:gd name="connsiteX3-23" fmla="*/ 367678 w 370875"/>
                <a:gd name="connsiteY3-24" fmla="*/ 229170 h 229170"/>
                <a:gd name="connsiteX0-25" fmla="*/ 386861 w 390058"/>
                <a:gd name="connsiteY0-26" fmla="*/ 227542 h 230739"/>
                <a:gd name="connsiteX1-27" fmla="*/ 390058 w 390058"/>
                <a:gd name="connsiteY1-28" fmla="*/ 86865 h 230739"/>
                <a:gd name="connsiteX2-29" fmla="*/ 0 w 390058"/>
                <a:gd name="connsiteY2-30" fmla="*/ 230739 h 230739"/>
                <a:gd name="connsiteX3-31" fmla="*/ 386861 w 390058"/>
                <a:gd name="connsiteY3-32" fmla="*/ 227542 h 230739"/>
                <a:gd name="connsiteX0-33" fmla="*/ 386861 w 390058"/>
                <a:gd name="connsiteY0-34" fmla="*/ 231640 h 234837"/>
                <a:gd name="connsiteX1-35" fmla="*/ 390058 w 390058"/>
                <a:gd name="connsiteY1-36" fmla="*/ 90963 h 234837"/>
                <a:gd name="connsiteX2-37" fmla="*/ 0 w 390058"/>
                <a:gd name="connsiteY2-38" fmla="*/ 234837 h 234837"/>
                <a:gd name="connsiteX3-39" fmla="*/ 386861 w 390058"/>
                <a:gd name="connsiteY3-40" fmla="*/ 231640 h 234837"/>
                <a:gd name="connsiteX0-41" fmla="*/ 386861 w 397219"/>
                <a:gd name="connsiteY0-42" fmla="*/ 231640 h 234837"/>
                <a:gd name="connsiteX1-43" fmla="*/ 390058 w 397219"/>
                <a:gd name="connsiteY1-44" fmla="*/ 90963 h 234837"/>
                <a:gd name="connsiteX2-45" fmla="*/ 0 w 397219"/>
                <a:gd name="connsiteY2-46" fmla="*/ 234837 h 234837"/>
                <a:gd name="connsiteX3-47" fmla="*/ 386861 w 397219"/>
                <a:gd name="connsiteY3-48" fmla="*/ 231640 h 234837"/>
                <a:gd name="connsiteX0-49" fmla="*/ 386861 w 401264"/>
                <a:gd name="connsiteY0-50" fmla="*/ 231640 h 234837"/>
                <a:gd name="connsiteX1-51" fmla="*/ 390058 w 401264"/>
                <a:gd name="connsiteY1-52" fmla="*/ 90963 h 234837"/>
                <a:gd name="connsiteX2-53" fmla="*/ 0 w 401264"/>
                <a:gd name="connsiteY2-54" fmla="*/ 234837 h 234837"/>
                <a:gd name="connsiteX3-55" fmla="*/ 386861 w 401264"/>
                <a:gd name="connsiteY3-56" fmla="*/ 231640 h 234837"/>
                <a:gd name="connsiteX0-57" fmla="*/ 386861 w 406990"/>
                <a:gd name="connsiteY0-58" fmla="*/ 231640 h 234837"/>
                <a:gd name="connsiteX1-59" fmla="*/ 390058 w 406990"/>
                <a:gd name="connsiteY1-60" fmla="*/ 90963 h 234837"/>
                <a:gd name="connsiteX2-61" fmla="*/ 0 w 406990"/>
                <a:gd name="connsiteY2-62" fmla="*/ 234837 h 234837"/>
                <a:gd name="connsiteX3-63" fmla="*/ 386861 w 406990"/>
                <a:gd name="connsiteY3-64" fmla="*/ 231640 h 234837"/>
                <a:gd name="connsiteX0-65" fmla="*/ 386861 w 400092"/>
                <a:gd name="connsiteY0-66" fmla="*/ 231640 h 234837"/>
                <a:gd name="connsiteX1-67" fmla="*/ 390058 w 400092"/>
                <a:gd name="connsiteY1-68" fmla="*/ 90963 h 234837"/>
                <a:gd name="connsiteX2-69" fmla="*/ 0 w 400092"/>
                <a:gd name="connsiteY2-70" fmla="*/ 234837 h 234837"/>
                <a:gd name="connsiteX3-71" fmla="*/ 386861 w 400092"/>
                <a:gd name="connsiteY3-72" fmla="*/ 231640 h 234837"/>
                <a:gd name="connsiteX0-73" fmla="*/ 386861 w 400092"/>
                <a:gd name="connsiteY0-74" fmla="*/ 231640 h 234837"/>
                <a:gd name="connsiteX1-75" fmla="*/ 390058 w 400092"/>
                <a:gd name="connsiteY1-76" fmla="*/ 90963 h 234837"/>
                <a:gd name="connsiteX2-77" fmla="*/ 0 w 400092"/>
                <a:gd name="connsiteY2-78" fmla="*/ 234837 h 234837"/>
                <a:gd name="connsiteX3-79" fmla="*/ 386861 w 400092"/>
                <a:gd name="connsiteY3-80" fmla="*/ 231640 h 234837"/>
                <a:gd name="connsiteX0-81" fmla="*/ 386861 w 400092"/>
                <a:gd name="connsiteY0-82" fmla="*/ 228587 h 231784"/>
                <a:gd name="connsiteX1-83" fmla="*/ 390058 w 400092"/>
                <a:gd name="connsiteY1-84" fmla="*/ 87910 h 231784"/>
                <a:gd name="connsiteX2-85" fmla="*/ 0 w 400092"/>
                <a:gd name="connsiteY2-86" fmla="*/ 231784 h 231784"/>
                <a:gd name="connsiteX3-87" fmla="*/ 386861 w 400092"/>
                <a:gd name="connsiteY3-88" fmla="*/ 228587 h 231784"/>
              </a:gdLst>
              <a:ahLst/>
              <a:cxnLst>
                <a:cxn ang="0">
                  <a:pos x="connsiteX0-1" y="connsiteY0-2"/>
                </a:cxn>
                <a:cxn ang="0">
                  <a:pos x="connsiteX1-3" y="connsiteY1-4"/>
                </a:cxn>
                <a:cxn ang="0">
                  <a:pos x="connsiteX2-5" y="connsiteY2-6"/>
                </a:cxn>
                <a:cxn ang="0">
                  <a:pos x="connsiteX3-7" y="connsiteY3-8"/>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sp>
          <p:nvSpPr>
            <p:cNvPr id="51" name="任意多边形 50"/>
            <p:cNvSpPr/>
            <p:nvPr/>
          </p:nvSpPr>
          <p:spPr>
            <a:xfrm flipH="1">
              <a:off x="6595750" y="2021434"/>
              <a:ext cx="2844558" cy="2190498"/>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1" fmla="*/ 0 w 2029722"/>
                <a:gd name="connsiteY0-2" fmla="*/ 1574572 h 1574572"/>
                <a:gd name="connsiteX1-3" fmla="*/ 947203 w 2029722"/>
                <a:gd name="connsiteY1-4" fmla="*/ 0 h 1574572"/>
                <a:gd name="connsiteX2-5" fmla="*/ 1931311 w 2029722"/>
                <a:gd name="connsiteY2-6" fmla="*/ 24603 h 1574572"/>
                <a:gd name="connsiteX3-7" fmla="*/ 2029722 w 2029722"/>
                <a:gd name="connsiteY3-8" fmla="*/ 106612 h 1574572"/>
                <a:gd name="connsiteX4-9" fmla="*/ 1008710 w 2029722"/>
                <a:gd name="connsiteY4-10" fmla="*/ 1570472 h 1574572"/>
                <a:gd name="connsiteX5-11" fmla="*/ 0 w 2029722"/>
                <a:gd name="connsiteY5-12" fmla="*/ 1574572 h 1574572"/>
                <a:gd name="connsiteX0-13" fmla="*/ 0 w 2029722"/>
                <a:gd name="connsiteY0-14" fmla="*/ 1574572 h 1574572"/>
                <a:gd name="connsiteX1-15" fmla="*/ 947203 w 2029722"/>
                <a:gd name="connsiteY1-16" fmla="*/ 0 h 1574572"/>
                <a:gd name="connsiteX2-17" fmla="*/ 1931311 w 2029722"/>
                <a:gd name="connsiteY2-18" fmla="*/ 24603 h 1574572"/>
                <a:gd name="connsiteX3-19" fmla="*/ 2029722 w 2029722"/>
                <a:gd name="connsiteY3-20" fmla="*/ 106612 h 1574572"/>
                <a:gd name="connsiteX4-21" fmla="*/ 1008710 w 2029722"/>
                <a:gd name="connsiteY4-22" fmla="*/ 1570472 h 1574572"/>
                <a:gd name="connsiteX5-23" fmla="*/ 0 w 2029722"/>
                <a:gd name="connsiteY5-24" fmla="*/ 1574572 h 1574572"/>
                <a:gd name="connsiteX0-25" fmla="*/ 0 w 2029722"/>
                <a:gd name="connsiteY0-26" fmla="*/ 1574572 h 1574572"/>
                <a:gd name="connsiteX1-27" fmla="*/ 947203 w 2029722"/>
                <a:gd name="connsiteY1-28" fmla="*/ 0 h 1574572"/>
                <a:gd name="connsiteX2-29" fmla="*/ 1931311 w 2029722"/>
                <a:gd name="connsiteY2-30" fmla="*/ 24603 h 1574572"/>
                <a:gd name="connsiteX3-31" fmla="*/ 2029722 w 2029722"/>
                <a:gd name="connsiteY3-32" fmla="*/ 106612 h 1574572"/>
                <a:gd name="connsiteX4-33" fmla="*/ 1008710 w 2029722"/>
                <a:gd name="connsiteY4-34" fmla="*/ 1570472 h 1574572"/>
                <a:gd name="connsiteX5-35" fmla="*/ 0 w 2029722"/>
                <a:gd name="connsiteY5-36" fmla="*/ 1574572 h 1574572"/>
                <a:gd name="connsiteX0-37" fmla="*/ 0 w 2029722"/>
                <a:gd name="connsiteY0-38" fmla="*/ 1574572 h 1574572"/>
                <a:gd name="connsiteX1-39" fmla="*/ 947203 w 2029722"/>
                <a:gd name="connsiteY1-40" fmla="*/ 0 h 1574572"/>
                <a:gd name="connsiteX2-41" fmla="*/ 1931311 w 2029722"/>
                <a:gd name="connsiteY2-42" fmla="*/ 24603 h 1574572"/>
                <a:gd name="connsiteX3-43" fmla="*/ 2029722 w 2029722"/>
                <a:gd name="connsiteY3-44" fmla="*/ 106612 h 1574572"/>
                <a:gd name="connsiteX4-45" fmla="*/ 1008710 w 2029722"/>
                <a:gd name="connsiteY4-46" fmla="*/ 1570472 h 1574572"/>
                <a:gd name="connsiteX5-47" fmla="*/ 0 w 2029722"/>
                <a:gd name="connsiteY5-48" fmla="*/ 1574572 h 1574572"/>
                <a:gd name="connsiteX0-49" fmla="*/ 0 w 2029722"/>
                <a:gd name="connsiteY0-50" fmla="*/ 1574572 h 1574572"/>
                <a:gd name="connsiteX1-51" fmla="*/ 947203 w 2029722"/>
                <a:gd name="connsiteY1-52" fmla="*/ 0 h 1574572"/>
                <a:gd name="connsiteX2-53" fmla="*/ 1931311 w 2029722"/>
                <a:gd name="connsiteY2-54" fmla="*/ 24603 h 1574572"/>
                <a:gd name="connsiteX3-55" fmla="*/ 2029722 w 2029722"/>
                <a:gd name="connsiteY3-56" fmla="*/ 106612 h 1574572"/>
                <a:gd name="connsiteX4-57" fmla="*/ 1008710 w 2029722"/>
                <a:gd name="connsiteY4-58" fmla="*/ 1570472 h 1574572"/>
                <a:gd name="connsiteX5-59" fmla="*/ 0 w 2029722"/>
                <a:gd name="connsiteY5-60" fmla="*/ 1574572 h 1574572"/>
                <a:gd name="connsiteX0-61" fmla="*/ 0 w 2029722"/>
                <a:gd name="connsiteY0-62" fmla="*/ 1574572 h 1574572"/>
                <a:gd name="connsiteX1-63" fmla="*/ 947203 w 2029722"/>
                <a:gd name="connsiteY1-64" fmla="*/ 0 h 1574572"/>
                <a:gd name="connsiteX2-65" fmla="*/ 1931311 w 2029722"/>
                <a:gd name="connsiteY2-66" fmla="*/ 24603 h 1574572"/>
                <a:gd name="connsiteX3-67" fmla="*/ 2009219 w 2029722"/>
                <a:gd name="connsiteY3-68" fmla="*/ 57406 h 1574572"/>
                <a:gd name="connsiteX4-69" fmla="*/ 2029722 w 2029722"/>
                <a:gd name="connsiteY4-70" fmla="*/ 106612 h 1574572"/>
                <a:gd name="connsiteX5-71" fmla="*/ 1008710 w 2029722"/>
                <a:gd name="connsiteY5-72" fmla="*/ 1570472 h 1574572"/>
                <a:gd name="connsiteX6" fmla="*/ 0 w 2029722"/>
                <a:gd name="connsiteY6" fmla="*/ 1574572 h 1574572"/>
                <a:gd name="connsiteX0-73" fmla="*/ 0 w 2029722"/>
                <a:gd name="connsiteY0-74" fmla="*/ 1574572 h 1574572"/>
                <a:gd name="connsiteX1-75" fmla="*/ 947203 w 2029722"/>
                <a:gd name="connsiteY1-76" fmla="*/ 0 h 1574572"/>
                <a:gd name="connsiteX2-77" fmla="*/ 1931311 w 2029722"/>
                <a:gd name="connsiteY2-78" fmla="*/ 24603 h 1574572"/>
                <a:gd name="connsiteX3-79" fmla="*/ 2009219 w 2029722"/>
                <a:gd name="connsiteY3-80" fmla="*/ 57406 h 1574572"/>
                <a:gd name="connsiteX4-81" fmla="*/ 2029722 w 2029722"/>
                <a:gd name="connsiteY4-82" fmla="*/ 106612 h 1574572"/>
                <a:gd name="connsiteX5-83" fmla="*/ 1008710 w 2029722"/>
                <a:gd name="connsiteY5-84" fmla="*/ 1570472 h 1574572"/>
                <a:gd name="connsiteX6-85" fmla="*/ 0 w 2029722"/>
                <a:gd name="connsiteY6-86" fmla="*/ 1574572 h 1574572"/>
                <a:gd name="connsiteX0-87" fmla="*/ 0 w 2029722"/>
                <a:gd name="connsiteY0-88" fmla="*/ 1574572 h 1574572"/>
                <a:gd name="connsiteX1-89" fmla="*/ 947203 w 2029722"/>
                <a:gd name="connsiteY1-90" fmla="*/ 0 h 1574572"/>
                <a:gd name="connsiteX2-91" fmla="*/ 1931311 w 2029722"/>
                <a:gd name="connsiteY2-92" fmla="*/ 24603 h 1574572"/>
                <a:gd name="connsiteX3-93" fmla="*/ 2009219 w 2029722"/>
                <a:gd name="connsiteY3-94" fmla="*/ 57406 h 1574572"/>
                <a:gd name="connsiteX4-95" fmla="*/ 2029722 w 2029722"/>
                <a:gd name="connsiteY4-96" fmla="*/ 106612 h 1574572"/>
                <a:gd name="connsiteX5-97" fmla="*/ 1029212 w 2029722"/>
                <a:gd name="connsiteY5-98" fmla="*/ 1566371 h 1574572"/>
                <a:gd name="connsiteX6-99" fmla="*/ 0 w 2029722"/>
                <a:gd name="connsiteY6-100" fmla="*/ 1574572 h 1574572"/>
                <a:gd name="connsiteX0-101" fmla="*/ 0 w 2029722"/>
                <a:gd name="connsiteY0-102" fmla="*/ 1574572 h 1574572"/>
                <a:gd name="connsiteX1-103" fmla="*/ 947203 w 2029722"/>
                <a:gd name="connsiteY1-104" fmla="*/ 0 h 1574572"/>
                <a:gd name="connsiteX2-105" fmla="*/ 1931311 w 2029722"/>
                <a:gd name="connsiteY2-106" fmla="*/ 24603 h 1574572"/>
                <a:gd name="connsiteX3-107" fmla="*/ 2009219 w 2029722"/>
                <a:gd name="connsiteY3-108" fmla="*/ 57406 h 1574572"/>
                <a:gd name="connsiteX4-109" fmla="*/ 2029722 w 2029722"/>
                <a:gd name="connsiteY4-110" fmla="*/ 106612 h 1574572"/>
                <a:gd name="connsiteX5-111" fmla="*/ 1029212 w 2029722"/>
                <a:gd name="connsiteY5-112" fmla="*/ 1566371 h 1574572"/>
                <a:gd name="connsiteX6-113" fmla="*/ 0 w 2029722"/>
                <a:gd name="connsiteY6-114" fmla="*/ 1574572 h 1574572"/>
                <a:gd name="connsiteX0-115" fmla="*/ 0 w 2112234"/>
                <a:gd name="connsiteY0-116" fmla="*/ 1602749 h 1602749"/>
                <a:gd name="connsiteX1-117" fmla="*/ 947203 w 2112234"/>
                <a:gd name="connsiteY1-118" fmla="*/ 28177 h 1602749"/>
                <a:gd name="connsiteX2-119" fmla="*/ 1931311 w 2112234"/>
                <a:gd name="connsiteY2-120" fmla="*/ 52780 h 1602749"/>
                <a:gd name="connsiteX3-121" fmla="*/ 2029722 w 2112234"/>
                <a:gd name="connsiteY3-122" fmla="*/ 134789 h 1602749"/>
                <a:gd name="connsiteX4-123" fmla="*/ 1029212 w 2112234"/>
                <a:gd name="connsiteY4-124" fmla="*/ 1594548 h 1602749"/>
                <a:gd name="connsiteX5-125" fmla="*/ 0 w 2112234"/>
                <a:gd name="connsiteY5-126" fmla="*/ 1602749 h 1602749"/>
                <a:gd name="connsiteX0-127" fmla="*/ 0 w 2094991"/>
                <a:gd name="connsiteY0-128" fmla="*/ 1602749 h 1602749"/>
                <a:gd name="connsiteX1-129" fmla="*/ 947203 w 2094991"/>
                <a:gd name="connsiteY1-130" fmla="*/ 28177 h 1602749"/>
                <a:gd name="connsiteX2-131" fmla="*/ 1931311 w 2094991"/>
                <a:gd name="connsiteY2-132" fmla="*/ 52780 h 1602749"/>
                <a:gd name="connsiteX3-133" fmla="*/ 2029722 w 2094991"/>
                <a:gd name="connsiteY3-134" fmla="*/ 134789 h 1602749"/>
                <a:gd name="connsiteX4-135" fmla="*/ 1029212 w 2094991"/>
                <a:gd name="connsiteY4-136" fmla="*/ 1594548 h 1602749"/>
                <a:gd name="connsiteX5-137" fmla="*/ 0 w 2094991"/>
                <a:gd name="connsiteY5-138" fmla="*/ 1602749 h 1602749"/>
                <a:gd name="connsiteX0-139" fmla="*/ 0 w 2029722"/>
                <a:gd name="connsiteY0-140" fmla="*/ 1574572 h 1574572"/>
                <a:gd name="connsiteX1-141" fmla="*/ 947203 w 2029722"/>
                <a:gd name="connsiteY1-142" fmla="*/ 0 h 1574572"/>
                <a:gd name="connsiteX2-143" fmla="*/ 1931311 w 2029722"/>
                <a:gd name="connsiteY2-144" fmla="*/ 24603 h 1574572"/>
                <a:gd name="connsiteX3-145" fmla="*/ 2029722 w 2029722"/>
                <a:gd name="connsiteY3-146" fmla="*/ 106612 h 1574572"/>
                <a:gd name="connsiteX4-147" fmla="*/ 1029212 w 2029722"/>
                <a:gd name="connsiteY4-148" fmla="*/ 1566371 h 1574572"/>
                <a:gd name="connsiteX5-149" fmla="*/ 0 w 2029722"/>
                <a:gd name="connsiteY5-150" fmla="*/ 1574572 h 1574572"/>
                <a:gd name="connsiteX0-151" fmla="*/ 0 w 2029722"/>
                <a:gd name="connsiteY0-152" fmla="*/ 1574572 h 1574572"/>
                <a:gd name="connsiteX1-153" fmla="*/ 947203 w 2029722"/>
                <a:gd name="connsiteY1-154" fmla="*/ 0 h 1574572"/>
                <a:gd name="connsiteX2-155" fmla="*/ 1931311 w 2029722"/>
                <a:gd name="connsiteY2-156" fmla="*/ 24603 h 1574572"/>
                <a:gd name="connsiteX3-157" fmla="*/ 2029722 w 2029722"/>
                <a:gd name="connsiteY3-158" fmla="*/ 106612 h 1574572"/>
                <a:gd name="connsiteX4-159" fmla="*/ 1029212 w 2029722"/>
                <a:gd name="connsiteY4-160" fmla="*/ 1566371 h 1574572"/>
                <a:gd name="connsiteX5-161" fmla="*/ 0 w 2029722"/>
                <a:gd name="connsiteY5-162" fmla="*/ 1574572 h 1574572"/>
                <a:gd name="connsiteX0-163" fmla="*/ 0 w 2026763"/>
                <a:gd name="connsiteY0-164" fmla="*/ 1574572 h 1574572"/>
                <a:gd name="connsiteX1-165" fmla="*/ 947203 w 2026763"/>
                <a:gd name="connsiteY1-166" fmla="*/ 0 h 1574572"/>
                <a:gd name="connsiteX2-167" fmla="*/ 1931311 w 2026763"/>
                <a:gd name="connsiteY2-168" fmla="*/ 24603 h 1574572"/>
                <a:gd name="connsiteX3-169" fmla="*/ 2026763 w 2026763"/>
                <a:gd name="connsiteY3-170" fmla="*/ 118448 h 1574572"/>
                <a:gd name="connsiteX4-171" fmla="*/ 1029212 w 2026763"/>
                <a:gd name="connsiteY4-172" fmla="*/ 1566371 h 1574572"/>
                <a:gd name="connsiteX5-173" fmla="*/ 0 w 2026763"/>
                <a:gd name="connsiteY5-174" fmla="*/ 1574572 h 1574572"/>
                <a:gd name="connsiteX0-175" fmla="*/ 0 w 2026763"/>
                <a:gd name="connsiteY0-176" fmla="*/ 1574572 h 1589231"/>
                <a:gd name="connsiteX1-177" fmla="*/ 947203 w 2026763"/>
                <a:gd name="connsiteY1-178" fmla="*/ 0 h 1589231"/>
                <a:gd name="connsiteX2-179" fmla="*/ 1931311 w 2026763"/>
                <a:gd name="connsiteY2-180" fmla="*/ 24603 h 1589231"/>
                <a:gd name="connsiteX3-181" fmla="*/ 2026763 w 2026763"/>
                <a:gd name="connsiteY3-182" fmla="*/ 118448 h 1589231"/>
                <a:gd name="connsiteX4-183" fmla="*/ 1029212 w 2026763"/>
                <a:gd name="connsiteY4-184" fmla="*/ 1589231 h 1589231"/>
                <a:gd name="connsiteX5-185" fmla="*/ 0 w 2026763"/>
                <a:gd name="connsiteY5-186" fmla="*/ 1574572 h 1589231"/>
                <a:gd name="connsiteX0-187" fmla="*/ 0 w 2026763"/>
                <a:gd name="connsiteY0-188" fmla="*/ 1574572 h 1601616"/>
                <a:gd name="connsiteX1-189" fmla="*/ 947203 w 2026763"/>
                <a:gd name="connsiteY1-190" fmla="*/ 0 h 1601616"/>
                <a:gd name="connsiteX2-191" fmla="*/ 1931311 w 2026763"/>
                <a:gd name="connsiteY2-192" fmla="*/ 24603 h 1601616"/>
                <a:gd name="connsiteX3-193" fmla="*/ 2026763 w 2026763"/>
                <a:gd name="connsiteY3-194" fmla="*/ 118448 h 1601616"/>
                <a:gd name="connsiteX4-195" fmla="*/ 1029212 w 2026763"/>
                <a:gd name="connsiteY4-196" fmla="*/ 1589231 h 1601616"/>
                <a:gd name="connsiteX5-197" fmla="*/ 0 w 2026763"/>
                <a:gd name="connsiteY5-198" fmla="*/ 1574572 h 1601616"/>
                <a:gd name="connsiteX0-199" fmla="*/ 0 w 2026763"/>
                <a:gd name="connsiteY0-200" fmla="*/ 1574572 h 1593194"/>
                <a:gd name="connsiteX1-201" fmla="*/ 947203 w 2026763"/>
                <a:gd name="connsiteY1-202" fmla="*/ 0 h 1593194"/>
                <a:gd name="connsiteX2-203" fmla="*/ 1931311 w 2026763"/>
                <a:gd name="connsiteY2-204" fmla="*/ 24603 h 1593194"/>
                <a:gd name="connsiteX3-205" fmla="*/ 2026763 w 2026763"/>
                <a:gd name="connsiteY3-206" fmla="*/ 118448 h 1593194"/>
                <a:gd name="connsiteX4-207" fmla="*/ 1029212 w 2026763"/>
                <a:gd name="connsiteY4-208" fmla="*/ 1589231 h 1593194"/>
                <a:gd name="connsiteX5-209" fmla="*/ 0 w 2026763"/>
                <a:gd name="connsiteY5-210" fmla="*/ 1574572 h 1593194"/>
                <a:gd name="connsiteX0-211" fmla="*/ 0 w 2023046"/>
                <a:gd name="connsiteY0-212" fmla="*/ 1563421 h 1589231"/>
                <a:gd name="connsiteX1-213" fmla="*/ 943486 w 2023046"/>
                <a:gd name="connsiteY1-214" fmla="*/ 0 h 1589231"/>
                <a:gd name="connsiteX2-215" fmla="*/ 1927594 w 2023046"/>
                <a:gd name="connsiteY2-216" fmla="*/ 24603 h 1589231"/>
                <a:gd name="connsiteX3-217" fmla="*/ 2023046 w 2023046"/>
                <a:gd name="connsiteY3-218" fmla="*/ 118448 h 1589231"/>
                <a:gd name="connsiteX4-219" fmla="*/ 1025495 w 2023046"/>
                <a:gd name="connsiteY4-220" fmla="*/ 1589231 h 1589231"/>
                <a:gd name="connsiteX5-221" fmla="*/ 0 w 2023046"/>
                <a:gd name="connsiteY5-222" fmla="*/ 1563421 h 1589231"/>
                <a:gd name="connsiteX0-223" fmla="*/ 0 w 2023046"/>
                <a:gd name="connsiteY0-224" fmla="*/ 1563421 h 1574847"/>
                <a:gd name="connsiteX1-225" fmla="*/ 943486 w 2023046"/>
                <a:gd name="connsiteY1-226" fmla="*/ 0 h 1574847"/>
                <a:gd name="connsiteX2-227" fmla="*/ 1927594 w 2023046"/>
                <a:gd name="connsiteY2-228" fmla="*/ 24603 h 1574847"/>
                <a:gd name="connsiteX3-229" fmla="*/ 2023046 w 2023046"/>
                <a:gd name="connsiteY3-230" fmla="*/ 118448 h 1574847"/>
                <a:gd name="connsiteX4-231" fmla="*/ 1029212 w 2023046"/>
                <a:gd name="connsiteY4-232" fmla="*/ 1548343 h 1574847"/>
                <a:gd name="connsiteX5-233" fmla="*/ 0 w 2023046"/>
                <a:gd name="connsiteY5-234" fmla="*/ 1563421 h 1574847"/>
                <a:gd name="connsiteX0-235" fmla="*/ 0 w 2023046"/>
                <a:gd name="connsiteY0-236" fmla="*/ 1563421 h 1563421"/>
                <a:gd name="connsiteX1-237" fmla="*/ 943486 w 2023046"/>
                <a:gd name="connsiteY1-238" fmla="*/ 0 h 1563421"/>
                <a:gd name="connsiteX2-239" fmla="*/ 1927594 w 2023046"/>
                <a:gd name="connsiteY2-240" fmla="*/ 24603 h 1563421"/>
                <a:gd name="connsiteX3-241" fmla="*/ 2023046 w 2023046"/>
                <a:gd name="connsiteY3-242" fmla="*/ 118448 h 1563421"/>
                <a:gd name="connsiteX4-243" fmla="*/ 1029212 w 2023046"/>
                <a:gd name="connsiteY4-244" fmla="*/ 1548343 h 1563421"/>
                <a:gd name="connsiteX5-245" fmla="*/ 0 w 2023046"/>
                <a:gd name="connsiteY5-246" fmla="*/ 1563421 h 1563421"/>
                <a:gd name="connsiteX0-247" fmla="*/ 0 w 2023046"/>
                <a:gd name="connsiteY0-248" fmla="*/ 1563421 h 1568845"/>
                <a:gd name="connsiteX1-249" fmla="*/ 943486 w 2023046"/>
                <a:gd name="connsiteY1-250" fmla="*/ 0 h 1568845"/>
                <a:gd name="connsiteX2-251" fmla="*/ 1927594 w 2023046"/>
                <a:gd name="connsiteY2-252" fmla="*/ 24603 h 1568845"/>
                <a:gd name="connsiteX3-253" fmla="*/ 2023046 w 2023046"/>
                <a:gd name="connsiteY3-254" fmla="*/ 118448 h 1568845"/>
                <a:gd name="connsiteX4-255" fmla="*/ 1012811 w 2023046"/>
                <a:gd name="connsiteY4-256" fmla="*/ 1568845 h 1568845"/>
                <a:gd name="connsiteX5-257" fmla="*/ 0 w 2023046"/>
                <a:gd name="connsiteY5-258" fmla="*/ 1563421 h 1568845"/>
                <a:gd name="connsiteX0-259" fmla="*/ 0 w 2023046"/>
                <a:gd name="connsiteY0-260" fmla="*/ 1575722 h 1575722"/>
                <a:gd name="connsiteX1-261" fmla="*/ 943486 w 2023046"/>
                <a:gd name="connsiteY1-262" fmla="*/ 0 h 1575722"/>
                <a:gd name="connsiteX2-263" fmla="*/ 1927594 w 2023046"/>
                <a:gd name="connsiteY2-264" fmla="*/ 24603 h 1575722"/>
                <a:gd name="connsiteX3-265" fmla="*/ 2023046 w 2023046"/>
                <a:gd name="connsiteY3-266" fmla="*/ 118448 h 1575722"/>
                <a:gd name="connsiteX4-267" fmla="*/ 1012811 w 2023046"/>
                <a:gd name="connsiteY4-268" fmla="*/ 1568845 h 1575722"/>
                <a:gd name="connsiteX5-269" fmla="*/ 0 w 2023046"/>
                <a:gd name="connsiteY5-270" fmla="*/ 1575722 h 1575722"/>
                <a:gd name="connsiteX0-271" fmla="*/ 0 w 2023046"/>
                <a:gd name="connsiteY0-272" fmla="*/ 1557880 h 1557880"/>
                <a:gd name="connsiteX1-273" fmla="*/ 947947 w 2023046"/>
                <a:gd name="connsiteY1-274" fmla="*/ 0 h 1557880"/>
                <a:gd name="connsiteX2-275" fmla="*/ 1927594 w 2023046"/>
                <a:gd name="connsiteY2-276" fmla="*/ 6761 h 1557880"/>
                <a:gd name="connsiteX3-277" fmla="*/ 2023046 w 2023046"/>
                <a:gd name="connsiteY3-278" fmla="*/ 100606 h 1557880"/>
                <a:gd name="connsiteX4-279" fmla="*/ 1012811 w 2023046"/>
                <a:gd name="connsiteY4-280" fmla="*/ 1551003 h 1557880"/>
                <a:gd name="connsiteX5-281" fmla="*/ 0 w 2023046"/>
                <a:gd name="connsiteY5-282" fmla="*/ 1557880 h 155788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023046" h="1557880">
                  <a:moveTo>
                    <a:pt x="0" y="1557880"/>
                  </a:moveTo>
                  <a:cubicBezTo>
                    <a:pt x="656072" y="163728"/>
                    <a:pt x="648615" y="123013"/>
                    <a:pt x="947947" y="0"/>
                  </a:cubicBezTo>
                  <a:lnTo>
                    <a:pt x="1927594" y="6761"/>
                  </a:lnTo>
                  <a:cubicBezTo>
                    <a:pt x="1981807" y="34055"/>
                    <a:pt x="1994802" y="50814"/>
                    <a:pt x="2023046" y="100606"/>
                  </a:cubicBezTo>
                  <a:cubicBezTo>
                    <a:pt x="1744216" y="-198728"/>
                    <a:pt x="1262938" y="1099954"/>
                    <a:pt x="1012811" y="1551003"/>
                  </a:cubicBezTo>
                  <a:lnTo>
                    <a:pt x="0" y="15578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grpSp>
      <p:grpSp>
        <p:nvGrpSpPr>
          <p:cNvPr id="2" name="组合 1"/>
          <p:cNvGrpSpPr/>
          <p:nvPr/>
        </p:nvGrpSpPr>
        <p:grpSpPr>
          <a:xfrm>
            <a:off x="3237275" y="2021434"/>
            <a:ext cx="2864179" cy="2179697"/>
            <a:chOff x="3236480" y="2021433"/>
            <a:chExt cx="2864179" cy="2179697"/>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8900000" scaled="1"/>
            <a:tileRect/>
          </a:gradFill>
        </p:grpSpPr>
        <p:sp>
          <p:nvSpPr>
            <p:cNvPr id="52" name="任意多边形 51"/>
            <p:cNvSpPr/>
            <p:nvPr/>
          </p:nvSpPr>
          <p:spPr>
            <a:xfrm>
              <a:off x="5538099"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1" fmla="*/ 367678 w 370875"/>
                <a:gd name="connsiteY0-2" fmla="*/ 232793 h 232793"/>
                <a:gd name="connsiteX1-3" fmla="*/ 370875 w 370875"/>
                <a:gd name="connsiteY1-4" fmla="*/ 92116 h 232793"/>
                <a:gd name="connsiteX2-5" fmla="*/ 0 w 370875"/>
                <a:gd name="connsiteY2-6" fmla="*/ 226398 h 232793"/>
                <a:gd name="connsiteX3-7" fmla="*/ 367678 w 370875"/>
                <a:gd name="connsiteY3-8" fmla="*/ 232793 h 232793"/>
                <a:gd name="connsiteX0-9" fmla="*/ 367678 w 370875"/>
                <a:gd name="connsiteY0-10" fmla="*/ 233290 h 233290"/>
                <a:gd name="connsiteX1-11" fmla="*/ 370875 w 370875"/>
                <a:gd name="connsiteY1-12" fmla="*/ 92613 h 233290"/>
                <a:gd name="connsiteX2-13" fmla="*/ 0 w 370875"/>
                <a:gd name="connsiteY2-14" fmla="*/ 226895 h 233290"/>
                <a:gd name="connsiteX3-15" fmla="*/ 367678 w 370875"/>
                <a:gd name="connsiteY3-16" fmla="*/ 233290 h 233290"/>
                <a:gd name="connsiteX0-17" fmla="*/ 367678 w 370875"/>
                <a:gd name="connsiteY0-18" fmla="*/ 229170 h 229170"/>
                <a:gd name="connsiteX1-19" fmla="*/ 370875 w 370875"/>
                <a:gd name="connsiteY1-20" fmla="*/ 88493 h 229170"/>
                <a:gd name="connsiteX2-21" fmla="*/ 0 w 370875"/>
                <a:gd name="connsiteY2-22" fmla="*/ 222775 h 229170"/>
                <a:gd name="connsiteX3-23" fmla="*/ 367678 w 370875"/>
                <a:gd name="connsiteY3-24" fmla="*/ 229170 h 229170"/>
                <a:gd name="connsiteX0-25" fmla="*/ 386861 w 390058"/>
                <a:gd name="connsiteY0-26" fmla="*/ 227542 h 230739"/>
                <a:gd name="connsiteX1-27" fmla="*/ 390058 w 390058"/>
                <a:gd name="connsiteY1-28" fmla="*/ 86865 h 230739"/>
                <a:gd name="connsiteX2-29" fmla="*/ 0 w 390058"/>
                <a:gd name="connsiteY2-30" fmla="*/ 230739 h 230739"/>
                <a:gd name="connsiteX3-31" fmla="*/ 386861 w 390058"/>
                <a:gd name="connsiteY3-32" fmla="*/ 227542 h 230739"/>
                <a:gd name="connsiteX0-33" fmla="*/ 386861 w 390058"/>
                <a:gd name="connsiteY0-34" fmla="*/ 231640 h 234837"/>
                <a:gd name="connsiteX1-35" fmla="*/ 390058 w 390058"/>
                <a:gd name="connsiteY1-36" fmla="*/ 90963 h 234837"/>
                <a:gd name="connsiteX2-37" fmla="*/ 0 w 390058"/>
                <a:gd name="connsiteY2-38" fmla="*/ 234837 h 234837"/>
                <a:gd name="connsiteX3-39" fmla="*/ 386861 w 390058"/>
                <a:gd name="connsiteY3-40" fmla="*/ 231640 h 234837"/>
                <a:gd name="connsiteX0-41" fmla="*/ 386861 w 397219"/>
                <a:gd name="connsiteY0-42" fmla="*/ 231640 h 234837"/>
                <a:gd name="connsiteX1-43" fmla="*/ 390058 w 397219"/>
                <a:gd name="connsiteY1-44" fmla="*/ 90963 h 234837"/>
                <a:gd name="connsiteX2-45" fmla="*/ 0 w 397219"/>
                <a:gd name="connsiteY2-46" fmla="*/ 234837 h 234837"/>
                <a:gd name="connsiteX3-47" fmla="*/ 386861 w 397219"/>
                <a:gd name="connsiteY3-48" fmla="*/ 231640 h 234837"/>
                <a:gd name="connsiteX0-49" fmla="*/ 386861 w 401264"/>
                <a:gd name="connsiteY0-50" fmla="*/ 231640 h 234837"/>
                <a:gd name="connsiteX1-51" fmla="*/ 390058 w 401264"/>
                <a:gd name="connsiteY1-52" fmla="*/ 90963 h 234837"/>
                <a:gd name="connsiteX2-53" fmla="*/ 0 w 401264"/>
                <a:gd name="connsiteY2-54" fmla="*/ 234837 h 234837"/>
                <a:gd name="connsiteX3-55" fmla="*/ 386861 w 401264"/>
                <a:gd name="connsiteY3-56" fmla="*/ 231640 h 234837"/>
                <a:gd name="connsiteX0-57" fmla="*/ 386861 w 406990"/>
                <a:gd name="connsiteY0-58" fmla="*/ 231640 h 234837"/>
                <a:gd name="connsiteX1-59" fmla="*/ 390058 w 406990"/>
                <a:gd name="connsiteY1-60" fmla="*/ 90963 h 234837"/>
                <a:gd name="connsiteX2-61" fmla="*/ 0 w 406990"/>
                <a:gd name="connsiteY2-62" fmla="*/ 234837 h 234837"/>
                <a:gd name="connsiteX3-63" fmla="*/ 386861 w 406990"/>
                <a:gd name="connsiteY3-64" fmla="*/ 231640 h 234837"/>
                <a:gd name="connsiteX0-65" fmla="*/ 386861 w 400092"/>
                <a:gd name="connsiteY0-66" fmla="*/ 231640 h 234837"/>
                <a:gd name="connsiteX1-67" fmla="*/ 390058 w 400092"/>
                <a:gd name="connsiteY1-68" fmla="*/ 90963 h 234837"/>
                <a:gd name="connsiteX2-69" fmla="*/ 0 w 400092"/>
                <a:gd name="connsiteY2-70" fmla="*/ 234837 h 234837"/>
                <a:gd name="connsiteX3-71" fmla="*/ 386861 w 400092"/>
                <a:gd name="connsiteY3-72" fmla="*/ 231640 h 234837"/>
                <a:gd name="connsiteX0-73" fmla="*/ 386861 w 400092"/>
                <a:gd name="connsiteY0-74" fmla="*/ 231640 h 234837"/>
                <a:gd name="connsiteX1-75" fmla="*/ 390058 w 400092"/>
                <a:gd name="connsiteY1-76" fmla="*/ 90963 h 234837"/>
                <a:gd name="connsiteX2-77" fmla="*/ 0 w 400092"/>
                <a:gd name="connsiteY2-78" fmla="*/ 234837 h 234837"/>
                <a:gd name="connsiteX3-79" fmla="*/ 386861 w 400092"/>
                <a:gd name="connsiteY3-80" fmla="*/ 231640 h 234837"/>
                <a:gd name="connsiteX0-81" fmla="*/ 386861 w 400092"/>
                <a:gd name="connsiteY0-82" fmla="*/ 228587 h 231784"/>
                <a:gd name="connsiteX1-83" fmla="*/ 390058 w 400092"/>
                <a:gd name="connsiteY1-84" fmla="*/ 87910 h 231784"/>
                <a:gd name="connsiteX2-85" fmla="*/ 0 w 400092"/>
                <a:gd name="connsiteY2-86" fmla="*/ 231784 h 231784"/>
                <a:gd name="connsiteX3-87" fmla="*/ 386861 w 400092"/>
                <a:gd name="connsiteY3-88" fmla="*/ 228587 h 231784"/>
              </a:gdLst>
              <a:ahLst/>
              <a:cxnLst>
                <a:cxn ang="0">
                  <a:pos x="connsiteX0-1" y="connsiteY0-2"/>
                </a:cxn>
                <a:cxn ang="0">
                  <a:pos x="connsiteX1-3" y="connsiteY1-4"/>
                </a:cxn>
                <a:cxn ang="0">
                  <a:pos x="connsiteX2-5" y="connsiteY2-6"/>
                </a:cxn>
                <a:cxn ang="0">
                  <a:pos x="connsiteX3-7" y="connsiteY3-8"/>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sp>
          <p:nvSpPr>
            <p:cNvPr id="53" name="任意多边形 52"/>
            <p:cNvSpPr/>
            <p:nvPr/>
          </p:nvSpPr>
          <p:spPr>
            <a:xfrm>
              <a:off x="3236480" y="2021433"/>
              <a:ext cx="2836007" cy="2179697"/>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1" fmla="*/ 0 w 2029722"/>
                <a:gd name="connsiteY0-2" fmla="*/ 1574572 h 1574572"/>
                <a:gd name="connsiteX1-3" fmla="*/ 947203 w 2029722"/>
                <a:gd name="connsiteY1-4" fmla="*/ 0 h 1574572"/>
                <a:gd name="connsiteX2-5" fmla="*/ 1931311 w 2029722"/>
                <a:gd name="connsiteY2-6" fmla="*/ 24603 h 1574572"/>
                <a:gd name="connsiteX3-7" fmla="*/ 2029722 w 2029722"/>
                <a:gd name="connsiteY3-8" fmla="*/ 106612 h 1574572"/>
                <a:gd name="connsiteX4-9" fmla="*/ 1008710 w 2029722"/>
                <a:gd name="connsiteY4-10" fmla="*/ 1570472 h 1574572"/>
                <a:gd name="connsiteX5-11" fmla="*/ 0 w 2029722"/>
                <a:gd name="connsiteY5-12" fmla="*/ 1574572 h 1574572"/>
                <a:gd name="connsiteX0-13" fmla="*/ 0 w 2029722"/>
                <a:gd name="connsiteY0-14" fmla="*/ 1574572 h 1574572"/>
                <a:gd name="connsiteX1-15" fmla="*/ 947203 w 2029722"/>
                <a:gd name="connsiteY1-16" fmla="*/ 0 h 1574572"/>
                <a:gd name="connsiteX2-17" fmla="*/ 1931311 w 2029722"/>
                <a:gd name="connsiteY2-18" fmla="*/ 24603 h 1574572"/>
                <a:gd name="connsiteX3-19" fmla="*/ 2029722 w 2029722"/>
                <a:gd name="connsiteY3-20" fmla="*/ 106612 h 1574572"/>
                <a:gd name="connsiteX4-21" fmla="*/ 1008710 w 2029722"/>
                <a:gd name="connsiteY4-22" fmla="*/ 1570472 h 1574572"/>
                <a:gd name="connsiteX5-23" fmla="*/ 0 w 2029722"/>
                <a:gd name="connsiteY5-24" fmla="*/ 1574572 h 1574572"/>
                <a:gd name="connsiteX0-25" fmla="*/ 0 w 2029722"/>
                <a:gd name="connsiteY0-26" fmla="*/ 1574572 h 1574572"/>
                <a:gd name="connsiteX1-27" fmla="*/ 947203 w 2029722"/>
                <a:gd name="connsiteY1-28" fmla="*/ 0 h 1574572"/>
                <a:gd name="connsiteX2-29" fmla="*/ 1931311 w 2029722"/>
                <a:gd name="connsiteY2-30" fmla="*/ 24603 h 1574572"/>
                <a:gd name="connsiteX3-31" fmla="*/ 2029722 w 2029722"/>
                <a:gd name="connsiteY3-32" fmla="*/ 106612 h 1574572"/>
                <a:gd name="connsiteX4-33" fmla="*/ 1008710 w 2029722"/>
                <a:gd name="connsiteY4-34" fmla="*/ 1570472 h 1574572"/>
                <a:gd name="connsiteX5-35" fmla="*/ 0 w 2029722"/>
                <a:gd name="connsiteY5-36" fmla="*/ 1574572 h 1574572"/>
                <a:gd name="connsiteX0-37" fmla="*/ 0 w 2029722"/>
                <a:gd name="connsiteY0-38" fmla="*/ 1574572 h 1574572"/>
                <a:gd name="connsiteX1-39" fmla="*/ 947203 w 2029722"/>
                <a:gd name="connsiteY1-40" fmla="*/ 0 h 1574572"/>
                <a:gd name="connsiteX2-41" fmla="*/ 1931311 w 2029722"/>
                <a:gd name="connsiteY2-42" fmla="*/ 24603 h 1574572"/>
                <a:gd name="connsiteX3-43" fmla="*/ 2029722 w 2029722"/>
                <a:gd name="connsiteY3-44" fmla="*/ 106612 h 1574572"/>
                <a:gd name="connsiteX4-45" fmla="*/ 1008710 w 2029722"/>
                <a:gd name="connsiteY4-46" fmla="*/ 1570472 h 1574572"/>
                <a:gd name="connsiteX5-47" fmla="*/ 0 w 2029722"/>
                <a:gd name="connsiteY5-48" fmla="*/ 1574572 h 1574572"/>
                <a:gd name="connsiteX0-49" fmla="*/ 0 w 2029722"/>
                <a:gd name="connsiteY0-50" fmla="*/ 1574572 h 1574572"/>
                <a:gd name="connsiteX1-51" fmla="*/ 947203 w 2029722"/>
                <a:gd name="connsiteY1-52" fmla="*/ 0 h 1574572"/>
                <a:gd name="connsiteX2-53" fmla="*/ 1931311 w 2029722"/>
                <a:gd name="connsiteY2-54" fmla="*/ 24603 h 1574572"/>
                <a:gd name="connsiteX3-55" fmla="*/ 2029722 w 2029722"/>
                <a:gd name="connsiteY3-56" fmla="*/ 106612 h 1574572"/>
                <a:gd name="connsiteX4-57" fmla="*/ 1008710 w 2029722"/>
                <a:gd name="connsiteY4-58" fmla="*/ 1570472 h 1574572"/>
                <a:gd name="connsiteX5-59" fmla="*/ 0 w 2029722"/>
                <a:gd name="connsiteY5-60" fmla="*/ 1574572 h 1574572"/>
                <a:gd name="connsiteX0-61" fmla="*/ 0 w 2029722"/>
                <a:gd name="connsiteY0-62" fmla="*/ 1574572 h 1574572"/>
                <a:gd name="connsiteX1-63" fmla="*/ 947203 w 2029722"/>
                <a:gd name="connsiteY1-64" fmla="*/ 0 h 1574572"/>
                <a:gd name="connsiteX2-65" fmla="*/ 1931311 w 2029722"/>
                <a:gd name="connsiteY2-66" fmla="*/ 24603 h 1574572"/>
                <a:gd name="connsiteX3-67" fmla="*/ 2009219 w 2029722"/>
                <a:gd name="connsiteY3-68" fmla="*/ 57406 h 1574572"/>
                <a:gd name="connsiteX4-69" fmla="*/ 2029722 w 2029722"/>
                <a:gd name="connsiteY4-70" fmla="*/ 106612 h 1574572"/>
                <a:gd name="connsiteX5-71" fmla="*/ 1008710 w 2029722"/>
                <a:gd name="connsiteY5-72" fmla="*/ 1570472 h 1574572"/>
                <a:gd name="connsiteX6" fmla="*/ 0 w 2029722"/>
                <a:gd name="connsiteY6" fmla="*/ 1574572 h 1574572"/>
                <a:gd name="connsiteX0-73" fmla="*/ 0 w 2029722"/>
                <a:gd name="connsiteY0-74" fmla="*/ 1574572 h 1574572"/>
                <a:gd name="connsiteX1-75" fmla="*/ 947203 w 2029722"/>
                <a:gd name="connsiteY1-76" fmla="*/ 0 h 1574572"/>
                <a:gd name="connsiteX2-77" fmla="*/ 1931311 w 2029722"/>
                <a:gd name="connsiteY2-78" fmla="*/ 24603 h 1574572"/>
                <a:gd name="connsiteX3-79" fmla="*/ 2009219 w 2029722"/>
                <a:gd name="connsiteY3-80" fmla="*/ 57406 h 1574572"/>
                <a:gd name="connsiteX4-81" fmla="*/ 2029722 w 2029722"/>
                <a:gd name="connsiteY4-82" fmla="*/ 106612 h 1574572"/>
                <a:gd name="connsiteX5-83" fmla="*/ 1008710 w 2029722"/>
                <a:gd name="connsiteY5-84" fmla="*/ 1570472 h 1574572"/>
                <a:gd name="connsiteX6-85" fmla="*/ 0 w 2029722"/>
                <a:gd name="connsiteY6-86" fmla="*/ 1574572 h 1574572"/>
                <a:gd name="connsiteX0-87" fmla="*/ 0 w 2029722"/>
                <a:gd name="connsiteY0-88" fmla="*/ 1574572 h 1574572"/>
                <a:gd name="connsiteX1-89" fmla="*/ 947203 w 2029722"/>
                <a:gd name="connsiteY1-90" fmla="*/ 0 h 1574572"/>
                <a:gd name="connsiteX2-91" fmla="*/ 1931311 w 2029722"/>
                <a:gd name="connsiteY2-92" fmla="*/ 24603 h 1574572"/>
                <a:gd name="connsiteX3-93" fmla="*/ 2009219 w 2029722"/>
                <a:gd name="connsiteY3-94" fmla="*/ 57406 h 1574572"/>
                <a:gd name="connsiteX4-95" fmla="*/ 2029722 w 2029722"/>
                <a:gd name="connsiteY4-96" fmla="*/ 106612 h 1574572"/>
                <a:gd name="connsiteX5-97" fmla="*/ 1029212 w 2029722"/>
                <a:gd name="connsiteY5-98" fmla="*/ 1566371 h 1574572"/>
                <a:gd name="connsiteX6-99" fmla="*/ 0 w 2029722"/>
                <a:gd name="connsiteY6-100" fmla="*/ 1574572 h 1574572"/>
                <a:gd name="connsiteX0-101" fmla="*/ 0 w 2029722"/>
                <a:gd name="connsiteY0-102" fmla="*/ 1574572 h 1574572"/>
                <a:gd name="connsiteX1-103" fmla="*/ 947203 w 2029722"/>
                <a:gd name="connsiteY1-104" fmla="*/ 0 h 1574572"/>
                <a:gd name="connsiteX2-105" fmla="*/ 1931311 w 2029722"/>
                <a:gd name="connsiteY2-106" fmla="*/ 24603 h 1574572"/>
                <a:gd name="connsiteX3-107" fmla="*/ 2009219 w 2029722"/>
                <a:gd name="connsiteY3-108" fmla="*/ 57406 h 1574572"/>
                <a:gd name="connsiteX4-109" fmla="*/ 2029722 w 2029722"/>
                <a:gd name="connsiteY4-110" fmla="*/ 106612 h 1574572"/>
                <a:gd name="connsiteX5-111" fmla="*/ 1029212 w 2029722"/>
                <a:gd name="connsiteY5-112" fmla="*/ 1566371 h 1574572"/>
                <a:gd name="connsiteX6-113" fmla="*/ 0 w 2029722"/>
                <a:gd name="connsiteY6-114" fmla="*/ 1574572 h 1574572"/>
                <a:gd name="connsiteX0-115" fmla="*/ 0 w 2112234"/>
                <a:gd name="connsiteY0-116" fmla="*/ 1602749 h 1602749"/>
                <a:gd name="connsiteX1-117" fmla="*/ 947203 w 2112234"/>
                <a:gd name="connsiteY1-118" fmla="*/ 28177 h 1602749"/>
                <a:gd name="connsiteX2-119" fmla="*/ 1931311 w 2112234"/>
                <a:gd name="connsiteY2-120" fmla="*/ 52780 h 1602749"/>
                <a:gd name="connsiteX3-121" fmla="*/ 2029722 w 2112234"/>
                <a:gd name="connsiteY3-122" fmla="*/ 134789 h 1602749"/>
                <a:gd name="connsiteX4-123" fmla="*/ 1029212 w 2112234"/>
                <a:gd name="connsiteY4-124" fmla="*/ 1594548 h 1602749"/>
                <a:gd name="connsiteX5-125" fmla="*/ 0 w 2112234"/>
                <a:gd name="connsiteY5-126" fmla="*/ 1602749 h 1602749"/>
                <a:gd name="connsiteX0-127" fmla="*/ 0 w 2094991"/>
                <a:gd name="connsiteY0-128" fmla="*/ 1602749 h 1602749"/>
                <a:gd name="connsiteX1-129" fmla="*/ 947203 w 2094991"/>
                <a:gd name="connsiteY1-130" fmla="*/ 28177 h 1602749"/>
                <a:gd name="connsiteX2-131" fmla="*/ 1931311 w 2094991"/>
                <a:gd name="connsiteY2-132" fmla="*/ 52780 h 1602749"/>
                <a:gd name="connsiteX3-133" fmla="*/ 2029722 w 2094991"/>
                <a:gd name="connsiteY3-134" fmla="*/ 134789 h 1602749"/>
                <a:gd name="connsiteX4-135" fmla="*/ 1029212 w 2094991"/>
                <a:gd name="connsiteY4-136" fmla="*/ 1594548 h 1602749"/>
                <a:gd name="connsiteX5-137" fmla="*/ 0 w 2094991"/>
                <a:gd name="connsiteY5-138" fmla="*/ 1602749 h 1602749"/>
                <a:gd name="connsiteX0-139" fmla="*/ 0 w 2029722"/>
                <a:gd name="connsiteY0-140" fmla="*/ 1574572 h 1574572"/>
                <a:gd name="connsiteX1-141" fmla="*/ 947203 w 2029722"/>
                <a:gd name="connsiteY1-142" fmla="*/ 0 h 1574572"/>
                <a:gd name="connsiteX2-143" fmla="*/ 1931311 w 2029722"/>
                <a:gd name="connsiteY2-144" fmla="*/ 24603 h 1574572"/>
                <a:gd name="connsiteX3-145" fmla="*/ 2029722 w 2029722"/>
                <a:gd name="connsiteY3-146" fmla="*/ 106612 h 1574572"/>
                <a:gd name="connsiteX4-147" fmla="*/ 1029212 w 2029722"/>
                <a:gd name="connsiteY4-148" fmla="*/ 1566371 h 1574572"/>
                <a:gd name="connsiteX5-149" fmla="*/ 0 w 2029722"/>
                <a:gd name="connsiteY5-150" fmla="*/ 1574572 h 1574572"/>
                <a:gd name="connsiteX0-151" fmla="*/ 0 w 2029722"/>
                <a:gd name="connsiteY0-152" fmla="*/ 1574572 h 1574572"/>
                <a:gd name="connsiteX1-153" fmla="*/ 947203 w 2029722"/>
                <a:gd name="connsiteY1-154" fmla="*/ 0 h 1574572"/>
                <a:gd name="connsiteX2-155" fmla="*/ 1931311 w 2029722"/>
                <a:gd name="connsiteY2-156" fmla="*/ 24603 h 1574572"/>
                <a:gd name="connsiteX3-157" fmla="*/ 2029722 w 2029722"/>
                <a:gd name="connsiteY3-158" fmla="*/ 106612 h 1574572"/>
                <a:gd name="connsiteX4-159" fmla="*/ 1029212 w 2029722"/>
                <a:gd name="connsiteY4-160" fmla="*/ 1566371 h 1574572"/>
                <a:gd name="connsiteX5-161" fmla="*/ 0 w 2029722"/>
                <a:gd name="connsiteY5-162" fmla="*/ 1574572 h 1574572"/>
                <a:gd name="connsiteX0-163" fmla="*/ 0 w 2026763"/>
                <a:gd name="connsiteY0-164" fmla="*/ 1574572 h 1574572"/>
                <a:gd name="connsiteX1-165" fmla="*/ 947203 w 2026763"/>
                <a:gd name="connsiteY1-166" fmla="*/ 0 h 1574572"/>
                <a:gd name="connsiteX2-167" fmla="*/ 1931311 w 2026763"/>
                <a:gd name="connsiteY2-168" fmla="*/ 24603 h 1574572"/>
                <a:gd name="connsiteX3-169" fmla="*/ 2026763 w 2026763"/>
                <a:gd name="connsiteY3-170" fmla="*/ 118448 h 1574572"/>
                <a:gd name="connsiteX4-171" fmla="*/ 1029212 w 2026763"/>
                <a:gd name="connsiteY4-172" fmla="*/ 1566371 h 1574572"/>
                <a:gd name="connsiteX5-173" fmla="*/ 0 w 2026763"/>
                <a:gd name="connsiteY5-174" fmla="*/ 1574572 h 1574572"/>
                <a:gd name="connsiteX0-175" fmla="*/ 0 w 2016965"/>
                <a:gd name="connsiteY0-176" fmla="*/ 1568040 h 1568040"/>
                <a:gd name="connsiteX1-177" fmla="*/ 937405 w 2016965"/>
                <a:gd name="connsiteY1-178" fmla="*/ 0 h 1568040"/>
                <a:gd name="connsiteX2-179" fmla="*/ 1921513 w 2016965"/>
                <a:gd name="connsiteY2-180" fmla="*/ 24603 h 1568040"/>
                <a:gd name="connsiteX3-181" fmla="*/ 2016965 w 2016965"/>
                <a:gd name="connsiteY3-182" fmla="*/ 118448 h 1568040"/>
                <a:gd name="connsiteX4-183" fmla="*/ 1019414 w 2016965"/>
                <a:gd name="connsiteY4-184" fmla="*/ 1566371 h 1568040"/>
                <a:gd name="connsiteX5-185" fmla="*/ 0 w 2016965"/>
                <a:gd name="connsiteY5-186" fmla="*/ 1568040 h 1568040"/>
                <a:gd name="connsiteX0-187" fmla="*/ 0 w 2016965"/>
                <a:gd name="connsiteY0-188" fmla="*/ 1550198 h 1550198"/>
                <a:gd name="connsiteX1-189" fmla="*/ 932945 w 2016965"/>
                <a:gd name="connsiteY1-190" fmla="*/ 0 h 1550198"/>
                <a:gd name="connsiteX2-191" fmla="*/ 1921513 w 2016965"/>
                <a:gd name="connsiteY2-192" fmla="*/ 6761 h 1550198"/>
                <a:gd name="connsiteX3-193" fmla="*/ 2016965 w 2016965"/>
                <a:gd name="connsiteY3-194" fmla="*/ 100606 h 1550198"/>
                <a:gd name="connsiteX4-195" fmla="*/ 1019414 w 2016965"/>
                <a:gd name="connsiteY4-196" fmla="*/ 1548529 h 1550198"/>
                <a:gd name="connsiteX5-197" fmla="*/ 0 w 2016965"/>
                <a:gd name="connsiteY5-198" fmla="*/ 1550198 h 155019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016965" h="1550198">
                  <a:moveTo>
                    <a:pt x="0" y="1550198"/>
                  </a:moveTo>
                  <a:cubicBezTo>
                    <a:pt x="656072" y="156046"/>
                    <a:pt x="633613" y="123013"/>
                    <a:pt x="932945" y="0"/>
                  </a:cubicBezTo>
                  <a:lnTo>
                    <a:pt x="1921513" y="6761"/>
                  </a:lnTo>
                  <a:cubicBezTo>
                    <a:pt x="1975726" y="34055"/>
                    <a:pt x="1988721" y="50814"/>
                    <a:pt x="2016965" y="100606"/>
                  </a:cubicBezTo>
                  <a:cubicBezTo>
                    <a:pt x="1738135" y="-198728"/>
                    <a:pt x="1269541" y="1097480"/>
                    <a:pt x="1019414" y="1548529"/>
                  </a:cubicBezTo>
                  <a:lnTo>
                    <a:pt x="0" y="155019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grpSp>
      <p:grpSp>
        <p:nvGrpSpPr>
          <p:cNvPr id="5" name="组合 4"/>
          <p:cNvGrpSpPr/>
          <p:nvPr/>
        </p:nvGrpSpPr>
        <p:grpSpPr>
          <a:xfrm>
            <a:off x="6567188" y="4161164"/>
            <a:ext cx="2874548" cy="2149585"/>
            <a:chOff x="6566394" y="4204652"/>
            <a:chExt cx="2874548" cy="2149585"/>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8" name="任意多边形 77"/>
            <p:cNvSpPr/>
            <p:nvPr/>
          </p:nvSpPr>
          <p:spPr>
            <a:xfrm flipH="1" flipV="1">
              <a:off x="6566394"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1" fmla="*/ 367678 w 370875"/>
                <a:gd name="connsiteY0-2" fmla="*/ 232793 h 232793"/>
                <a:gd name="connsiteX1-3" fmla="*/ 370875 w 370875"/>
                <a:gd name="connsiteY1-4" fmla="*/ 92116 h 232793"/>
                <a:gd name="connsiteX2-5" fmla="*/ 0 w 370875"/>
                <a:gd name="connsiteY2-6" fmla="*/ 226398 h 232793"/>
                <a:gd name="connsiteX3-7" fmla="*/ 367678 w 370875"/>
                <a:gd name="connsiteY3-8" fmla="*/ 232793 h 232793"/>
                <a:gd name="connsiteX0-9" fmla="*/ 367678 w 370875"/>
                <a:gd name="connsiteY0-10" fmla="*/ 233290 h 233290"/>
                <a:gd name="connsiteX1-11" fmla="*/ 370875 w 370875"/>
                <a:gd name="connsiteY1-12" fmla="*/ 92613 h 233290"/>
                <a:gd name="connsiteX2-13" fmla="*/ 0 w 370875"/>
                <a:gd name="connsiteY2-14" fmla="*/ 226895 h 233290"/>
                <a:gd name="connsiteX3-15" fmla="*/ 367678 w 370875"/>
                <a:gd name="connsiteY3-16" fmla="*/ 233290 h 233290"/>
                <a:gd name="connsiteX0-17" fmla="*/ 367678 w 370875"/>
                <a:gd name="connsiteY0-18" fmla="*/ 229170 h 229170"/>
                <a:gd name="connsiteX1-19" fmla="*/ 370875 w 370875"/>
                <a:gd name="connsiteY1-20" fmla="*/ 88493 h 229170"/>
                <a:gd name="connsiteX2-21" fmla="*/ 0 w 370875"/>
                <a:gd name="connsiteY2-22" fmla="*/ 222775 h 229170"/>
                <a:gd name="connsiteX3-23" fmla="*/ 367678 w 370875"/>
                <a:gd name="connsiteY3-24" fmla="*/ 229170 h 229170"/>
                <a:gd name="connsiteX0-25" fmla="*/ 386861 w 390058"/>
                <a:gd name="connsiteY0-26" fmla="*/ 227542 h 230739"/>
                <a:gd name="connsiteX1-27" fmla="*/ 390058 w 390058"/>
                <a:gd name="connsiteY1-28" fmla="*/ 86865 h 230739"/>
                <a:gd name="connsiteX2-29" fmla="*/ 0 w 390058"/>
                <a:gd name="connsiteY2-30" fmla="*/ 230739 h 230739"/>
                <a:gd name="connsiteX3-31" fmla="*/ 386861 w 390058"/>
                <a:gd name="connsiteY3-32" fmla="*/ 227542 h 230739"/>
                <a:gd name="connsiteX0-33" fmla="*/ 386861 w 390058"/>
                <a:gd name="connsiteY0-34" fmla="*/ 231640 h 234837"/>
                <a:gd name="connsiteX1-35" fmla="*/ 390058 w 390058"/>
                <a:gd name="connsiteY1-36" fmla="*/ 90963 h 234837"/>
                <a:gd name="connsiteX2-37" fmla="*/ 0 w 390058"/>
                <a:gd name="connsiteY2-38" fmla="*/ 234837 h 234837"/>
                <a:gd name="connsiteX3-39" fmla="*/ 386861 w 390058"/>
                <a:gd name="connsiteY3-40" fmla="*/ 231640 h 234837"/>
                <a:gd name="connsiteX0-41" fmla="*/ 386861 w 397219"/>
                <a:gd name="connsiteY0-42" fmla="*/ 231640 h 234837"/>
                <a:gd name="connsiteX1-43" fmla="*/ 390058 w 397219"/>
                <a:gd name="connsiteY1-44" fmla="*/ 90963 h 234837"/>
                <a:gd name="connsiteX2-45" fmla="*/ 0 w 397219"/>
                <a:gd name="connsiteY2-46" fmla="*/ 234837 h 234837"/>
                <a:gd name="connsiteX3-47" fmla="*/ 386861 w 397219"/>
                <a:gd name="connsiteY3-48" fmla="*/ 231640 h 234837"/>
                <a:gd name="connsiteX0-49" fmla="*/ 386861 w 401264"/>
                <a:gd name="connsiteY0-50" fmla="*/ 231640 h 234837"/>
                <a:gd name="connsiteX1-51" fmla="*/ 390058 w 401264"/>
                <a:gd name="connsiteY1-52" fmla="*/ 90963 h 234837"/>
                <a:gd name="connsiteX2-53" fmla="*/ 0 w 401264"/>
                <a:gd name="connsiteY2-54" fmla="*/ 234837 h 234837"/>
                <a:gd name="connsiteX3-55" fmla="*/ 386861 w 401264"/>
                <a:gd name="connsiteY3-56" fmla="*/ 231640 h 234837"/>
                <a:gd name="connsiteX0-57" fmla="*/ 386861 w 406990"/>
                <a:gd name="connsiteY0-58" fmla="*/ 231640 h 234837"/>
                <a:gd name="connsiteX1-59" fmla="*/ 390058 w 406990"/>
                <a:gd name="connsiteY1-60" fmla="*/ 90963 h 234837"/>
                <a:gd name="connsiteX2-61" fmla="*/ 0 w 406990"/>
                <a:gd name="connsiteY2-62" fmla="*/ 234837 h 234837"/>
                <a:gd name="connsiteX3-63" fmla="*/ 386861 w 406990"/>
                <a:gd name="connsiteY3-64" fmla="*/ 231640 h 234837"/>
                <a:gd name="connsiteX0-65" fmla="*/ 386861 w 400092"/>
                <a:gd name="connsiteY0-66" fmla="*/ 231640 h 234837"/>
                <a:gd name="connsiteX1-67" fmla="*/ 390058 w 400092"/>
                <a:gd name="connsiteY1-68" fmla="*/ 90963 h 234837"/>
                <a:gd name="connsiteX2-69" fmla="*/ 0 w 400092"/>
                <a:gd name="connsiteY2-70" fmla="*/ 234837 h 234837"/>
                <a:gd name="connsiteX3-71" fmla="*/ 386861 w 400092"/>
                <a:gd name="connsiteY3-72" fmla="*/ 231640 h 234837"/>
                <a:gd name="connsiteX0-73" fmla="*/ 386861 w 400092"/>
                <a:gd name="connsiteY0-74" fmla="*/ 231640 h 234837"/>
                <a:gd name="connsiteX1-75" fmla="*/ 390058 w 400092"/>
                <a:gd name="connsiteY1-76" fmla="*/ 90963 h 234837"/>
                <a:gd name="connsiteX2-77" fmla="*/ 0 w 400092"/>
                <a:gd name="connsiteY2-78" fmla="*/ 234837 h 234837"/>
                <a:gd name="connsiteX3-79" fmla="*/ 386861 w 400092"/>
                <a:gd name="connsiteY3-80" fmla="*/ 231640 h 234837"/>
                <a:gd name="connsiteX0-81" fmla="*/ 386861 w 400092"/>
                <a:gd name="connsiteY0-82" fmla="*/ 228587 h 231784"/>
                <a:gd name="connsiteX1-83" fmla="*/ 390058 w 400092"/>
                <a:gd name="connsiteY1-84" fmla="*/ 87910 h 231784"/>
                <a:gd name="connsiteX2-85" fmla="*/ 0 w 400092"/>
                <a:gd name="connsiteY2-86" fmla="*/ 231784 h 231784"/>
                <a:gd name="connsiteX3-87" fmla="*/ 386861 w 400092"/>
                <a:gd name="connsiteY3-88" fmla="*/ 228587 h 231784"/>
              </a:gdLst>
              <a:ahLst/>
              <a:cxnLst>
                <a:cxn ang="0">
                  <a:pos x="connsiteX0-1" y="connsiteY0-2"/>
                </a:cxn>
                <a:cxn ang="0">
                  <a:pos x="connsiteX1-3" y="connsiteY1-4"/>
                </a:cxn>
                <a:cxn ang="0">
                  <a:pos x="connsiteX2-5" y="connsiteY2-6"/>
                </a:cxn>
                <a:cxn ang="0">
                  <a:pos x="connsiteX3-7" y="connsiteY3-8"/>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sp>
          <p:nvSpPr>
            <p:cNvPr id="45" name="任意多边形 44"/>
            <p:cNvSpPr/>
            <p:nvPr/>
          </p:nvSpPr>
          <p:spPr>
            <a:xfrm flipH="1" flipV="1">
              <a:off x="6595751" y="4204652"/>
              <a:ext cx="2845191" cy="2149585"/>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1" fmla="*/ 0 w 2029722"/>
                <a:gd name="connsiteY0-2" fmla="*/ 1574572 h 1574572"/>
                <a:gd name="connsiteX1-3" fmla="*/ 947203 w 2029722"/>
                <a:gd name="connsiteY1-4" fmla="*/ 0 h 1574572"/>
                <a:gd name="connsiteX2-5" fmla="*/ 1931311 w 2029722"/>
                <a:gd name="connsiteY2-6" fmla="*/ 24603 h 1574572"/>
                <a:gd name="connsiteX3-7" fmla="*/ 2029722 w 2029722"/>
                <a:gd name="connsiteY3-8" fmla="*/ 106612 h 1574572"/>
                <a:gd name="connsiteX4-9" fmla="*/ 1008710 w 2029722"/>
                <a:gd name="connsiteY4-10" fmla="*/ 1570472 h 1574572"/>
                <a:gd name="connsiteX5-11" fmla="*/ 0 w 2029722"/>
                <a:gd name="connsiteY5-12" fmla="*/ 1574572 h 1574572"/>
                <a:gd name="connsiteX0-13" fmla="*/ 0 w 2029722"/>
                <a:gd name="connsiteY0-14" fmla="*/ 1574572 h 1574572"/>
                <a:gd name="connsiteX1-15" fmla="*/ 947203 w 2029722"/>
                <a:gd name="connsiteY1-16" fmla="*/ 0 h 1574572"/>
                <a:gd name="connsiteX2-17" fmla="*/ 1931311 w 2029722"/>
                <a:gd name="connsiteY2-18" fmla="*/ 24603 h 1574572"/>
                <a:gd name="connsiteX3-19" fmla="*/ 2029722 w 2029722"/>
                <a:gd name="connsiteY3-20" fmla="*/ 106612 h 1574572"/>
                <a:gd name="connsiteX4-21" fmla="*/ 1008710 w 2029722"/>
                <a:gd name="connsiteY4-22" fmla="*/ 1570472 h 1574572"/>
                <a:gd name="connsiteX5-23" fmla="*/ 0 w 2029722"/>
                <a:gd name="connsiteY5-24" fmla="*/ 1574572 h 1574572"/>
                <a:gd name="connsiteX0-25" fmla="*/ 0 w 2029722"/>
                <a:gd name="connsiteY0-26" fmla="*/ 1574572 h 1574572"/>
                <a:gd name="connsiteX1-27" fmla="*/ 947203 w 2029722"/>
                <a:gd name="connsiteY1-28" fmla="*/ 0 h 1574572"/>
                <a:gd name="connsiteX2-29" fmla="*/ 1931311 w 2029722"/>
                <a:gd name="connsiteY2-30" fmla="*/ 24603 h 1574572"/>
                <a:gd name="connsiteX3-31" fmla="*/ 2029722 w 2029722"/>
                <a:gd name="connsiteY3-32" fmla="*/ 106612 h 1574572"/>
                <a:gd name="connsiteX4-33" fmla="*/ 1008710 w 2029722"/>
                <a:gd name="connsiteY4-34" fmla="*/ 1570472 h 1574572"/>
                <a:gd name="connsiteX5-35" fmla="*/ 0 w 2029722"/>
                <a:gd name="connsiteY5-36" fmla="*/ 1574572 h 1574572"/>
                <a:gd name="connsiteX0-37" fmla="*/ 0 w 2029722"/>
                <a:gd name="connsiteY0-38" fmla="*/ 1574572 h 1574572"/>
                <a:gd name="connsiteX1-39" fmla="*/ 947203 w 2029722"/>
                <a:gd name="connsiteY1-40" fmla="*/ 0 h 1574572"/>
                <a:gd name="connsiteX2-41" fmla="*/ 1931311 w 2029722"/>
                <a:gd name="connsiteY2-42" fmla="*/ 24603 h 1574572"/>
                <a:gd name="connsiteX3-43" fmla="*/ 2029722 w 2029722"/>
                <a:gd name="connsiteY3-44" fmla="*/ 106612 h 1574572"/>
                <a:gd name="connsiteX4-45" fmla="*/ 1008710 w 2029722"/>
                <a:gd name="connsiteY4-46" fmla="*/ 1570472 h 1574572"/>
                <a:gd name="connsiteX5-47" fmla="*/ 0 w 2029722"/>
                <a:gd name="connsiteY5-48" fmla="*/ 1574572 h 1574572"/>
                <a:gd name="connsiteX0-49" fmla="*/ 0 w 2029722"/>
                <a:gd name="connsiteY0-50" fmla="*/ 1574572 h 1574572"/>
                <a:gd name="connsiteX1-51" fmla="*/ 947203 w 2029722"/>
                <a:gd name="connsiteY1-52" fmla="*/ 0 h 1574572"/>
                <a:gd name="connsiteX2-53" fmla="*/ 1931311 w 2029722"/>
                <a:gd name="connsiteY2-54" fmla="*/ 24603 h 1574572"/>
                <a:gd name="connsiteX3-55" fmla="*/ 2029722 w 2029722"/>
                <a:gd name="connsiteY3-56" fmla="*/ 106612 h 1574572"/>
                <a:gd name="connsiteX4-57" fmla="*/ 1008710 w 2029722"/>
                <a:gd name="connsiteY4-58" fmla="*/ 1570472 h 1574572"/>
                <a:gd name="connsiteX5-59" fmla="*/ 0 w 2029722"/>
                <a:gd name="connsiteY5-60" fmla="*/ 1574572 h 1574572"/>
                <a:gd name="connsiteX0-61" fmla="*/ 0 w 2029722"/>
                <a:gd name="connsiteY0-62" fmla="*/ 1574572 h 1574572"/>
                <a:gd name="connsiteX1-63" fmla="*/ 947203 w 2029722"/>
                <a:gd name="connsiteY1-64" fmla="*/ 0 h 1574572"/>
                <a:gd name="connsiteX2-65" fmla="*/ 1931311 w 2029722"/>
                <a:gd name="connsiteY2-66" fmla="*/ 24603 h 1574572"/>
                <a:gd name="connsiteX3-67" fmla="*/ 2009219 w 2029722"/>
                <a:gd name="connsiteY3-68" fmla="*/ 57406 h 1574572"/>
                <a:gd name="connsiteX4-69" fmla="*/ 2029722 w 2029722"/>
                <a:gd name="connsiteY4-70" fmla="*/ 106612 h 1574572"/>
                <a:gd name="connsiteX5-71" fmla="*/ 1008710 w 2029722"/>
                <a:gd name="connsiteY5-72" fmla="*/ 1570472 h 1574572"/>
                <a:gd name="connsiteX6" fmla="*/ 0 w 2029722"/>
                <a:gd name="connsiteY6" fmla="*/ 1574572 h 1574572"/>
                <a:gd name="connsiteX0-73" fmla="*/ 0 w 2029722"/>
                <a:gd name="connsiteY0-74" fmla="*/ 1574572 h 1574572"/>
                <a:gd name="connsiteX1-75" fmla="*/ 947203 w 2029722"/>
                <a:gd name="connsiteY1-76" fmla="*/ 0 h 1574572"/>
                <a:gd name="connsiteX2-77" fmla="*/ 1931311 w 2029722"/>
                <a:gd name="connsiteY2-78" fmla="*/ 24603 h 1574572"/>
                <a:gd name="connsiteX3-79" fmla="*/ 2009219 w 2029722"/>
                <a:gd name="connsiteY3-80" fmla="*/ 57406 h 1574572"/>
                <a:gd name="connsiteX4-81" fmla="*/ 2029722 w 2029722"/>
                <a:gd name="connsiteY4-82" fmla="*/ 106612 h 1574572"/>
                <a:gd name="connsiteX5-83" fmla="*/ 1008710 w 2029722"/>
                <a:gd name="connsiteY5-84" fmla="*/ 1570472 h 1574572"/>
                <a:gd name="connsiteX6-85" fmla="*/ 0 w 2029722"/>
                <a:gd name="connsiteY6-86" fmla="*/ 1574572 h 1574572"/>
                <a:gd name="connsiteX0-87" fmla="*/ 0 w 2029722"/>
                <a:gd name="connsiteY0-88" fmla="*/ 1574572 h 1574572"/>
                <a:gd name="connsiteX1-89" fmla="*/ 947203 w 2029722"/>
                <a:gd name="connsiteY1-90" fmla="*/ 0 h 1574572"/>
                <a:gd name="connsiteX2-91" fmla="*/ 1931311 w 2029722"/>
                <a:gd name="connsiteY2-92" fmla="*/ 24603 h 1574572"/>
                <a:gd name="connsiteX3-93" fmla="*/ 2009219 w 2029722"/>
                <a:gd name="connsiteY3-94" fmla="*/ 57406 h 1574572"/>
                <a:gd name="connsiteX4-95" fmla="*/ 2029722 w 2029722"/>
                <a:gd name="connsiteY4-96" fmla="*/ 106612 h 1574572"/>
                <a:gd name="connsiteX5-97" fmla="*/ 1029212 w 2029722"/>
                <a:gd name="connsiteY5-98" fmla="*/ 1566371 h 1574572"/>
                <a:gd name="connsiteX6-99" fmla="*/ 0 w 2029722"/>
                <a:gd name="connsiteY6-100" fmla="*/ 1574572 h 1574572"/>
                <a:gd name="connsiteX0-101" fmla="*/ 0 w 2029722"/>
                <a:gd name="connsiteY0-102" fmla="*/ 1574572 h 1574572"/>
                <a:gd name="connsiteX1-103" fmla="*/ 947203 w 2029722"/>
                <a:gd name="connsiteY1-104" fmla="*/ 0 h 1574572"/>
                <a:gd name="connsiteX2-105" fmla="*/ 1931311 w 2029722"/>
                <a:gd name="connsiteY2-106" fmla="*/ 24603 h 1574572"/>
                <a:gd name="connsiteX3-107" fmla="*/ 2009219 w 2029722"/>
                <a:gd name="connsiteY3-108" fmla="*/ 57406 h 1574572"/>
                <a:gd name="connsiteX4-109" fmla="*/ 2029722 w 2029722"/>
                <a:gd name="connsiteY4-110" fmla="*/ 106612 h 1574572"/>
                <a:gd name="connsiteX5-111" fmla="*/ 1029212 w 2029722"/>
                <a:gd name="connsiteY5-112" fmla="*/ 1566371 h 1574572"/>
                <a:gd name="connsiteX6-113" fmla="*/ 0 w 2029722"/>
                <a:gd name="connsiteY6-114" fmla="*/ 1574572 h 1574572"/>
                <a:gd name="connsiteX0-115" fmla="*/ 0 w 2112234"/>
                <a:gd name="connsiteY0-116" fmla="*/ 1602749 h 1602749"/>
                <a:gd name="connsiteX1-117" fmla="*/ 947203 w 2112234"/>
                <a:gd name="connsiteY1-118" fmla="*/ 28177 h 1602749"/>
                <a:gd name="connsiteX2-119" fmla="*/ 1931311 w 2112234"/>
                <a:gd name="connsiteY2-120" fmla="*/ 52780 h 1602749"/>
                <a:gd name="connsiteX3-121" fmla="*/ 2029722 w 2112234"/>
                <a:gd name="connsiteY3-122" fmla="*/ 134789 h 1602749"/>
                <a:gd name="connsiteX4-123" fmla="*/ 1029212 w 2112234"/>
                <a:gd name="connsiteY4-124" fmla="*/ 1594548 h 1602749"/>
                <a:gd name="connsiteX5-125" fmla="*/ 0 w 2112234"/>
                <a:gd name="connsiteY5-126" fmla="*/ 1602749 h 1602749"/>
                <a:gd name="connsiteX0-127" fmla="*/ 0 w 2094991"/>
                <a:gd name="connsiteY0-128" fmla="*/ 1602749 h 1602749"/>
                <a:gd name="connsiteX1-129" fmla="*/ 947203 w 2094991"/>
                <a:gd name="connsiteY1-130" fmla="*/ 28177 h 1602749"/>
                <a:gd name="connsiteX2-131" fmla="*/ 1931311 w 2094991"/>
                <a:gd name="connsiteY2-132" fmla="*/ 52780 h 1602749"/>
                <a:gd name="connsiteX3-133" fmla="*/ 2029722 w 2094991"/>
                <a:gd name="connsiteY3-134" fmla="*/ 134789 h 1602749"/>
                <a:gd name="connsiteX4-135" fmla="*/ 1029212 w 2094991"/>
                <a:gd name="connsiteY4-136" fmla="*/ 1594548 h 1602749"/>
                <a:gd name="connsiteX5-137" fmla="*/ 0 w 2094991"/>
                <a:gd name="connsiteY5-138" fmla="*/ 1602749 h 1602749"/>
                <a:gd name="connsiteX0-139" fmla="*/ 0 w 2029722"/>
                <a:gd name="connsiteY0-140" fmla="*/ 1574572 h 1574572"/>
                <a:gd name="connsiteX1-141" fmla="*/ 947203 w 2029722"/>
                <a:gd name="connsiteY1-142" fmla="*/ 0 h 1574572"/>
                <a:gd name="connsiteX2-143" fmla="*/ 1931311 w 2029722"/>
                <a:gd name="connsiteY2-144" fmla="*/ 24603 h 1574572"/>
                <a:gd name="connsiteX3-145" fmla="*/ 2029722 w 2029722"/>
                <a:gd name="connsiteY3-146" fmla="*/ 106612 h 1574572"/>
                <a:gd name="connsiteX4-147" fmla="*/ 1029212 w 2029722"/>
                <a:gd name="connsiteY4-148" fmla="*/ 1566371 h 1574572"/>
                <a:gd name="connsiteX5-149" fmla="*/ 0 w 2029722"/>
                <a:gd name="connsiteY5-150" fmla="*/ 1574572 h 1574572"/>
                <a:gd name="connsiteX0-151" fmla="*/ 0 w 2029722"/>
                <a:gd name="connsiteY0-152" fmla="*/ 1574572 h 1574572"/>
                <a:gd name="connsiteX1-153" fmla="*/ 947203 w 2029722"/>
                <a:gd name="connsiteY1-154" fmla="*/ 0 h 1574572"/>
                <a:gd name="connsiteX2-155" fmla="*/ 1931311 w 2029722"/>
                <a:gd name="connsiteY2-156" fmla="*/ 24603 h 1574572"/>
                <a:gd name="connsiteX3-157" fmla="*/ 2029722 w 2029722"/>
                <a:gd name="connsiteY3-158" fmla="*/ 106612 h 1574572"/>
                <a:gd name="connsiteX4-159" fmla="*/ 1029212 w 2029722"/>
                <a:gd name="connsiteY4-160" fmla="*/ 1566371 h 1574572"/>
                <a:gd name="connsiteX5-161" fmla="*/ 0 w 2029722"/>
                <a:gd name="connsiteY5-162" fmla="*/ 1574572 h 1574572"/>
                <a:gd name="connsiteX0-163" fmla="*/ 0 w 2026763"/>
                <a:gd name="connsiteY0-164" fmla="*/ 1574572 h 1574572"/>
                <a:gd name="connsiteX1-165" fmla="*/ 947203 w 2026763"/>
                <a:gd name="connsiteY1-166" fmla="*/ 0 h 1574572"/>
                <a:gd name="connsiteX2-167" fmla="*/ 1931311 w 2026763"/>
                <a:gd name="connsiteY2-168" fmla="*/ 24603 h 1574572"/>
                <a:gd name="connsiteX3-169" fmla="*/ 2026763 w 2026763"/>
                <a:gd name="connsiteY3-170" fmla="*/ 118448 h 1574572"/>
                <a:gd name="connsiteX4-171" fmla="*/ 1029212 w 2026763"/>
                <a:gd name="connsiteY4-172" fmla="*/ 1566371 h 1574572"/>
                <a:gd name="connsiteX5-173" fmla="*/ 0 w 2026763"/>
                <a:gd name="connsiteY5-174" fmla="*/ 1574572 h 1574572"/>
                <a:gd name="connsiteX0-175" fmla="*/ 0 w 1994106"/>
                <a:gd name="connsiteY0-176" fmla="*/ 1564775 h 1566371"/>
                <a:gd name="connsiteX1-177" fmla="*/ 914546 w 1994106"/>
                <a:gd name="connsiteY1-178" fmla="*/ 0 h 1566371"/>
                <a:gd name="connsiteX2-179" fmla="*/ 1898654 w 1994106"/>
                <a:gd name="connsiteY2-180" fmla="*/ 24603 h 1566371"/>
                <a:gd name="connsiteX3-181" fmla="*/ 1994106 w 1994106"/>
                <a:gd name="connsiteY3-182" fmla="*/ 118448 h 1566371"/>
                <a:gd name="connsiteX4-183" fmla="*/ 996555 w 1994106"/>
                <a:gd name="connsiteY4-184" fmla="*/ 1566371 h 1566371"/>
                <a:gd name="connsiteX5-185" fmla="*/ 0 w 1994106"/>
                <a:gd name="connsiteY5-186" fmla="*/ 1564775 h 1566371"/>
                <a:gd name="connsiteX0-187" fmla="*/ 0 w 2010434"/>
                <a:gd name="connsiteY0-188" fmla="*/ 1564775 h 1566371"/>
                <a:gd name="connsiteX1-189" fmla="*/ 930874 w 2010434"/>
                <a:gd name="connsiteY1-190" fmla="*/ 0 h 1566371"/>
                <a:gd name="connsiteX2-191" fmla="*/ 1914982 w 2010434"/>
                <a:gd name="connsiteY2-192" fmla="*/ 24603 h 1566371"/>
                <a:gd name="connsiteX3-193" fmla="*/ 2010434 w 2010434"/>
                <a:gd name="connsiteY3-194" fmla="*/ 118448 h 1566371"/>
                <a:gd name="connsiteX4-195" fmla="*/ 1012883 w 2010434"/>
                <a:gd name="connsiteY4-196" fmla="*/ 1566371 h 1566371"/>
                <a:gd name="connsiteX5-197" fmla="*/ 0 w 2010434"/>
                <a:gd name="connsiteY5-198" fmla="*/ 1564775 h 1566371"/>
                <a:gd name="connsiteX0-199" fmla="*/ 0 w 2023497"/>
                <a:gd name="connsiteY0-200" fmla="*/ 1519055 h 1566371"/>
                <a:gd name="connsiteX1-201" fmla="*/ 943937 w 2023497"/>
                <a:gd name="connsiteY1-202" fmla="*/ 0 h 1566371"/>
                <a:gd name="connsiteX2-203" fmla="*/ 1928045 w 2023497"/>
                <a:gd name="connsiteY2-204" fmla="*/ 24603 h 1566371"/>
                <a:gd name="connsiteX3-205" fmla="*/ 2023497 w 2023497"/>
                <a:gd name="connsiteY3-206" fmla="*/ 118448 h 1566371"/>
                <a:gd name="connsiteX4-207" fmla="*/ 1025946 w 2023497"/>
                <a:gd name="connsiteY4-208" fmla="*/ 1566371 h 1566371"/>
                <a:gd name="connsiteX5-209" fmla="*/ 0 w 2023497"/>
                <a:gd name="connsiteY5-210" fmla="*/ 1519055 h 1566371"/>
                <a:gd name="connsiteX0-211" fmla="*/ 0 w 2023497"/>
                <a:gd name="connsiteY0-212" fmla="*/ 1519055 h 1519055"/>
                <a:gd name="connsiteX1-213" fmla="*/ 943937 w 2023497"/>
                <a:gd name="connsiteY1-214" fmla="*/ 0 h 1519055"/>
                <a:gd name="connsiteX2-215" fmla="*/ 1928045 w 2023497"/>
                <a:gd name="connsiteY2-216" fmla="*/ 24603 h 1519055"/>
                <a:gd name="connsiteX3-217" fmla="*/ 2023497 w 2023497"/>
                <a:gd name="connsiteY3-218" fmla="*/ 118448 h 1519055"/>
                <a:gd name="connsiteX4-219" fmla="*/ 1019415 w 2023497"/>
                <a:gd name="connsiteY4-220" fmla="*/ 1491259 h 1519055"/>
                <a:gd name="connsiteX5-221" fmla="*/ 0 w 2023497"/>
                <a:gd name="connsiteY5-222" fmla="*/ 1519055 h 1519055"/>
                <a:gd name="connsiteX0-223" fmla="*/ 0 w 2023497"/>
                <a:gd name="connsiteY0-224" fmla="*/ 1519055 h 1519055"/>
                <a:gd name="connsiteX1-225" fmla="*/ 943937 w 2023497"/>
                <a:gd name="connsiteY1-226" fmla="*/ 0 h 1519055"/>
                <a:gd name="connsiteX2-227" fmla="*/ 1928045 w 2023497"/>
                <a:gd name="connsiteY2-228" fmla="*/ 24603 h 1519055"/>
                <a:gd name="connsiteX3-229" fmla="*/ 2023497 w 2023497"/>
                <a:gd name="connsiteY3-230" fmla="*/ 118448 h 1519055"/>
                <a:gd name="connsiteX4-231" fmla="*/ 1019415 w 2023497"/>
                <a:gd name="connsiteY4-232" fmla="*/ 1504322 h 1519055"/>
                <a:gd name="connsiteX5-233" fmla="*/ 0 w 2023497"/>
                <a:gd name="connsiteY5-234" fmla="*/ 1519055 h 1519055"/>
                <a:gd name="connsiteX0-235" fmla="*/ 0 w 2023497"/>
                <a:gd name="connsiteY0-236" fmla="*/ 1519055 h 1519055"/>
                <a:gd name="connsiteX1-237" fmla="*/ 943937 w 2023497"/>
                <a:gd name="connsiteY1-238" fmla="*/ 0 h 1519055"/>
                <a:gd name="connsiteX2-239" fmla="*/ 1928045 w 2023497"/>
                <a:gd name="connsiteY2-240" fmla="*/ 24603 h 1519055"/>
                <a:gd name="connsiteX3-241" fmla="*/ 2023497 w 2023497"/>
                <a:gd name="connsiteY3-242" fmla="*/ 118448 h 1519055"/>
                <a:gd name="connsiteX4-243" fmla="*/ 1029212 w 2023497"/>
                <a:gd name="connsiteY4-244" fmla="*/ 1507588 h 1519055"/>
                <a:gd name="connsiteX5-245" fmla="*/ 0 w 2023497"/>
                <a:gd name="connsiteY5-246" fmla="*/ 1519055 h 1519055"/>
                <a:gd name="connsiteX0-247" fmla="*/ 0 w 2023497"/>
                <a:gd name="connsiteY0-248" fmla="*/ 1519055 h 1548476"/>
                <a:gd name="connsiteX1-249" fmla="*/ 943937 w 2023497"/>
                <a:gd name="connsiteY1-250" fmla="*/ 0 h 1548476"/>
                <a:gd name="connsiteX2-251" fmla="*/ 1928045 w 2023497"/>
                <a:gd name="connsiteY2-252" fmla="*/ 24603 h 1548476"/>
                <a:gd name="connsiteX3-253" fmla="*/ 2023497 w 2023497"/>
                <a:gd name="connsiteY3-254" fmla="*/ 118448 h 1548476"/>
                <a:gd name="connsiteX4-255" fmla="*/ 1025495 w 2023497"/>
                <a:gd name="connsiteY4-256" fmla="*/ 1548476 h 1548476"/>
                <a:gd name="connsiteX5-257" fmla="*/ 0 w 2023497"/>
                <a:gd name="connsiteY5-258" fmla="*/ 1519055 h 1548476"/>
                <a:gd name="connsiteX0-259" fmla="*/ 0 w 2023497"/>
                <a:gd name="connsiteY0-260" fmla="*/ 1537640 h 1548476"/>
                <a:gd name="connsiteX1-261" fmla="*/ 943937 w 2023497"/>
                <a:gd name="connsiteY1-262" fmla="*/ 0 h 1548476"/>
                <a:gd name="connsiteX2-263" fmla="*/ 1928045 w 2023497"/>
                <a:gd name="connsiteY2-264" fmla="*/ 24603 h 1548476"/>
                <a:gd name="connsiteX3-265" fmla="*/ 2023497 w 2023497"/>
                <a:gd name="connsiteY3-266" fmla="*/ 118448 h 1548476"/>
                <a:gd name="connsiteX4-267" fmla="*/ 1025495 w 2023497"/>
                <a:gd name="connsiteY4-268" fmla="*/ 1548476 h 1548476"/>
                <a:gd name="connsiteX5-269" fmla="*/ 0 w 2023497"/>
                <a:gd name="connsiteY5-270" fmla="*/ 1537640 h 1548476"/>
                <a:gd name="connsiteX0-271" fmla="*/ 0 w 2023497"/>
                <a:gd name="connsiteY0-272" fmla="*/ 1545841 h 1548476"/>
                <a:gd name="connsiteX1-273" fmla="*/ 943937 w 2023497"/>
                <a:gd name="connsiteY1-274" fmla="*/ 0 h 1548476"/>
                <a:gd name="connsiteX2-275" fmla="*/ 1928045 w 2023497"/>
                <a:gd name="connsiteY2-276" fmla="*/ 24603 h 1548476"/>
                <a:gd name="connsiteX3-277" fmla="*/ 2023497 w 2023497"/>
                <a:gd name="connsiteY3-278" fmla="*/ 118448 h 1548476"/>
                <a:gd name="connsiteX4-279" fmla="*/ 1025495 w 2023497"/>
                <a:gd name="connsiteY4-280" fmla="*/ 1548476 h 1548476"/>
                <a:gd name="connsiteX5-281" fmla="*/ 0 w 2023497"/>
                <a:gd name="connsiteY5-282" fmla="*/ 1545841 h 1548476"/>
                <a:gd name="connsiteX0-283" fmla="*/ 0 w 2023497"/>
                <a:gd name="connsiteY0-284" fmla="*/ 1545841 h 1560778"/>
                <a:gd name="connsiteX1-285" fmla="*/ 943937 w 2023497"/>
                <a:gd name="connsiteY1-286" fmla="*/ 0 h 1560778"/>
                <a:gd name="connsiteX2-287" fmla="*/ 1928045 w 2023497"/>
                <a:gd name="connsiteY2-288" fmla="*/ 24603 h 1560778"/>
                <a:gd name="connsiteX3-289" fmla="*/ 2023497 w 2023497"/>
                <a:gd name="connsiteY3-290" fmla="*/ 118448 h 1560778"/>
                <a:gd name="connsiteX4-291" fmla="*/ 1013194 w 2023497"/>
                <a:gd name="connsiteY4-292" fmla="*/ 1560778 h 1560778"/>
                <a:gd name="connsiteX5-293" fmla="*/ 0 w 2023497"/>
                <a:gd name="connsiteY5-294" fmla="*/ 1545841 h 1560778"/>
                <a:gd name="connsiteX0-295" fmla="*/ 0 w 2023497"/>
                <a:gd name="connsiteY0-296" fmla="*/ 1545841 h 1545841"/>
                <a:gd name="connsiteX1-297" fmla="*/ 943937 w 2023497"/>
                <a:gd name="connsiteY1-298" fmla="*/ 0 h 1545841"/>
                <a:gd name="connsiteX2-299" fmla="*/ 1928045 w 2023497"/>
                <a:gd name="connsiteY2-300" fmla="*/ 24603 h 1545841"/>
                <a:gd name="connsiteX3-301" fmla="*/ 2023497 w 2023497"/>
                <a:gd name="connsiteY3-302" fmla="*/ 118448 h 1545841"/>
                <a:gd name="connsiteX4-303" fmla="*/ 1013194 w 2023497"/>
                <a:gd name="connsiteY4-304" fmla="*/ 1544377 h 1545841"/>
                <a:gd name="connsiteX5-305" fmla="*/ 0 w 2023497"/>
                <a:gd name="connsiteY5-306" fmla="*/ 1545841 h 1545841"/>
                <a:gd name="connsiteX0-307" fmla="*/ 0 w 2023497"/>
                <a:gd name="connsiteY0-308" fmla="*/ 1545841 h 1552578"/>
                <a:gd name="connsiteX1-309" fmla="*/ 943937 w 2023497"/>
                <a:gd name="connsiteY1-310" fmla="*/ 0 h 1552578"/>
                <a:gd name="connsiteX2-311" fmla="*/ 1928045 w 2023497"/>
                <a:gd name="connsiteY2-312" fmla="*/ 24603 h 1552578"/>
                <a:gd name="connsiteX3-313" fmla="*/ 2023497 w 2023497"/>
                <a:gd name="connsiteY3-314" fmla="*/ 118448 h 1552578"/>
                <a:gd name="connsiteX4-315" fmla="*/ 1009093 w 2023497"/>
                <a:gd name="connsiteY4-316" fmla="*/ 1552578 h 1552578"/>
                <a:gd name="connsiteX5-317" fmla="*/ 0 w 2023497"/>
                <a:gd name="connsiteY5-318" fmla="*/ 1545841 h 1552578"/>
                <a:gd name="connsiteX0-319" fmla="*/ 0 w 2023497"/>
                <a:gd name="connsiteY0-320" fmla="*/ 1522046 h 1528783"/>
                <a:gd name="connsiteX1-321" fmla="*/ 930340 w 2023497"/>
                <a:gd name="connsiteY1-322" fmla="*/ 0 h 1528783"/>
                <a:gd name="connsiteX2-323" fmla="*/ 1928045 w 2023497"/>
                <a:gd name="connsiteY2-324" fmla="*/ 808 h 1528783"/>
                <a:gd name="connsiteX3-325" fmla="*/ 2023497 w 2023497"/>
                <a:gd name="connsiteY3-326" fmla="*/ 94653 h 1528783"/>
                <a:gd name="connsiteX4-327" fmla="*/ 1009093 w 2023497"/>
                <a:gd name="connsiteY4-328" fmla="*/ 1528783 h 1528783"/>
                <a:gd name="connsiteX5-329" fmla="*/ 0 w 2023497"/>
                <a:gd name="connsiteY5-330" fmla="*/ 1522046 h 15287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023497" h="1528783">
                  <a:moveTo>
                    <a:pt x="0" y="1522046"/>
                  </a:moveTo>
                  <a:cubicBezTo>
                    <a:pt x="656072" y="127894"/>
                    <a:pt x="631008" y="123013"/>
                    <a:pt x="930340" y="0"/>
                  </a:cubicBezTo>
                  <a:lnTo>
                    <a:pt x="1928045" y="808"/>
                  </a:lnTo>
                  <a:cubicBezTo>
                    <a:pt x="1982258" y="28102"/>
                    <a:pt x="1995253" y="44861"/>
                    <a:pt x="2023497" y="94653"/>
                  </a:cubicBezTo>
                  <a:cubicBezTo>
                    <a:pt x="1744667" y="-204681"/>
                    <a:pt x="1259220" y="1077734"/>
                    <a:pt x="1009093" y="1528783"/>
                  </a:cubicBezTo>
                  <a:lnTo>
                    <a:pt x="0" y="152204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grpSp>
      <p:grpSp>
        <p:nvGrpSpPr>
          <p:cNvPr id="4" name="组合 3"/>
          <p:cNvGrpSpPr/>
          <p:nvPr/>
        </p:nvGrpSpPr>
        <p:grpSpPr>
          <a:xfrm>
            <a:off x="3232681" y="4185258"/>
            <a:ext cx="2868772" cy="2188952"/>
            <a:chOff x="3231887" y="4185258"/>
            <a:chExt cx="2868772" cy="2188952"/>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7" name="任意多边形 76"/>
            <p:cNvSpPr/>
            <p:nvPr/>
          </p:nvSpPr>
          <p:spPr>
            <a:xfrm flipV="1">
              <a:off x="5538099"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1" fmla="*/ 367678 w 370875"/>
                <a:gd name="connsiteY0-2" fmla="*/ 232793 h 232793"/>
                <a:gd name="connsiteX1-3" fmla="*/ 370875 w 370875"/>
                <a:gd name="connsiteY1-4" fmla="*/ 92116 h 232793"/>
                <a:gd name="connsiteX2-5" fmla="*/ 0 w 370875"/>
                <a:gd name="connsiteY2-6" fmla="*/ 226398 h 232793"/>
                <a:gd name="connsiteX3-7" fmla="*/ 367678 w 370875"/>
                <a:gd name="connsiteY3-8" fmla="*/ 232793 h 232793"/>
                <a:gd name="connsiteX0-9" fmla="*/ 367678 w 370875"/>
                <a:gd name="connsiteY0-10" fmla="*/ 233290 h 233290"/>
                <a:gd name="connsiteX1-11" fmla="*/ 370875 w 370875"/>
                <a:gd name="connsiteY1-12" fmla="*/ 92613 h 233290"/>
                <a:gd name="connsiteX2-13" fmla="*/ 0 w 370875"/>
                <a:gd name="connsiteY2-14" fmla="*/ 226895 h 233290"/>
                <a:gd name="connsiteX3-15" fmla="*/ 367678 w 370875"/>
                <a:gd name="connsiteY3-16" fmla="*/ 233290 h 233290"/>
                <a:gd name="connsiteX0-17" fmla="*/ 367678 w 370875"/>
                <a:gd name="connsiteY0-18" fmla="*/ 229170 h 229170"/>
                <a:gd name="connsiteX1-19" fmla="*/ 370875 w 370875"/>
                <a:gd name="connsiteY1-20" fmla="*/ 88493 h 229170"/>
                <a:gd name="connsiteX2-21" fmla="*/ 0 w 370875"/>
                <a:gd name="connsiteY2-22" fmla="*/ 222775 h 229170"/>
                <a:gd name="connsiteX3-23" fmla="*/ 367678 w 370875"/>
                <a:gd name="connsiteY3-24" fmla="*/ 229170 h 229170"/>
                <a:gd name="connsiteX0-25" fmla="*/ 386861 w 390058"/>
                <a:gd name="connsiteY0-26" fmla="*/ 227542 h 230739"/>
                <a:gd name="connsiteX1-27" fmla="*/ 390058 w 390058"/>
                <a:gd name="connsiteY1-28" fmla="*/ 86865 h 230739"/>
                <a:gd name="connsiteX2-29" fmla="*/ 0 w 390058"/>
                <a:gd name="connsiteY2-30" fmla="*/ 230739 h 230739"/>
                <a:gd name="connsiteX3-31" fmla="*/ 386861 w 390058"/>
                <a:gd name="connsiteY3-32" fmla="*/ 227542 h 230739"/>
                <a:gd name="connsiteX0-33" fmla="*/ 386861 w 390058"/>
                <a:gd name="connsiteY0-34" fmla="*/ 231640 h 234837"/>
                <a:gd name="connsiteX1-35" fmla="*/ 390058 w 390058"/>
                <a:gd name="connsiteY1-36" fmla="*/ 90963 h 234837"/>
                <a:gd name="connsiteX2-37" fmla="*/ 0 w 390058"/>
                <a:gd name="connsiteY2-38" fmla="*/ 234837 h 234837"/>
                <a:gd name="connsiteX3-39" fmla="*/ 386861 w 390058"/>
                <a:gd name="connsiteY3-40" fmla="*/ 231640 h 234837"/>
                <a:gd name="connsiteX0-41" fmla="*/ 386861 w 397219"/>
                <a:gd name="connsiteY0-42" fmla="*/ 231640 h 234837"/>
                <a:gd name="connsiteX1-43" fmla="*/ 390058 w 397219"/>
                <a:gd name="connsiteY1-44" fmla="*/ 90963 h 234837"/>
                <a:gd name="connsiteX2-45" fmla="*/ 0 w 397219"/>
                <a:gd name="connsiteY2-46" fmla="*/ 234837 h 234837"/>
                <a:gd name="connsiteX3-47" fmla="*/ 386861 w 397219"/>
                <a:gd name="connsiteY3-48" fmla="*/ 231640 h 234837"/>
                <a:gd name="connsiteX0-49" fmla="*/ 386861 w 401264"/>
                <a:gd name="connsiteY0-50" fmla="*/ 231640 h 234837"/>
                <a:gd name="connsiteX1-51" fmla="*/ 390058 w 401264"/>
                <a:gd name="connsiteY1-52" fmla="*/ 90963 h 234837"/>
                <a:gd name="connsiteX2-53" fmla="*/ 0 w 401264"/>
                <a:gd name="connsiteY2-54" fmla="*/ 234837 h 234837"/>
                <a:gd name="connsiteX3-55" fmla="*/ 386861 w 401264"/>
                <a:gd name="connsiteY3-56" fmla="*/ 231640 h 234837"/>
                <a:gd name="connsiteX0-57" fmla="*/ 386861 w 406990"/>
                <a:gd name="connsiteY0-58" fmla="*/ 231640 h 234837"/>
                <a:gd name="connsiteX1-59" fmla="*/ 390058 w 406990"/>
                <a:gd name="connsiteY1-60" fmla="*/ 90963 h 234837"/>
                <a:gd name="connsiteX2-61" fmla="*/ 0 w 406990"/>
                <a:gd name="connsiteY2-62" fmla="*/ 234837 h 234837"/>
                <a:gd name="connsiteX3-63" fmla="*/ 386861 w 406990"/>
                <a:gd name="connsiteY3-64" fmla="*/ 231640 h 234837"/>
                <a:gd name="connsiteX0-65" fmla="*/ 386861 w 400092"/>
                <a:gd name="connsiteY0-66" fmla="*/ 231640 h 234837"/>
                <a:gd name="connsiteX1-67" fmla="*/ 390058 w 400092"/>
                <a:gd name="connsiteY1-68" fmla="*/ 90963 h 234837"/>
                <a:gd name="connsiteX2-69" fmla="*/ 0 w 400092"/>
                <a:gd name="connsiteY2-70" fmla="*/ 234837 h 234837"/>
                <a:gd name="connsiteX3-71" fmla="*/ 386861 w 400092"/>
                <a:gd name="connsiteY3-72" fmla="*/ 231640 h 234837"/>
                <a:gd name="connsiteX0-73" fmla="*/ 386861 w 400092"/>
                <a:gd name="connsiteY0-74" fmla="*/ 231640 h 234837"/>
                <a:gd name="connsiteX1-75" fmla="*/ 390058 w 400092"/>
                <a:gd name="connsiteY1-76" fmla="*/ 90963 h 234837"/>
                <a:gd name="connsiteX2-77" fmla="*/ 0 w 400092"/>
                <a:gd name="connsiteY2-78" fmla="*/ 234837 h 234837"/>
                <a:gd name="connsiteX3-79" fmla="*/ 386861 w 400092"/>
                <a:gd name="connsiteY3-80" fmla="*/ 231640 h 234837"/>
                <a:gd name="connsiteX0-81" fmla="*/ 386861 w 400092"/>
                <a:gd name="connsiteY0-82" fmla="*/ 228587 h 231784"/>
                <a:gd name="connsiteX1-83" fmla="*/ 390058 w 400092"/>
                <a:gd name="connsiteY1-84" fmla="*/ 87910 h 231784"/>
                <a:gd name="connsiteX2-85" fmla="*/ 0 w 400092"/>
                <a:gd name="connsiteY2-86" fmla="*/ 231784 h 231784"/>
                <a:gd name="connsiteX3-87" fmla="*/ 386861 w 400092"/>
                <a:gd name="connsiteY3-88" fmla="*/ 228587 h 231784"/>
              </a:gdLst>
              <a:ahLst/>
              <a:cxnLst>
                <a:cxn ang="0">
                  <a:pos x="connsiteX0-1" y="connsiteY0-2"/>
                </a:cxn>
                <a:cxn ang="0">
                  <a:pos x="connsiteX1-3" y="connsiteY1-4"/>
                </a:cxn>
                <a:cxn ang="0">
                  <a:pos x="connsiteX2-5" y="connsiteY2-6"/>
                </a:cxn>
                <a:cxn ang="0">
                  <a:pos x="connsiteX3-7" y="connsiteY3-8"/>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sp>
          <p:nvSpPr>
            <p:cNvPr id="49" name="任意多边形 48"/>
            <p:cNvSpPr/>
            <p:nvPr/>
          </p:nvSpPr>
          <p:spPr>
            <a:xfrm flipV="1">
              <a:off x="3231887" y="4185258"/>
              <a:ext cx="2840599" cy="2188952"/>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1" fmla="*/ 0 w 2029722"/>
                <a:gd name="connsiteY0-2" fmla="*/ 1574572 h 1574572"/>
                <a:gd name="connsiteX1-3" fmla="*/ 947203 w 2029722"/>
                <a:gd name="connsiteY1-4" fmla="*/ 0 h 1574572"/>
                <a:gd name="connsiteX2-5" fmla="*/ 1931311 w 2029722"/>
                <a:gd name="connsiteY2-6" fmla="*/ 24603 h 1574572"/>
                <a:gd name="connsiteX3-7" fmla="*/ 2029722 w 2029722"/>
                <a:gd name="connsiteY3-8" fmla="*/ 106612 h 1574572"/>
                <a:gd name="connsiteX4-9" fmla="*/ 1008710 w 2029722"/>
                <a:gd name="connsiteY4-10" fmla="*/ 1570472 h 1574572"/>
                <a:gd name="connsiteX5-11" fmla="*/ 0 w 2029722"/>
                <a:gd name="connsiteY5-12" fmla="*/ 1574572 h 1574572"/>
                <a:gd name="connsiteX0-13" fmla="*/ 0 w 2029722"/>
                <a:gd name="connsiteY0-14" fmla="*/ 1574572 h 1574572"/>
                <a:gd name="connsiteX1-15" fmla="*/ 947203 w 2029722"/>
                <a:gd name="connsiteY1-16" fmla="*/ 0 h 1574572"/>
                <a:gd name="connsiteX2-17" fmla="*/ 1931311 w 2029722"/>
                <a:gd name="connsiteY2-18" fmla="*/ 24603 h 1574572"/>
                <a:gd name="connsiteX3-19" fmla="*/ 2029722 w 2029722"/>
                <a:gd name="connsiteY3-20" fmla="*/ 106612 h 1574572"/>
                <a:gd name="connsiteX4-21" fmla="*/ 1008710 w 2029722"/>
                <a:gd name="connsiteY4-22" fmla="*/ 1570472 h 1574572"/>
                <a:gd name="connsiteX5-23" fmla="*/ 0 w 2029722"/>
                <a:gd name="connsiteY5-24" fmla="*/ 1574572 h 1574572"/>
                <a:gd name="connsiteX0-25" fmla="*/ 0 w 2029722"/>
                <a:gd name="connsiteY0-26" fmla="*/ 1574572 h 1574572"/>
                <a:gd name="connsiteX1-27" fmla="*/ 947203 w 2029722"/>
                <a:gd name="connsiteY1-28" fmla="*/ 0 h 1574572"/>
                <a:gd name="connsiteX2-29" fmla="*/ 1931311 w 2029722"/>
                <a:gd name="connsiteY2-30" fmla="*/ 24603 h 1574572"/>
                <a:gd name="connsiteX3-31" fmla="*/ 2029722 w 2029722"/>
                <a:gd name="connsiteY3-32" fmla="*/ 106612 h 1574572"/>
                <a:gd name="connsiteX4-33" fmla="*/ 1008710 w 2029722"/>
                <a:gd name="connsiteY4-34" fmla="*/ 1570472 h 1574572"/>
                <a:gd name="connsiteX5-35" fmla="*/ 0 w 2029722"/>
                <a:gd name="connsiteY5-36" fmla="*/ 1574572 h 1574572"/>
                <a:gd name="connsiteX0-37" fmla="*/ 0 w 2029722"/>
                <a:gd name="connsiteY0-38" fmla="*/ 1574572 h 1574572"/>
                <a:gd name="connsiteX1-39" fmla="*/ 947203 w 2029722"/>
                <a:gd name="connsiteY1-40" fmla="*/ 0 h 1574572"/>
                <a:gd name="connsiteX2-41" fmla="*/ 1931311 w 2029722"/>
                <a:gd name="connsiteY2-42" fmla="*/ 24603 h 1574572"/>
                <a:gd name="connsiteX3-43" fmla="*/ 2029722 w 2029722"/>
                <a:gd name="connsiteY3-44" fmla="*/ 106612 h 1574572"/>
                <a:gd name="connsiteX4-45" fmla="*/ 1008710 w 2029722"/>
                <a:gd name="connsiteY4-46" fmla="*/ 1570472 h 1574572"/>
                <a:gd name="connsiteX5-47" fmla="*/ 0 w 2029722"/>
                <a:gd name="connsiteY5-48" fmla="*/ 1574572 h 1574572"/>
                <a:gd name="connsiteX0-49" fmla="*/ 0 w 2029722"/>
                <a:gd name="connsiteY0-50" fmla="*/ 1574572 h 1574572"/>
                <a:gd name="connsiteX1-51" fmla="*/ 947203 w 2029722"/>
                <a:gd name="connsiteY1-52" fmla="*/ 0 h 1574572"/>
                <a:gd name="connsiteX2-53" fmla="*/ 1931311 w 2029722"/>
                <a:gd name="connsiteY2-54" fmla="*/ 24603 h 1574572"/>
                <a:gd name="connsiteX3-55" fmla="*/ 2029722 w 2029722"/>
                <a:gd name="connsiteY3-56" fmla="*/ 106612 h 1574572"/>
                <a:gd name="connsiteX4-57" fmla="*/ 1008710 w 2029722"/>
                <a:gd name="connsiteY4-58" fmla="*/ 1570472 h 1574572"/>
                <a:gd name="connsiteX5-59" fmla="*/ 0 w 2029722"/>
                <a:gd name="connsiteY5-60" fmla="*/ 1574572 h 1574572"/>
                <a:gd name="connsiteX0-61" fmla="*/ 0 w 2029722"/>
                <a:gd name="connsiteY0-62" fmla="*/ 1574572 h 1574572"/>
                <a:gd name="connsiteX1-63" fmla="*/ 947203 w 2029722"/>
                <a:gd name="connsiteY1-64" fmla="*/ 0 h 1574572"/>
                <a:gd name="connsiteX2-65" fmla="*/ 1931311 w 2029722"/>
                <a:gd name="connsiteY2-66" fmla="*/ 24603 h 1574572"/>
                <a:gd name="connsiteX3-67" fmla="*/ 2009219 w 2029722"/>
                <a:gd name="connsiteY3-68" fmla="*/ 57406 h 1574572"/>
                <a:gd name="connsiteX4-69" fmla="*/ 2029722 w 2029722"/>
                <a:gd name="connsiteY4-70" fmla="*/ 106612 h 1574572"/>
                <a:gd name="connsiteX5-71" fmla="*/ 1008710 w 2029722"/>
                <a:gd name="connsiteY5-72" fmla="*/ 1570472 h 1574572"/>
                <a:gd name="connsiteX6" fmla="*/ 0 w 2029722"/>
                <a:gd name="connsiteY6" fmla="*/ 1574572 h 1574572"/>
                <a:gd name="connsiteX0-73" fmla="*/ 0 w 2029722"/>
                <a:gd name="connsiteY0-74" fmla="*/ 1574572 h 1574572"/>
                <a:gd name="connsiteX1-75" fmla="*/ 947203 w 2029722"/>
                <a:gd name="connsiteY1-76" fmla="*/ 0 h 1574572"/>
                <a:gd name="connsiteX2-77" fmla="*/ 1931311 w 2029722"/>
                <a:gd name="connsiteY2-78" fmla="*/ 24603 h 1574572"/>
                <a:gd name="connsiteX3-79" fmla="*/ 2009219 w 2029722"/>
                <a:gd name="connsiteY3-80" fmla="*/ 57406 h 1574572"/>
                <a:gd name="connsiteX4-81" fmla="*/ 2029722 w 2029722"/>
                <a:gd name="connsiteY4-82" fmla="*/ 106612 h 1574572"/>
                <a:gd name="connsiteX5-83" fmla="*/ 1008710 w 2029722"/>
                <a:gd name="connsiteY5-84" fmla="*/ 1570472 h 1574572"/>
                <a:gd name="connsiteX6-85" fmla="*/ 0 w 2029722"/>
                <a:gd name="connsiteY6-86" fmla="*/ 1574572 h 1574572"/>
                <a:gd name="connsiteX0-87" fmla="*/ 0 w 2029722"/>
                <a:gd name="connsiteY0-88" fmla="*/ 1574572 h 1574572"/>
                <a:gd name="connsiteX1-89" fmla="*/ 947203 w 2029722"/>
                <a:gd name="connsiteY1-90" fmla="*/ 0 h 1574572"/>
                <a:gd name="connsiteX2-91" fmla="*/ 1931311 w 2029722"/>
                <a:gd name="connsiteY2-92" fmla="*/ 24603 h 1574572"/>
                <a:gd name="connsiteX3-93" fmla="*/ 2009219 w 2029722"/>
                <a:gd name="connsiteY3-94" fmla="*/ 57406 h 1574572"/>
                <a:gd name="connsiteX4-95" fmla="*/ 2029722 w 2029722"/>
                <a:gd name="connsiteY4-96" fmla="*/ 106612 h 1574572"/>
                <a:gd name="connsiteX5-97" fmla="*/ 1029212 w 2029722"/>
                <a:gd name="connsiteY5-98" fmla="*/ 1566371 h 1574572"/>
                <a:gd name="connsiteX6-99" fmla="*/ 0 w 2029722"/>
                <a:gd name="connsiteY6-100" fmla="*/ 1574572 h 1574572"/>
                <a:gd name="connsiteX0-101" fmla="*/ 0 w 2029722"/>
                <a:gd name="connsiteY0-102" fmla="*/ 1574572 h 1574572"/>
                <a:gd name="connsiteX1-103" fmla="*/ 947203 w 2029722"/>
                <a:gd name="connsiteY1-104" fmla="*/ 0 h 1574572"/>
                <a:gd name="connsiteX2-105" fmla="*/ 1931311 w 2029722"/>
                <a:gd name="connsiteY2-106" fmla="*/ 24603 h 1574572"/>
                <a:gd name="connsiteX3-107" fmla="*/ 2009219 w 2029722"/>
                <a:gd name="connsiteY3-108" fmla="*/ 57406 h 1574572"/>
                <a:gd name="connsiteX4-109" fmla="*/ 2029722 w 2029722"/>
                <a:gd name="connsiteY4-110" fmla="*/ 106612 h 1574572"/>
                <a:gd name="connsiteX5-111" fmla="*/ 1029212 w 2029722"/>
                <a:gd name="connsiteY5-112" fmla="*/ 1566371 h 1574572"/>
                <a:gd name="connsiteX6-113" fmla="*/ 0 w 2029722"/>
                <a:gd name="connsiteY6-114" fmla="*/ 1574572 h 1574572"/>
                <a:gd name="connsiteX0-115" fmla="*/ 0 w 2112234"/>
                <a:gd name="connsiteY0-116" fmla="*/ 1602749 h 1602749"/>
                <a:gd name="connsiteX1-117" fmla="*/ 947203 w 2112234"/>
                <a:gd name="connsiteY1-118" fmla="*/ 28177 h 1602749"/>
                <a:gd name="connsiteX2-119" fmla="*/ 1931311 w 2112234"/>
                <a:gd name="connsiteY2-120" fmla="*/ 52780 h 1602749"/>
                <a:gd name="connsiteX3-121" fmla="*/ 2029722 w 2112234"/>
                <a:gd name="connsiteY3-122" fmla="*/ 134789 h 1602749"/>
                <a:gd name="connsiteX4-123" fmla="*/ 1029212 w 2112234"/>
                <a:gd name="connsiteY4-124" fmla="*/ 1594548 h 1602749"/>
                <a:gd name="connsiteX5-125" fmla="*/ 0 w 2112234"/>
                <a:gd name="connsiteY5-126" fmla="*/ 1602749 h 1602749"/>
                <a:gd name="connsiteX0-127" fmla="*/ 0 w 2094991"/>
                <a:gd name="connsiteY0-128" fmla="*/ 1602749 h 1602749"/>
                <a:gd name="connsiteX1-129" fmla="*/ 947203 w 2094991"/>
                <a:gd name="connsiteY1-130" fmla="*/ 28177 h 1602749"/>
                <a:gd name="connsiteX2-131" fmla="*/ 1931311 w 2094991"/>
                <a:gd name="connsiteY2-132" fmla="*/ 52780 h 1602749"/>
                <a:gd name="connsiteX3-133" fmla="*/ 2029722 w 2094991"/>
                <a:gd name="connsiteY3-134" fmla="*/ 134789 h 1602749"/>
                <a:gd name="connsiteX4-135" fmla="*/ 1029212 w 2094991"/>
                <a:gd name="connsiteY4-136" fmla="*/ 1594548 h 1602749"/>
                <a:gd name="connsiteX5-137" fmla="*/ 0 w 2094991"/>
                <a:gd name="connsiteY5-138" fmla="*/ 1602749 h 1602749"/>
                <a:gd name="connsiteX0-139" fmla="*/ 0 w 2029722"/>
                <a:gd name="connsiteY0-140" fmla="*/ 1574572 h 1574572"/>
                <a:gd name="connsiteX1-141" fmla="*/ 947203 w 2029722"/>
                <a:gd name="connsiteY1-142" fmla="*/ 0 h 1574572"/>
                <a:gd name="connsiteX2-143" fmla="*/ 1931311 w 2029722"/>
                <a:gd name="connsiteY2-144" fmla="*/ 24603 h 1574572"/>
                <a:gd name="connsiteX3-145" fmla="*/ 2029722 w 2029722"/>
                <a:gd name="connsiteY3-146" fmla="*/ 106612 h 1574572"/>
                <a:gd name="connsiteX4-147" fmla="*/ 1029212 w 2029722"/>
                <a:gd name="connsiteY4-148" fmla="*/ 1566371 h 1574572"/>
                <a:gd name="connsiteX5-149" fmla="*/ 0 w 2029722"/>
                <a:gd name="connsiteY5-150" fmla="*/ 1574572 h 1574572"/>
                <a:gd name="connsiteX0-151" fmla="*/ 0 w 2029722"/>
                <a:gd name="connsiteY0-152" fmla="*/ 1574572 h 1574572"/>
                <a:gd name="connsiteX1-153" fmla="*/ 947203 w 2029722"/>
                <a:gd name="connsiteY1-154" fmla="*/ 0 h 1574572"/>
                <a:gd name="connsiteX2-155" fmla="*/ 1931311 w 2029722"/>
                <a:gd name="connsiteY2-156" fmla="*/ 24603 h 1574572"/>
                <a:gd name="connsiteX3-157" fmla="*/ 2029722 w 2029722"/>
                <a:gd name="connsiteY3-158" fmla="*/ 106612 h 1574572"/>
                <a:gd name="connsiteX4-159" fmla="*/ 1029212 w 2029722"/>
                <a:gd name="connsiteY4-160" fmla="*/ 1566371 h 1574572"/>
                <a:gd name="connsiteX5-161" fmla="*/ 0 w 2029722"/>
                <a:gd name="connsiteY5-162" fmla="*/ 1574572 h 1574572"/>
                <a:gd name="connsiteX0-163" fmla="*/ 0 w 2026763"/>
                <a:gd name="connsiteY0-164" fmla="*/ 1574572 h 1574572"/>
                <a:gd name="connsiteX1-165" fmla="*/ 947203 w 2026763"/>
                <a:gd name="connsiteY1-166" fmla="*/ 0 h 1574572"/>
                <a:gd name="connsiteX2-167" fmla="*/ 1931311 w 2026763"/>
                <a:gd name="connsiteY2-168" fmla="*/ 24603 h 1574572"/>
                <a:gd name="connsiteX3-169" fmla="*/ 2026763 w 2026763"/>
                <a:gd name="connsiteY3-170" fmla="*/ 118448 h 1574572"/>
                <a:gd name="connsiteX4-171" fmla="*/ 1029212 w 2026763"/>
                <a:gd name="connsiteY4-172" fmla="*/ 1566371 h 1574572"/>
                <a:gd name="connsiteX5-173" fmla="*/ 0 w 2026763"/>
                <a:gd name="connsiteY5-174" fmla="*/ 1574572 h 1574572"/>
                <a:gd name="connsiteX0-175" fmla="*/ 0 w 2020231"/>
                <a:gd name="connsiteY0-176" fmla="*/ 1554978 h 1566371"/>
                <a:gd name="connsiteX1-177" fmla="*/ 940671 w 2020231"/>
                <a:gd name="connsiteY1-178" fmla="*/ 0 h 1566371"/>
                <a:gd name="connsiteX2-179" fmla="*/ 1924779 w 2020231"/>
                <a:gd name="connsiteY2-180" fmla="*/ 24603 h 1566371"/>
                <a:gd name="connsiteX3-181" fmla="*/ 2020231 w 2020231"/>
                <a:gd name="connsiteY3-182" fmla="*/ 118448 h 1566371"/>
                <a:gd name="connsiteX4-183" fmla="*/ 1022680 w 2020231"/>
                <a:gd name="connsiteY4-184" fmla="*/ 1566371 h 1566371"/>
                <a:gd name="connsiteX5-185" fmla="*/ 0 w 2020231"/>
                <a:gd name="connsiteY5-186" fmla="*/ 1554978 h 1566371"/>
                <a:gd name="connsiteX0-187" fmla="*/ 0 w 2020231"/>
                <a:gd name="connsiteY0-188" fmla="*/ 1545387 h 1556780"/>
                <a:gd name="connsiteX1-189" fmla="*/ 931079 w 2020231"/>
                <a:gd name="connsiteY1-190" fmla="*/ 0 h 1556780"/>
                <a:gd name="connsiteX2-191" fmla="*/ 1924779 w 2020231"/>
                <a:gd name="connsiteY2-192" fmla="*/ 15012 h 1556780"/>
                <a:gd name="connsiteX3-193" fmla="*/ 2020231 w 2020231"/>
                <a:gd name="connsiteY3-194" fmla="*/ 108857 h 1556780"/>
                <a:gd name="connsiteX4-195" fmla="*/ 1022680 w 2020231"/>
                <a:gd name="connsiteY4-196" fmla="*/ 1556780 h 1556780"/>
                <a:gd name="connsiteX5-197" fmla="*/ 0 w 2020231"/>
                <a:gd name="connsiteY5-198" fmla="*/ 1545387 h 155678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020231" h="1556780">
                  <a:moveTo>
                    <a:pt x="0" y="1545387"/>
                  </a:moveTo>
                  <a:cubicBezTo>
                    <a:pt x="656072" y="151235"/>
                    <a:pt x="631747" y="123013"/>
                    <a:pt x="931079" y="0"/>
                  </a:cubicBezTo>
                  <a:lnTo>
                    <a:pt x="1924779" y="15012"/>
                  </a:lnTo>
                  <a:cubicBezTo>
                    <a:pt x="1978992" y="42306"/>
                    <a:pt x="1991987" y="59065"/>
                    <a:pt x="2020231" y="108857"/>
                  </a:cubicBezTo>
                  <a:cubicBezTo>
                    <a:pt x="1741401" y="-190477"/>
                    <a:pt x="1272807" y="1105731"/>
                    <a:pt x="1022680" y="1556780"/>
                  </a:cubicBezTo>
                  <a:lnTo>
                    <a:pt x="0" y="154538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grpSp>
      <p:grpSp>
        <p:nvGrpSpPr>
          <p:cNvPr id="8" name="组合 7"/>
          <p:cNvGrpSpPr/>
          <p:nvPr/>
        </p:nvGrpSpPr>
        <p:grpSpPr>
          <a:xfrm>
            <a:off x="2333018" y="2356940"/>
            <a:ext cx="8247556" cy="3643436"/>
            <a:chOff x="2332224" y="2356940"/>
            <a:chExt cx="8247556" cy="3643436"/>
          </a:xfrm>
        </p:grpSpPr>
        <p:grpSp>
          <p:nvGrpSpPr>
            <p:cNvPr id="6" name="组合 5"/>
            <p:cNvGrpSpPr/>
            <p:nvPr/>
          </p:nvGrpSpPr>
          <p:grpSpPr>
            <a:xfrm>
              <a:off x="2433471" y="2356940"/>
              <a:ext cx="8081289" cy="3643436"/>
              <a:chOff x="2433471" y="2356940"/>
              <a:chExt cx="8081289" cy="3643436"/>
            </a:xfrm>
          </p:grpSpPr>
          <p:grpSp>
            <p:nvGrpSpPr>
              <p:cNvPr id="40" name="组合 39"/>
              <p:cNvGrpSpPr/>
              <p:nvPr/>
            </p:nvGrpSpPr>
            <p:grpSpPr>
              <a:xfrm>
                <a:off x="2433471" y="2356940"/>
                <a:ext cx="8081289" cy="64285"/>
                <a:chOff x="1172471" y="1676076"/>
                <a:chExt cx="5747404" cy="45719"/>
              </a:xfrm>
            </p:grpSpPr>
            <p:sp>
              <p:nvSpPr>
                <p:cNvPr id="54" name="椭圆 53"/>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sp>
              <p:nvSpPr>
                <p:cNvPr id="55" name="椭圆 54"/>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grpSp>
          <p:grpSp>
            <p:nvGrpSpPr>
              <p:cNvPr id="39" name="组合 38"/>
              <p:cNvGrpSpPr/>
              <p:nvPr/>
            </p:nvGrpSpPr>
            <p:grpSpPr>
              <a:xfrm>
                <a:off x="2433471" y="5936091"/>
                <a:ext cx="8081289" cy="64285"/>
                <a:chOff x="1172471" y="1676076"/>
                <a:chExt cx="5747404" cy="45719"/>
              </a:xfrm>
            </p:grpSpPr>
            <p:sp>
              <p:nvSpPr>
                <p:cNvPr id="56" name="椭圆 55"/>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sp>
              <p:nvSpPr>
                <p:cNvPr id="57" name="椭圆 56"/>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grpSp>
        </p:grpSp>
        <p:sp>
          <p:nvSpPr>
            <p:cNvPr id="41" name="椭圆 40"/>
            <p:cNvSpPr/>
            <p:nvPr/>
          </p:nvSpPr>
          <p:spPr>
            <a:xfrm>
              <a:off x="2332224"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sp>
          <p:nvSpPr>
            <p:cNvPr id="47" name="椭圆 46"/>
            <p:cNvSpPr/>
            <p:nvPr/>
          </p:nvSpPr>
          <p:spPr>
            <a:xfrm>
              <a:off x="7643567"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0">
                <a:solidFill>
                  <a:prstClr val="white"/>
                </a:solidFill>
              </a:endParaRPr>
            </a:p>
          </p:txBody>
        </p:sp>
      </p:grpSp>
      <p:grpSp>
        <p:nvGrpSpPr>
          <p:cNvPr id="7" name="组合 6"/>
          <p:cNvGrpSpPr/>
          <p:nvPr/>
        </p:nvGrpSpPr>
        <p:grpSpPr>
          <a:xfrm>
            <a:off x="4170069" y="2741823"/>
            <a:ext cx="4505149" cy="2811703"/>
            <a:chOff x="4169274" y="2741822"/>
            <a:chExt cx="4505149" cy="2811703"/>
          </a:xfrm>
        </p:grpSpPr>
        <p:sp>
          <p:nvSpPr>
            <p:cNvPr id="68" name="Freeform 8"/>
            <p:cNvSpPr>
              <a:spLocks noEditPoints="1"/>
            </p:cNvSpPr>
            <p:nvPr/>
          </p:nvSpPr>
          <p:spPr bwMode="auto">
            <a:xfrm>
              <a:off x="4265623" y="4987662"/>
              <a:ext cx="520311" cy="442192"/>
            </a:xfrm>
            <a:custGeom>
              <a:avLst/>
              <a:gdLst>
                <a:gd name="T0" fmla="*/ 167 w 299"/>
                <a:gd name="T1" fmla="*/ 132 h 254"/>
                <a:gd name="T2" fmla="*/ 178 w 299"/>
                <a:gd name="T3" fmla="*/ 129 h 254"/>
                <a:gd name="T4" fmla="*/ 177 w 299"/>
                <a:gd name="T5" fmla="*/ 69 h 254"/>
                <a:gd name="T6" fmla="*/ 168 w 299"/>
                <a:gd name="T7" fmla="*/ 60 h 254"/>
                <a:gd name="T8" fmla="*/ 168 w 299"/>
                <a:gd name="T9" fmla="*/ 37 h 254"/>
                <a:gd name="T10" fmla="*/ 244 w 299"/>
                <a:gd name="T11" fmla="*/ 37 h 254"/>
                <a:gd name="T12" fmla="*/ 253 w 299"/>
                <a:gd name="T13" fmla="*/ 46 h 254"/>
                <a:gd name="T14" fmla="*/ 253 w 299"/>
                <a:gd name="T15" fmla="*/ 69 h 254"/>
                <a:gd name="T16" fmla="*/ 244 w 299"/>
                <a:gd name="T17" fmla="*/ 127 h 254"/>
                <a:gd name="T18" fmla="*/ 264 w 299"/>
                <a:gd name="T19" fmla="*/ 162 h 254"/>
                <a:gd name="T20" fmla="*/ 295 w 299"/>
                <a:gd name="T21" fmla="*/ 215 h 254"/>
                <a:gd name="T22" fmla="*/ 295 w 299"/>
                <a:gd name="T23" fmla="*/ 243 h 254"/>
                <a:gd name="T24" fmla="*/ 274 w 299"/>
                <a:gd name="T25" fmla="*/ 253 h 254"/>
                <a:gd name="T26" fmla="*/ 211 w 299"/>
                <a:gd name="T27" fmla="*/ 253 h 254"/>
                <a:gd name="T28" fmla="*/ 150 w 299"/>
                <a:gd name="T29" fmla="*/ 253 h 254"/>
                <a:gd name="T30" fmla="*/ 149 w 299"/>
                <a:gd name="T31" fmla="*/ 253 h 254"/>
                <a:gd name="T32" fmla="*/ 37 w 299"/>
                <a:gd name="T33" fmla="*/ 253 h 254"/>
                <a:gd name="T34" fmla="*/ 31 w 299"/>
                <a:gd name="T35" fmla="*/ 251 h 254"/>
                <a:gd name="T36" fmla="*/ 0 w 299"/>
                <a:gd name="T37" fmla="*/ 182 h 254"/>
                <a:gd name="T38" fmla="*/ 50 w 299"/>
                <a:gd name="T39" fmla="*/ 101 h 254"/>
                <a:gd name="T40" fmla="*/ 42 w 299"/>
                <a:gd name="T41" fmla="*/ 50 h 254"/>
                <a:gd name="T42" fmla="*/ 33 w 299"/>
                <a:gd name="T43" fmla="*/ 41 h 254"/>
                <a:gd name="T44" fmla="*/ 33 w 299"/>
                <a:gd name="T45" fmla="*/ 0 h 254"/>
                <a:gd name="T46" fmla="*/ 139 w 299"/>
                <a:gd name="T47" fmla="*/ 0 h 254"/>
                <a:gd name="T48" fmla="*/ 149 w 299"/>
                <a:gd name="T49" fmla="*/ 10 h 254"/>
                <a:gd name="T50" fmla="*/ 149 w 299"/>
                <a:gd name="T51" fmla="*/ 50 h 254"/>
                <a:gd name="T52" fmla="*/ 132 w 299"/>
                <a:gd name="T53" fmla="*/ 50 h 254"/>
                <a:gd name="T54" fmla="*/ 230 w 299"/>
                <a:gd name="T55" fmla="*/ 164 h 254"/>
                <a:gd name="T56" fmla="*/ 265 w 299"/>
                <a:gd name="T57" fmla="*/ 224 h 254"/>
                <a:gd name="T58" fmla="*/ 173 w 299"/>
                <a:gd name="T59" fmla="*/ 224 h 254"/>
                <a:gd name="T60" fmla="*/ 211 w 299"/>
                <a:gd name="T61" fmla="*/ 235 h 254"/>
                <a:gd name="T62" fmla="*/ 275 w 299"/>
                <a:gd name="T63" fmla="*/ 235 h 254"/>
                <a:gd name="T64" fmla="*/ 280 w 299"/>
                <a:gd name="T65" fmla="*/ 233 h 254"/>
                <a:gd name="T66" fmla="*/ 279 w 299"/>
                <a:gd name="T67" fmla="*/ 223 h 254"/>
                <a:gd name="T68" fmla="*/ 248 w 299"/>
                <a:gd name="T69" fmla="*/ 171 h 254"/>
                <a:gd name="T70" fmla="*/ 226 w 299"/>
                <a:gd name="T71" fmla="*/ 132 h 254"/>
                <a:gd name="T72" fmla="*/ 226 w 299"/>
                <a:gd name="T73" fmla="*/ 60 h 254"/>
                <a:gd name="T74" fmla="*/ 196 w 299"/>
                <a:gd name="T75" fmla="*/ 55 h 254"/>
                <a:gd name="T76" fmla="*/ 196 w 299"/>
                <a:gd name="T77" fmla="*/ 131 h 254"/>
                <a:gd name="T78" fmla="*/ 195 w 299"/>
                <a:gd name="T79" fmla="*/ 135 h 254"/>
                <a:gd name="T80" fmla="*/ 183 w 299"/>
                <a:gd name="T81" fmla="*/ 182 h 254"/>
                <a:gd name="T82" fmla="*/ 193 w 299"/>
                <a:gd name="T83" fmla="*/ 164 h 254"/>
                <a:gd name="T84" fmla="*/ 126 w 299"/>
                <a:gd name="T85" fmla="*/ 218 h 254"/>
                <a:gd name="T86" fmla="*/ 146 w 299"/>
                <a:gd name="T87" fmla="*/ 183 h 254"/>
                <a:gd name="T88" fmla="*/ 142 w 299"/>
                <a:gd name="T89" fmla="*/ 164 h 254"/>
                <a:gd name="T90" fmla="*/ 43 w 299"/>
                <a:gd name="T91" fmla="*/ 170 h 254"/>
                <a:gd name="T92" fmla="*/ 45 w 299"/>
                <a:gd name="T93" fmla="*/ 204 h 254"/>
                <a:gd name="T94" fmla="*/ 126 w 299"/>
                <a:gd name="T95" fmla="*/ 218 h 254"/>
                <a:gd name="T96" fmla="*/ 38 w 299"/>
                <a:gd name="T97" fmla="*/ 139 h 254"/>
                <a:gd name="T98" fmla="*/ 151 w 299"/>
                <a:gd name="T99" fmla="*/ 139 h 254"/>
                <a:gd name="T100" fmla="*/ 113 w 299"/>
                <a:gd name="T101" fmla="*/ 112 h 254"/>
                <a:gd name="T102" fmla="*/ 113 w 299"/>
                <a:gd name="T103" fmla="*/ 41 h 254"/>
                <a:gd name="T104" fmla="*/ 123 w 299"/>
                <a:gd name="T105" fmla="*/ 32 h 254"/>
                <a:gd name="T106" fmla="*/ 130 w 299"/>
                <a:gd name="T107" fmla="*/ 19 h 254"/>
                <a:gd name="T108" fmla="*/ 51 w 299"/>
                <a:gd name="T109" fmla="*/ 32 h 254"/>
                <a:gd name="T110" fmla="*/ 68 w 299"/>
                <a:gd name="T111" fmla="*/ 32 h 254"/>
                <a:gd name="T112" fmla="*/ 68 w 299"/>
                <a:gd name="T113" fmla="*/ 107 h 254"/>
                <a:gd name="T114" fmla="*/ 63 w 299"/>
                <a:gd name="T115" fmla="*/ 11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9" h="254">
                  <a:moveTo>
                    <a:pt x="132" y="100"/>
                  </a:moveTo>
                  <a:cubicBezTo>
                    <a:pt x="146" y="107"/>
                    <a:pt x="158" y="118"/>
                    <a:pt x="167" y="132"/>
                  </a:cubicBezTo>
                  <a:cubicBezTo>
                    <a:pt x="169" y="134"/>
                    <a:pt x="170" y="136"/>
                    <a:pt x="172" y="139"/>
                  </a:cubicBezTo>
                  <a:cubicBezTo>
                    <a:pt x="178" y="129"/>
                    <a:pt x="178" y="129"/>
                    <a:pt x="178" y="129"/>
                  </a:cubicBezTo>
                  <a:cubicBezTo>
                    <a:pt x="178" y="69"/>
                    <a:pt x="178" y="69"/>
                    <a:pt x="178" y="69"/>
                  </a:cubicBezTo>
                  <a:cubicBezTo>
                    <a:pt x="177" y="69"/>
                    <a:pt x="177" y="69"/>
                    <a:pt x="177" y="69"/>
                  </a:cubicBezTo>
                  <a:cubicBezTo>
                    <a:pt x="168" y="69"/>
                    <a:pt x="168" y="69"/>
                    <a:pt x="168" y="69"/>
                  </a:cubicBezTo>
                  <a:cubicBezTo>
                    <a:pt x="168" y="60"/>
                    <a:pt x="168" y="60"/>
                    <a:pt x="168" y="60"/>
                  </a:cubicBezTo>
                  <a:cubicBezTo>
                    <a:pt x="168" y="46"/>
                    <a:pt x="168" y="46"/>
                    <a:pt x="168" y="46"/>
                  </a:cubicBezTo>
                  <a:cubicBezTo>
                    <a:pt x="168" y="37"/>
                    <a:pt x="168" y="37"/>
                    <a:pt x="168" y="37"/>
                  </a:cubicBezTo>
                  <a:cubicBezTo>
                    <a:pt x="177" y="37"/>
                    <a:pt x="177" y="37"/>
                    <a:pt x="177" y="37"/>
                  </a:cubicBezTo>
                  <a:cubicBezTo>
                    <a:pt x="244" y="37"/>
                    <a:pt x="244" y="37"/>
                    <a:pt x="244" y="37"/>
                  </a:cubicBezTo>
                  <a:cubicBezTo>
                    <a:pt x="253" y="37"/>
                    <a:pt x="253" y="37"/>
                    <a:pt x="253" y="37"/>
                  </a:cubicBezTo>
                  <a:cubicBezTo>
                    <a:pt x="253" y="46"/>
                    <a:pt x="253" y="46"/>
                    <a:pt x="253" y="46"/>
                  </a:cubicBezTo>
                  <a:cubicBezTo>
                    <a:pt x="253" y="60"/>
                    <a:pt x="253" y="60"/>
                    <a:pt x="253" y="60"/>
                  </a:cubicBezTo>
                  <a:cubicBezTo>
                    <a:pt x="253" y="69"/>
                    <a:pt x="253" y="69"/>
                    <a:pt x="253" y="69"/>
                  </a:cubicBezTo>
                  <a:cubicBezTo>
                    <a:pt x="244" y="69"/>
                    <a:pt x="244" y="69"/>
                    <a:pt x="244" y="69"/>
                  </a:cubicBezTo>
                  <a:cubicBezTo>
                    <a:pt x="244" y="127"/>
                    <a:pt x="244" y="127"/>
                    <a:pt x="244" y="127"/>
                  </a:cubicBezTo>
                  <a:cubicBezTo>
                    <a:pt x="264" y="162"/>
                    <a:pt x="264" y="162"/>
                    <a:pt x="264" y="162"/>
                  </a:cubicBezTo>
                  <a:cubicBezTo>
                    <a:pt x="264" y="162"/>
                    <a:pt x="264" y="162"/>
                    <a:pt x="264" y="162"/>
                  </a:cubicBezTo>
                  <a:cubicBezTo>
                    <a:pt x="295" y="214"/>
                    <a:pt x="295" y="214"/>
                    <a:pt x="295" y="214"/>
                  </a:cubicBezTo>
                  <a:cubicBezTo>
                    <a:pt x="295" y="215"/>
                    <a:pt x="295" y="215"/>
                    <a:pt x="295" y="215"/>
                  </a:cubicBezTo>
                  <a:cubicBezTo>
                    <a:pt x="298" y="220"/>
                    <a:pt x="299" y="226"/>
                    <a:pt x="299" y="231"/>
                  </a:cubicBezTo>
                  <a:cubicBezTo>
                    <a:pt x="299" y="235"/>
                    <a:pt x="297" y="239"/>
                    <a:pt x="295" y="243"/>
                  </a:cubicBezTo>
                  <a:cubicBezTo>
                    <a:pt x="293" y="246"/>
                    <a:pt x="290" y="249"/>
                    <a:pt x="287" y="251"/>
                  </a:cubicBezTo>
                  <a:cubicBezTo>
                    <a:pt x="283" y="252"/>
                    <a:pt x="279" y="254"/>
                    <a:pt x="274" y="253"/>
                  </a:cubicBezTo>
                  <a:cubicBezTo>
                    <a:pt x="274" y="253"/>
                    <a:pt x="274" y="253"/>
                    <a:pt x="274" y="253"/>
                  </a:cubicBezTo>
                  <a:cubicBezTo>
                    <a:pt x="211" y="253"/>
                    <a:pt x="211" y="253"/>
                    <a:pt x="211" y="253"/>
                  </a:cubicBezTo>
                  <a:cubicBezTo>
                    <a:pt x="150" y="253"/>
                    <a:pt x="150" y="253"/>
                    <a:pt x="150" y="253"/>
                  </a:cubicBezTo>
                  <a:cubicBezTo>
                    <a:pt x="150" y="253"/>
                    <a:pt x="150" y="253"/>
                    <a:pt x="150" y="253"/>
                  </a:cubicBezTo>
                  <a:cubicBezTo>
                    <a:pt x="150" y="253"/>
                    <a:pt x="150" y="253"/>
                    <a:pt x="149" y="253"/>
                  </a:cubicBezTo>
                  <a:cubicBezTo>
                    <a:pt x="149" y="253"/>
                    <a:pt x="149" y="253"/>
                    <a:pt x="149" y="253"/>
                  </a:cubicBezTo>
                  <a:cubicBezTo>
                    <a:pt x="146" y="253"/>
                    <a:pt x="146" y="253"/>
                    <a:pt x="146" y="253"/>
                  </a:cubicBezTo>
                  <a:cubicBezTo>
                    <a:pt x="37" y="253"/>
                    <a:pt x="37" y="253"/>
                    <a:pt x="37" y="253"/>
                  </a:cubicBezTo>
                  <a:cubicBezTo>
                    <a:pt x="34" y="253"/>
                    <a:pt x="34" y="253"/>
                    <a:pt x="34" y="253"/>
                  </a:cubicBezTo>
                  <a:cubicBezTo>
                    <a:pt x="31" y="251"/>
                    <a:pt x="31" y="251"/>
                    <a:pt x="31" y="251"/>
                  </a:cubicBezTo>
                  <a:cubicBezTo>
                    <a:pt x="22" y="243"/>
                    <a:pt x="14" y="232"/>
                    <a:pt x="8" y="220"/>
                  </a:cubicBezTo>
                  <a:cubicBezTo>
                    <a:pt x="3" y="209"/>
                    <a:pt x="0" y="196"/>
                    <a:pt x="0" y="182"/>
                  </a:cubicBezTo>
                  <a:cubicBezTo>
                    <a:pt x="0" y="164"/>
                    <a:pt x="6" y="147"/>
                    <a:pt x="15" y="132"/>
                  </a:cubicBezTo>
                  <a:cubicBezTo>
                    <a:pt x="24" y="119"/>
                    <a:pt x="36" y="108"/>
                    <a:pt x="50" y="101"/>
                  </a:cubicBezTo>
                  <a:cubicBezTo>
                    <a:pt x="50" y="50"/>
                    <a:pt x="50" y="50"/>
                    <a:pt x="50" y="50"/>
                  </a:cubicBezTo>
                  <a:cubicBezTo>
                    <a:pt x="42" y="50"/>
                    <a:pt x="42" y="50"/>
                    <a:pt x="42" y="50"/>
                  </a:cubicBezTo>
                  <a:cubicBezTo>
                    <a:pt x="33" y="50"/>
                    <a:pt x="33" y="50"/>
                    <a:pt x="33" y="50"/>
                  </a:cubicBezTo>
                  <a:cubicBezTo>
                    <a:pt x="33" y="41"/>
                    <a:pt x="33" y="41"/>
                    <a:pt x="33" y="41"/>
                  </a:cubicBezTo>
                  <a:cubicBezTo>
                    <a:pt x="33" y="10"/>
                    <a:pt x="33" y="10"/>
                    <a:pt x="33" y="10"/>
                  </a:cubicBezTo>
                  <a:cubicBezTo>
                    <a:pt x="33" y="0"/>
                    <a:pt x="33" y="0"/>
                    <a:pt x="33" y="0"/>
                  </a:cubicBezTo>
                  <a:cubicBezTo>
                    <a:pt x="42" y="0"/>
                    <a:pt x="42" y="0"/>
                    <a:pt x="42" y="0"/>
                  </a:cubicBezTo>
                  <a:cubicBezTo>
                    <a:pt x="139" y="0"/>
                    <a:pt x="139" y="0"/>
                    <a:pt x="139" y="0"/>
                  </a:cubicBezTo>
                  <a:cubicBezTo>
                    <a:pt x="149" y="0"/>
                    <a:pt x="149" y="0"/>
                    <a:pt x="149" y="0"/>
                  </a:cubicBezTo>
                  <a:cubicBezTo>
                    <a:pt x="149" y="10"/>
                    <a:pt x="149" y="10"/>
                    <a:pt x="149" y="10"/>
                  </a:cubicBezTo>
                  <a:cubicBezTo>
                    <a:pt x="149" y="41"/>
                    <a:pt x="149" y="41"/>
                    <a:pt x="149" y="41"/>
                  </a:cubicBezTo>
                  <a:cubicBezTo>
                    <a:pt x="149" y="50"/>
                    <a:pt x="149" y="50"/>
                    <a:pt x="149" y="50"/>
                  </a:cubicBezTo>
                  <a:cubicBezTo>
                    <a:pt x="139" y="50"/>
                    <a:pt x="139" y="50"/>
                    <a:pt x="139" y="50"/>
                  </a:cubicBezTo>
                  <a:cubicBezTo>
                    <a:pt x="132" y="50"/>
                    <a:pt x="132" y="50"/>
                    <a:pt x="132" y="50"/>
                  </a:cubicBezTo>
                  <a:cubicBezTo>
                    <a:pt x="132" y="100"/>
                    <a:pt x="132" y="100"/>
                    <a:pt x="132" y="100"/>
                  </a:cubicBezTo>
                  <a:close/>
                  <a:moveTo>
                    <a:pt x="230" y="164"/>
                  </a:moveTo>
                  <a:cubicBezTo>
                    <a:pt x="238" y="178"/>
                    <a:pt x="238" y="178"/>
                    <a:pt x="238" y="178"/>
                  </a:cubicBezTo>
                  <a:cubicBezTo>
                    <a:pt x="265" y="224"/>
                    <a:pt x="265" y="224"/>
                    <a:pt x="265" y="224"/>
                  </a:cubicBezTo>
                  <a:cubicBezTo>
                    <a:pt x="212" y="224"/>
                    <a:pt x="212" y="224"/>
                    <a:pt x="212" y="224"/>
                  </a:cubicBezTo>
                  <a:cubicBezTo>
                    <a:pt x="173" y="224"/>
                    <a:pt x="173" y="224"/>
                    <a:pt x="173" y="224"/>
                  </a:cubicBezTo>
                  <a:cubicBezTo>
                    <a:pt x="171" y="228"/>
                    <a:pt x="169" y="232"/>
                    <a:pt x="166" y="235"/>
                  </a:cubicBezTo>
                  <a:cubicBezTo>
                    <a:pt x="211" y="235"/>
                    <a:pt x="211" y="235"/>
                    <a:pt x="211" y="235"/>
                  </a:cubicBezTo>
                  <a:cubicBezTo>
                    <a:pt x="274" y="235"/>
                    <a:pt x="274" y="235"/>
                    <a:pt x="274" y="235"/>
                  </a:cubicBezTo>
                  <a:cubicBezTo>
                    <a:pt x="275" y="235"/>
                    <a:pt x="275" y="235"/>
                    <a:pt x="275" y="235"/>
                  </a:cubicBezTo>
                  <a:cubicBezTo>
                    <a:pt x="276" y="235"/>
                    <a:pt x="277" y="235"/>
                    <a:pt x="278" y="234"/>
                  </a:cubicBezTo>
                  <a:cubicBezTo>
                    <a:pt x="279" y="234"/>
                    <a:pt x="279" y="233"/>
                    <a:pt x="280" y="233"/>
                  </a:cubicBezTo>
                  <a:cubicBezTo>
                    <a:pt x="280" y="232"/>
                    <a:pt x="281" y="231"/>
                    <a:pt x="281" y="230"/>
                  </a:cubicBezTo>
                  <a:cubicBezTo>
                    <a:pt x="281" y="228"/>
                    <a:pt x="280" y="226"/>
                    <a:pt x="279" y="223"/>
                  </a:cubicBezTo>
                  <a:cubicBezTo>
                    <a:pt x="248" y="171"/>
                    <a:pt x="248" y="171"/>
                    <a:pt x="248" y="171"/>
                  </a:cubicBezTo>
                  <a:cubicBezTo>
                    <a:pt x="248" y="171"/>
                    <a:pt x="248" y="171"/>
                    <a:pt x="248" y="171"/>
                  </a:cubicBezTo>
                  <a:cubicBezTo>
                    <a:pt x="227" y="134"/>
                    <a:pt x="227" y="134"/>
                    <a:pt x="227" y="134"/>
                  </a:cubicBezTo>
                  <a:cubicBezTo>
                    <a:pt x="226" y="132"/>
                    <a:pt x="226" y="132"/>
                    <a:pt x="226" y="132"/>
                  </a:cubicBezTo>
                  <a:cubicBezTo>
                    <a:pt x="226" y="130"/>
                    <a:pt x="226" y="130"/>
                    <a:pt x="226" y="130"/>
                  </a:cubicBezTo>
                  <a:cubicBezTo>
                    <a:pt x="226" y="60"/>
                    <a:pt x="226" y="60"/>
                    <a:pt x="226" y="60"/>
                  </a:cubicBezTo>
                  <a:cubicBezTo>
                    <a:pt x="226" y="55"/>
                    <a:pt x="226" y="55"/>
                    <a:pt x="226" y="55"/>
                  </a:cubicBezTo>
                  <a:cubicBezTo>
                    <a:pt x="196" y="55"/>
                    <a:pt x="196" y="55"/>
                    <a:pt x="196" y="55"/>
                  </a:cubicBezTo>
                  <a:cubicBezTo>
                    <a:pt x="196" y="60"/>
                    <a:pt x="196" y="60"/>
                    <a:pt x="196" y="60"/>
                  </a:cubicBezTo>
                  <a:cubicBezTo>
                    <a:pt x="196" y="131"/>
                    <a:pt x="196" y="131"/>
                    <a:pt x="196" y="131"/>
                  </a:cubicBezTo>
                  <a:cubicBezTo>
                    <a:pt x="196" y="133"/>
                    <a:pt x="196" y="133"/>
                    <a:pt x="196" y="133"/>
                  </a:cubicBezTo>
                  <a:cubicBezTo>
                    <a:pt x="195" y="135"/>
                    <a:pt x="195" y="135"/>
                    <a:pt x="195" y="135"/>
                  </a:cubicBezTo>
                  <a:cubicBezTo>
                    <a:pt x="180" y="160"/>
                    <a:pt x="180" y="160"/>
                    <a:pt x="180" y="160"/>
                  </a:cubicBezTo>
                  <a:cubicBezTo>
                    <a:pt x="182" y="167"/>
                    <a:pt x="183" y="174"/>
                    <a:pt x="183" y="182"/>
                  </a:cubicBezTo>
                  <a:cubicBezTo>
                    <a:pt x="185" y="178"/>
                    <a:pt x="185" y="178"/>
                    <a:pt x="185" y="178"/>
                  </a:cubicBezTo>
                  <a:cubicBezTo>
                    <a:pt x="193" y="164"/>
                    <a:pt x="193" y="164"/>
                    <a:pt x="193" y="164"/>
                  </a:cubicBezTo>
                  <a:cubicBezTo>
                    <a:pt x="230" y="164"/>
                    <a:pt x="230" y="164"/>
                    <a:pt x="230" y="164"/>
                  </a:cubicBezTo>
                  <a:close/>
                  <a:moveTo>
                    <a:pt x="126" y="218"/>
                  </a:moveTo>
                  <a:cubicBezTo>
                    <a:pt x="126" y="217"/>
                    <a:pt x="127" y="217"/>
                    <a:pt x="127" y="216"/>
                  </a:cubicBezTo>
                  <a:cubicBezTo>
                    <a:pt x="146" y="183"/>
                    <a:pt x="146" y="183"/>
                    <a:pt x="146" y="183"/>
                  </a:cubicBezTo>
                  <a:cubicBezTo>
                    <a:pt x="146" y="179"/>
                    <a:pt x="145" y="174"/>
                    <a:pt x="144" y="170"/>
                  </a:cubicBezTo>
                  <a:cubicBezTo>
                    <a:pt x="143" y="168"/>
                    <a:pt x="143" y="166"/>
                    <a:pt x="142" y="164"/>
                  </a:cubicBezTo>
                  <a:cubicBezTo>
                    <a:pt x="46" y="164"/>
                    <a:pt x="46" y="164"/>
                    <a:pt x="46" y="164"/>
                  </a:cubicBezTo>
                  <a:cubicBezTo>
                    <a:pt x="45" y="166"/>
                    <a:pt x="44" y="168"/>
                    <a:pt x="43" y="170"/>
                  </a:cubicBezTo>
                  <a:cubicBezTo>
                    <a:pt x="42" y="175"/>
                    <a:pt x="41" y="179"/>
                    <a:pt x="41" y="184"/>
                  </a:cubicBezTo>
                  <a:cubicBezTo>
                    <a:pt x="41" y="191"/>
                    <a:pt x="43" y="198"/>
                    <a:pt x="45" y="204"/>
                  </a:cubicBezTo>
                  <a:cubicBezTo>
                    <a:pt x="48" y="209"/>
                    <a:pt x="50" y="214"/>
                    <a:pt x="54" y="218"/>
                  </a:cubicBezTo>
                  <a:cubicBezTo>
                    <a:pt x="126" y="218"/>
                    <a:pt x="126" y="218"/>
                    <a:pt x="126" y="218"/>
                  </a:cubicBezTo>
                  <a:close/>
                  <a:moveTo>
                    <a:pt x="32" y="139"/>
                  </a:moveTo>
                  <a:cubicBezTo>
                    <a:pt x="38" y="139"/>
                    <a:pt x="38" y="139"/>
                    <a:pt x="38" y="139"/>
                  </a:cubicBezTo>
                  <a:cubicBezTo>
                    <a:pt x="149" y="139"/>
                    <a:pt x="149" y="139"/>
                    <a:pt x="149" y="139"/>
                  </a:cubicBezTo>
                  <a:cubicBezTo>
                    <a:pt x="151" y="139"/>
                    <a:pt x="151" y="139"/>
                    <a:pt x="151" y="139"/>
                  </a:cubicBezTo>
                  <a:cubicBezTo>
                    <a:pt x="143" y="128"/>
                    <a:pt x="132" y="120"/>
                    <a:pt x="119" y="115"/>
                  </a:cubicBezTo>
                  <a:cubicBezTo>
                    <a:pt x="113" y="112"/>
                    <a:pt x="113" y="112"/>
                    <a:pt x="113" y="112"/>
                  </a:cubicBezTo>
                  <a:cubicBezTo>
                    <a:pt x="113" y="106"/>
                    <a:pt x="113" y="106"/>
                    <a:pt x="113" y="106"/>
                  </a:cubicBezTo>
                  <a:cubicBezTo>
                    <a:pt x="113" y="41"/>
                    <a:pt x="113" y="41"/>
                    <a:pt x="113" y="41"/>
                  </a:cubicBezTo>
                  <a:cubicBezTo>
                    <a:pt x="113" y="32"/>
                    <a:pt x="113" y="32"/>
                    <a:pt x="113" y="32"/>
                  </a:cubicBezTo>
                  <a:cubicBezTo>
                    <a:pt x="123" y="32"/>
                    <a:pt x="123" y="32"/>
                    <a:pt x="123" y="32"/>
                  </a:cubicBezTo>
                  <a:cubicBezTo>
                    <a:pt x="130" y="32"/>
                    <a:pt x="130" y="32"/>
                    <a:pt x="130" y="32"/>
                  </a:cubicBezTo>
                  <a:cubicBezTo>
                    <a:pt x="130" y="19"/>
                    <a:pt x="130" y="19"/>
                    <a:pt x="130" y="19"/>
                  </a:cubicBezTo>
                  <a:cubicBezTo>
                    <a:pt x="51" y="19"/>
                    <a:pt x="51" y="19"/>
                    <a:pt x="51" y="19"/>
                  </a:cubicBezTo>
                  <a:cubicBezTo>
                    <a:pt x="51" y="32"/>
                    <a:pt x="51" y="32"/>
                    <a:pt x="51" y="32"/>
                  </a:cubicBezTo>
                  <a:cubicBezTo>
                    <a:pt x="59" y="32"/>
                    <a:pt x="59" y="32"/>
                    <a:pt x="59" y="32"/>
                  </a:cubicBezTo>
                  <a:cubicBezTo>
                    <a:pt x="68" y="32"/>
                    <a:pt x="68" y="32"/>
                    <a:pt x="68" y="32"/>
                  </a:cubicBezTo>
                  <a:cubicBezTo>
                    <a:pt x="68" y="41"/>
                    <a:pt x="68" y="41"/>
                    <a:pt x="68" y="41"/>
                  </a:cubicBezTo>
                  <a:cubicBezTo>
                    <a:pt x="68" y="107"/>
                    <a:pt x="68" y="107"/>
                    <a:pt x="68" y="107"/>
                  </a:cubicBezTo>
                  <a:cubicBezTo>
                    <a:pt x="68" y="113"/>
                    <a:pt x="68" y="113"/>
                    <a:pt x="68" y="113"/>
                  </a:cubicBezTo>
                  <a:cubicBezTo>
                    <a:pt x="63" y="115"/>
                    <a:pt x="63" y="115"/>
                    <a:pt x="63" y="115"/>
                  </a:cubicBezTo>
                  <a:cubicBezTo>
                    <a:pt x="51" y="120"/>
                    <a:pt x="40" y="129"/>
                    <a:pt x="32" y="139"/>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lstStyle/>
            <a:p>
              <a:pPr fontAlgn="base">
                <a:spcBef>
                  <a:spcPct val="0"/>
                </a:spcBef>
                <a:spcAft>
                  <a:spcPct val="0"/>
                </a:spcAft>
              </a:pPr>
              <a:endParaRPr lang="zh-CN" altLang="en-US" sz="2530">
                <a:solidFill>
                  <a:prstClr val="black"/>
                </a:solidFill>
              </a:endParaRPr>
            </a:p>
          </p:txBody>
        </p:sp>
        <p:sp>
          <p:nvSpPr>
            <p:cNvPr id="69" name="Freeform 7"/>
            <p:cNvSpPr>
              <a:spLocks noEditPoints="1"/>
            </p:cNvSpPr>
            <p:nvPr/>
          </p:nvSpPr>
          <p:spPr bwMode="auto">
            <a:xfrm>
              <a:off x="8172826" y="4969295"/>
              <a:ext cx="501597" cy="584230"/>
            </a:xfrm>
            <a:custGeom>
              <a:avLst/>
              <a:gdLst>
                <a:gd name="T0" fmla="*/ 153 w 293"/>
                <a:gd name="T1" fmla="*/ 41 h 341"/>
                <a:gd name="T2" fmla="*/ 183 w 293"/>
                <a:gd name="T3" fmla="*/ 224 h 341"/>
                <a:gd name="T4" fmla="*/ 29 w 293"/>
                <a:gd name="T5" fmla="*/ 254 h 341"/>
                <a:gd name="T6" fmla="*/ 0 w 293"/>
                <a:gd name="T7" fmla="*/ 70 h 341"/>
                <a:gd name="T8" fmla="*/ 99 w 293"/>
                <a:gd name="T9" fmla="*/ 279 h 341"/>
                <a:gd name="T10" fmla="*/ 110 w 293"/>
                <a:gd name="T11" fmla="*/ 260 h 341"/>
                <a:gd name="T12" fmla="*/ 70 w 293"/>
                <a:gd name="T13" fmla="*/ 279 h 341"/>
                <a:gd name="T14" fmla="*/ 93 w 293"/>
                <a:gd name="T15" fmla="*/ 317 h 341"/>
                <a:gd name="T16" fmla="*/ 148 w 293"/>
                <a:gd name="T17" fmla="*/ 338 h 341"/>
                <a:gd name="T18" fmla="*/ 207 w 293"/>
                <a:gd name="T19" fmla="*/ 288 h 341"/>
                <a:gd name="T20" fmla="*/ 278 w 293"/>
                <a:gd name="T21" fmla="*/ 284 h 341"/>
                <a:gd name="T22" fmla="*/ 239 w 293"/>
                <a:gd name="T23" fmla="*/ 233 h 341"/>
                <a:gd name="T24" fmla="*/ 184 w 293"/>
                <a:gd name="T25" fmla="*/ 291 h 341"/>
                <a:gd name="T26" fmla="*/ 122 w 293"/>
                <a:gd name="T27" fmla="*/ 321 h 341"/>
                <a:gd name="T28" fmla="*/ 99 w 293"/>
                <a:gd name="T29" fmla="*/ 279 h 341"/>
                <a:gd name="T30" fmla="*/ 39 w 293"/>
                <a:gd name="T31" fmla="*/ 11 h 341"/>
                <a:gd name="T32" fmla="*/ 139 w 293"/>
                <a:gd name="T33" fmla="*/ 0 h 341"/>
                <a:gd name="T34" fmla="*/ 140 w 293"/>
                <a:gd name="T35" fmla="*/ 37 h 341"/>
                <a:gd name="T36" fmla="*/ 123 w 293"/>
                <a:gd name="T37" fmla="*/ 17 h 341"/>
                <a:gd name="T38" fmla="*/ 61 w 293"/>
                <a:gd name="T39" fmla="*/ 37 h 341"/>
                <a:gd name="T40" fmla="*/ 21 w 293"/>
                <a:gd name="T41" fmla="*/ 210 h 341"/>
                <a:gd name="T42" fmla="*/ 55 w 293"/>
                <a:gd name="T43" fmla="*/ 217 h 341"/>
                <a:gd name="T44" fmla="*/ 21 w 293"/>
                <a:gd name="T45" fmla="*/ 210 h 341"/>
                <a:gd name="T46" fmla="*/ 21 w 293"/>
                <a:gd name="T47" fmla="*/ 93 h 341"/>
                <a:gd name="T48" fmla="*/ 38 w 293"/>
                <a:gd name="T49" fmla="*/ 90 h 341"/>
                <a:gd name="T50" fmla="*/ 21 w 293"/>
                <a:gd name="T51" fmla="*/ 136 h 341"/>
                <a:gd name="T52" fmla="*/ 38 w 293"/>
                <a:gd name="T53" fmla="*/ 140 h 341"/>
                <a:gd name="T54" fmla="*/ 21 w 293"/>
                <a:gd name="T55" fmla="*/ 136 h 341"/>
                <a:gd name="T56" fmla="*/ 21 w 293"/>
                <a:gd name="T57" fmla="*/ 130 h 341"/>
                <a:gd name="T58" fmla="*/ 38 w 293"/>
                <a:gd name="T59" fmla="*/ 127 h 341"/>
                <a:gd name="T60" fmla="*/ 21 w 293"/>
                <a:gd name="T61" fmla="*/ 118 h 341"/>
                <a:gd name="T62" fmla="*/ 38 w 293"/>
                <a:gd name="T63" fmla="*/ 121 h 341"/>
                <a:gd name="T64" fmla="*/ 21 w 293"/>
                <a:gd name="T65" fmla="*/ 118 h 341"/>
                <a:gd name="T66" fmla="*/ 21 w 293"/>
                <a:gd name="T67" fmla="*/ 112 h 341"/>
                <a:gd name="T68" fmla="*/ 38 w 293"/>
                <a:gd name="T69" fmla="*/ 108 h 341"/>
                <a:gd name="T70" fmla="*/ 21 w 293"/>
                <a:gd name="T71" fmla="*/ 99 h 341"/>
                <a:gd name="T72" fmla="*/ 38 w 293"/>
                <a:gd name="T73" fmla="*/ 103 h 341"/>
                <a:gd name="T74" fmla="*/ 21 w 293"/>
                <a:gd name="T75" fmla="*/ 99 h 341"/>
                <a:gd name="T76" fmla="*/ 21 w 293"/>
                <a:gd name="T77" fmla="*/ 158 h 341"/>
                <a:gd name="T78" fmla="*/ 38 w 293"/>
                <a:gd name="T79" fmla="*/ 155 h 341"/>
                <a:gd name="T80" fmla="*/ 21 w 293"/>
                <a:gd name="T81" fmla="*/ 201 h 341"/>
                <a:gd name="T82" fmla="*/ 38 w 293"/>
                <a:gd name="T83" fmla="*/ 205 h 341"/>
                <a:gd name="T84" fmla="*/ 21 w 293"/>
                <a:gd name="T85" fmla="*/ 201 h 341"/>
                <a:gd name="T86" fmla="*/ 21 w 293"/>
                <a:gd name="T87" fmla="*/ 195 h 341"/>
                <a:gd name="T88" fmla="*/ 38 w 293"/>
                <a:gd name="T89" fmla="*/ 192 h 341"/>
                <a:gd name="T90" fmla="*/ 21 w 293"/>
                <a:gd name="T91" fmla="*/ 183 h 341"/>
                <a:gd name="T92" fmla="*/ 38 w 293"/>
                <a:gd name="T93" fmla="*/ 186 h 341"/>
                <a:gd name="T94" fmla="*/ 21 w 293"/>
                <a:gd name="T95" fmla="*/ 183 h 341"/>
                <a:gd name="T96" fmla="*/ 21 w 293"/>
                <a:gd name="T97" fmla="*/ 177 h 341"/>
                <a:gd name="T98" fmla="*/ 38 w 293"/>
                <a:gd name="T99" fmla="*/ 173 h 341"/>
                <a:gd name="T100" fmla="*/ 21 w 293"/>
                <a:gd name="T101" fmla="*/ 164 h 341"/>
                <a:gd name="T102" fmla="*/ 38 w 293"/>
                <a:gd name="T103" fmla="*/ 168 h 341"/>
                <a:gd name="T104" fmla="*/ 21 w 293"/>
                <a:gd name="T105" fmla="*/ 164 h 341"/>
                <a:gd name="T106" fmla="*/ 21 w 293"/>
                <a:gd name="T107" fmla="*/ 86 h 341"/>
                <a:gd name="T108" fmla="*/ 55 w 293"/>
                <a:gd name="T109" fmla="*/ 80 h 341"/>
                <a:gd name="T110" fmla="*/ 21 w 293"/>
                <a:gd name="T111" fmla="*/ 144 h 341"/>
                <a:gd name="T112" fmla="*/ 55 w 293"/>
                <a:gd name="T113" fmla="*/ 151 h 341"/>
                <a:gd name="T114" fmla="*/ 21 w 293"/>
                <a:gd name="T115" fmla="*/ 144 h 341"/>
                <a:gd name="T116" fmla="*/ 153 w 293"/>
                <a:gd name="T117" fmla="*/ 178 h 341"/>
                <a:gd name="T118" fmla="*/ 67 w 293"/>
                <a:gd name="T119" fmla="*/ 178 h 341"/>
                <a:gd name="T120" fmla="*/ 134 w 293"/>
                <a:gd name="T121" fmla="*/ 15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3" h="341">
                  <a:moveTo>
                    <a:pt x="29" y="41"/>
                  </a:moveTo>
                  <a:cubicBezTo>
                    <a:pt x="128" y="41"/>
                    <a:pt x="85" y="41"/>
                    <a:pt x="153" y="41"/>
                  </a:cubicBezTo>
                  <a:cubicBezTo>
                    <a:pt x="169" y="41"/>
                    <a:pt x="183" y="54"/>
                    <a:pt x="183" y="70"/>
                  </a:cubicBezTo>
                  <a:cubicBezTo>
                    <a:pt x="183" y="224"/>
                    <a:pt x="183" y="224"/>
                    <a:pt x="183" y="224"/>
                  </a:cubicBezTo>
                  <a:cubicBezTo>
                    <a:pt x="183" y="240"/>
                    <a:pt x="169" y="254"/>
                    <a:pt x="153" y="254"/>
                  </a:cubicBezTo>
                  <a:cubicBezTo>
                    <a:pt x="29" y="254"/>
                    <a:pt x="29" y="254"/>
                    <a:pt x="29" y="254"/>
                  </a:cubicBezTo>
                  <a:cubicBezTo>
                    <a:pt x="13" y="254"/>
                    <a:pt x="0" y="240"/>
                    <a:pt x="0" y="224"/>
                  </a:cubicBezTo>
                  <a:cubicBezTo>
                    <a:pt x="0" y="70"/>
                    <a:pt x="0" y="70"/>
                    <a:pt x="0" y="70"/>
                  </a:cubicBezTo>
                  <a:cubicBezTo>
                    <a:pt x="0" y="54"/>
                    <a:pt x="13" y="41"/>
                    <a:pt x="29" y="41"/>
                  </a:cubicBezTo>
                  <a:close/>
                  <a:moveTo>
                    <a:pt x="99" y="279"/>
                  </a:moveTo>
                  <a:cubicBezTo>
                    <a:pt x="110" y="279"/>
                    <a:pt x="110" y="279"/>
                    <a:pt x="110" y="279"/>
                  </a:cubicBezTo>
                  <a:cubicBezTo>
                    <a:pt x="110" y="260"/>
                    <a:pt x="110" y="260"/>
                    <a:pt x="110" y="260"/>
                  </a:cubicBezTo>
                  <a:cubicBezTo>
                    <a:pt x="70" y="260"/>
                    <a:pt x="70" y="260"/>
                    <a:pt x="70" y="260"/>
                  </a:cubicBezTo>
                  <a:cubicBezTo>
                    <a:pt x="70" y="279"/>
                    <a:pt x="70" y="279"/>
                    <a:pt x="70" y="279"/>
                  </a:cubicBezTo>
                  <a:cubicBezTo>
                    <a:pt x="82" y="279"/>
                    <a:pt x="82" y="279"/>
                    <a:pt x="82" y="279"/>
                  </a:cubicBezTo>
                  <a:cubicBezTo>
                    <a:pt x="83" y="294"/>
                    <a:pt x="87" y="307"/>
                    <a:pt x="93" y="317"/>
                  </a:cubicBezTo>
                  <a:cubicBezTo>
                    <a:pt x="99" y="326"/>
                    <a:pt x="107" y="333"/>
                    <a:pt x="116" y="337"/>
                  </a:cubicBezTo>
                  <a:cubicBezTo>
                    <a:pt x="125" y="340"/>
                    <a:pt x="136" y="341"/>
                    <a:pt x="148" y="338"/>
                  </a:cubicBezTo>
                  <a:cubicBezTo>
                    <a:pt x="163" y="333"/>
                    <a:pt x="180" y="322"/>
                    <a:pt x="196" y="302"/>
                  </a:cubicBezTo>
                  <a:cubicBezTo>
                    <a:pt x="200" y="297"/>
                    <a:pt x="204" y="292"/>
                    <a:pt x="207" y="288"/>
                  </a:cubicBezTo>
                  <a:cubicBezTo>
                    <a:pt x="221" y="270"/>
                    <a:pt x="234" y="253"/>
                    <a:pt x="245" y="248"/>
                  </a:cubicBezTo>
                  <a:cubicBezTo>
                    <a:pt x="255" y="245"/>
                    <a:pt x="266" y="253"/>
                    <a:pt x="278" y="284"/>
                  </a:cubicBezTo>
                  <a:cubicBezTo>
                    <a:pt x="293" y="278"/>
                    <a:pt x="293" y="278"/>
                    <a:pt x="293" y="278"/>
                  </a:cubicBezTo>
                  <a:cubicBezTo>
                    <a:pt x="276" y="235"/>
                    <a:pt x="258" y="226"/>
                    <a:pt x="239" y="233"/>
                  </a:cubicBezTo>
                  <a:cubicBezTo>
                    <a:pt x="224" y="239"/>
                    <a:pt x="209" y="258"/>
                    <a:pt x="194" y="278"/>
                  </a:cubicBezTo>
                  <a:cubicBezTo>
                    <a:pt x="191" y="282"/>
                    <a:pt x="187" y="287"/>
                    <a:pt x="184" y="291"/>
                  </a:cubicBezTo>
                  <a:cubicBezTo>
                    <a:pt x="170" y="309"/>
                    <a:pt x="156" y="318"/>
                    <a:pt x="143" y="322"/>
                  </a:cubicBezTo>
                  <a:cubicBezTo>
                    <a:pt x="135" y="324"/>
                    <a:pt x="128" y="324"/>
                    <a:pt x="122" y="321"/>
                  </a:cubicBezTo>
                  <a:cubicBezTo>
                    <a:pt x="116" y="319"/>
                    <a:pt x="111" y="314"/>
                    <a:pt x="107" y="308"/>
                  </a:cubicBezTo>
                  <a:cubicBezTo>
                    <a:pt x="102" y="301"/>
                    <a:pt x="99" y="291"/>
                    <a:pt x="99" y="279"/>
                  </a:cubicBezTo>
                  <a:close/>
                  <a:moveTo>
                    <a:pt x="45" y="37"/>
                  </a:moveTo>
                  <a:cubicBezTo>
                    <a:pt x="39" y="11"/>
                    <a:pt x="39" y="11"/>
                    <a:pt x="39" y="11"/>
                  </a:cubicBezTo>
                  <a:cubicBezTo>
                    <a:pt x="46" y="0"/>
                    <a:pt x="46" y="0"/>
                    <a:pt x="46" y="0"/>
                  </a:cubicBezTo>
                  <a:cubicBezTo>
                    <a:pt x="139" y="0"/>
                    <a:pt x="139" y="0"/>
                    <a:pt x="139" y="0"/>
                  </a:cubicBezTo>
                  <a:cubicBezTo>
                    <a:pt x="146" y="11"/>
                    <a:pt x="146" y="11"/>
                    <a:pt x="146" y="11"/>
                  </a:cubicBezTo>
                  <a:cubicBezTo>
                    <a:pt x="140" y="37"/>
                    <a:pt x="140" y="37"/>
                    <a:pt x="140" y="37"/>
                  </a:cubicBezTo>
                  <a:cubicBezTo>
                    <a:pt x="125" y="37"/>
                    <a:pt x="125" y="37"/>
                    <a:pt x="125" y="37"/>
                  </a:cubicBezTo>
                  <a:cubicBezTo>
                    <a:pt x="123" y="17"/>
                    <a:pt x="123" y="17"/>
                    <a:pt x="123" y="17"/>
                  </a:cubicBezTo>
                  <a:cubicBezTo>
                    <a:pt x="63" y="17"/>
                    <a:pt x="63" y="17"/>
                    <a:pt x="63" y="17"/>
                  </a:cubicBezTo>
                  <a:cubicBezTo>
                    <a:pt x="61" y="37"/>
                    <a:pt x="61" y="37"/>
                    <a:pt x="61" y="37"/>
                  </a:cubicBezTo>
                  <a:cubicBezTo>
                    <a:pt x="45" y="37"/>
                    <a:pt x="45" y="37"/>
                    <a:pt x="45" y="37"/>
                  </a:cubicBezTo>
                  <a:close/>
                  <a:moveTo>
                    <a:pt x="21" y="210"/>
                  </a:moveTo>
                  <a:cubicBezTo>
                    <a:pt x="21" y="217"/>
                    <a:pt x="21" y="217"/>
                    <a:pt x="21" y="217"/>
                  </a:cubicBezTo>
                  <a:cubicBezTo>
                    <a:pt x="55" y="217"/>
                    <a:pt x="55" y="217"/>
                    <a:pt x="55" y="217"/>
                  </a:cubicBezTo>
                  <a:cubicBezTo>
                    <a:pt x="55" y="210"/>
                    <a:pt x="55" y="210"/>
                    <a:pt x="55" y="210"/>
                  </a:cubicBezTo>
                  <a:cubicBezTo>
                    <a:pt x="21" y="210"/>
                    <a:pt x="21" y="210"/>
                    <a:pt x="21" y="210"/>
                  </a:cubicBezTo>
                  <a:close/>
                  <a:moveTo>
                    <a:pt x="21" y="90"/>
                  </a:moveTo>
                  <a:cubicBezTo>
                    <a:pt x="21" y="93"/>
                    <a:pt x="21" y="93"/>
                    <a:pt x="21" y="93"/>
                  </a:cubicBezTo>
                  <a:cubicBezTo>
                    <a:pt x="38" y="93"/>
                    <a:pt x="38" y="93"/>
                    <a:pt x="38" y="93"/>
                  </a:cubicBezTo>
                  <a:cubicBezTo>
                    <a:pt x="38" y="90"/>
                    <a:pt x="38" y="90"/>
                    <a:pt x="38" y="90"/>
                  </a:cubicBezTo>
                  <a:cubicBezTo>
                    <a:pt x="21" y="90"/>
                    <a:pt x="21" y="90"/>
                    <a:pt x="21" y="90"/>
                  </a:cubicBezTo>
                  <a:close/>
                  <a:moveTo>
                    <a:pt x="21" y="136"/>
                  </a:moveTo>
                  <a:cubicBezTo>
                    <a:pt x="21" y="140"/>
                    <a:pt x="21" y="140"/>
                    <a:pt x="21" y="140"/>
                  </a:cubicBezTo>
                  <a:cubicBezTo>
                    <a:pt x="38" y="140"/>
                    <a:pt x="38" y="140"/>
                    <a:pt x="38" y="140"/>
                  </a:cubicBezTo>
                  <a:cubicBezTo>
                    <a:pt x="38" y="136"/>
                    <a:pt x="38" y="136"/>
                    <a:pt x="38" y="136"/>
                  </a:cubicBezTo>
                  <a:cubicBezTo>
                    <a:pt x="21" y="136"/>
                    <a:pt x="21" y="136"/>
                    <a:pt x="21" y="136"/>
                  </a:cubicBezTo>
                  <a:close/>
                  <a:moveTo>
                    <a:pt x="21" y="127"/>
                  </a:moveTo>
                  <a:cubicBezTo>
                    <a:pt x="21" y="128"/>
                    <a:pt x="21" y="129"/>
                    <a:pt x="21" y="130"/>
                  </a:cubicBezTo>
                  <a:cubicBezTo>
                    <a:pt x="26" y="130"/>
                    <a:pt x="32" y="130"/>
                    <a:pt x="38" y="130"/>
                  </a:cubicBezTo>
                  <a:cubicBezTo>
                    <a:pt x="38" y="129"/>
                    <a:pt x="38" y="128"/>
                    <a:pt x="38" y="127"/>
                  </a:cubicBezTo>
                  <a:cubicBezTo>
                    <a:pt x="32" y="127"/>
                    <a:pt x="26" y="127"/>
                    <a:pt x="21" y="127"/>
                  </a:cubicBezTo>
                  <a:close/>
                  <a:moveTo>
                    <a:pt x="21" y="118"/>
                  </a:moveTo>
                  <a:cubicBezTo>
                    <a:pt x="21" y="119"/>
                    <a:pt x="21" y="120"/>
                    <a:pt x="21" y="121"/>
                  </a:cubicBezTo>
                  <a:cubicBezTo>
                    <a:pt x="26" y="121"/>
                    <a:pt x="32" y="121"/>
                    <a:pt x="38" y="121"/>
                  </a:cubicBezTo>
                  <a:cubicBezTo>
                    <a:pt x="38" y="120"/>
                    <a:pt x="38" y="119"/>
                    <a:pt x="38" y="118"/>
                  </a:cubicBezTo>
                  <a:cubicBezTo>
                    <a:pt x="32" y="118"/>
                    <a:pt x="26" y="118"/>
                    <a:pt x="21" y="118"/>
                  </a:cubicBezTo>
                  <a:close/>
                  <a:moveTo>
                    <a:pt x="21" y="108"/>
                  </a:moveTo>
                  <a:cubicBezTo>
                    <a:pt x="21" y="110"/>
                    <a:pt x="21" y="111"/>
                    <a:pt x="21" y="112"/>
                  </a:cubicBezTo>
                  <a:cubicBezTo>
                    <a:pt x="26" y="112"/>
                    <a:pt x="32" y="112"/>
                    <a:pt x="38" y="112"/>
                  </a:cubicBezTo>
                  <a:cubicBezTo>
                    <a:pt x="38" y="111"/>
                    <a:pt x="38" y="110"/>
                    <a:pt x="38" y="108"/>
                  </a:cubicBezTo>
                  <a:cubicBezTo>
                    <a:pt x="32" y="108"/>
                    <a:pt x="26" y="108"/>
                    <a:pt x="21" y="108"/>
                  </a:cubicBezTo>
                  <a:close/>
                  <a:moveTo>
                    <a:pt x="21" y="99"/>
                  </a:moveTo>
                  <a:cubicBezTo>
                    <a:pt x="21" y="100"/>
                    <a:pt x="21" y="102"/>
                    <a:pt x="21" y="103"/>
                  </a:cubicBezTo>
                  <a:cubicBezTo>
                    <a:pt x="26" y="103"/>
                    <a:pt x="32" y="103"/>
                    <a:pt x="38" y="103"/>
                  </a:cubicBezTo>
                  <a:cubicBezTo>
                    <a:pt x="38" y="102"/>
                    <a:pt x="38" y="100"/>
                    <a:pt x="38" y="99"/>
                  </a:cubicBezTo>
                  <a:cubicBezTo>
                    <a:pt x="32" y="99"/>
                    <a:pt x="26" y="99"/>
                    <a:pt x="21" y="99"/>
                  </a:cubicBezTo>
                  <a:close/>
                  <a:moveTo>
                    <a:pt x="21" y="155"/>
                  </a:moveTo>
                  <a:cubicBezTo>
                    <a:pt x="21" y="158"/>
                    <a:pt x="21" y="158"/>
                    <a:pt x="21" y="158"/>
                  </a:cubicBezTo>
                  <a:cubicBezTo>
                    <a:pt x="38" y="158"/>
                    <a:pt x="38" y="158"/>
                    <a:pt x="38" y="158"/>
                  </a:cubicBezTo>
                  <a:cubicBezTo>
                    <a:pt x="38" y="155"/>
                    <a:pt x="38" y="155"/>
                    <a:pt x="38" y="155"/>
                  </a:cubicBezTo>
                  <a:cubicBezTo>
                    <a:pt x="21" y="155"/>
                    <a:pt x="21" y="155"/>
                    <a:pt x="21" y="155"/>
                  </a:cubicBezTo>
                  <a:close/>
                  <a:moveTo>
                    <a:pt x="21" y="201"/>
                  </a:moveTo>
                  <a:cubicBezTo>
                    <a:pt x="21" y="205"/>
                    <a:pt x="21" y="205"/>
                    <a:pt x="21" y="205"/>
                  </a:cubicBezTo>
                  <a:cubicBezTo>
                    <a:pt x="38" y="205"/>
                    <a:pt x="38" y="205"/>
                    <a:pt x="38" y="205"/>
                  </a:cubicBezTo>
                  <a:cubicBezTo>
                    <a:pt x="38" y="201"/>
                    <a:pt x="38" y="201"/>
                    <a:pt x="38" y="201"/>
                  </a:cubicBezTo>
                  <a:cubicBezTo>
                    <a:pt x="21" y="201"/>
                    <a:pt x="21" y="201"/>
                    <a:pt x="21" y="201"/>
                  </a:cubicBezTo>
                  <a:close/>
                  <a:moveTo>
                    <a:pt x="21" y="192"/>
                  </a:moveTo>
                  <a:cubicBezTo>
                    <a:pt x="21" y="193"/>
                    <a:pt x="21" y="194"/>
                    <a:pt x="21" y="195"/>
                  </a:cubicBezTo>
                  <a:cubicBezTo>
                    <a:pt x="26" y="195"/>
                    <a:pt x="32" y="195"/>
                    <a:pt x="38" y="195"/>
                  </a:cubicBezTo>
                  <a:cubicBezTo>
                    <a:pt x="38" y="194"/>
                    <a:pt x="38" y="193"/>
                    <a:pt x="38" y="192"/>
                  </a:cubicBezTo>
                  <a:cubicBezTo>
                    <a:pt x="32" y="192"/>
                    <a:pt x="26" y="192"/>
                    <a:pt x="21" y="192"/>
                  </a:cubicBezTo>
                  <a:close/>
                  <a:moveTo>
                    <a:pt x="21" y="183"/>
                  </a:moveTo>
                  <a:cubicBezTo>
                    <a:pt x="21" y="184"/>
                    <a:pt x="21" y="185"/>
                    <a:pt x="21" y="186"/>
                  </a:cubicBezTo>
                  <a:cubicBezTo>
                    <a:pt x="26" y="186"/>
                    <a:pt x="32" y="186"/>
                    <a:pt x="38" y="186"/>
                  </a:cubicBezTo>
                  <a:cubicBezTo>
                    <a:pt x="38" y="185"/>
                    <a:pt x="38" y="184"/>
                    <a:pt x="38" y="183"/>
                  </a:cubicBezTo>
                  <a:cubicBezTo>
                    <a:pt x="32" y="183"/>
                    <a:pt x="26" y="183"/>
                    <a:pt x="21" y="183"/>
                  </a:cubicBezTo>
                  <a:close/>
                  <a:moveTo>
                    <a:pt x="21" y="173"/>
                  </a:moveTo>
                  <a:cubicBezTo>
                    <a:pt x="21" y="175"/>
                    <a:pt x="21" y="176"/>
                    <a:pt x="21" y="177"/>
                  </a:cubicBezTo>
                  <a:cubicBezTo>
                    <a:pt x="26" y="177"/>
                    <a:pt x="32" y="177"/>
                    <a:pt x="38" y="177"/>
                  </a:cubicBezTo>
                  <a:cubicBezTo>
                    <a:pt x="38" y="176"/>
                    <a:pt x="38" y="175"/>
                    <a:pt x="38" y="173"/>
                  </a:cubicBezTo>
                  <a:cubicBezTo>
                    <a:pt x="32" y="173"/>
                    <a:pt x="26" y="173"/>
                    <a:pt x="21" y="173"/>
                  </a:cubicBezTo>
                  <a:close/>
                  <a:moveTo>
                    <a:pt x="21" y="164"/>
                  </a:moveTo>
                  <a:cubicBezTo>
                    <a:pt x="21" y="165"/>
                    <a:pt x="21" y="166"/>
                    <a:pt x="21" y="168"/>
                  </a:cubicBezTo>
                  <a:cubicBezTo>
                    <a:pt x="26" y="168"/>
                    <a:pt x="32" y="168"/>
                    <a:pt x="38" y="168"/>
                  </a:cubicBezTo>
                  <a:cubicBezTo>
                    <a:pt x="38" y="166"/>
                    <a:pt x="38" y="165"/>
                    <a:pt x="38" y="164"/>
                  </a:cubicBezTo>
                  <a:cubicBezTo>
                    <a:pt x="32" y="164"/>
                    <a:pt x="26" y="164"/>
                    <a:pt x="21" y="164"/>
                  </a:cubicBezTo>
                  <a:close/>
                  <a:moveTo>
                    <a:pt x="21" y="80"/>
                  </a:moveTo>
                  <a:cubicBezTo>
                    <a:pt x="21" y="86"/>
                    <a:pt x="21" y="86"/>
                    <a:pt x="21" y="86"/>
                  </a:cubicBezTo>
                  <a:cubicBezTo>
                    <a:pt x="55" y="86"/>
                    <a:pt x="55" y="86"/>
                    <a:pt x="55" y="86"/>
                  </a:cubicBezTo>
                  <a:cubicBezTo>
                    <a:pt x="55" y="80"/>
                    <a:pt x="55" y="80"/>
                    <a:pt x="55" y="80"/>
                  </a:cubicBezTo>
                  <a:cubicBezTo>
                    <a:pt x="21" y="80"/>
                    <a:pt x="21" y="80"/>
                    <a:pt x="21" y="80"/>
                  </a:cubicBezTo>
                  <a:close/>
                  <a:moveTo>
                    <a:pt x="21" y="144"/>
                  </a:moveTo>
                  <a:cubicBezTo>
                    <a:pt x="21" y="151"/>
                    <a:pt x="21" y="151"/>
                    <a:pt x="21" y="151"/>
                  </a:cubicBezTo>
                  <a:cubicBezTo>
                    <a:pt x="55" y="151"/>
                    <a:pt x="55" y="151"/>
                    <a:pt x="55" y="151"/>
                  </a:cubicBezTo>
                  <a:cubicBezTo>
                    <a:pt x="55" y="144"/>
                    <a:pt x="55" y="144"/>
                    <a:pt x="55" y="144"/>
                  </a:cubicBezTo>
                  <a:cubicBezTo>
                    <a:pt x="21" y="144"/>
                    <a:pt x="21" y="144"/>
                    <a:pt x="21" y="144"/>
                  </a:cubicBezTo>
                  <a:close/>
                  <a:moveTo>
                    <a:pt x="67" y="178"/>
                  </a:moveTo>
                  <a:cubicBezTo>
                    <a:pt x="74" y="220"/>
                    <a:pt x="145" y="228"/>
                    <a:pt x="153" y="178"/>
                  </a:cubicBezTo>
                  <a:cubicBezTo>
                    <a:pt x="158" y="143"/>
                    <a:pt x="110" y="84"/>
                    <a:pt x="110" y="84"/>
                  </a:cubicBezTo>
                  <a:cubicBezTo>
                    <a:pt x="110" y="84"/>
                    <a:pt x="60" y="135"/>
                    <a:pt x="67" y="178"/>
                  </a:cubicBezTo>
                  <a:close/>
                  <a:moveTo>
                    <a:pt x="106" y="201"/>
                  </a:moveTo>
                  <a:cubicBezTo>
                    <a:pt x="130" y="203"/>
                    <a:pt x="147" y="187"/>
                    <a:pt x="134" y="150"/>
                  </a:cubicBezTo>
                  <a:lnTo>
                    <a:pt x="106" y="201"/>
                  </a:ln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lstStyle/>
            <a:p>
              <a:pPr fontAlgn="base">
                <a:spcBef>
                  <a:spcPct val="0"/>
                </a:spcBef>
                <a:spcAft>
                  <a:spcPct val="0"/>
                </a:spcAft>
              </a:pPr>
              <a:endParaRPr lang="zh-CN" altLang="en-US" sz="2530">
                <a:solidFill>
                  <a:prstClr val="black"/>
                </a:solidFill>
              </a:endParaRPr>
            </a:p>
          </p:txBody>
        </p:sp>
        <p:grpSp>
          <p:nvGrpSpPr>
            <p:cNvPr id="70" name="Group 14"/>
            <p:cNvGrpSpPr/>
            <p:nvPr/>
          </p:nvGrpSpPr>
          <p:grpSpPr>
            <a:xfrm>
              <a:off x="4169274" y="2796059"/>
              <a:ext cx="571258" cy="484420"/>
              <a:chOff x="4130294" y="1070076"/>
              <a:chExt cx="635754" cy="539115"/>
            </a:xfrm>
            <a:solidFill>
              <a:schemeClr val="bg1"/>
            </a:solidFill>
          </p:grpSpPr>
          <p:sp>
            <p:nvSpPr>
              <p:cNvPr id="71" name="Freeform 15"/>
              <p:cNvSpPr>
                <a:spLocks noEditPoints="1"/>
              </p:cNvSpPr>
              <p:nvPr/>
            </p:nvSpPr>
            <p:spPr bwMode="black">
              <a:xfrm>
                <a:off x="4130294" y="1070076"/>
                <a:ext cx="635754" cy="539115"/>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72" tIns="64286" rIns="128572" bIns="64286" numCol="1" anchor="t" anchorCtr="0" compatLnSpc="1"/>
              <a:lstStyle/>
              <a:p>
                <a:pPr fontAlgn="base">
                  <a:spcBef>
                    <a:spcPct val="0"/>
                  </a:spcBef>
                  <a:spcAft>
                    <a:spcPct val="0"/>
                  </a:spcAft>
                </a:pPr>
                <a:endParaRPr lang="en-US" sz="2530" dirty="0">
                  <a:solidFill>
                    <a:schemeClr val="bg1"/>
                  </a:solidFill>
                </a:endParaRPr>
              </a:p>
            </p:txBody>
          </p:sp>
          <p:sp>
            <p:nvSpPr>
              <p:cNvPr id="72" name="Freeform 23"/>
              <p:cNvSpPr>
                <a:spLocks noEditPoints="1"/>
              </p:cNvSpPr>
              <p:nvPr/>
            </p:nvSpPr>
            <p:spPr bwMode="black">
              <a:xfrm>
                <a:off x="4320559" y="1189182"/>
                <a:ext cx="255224" cy="255154"/>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72" tIns="64286" rIns="128572" bIns="64286" numCol="1" anchor="t" anchorCtr="0" compatLnSpc="1"/>
              <a:lstStyle/>
              <a:p>
                <a:pPr fontAlgn="base">
                  <a:spcBef>
                    <a:spcPct val="0"/>
                  </a:spcBef>
                  <a:spcAft>
                    <a:spcPct val="0"/>
                  </a:spcAft>
                </a:pPr>
                <a:endParaRPr lang="en-US" sz="2530">
                  <a:solidFill>
                    <a:schemeClr val="bg1"/>
                  </a:solidFill>
                </a:endParaRPr>
              </a:p>
            </p:txBody>
          </p:sp>
        </p:grpSp>
        <p:sp>
          <p:nvSpPr>
            <p:cNvPr id="67" name="Freeform 21"/>
            <p:cNvSpPr>
              <a:spLocks noEditPoints="1"/>
            </p:cNvSpPr>
            <p:nvPr/>
          </p:nvSpPr>
          <p:spPr bwMode="auto">
            <a:xfrm>
              <a:off x="8018320" y="2741822"/>
              <a:ext cx="425826" cy="574866"/>
            </a:xfrm>
            <a:custGeom>
              <a:avLst/>
              <a:gdLst>
                <a:gd name="T0" fmla="*/ 94 w 237"/>
                <a:gd name="T1" fmla="*/ 124 h 320"/>
                <a:gd name="T2" fmla="*/ 26 w 237"/>
                <a:gd name="T3" fmla="*/ 197 h 320"/>
                <a:gd name="T4" fmla="*/ 118 w 237"/>
                <a:gd name="T5" fmla="*/ 291 h 320"/>
                <a:gd name="T6" fmla="*/ 26 w 237"/>
                <a:gd name="T7" fmla="*/ 281 h 320"/>
                <a:gd name="T8" fmla="*/ 118 w 237"/>
                <a:gd name="T9" fmla="*/ 291 h 320"/>
                <a:gd name="T10" fmla="*/ 110 w 237"/>
                <a:gd name="T11" fmla="*/ 220 h 320"/>
                <a:gd name="T12" fmla="*/ 26 w 237"/>
                <a:gd name="T13" fmla="*/ 230 h 320"/>
                <a:gd name="T14" fmla="*/ 126 w 237"/>
                <a:gd name="T15" fmla="*/ 250 h 320"/>
                <a:gd name="T16" fmla="*/ 26 w 237"/>
                <a:gd name="T17" fmla="*/ 240 h 320"/>
                <a:gd name="T18" fmla="*/ 126 w 237"/>
                <a:gd name="T19" fmla="*/ 250 h 320"/>
                <a:gd name="T20" fmla="*/ 78 w 237"/>
                <a:gd name="T21" fmla="*/ 261 h 320"/>
                <a:gd name="T22" fmla="*/ 26 w 237"/>
                <a:gd name="T23" fmla="*/ 271 h 320"/>
                <a:gd name="T24" fmla="*/ 125 w 237"/>
                <a:gd name="T25" fmla="*/ 165 h 320"/>
                <a:gd name="T26" fmla="*/ 141 w 237"/>
                <a:gd name="T27" fmla="*/ 152 h 320"/>
                <a:gd name="T28" fmla="*/ 153 w 237"/>
                <a:gd name="T29" fmla="*/ 137 h 320"/>
                <a:gd name="T30" fmla="*/ 141 w 237"/>
                <a:gd name="T31" fmla="*/ 124 h 320"/>
                <a:gd name="T32" fmla="*/ 125 w 237"/>
                <a:gd name="T33" fmla="*/ 137 h 320"/>
                <a:gd name="T34" fmla="*/ 113 w 237"/>
                <a:gd name="T35" fmla="*/ 152 h 320"/>
                <a:gd name="T36" fmla="*/ 125 w 237"/>
                <a:gd name="T37" fmla="*/ 165 h 320"/>
                <a:gd name="T38" fmla="*/ 119 w 237"/>
                <a:gd name="T39" fmla="*/ 95 h 320"/>
                <a:gd name="T40" fmla="*/ 122 w 237"/>
                <a:gd name="T41" fmla="*/ 72 h 320"/>
                <a:gd name="T42" fmla="*/ 119 w 237"/>
                <a:gd name="T43" fmla="*/ 87 h 320"/>
                <a:gd name="T44" fmla="*/ 115 w 237"/>
                <a:gd name="T45" fmla="*/ 84 h 320"/>
                <a:gd name="T46" fmla="*/ 107 w 237"/>
                <a:gd name="T47" fmla="*/ 83 h 320"/>
                <a:gd name="T48" fmla="*/ 29 w 237"/>
                <a:gd name="T49" fmla="*/ 58 h 320"/>
                <a:gd name="T50" fmla="*/ 115 w 237"/>
                <a:gd name="T51" fmla="*/ 3 h 320"/>
                <a:gd name="T52" fmla="*/ 119 w 237"/>
                <a:gd name="T53" fmla="*/ 0 h 320"/>
                <a:gd name="T54" fmla="*/ 122 w 237"/>
                <a:gd name="T55" fmla="*/ 58 h 320"/>
                <a:gd name="T56" fmla="*/ 171 w 237"/>
                <a:gd name="T57" fmla="*/ 320 h 320"/>
                <a:gd name="T58" fmla="*/ 0 w 237"/>
                <a:gd name="T59" fmla="*/ 292 h 320"/>
                <a:gd name="T60" fmla="*/ 60 w 237"/>
                <a:gd name="T61" fmla="*/ 162 h 320"/>
                <a:gd name="T62" fmla="*/ 60 w 237"/>
                <a:gd name="T63" fmla="*/ 138 h 320"/>
                <a:gd name="T64" fmla="*/ 60 w 237"/>
                <a:gd name="T65" fmla="*/ 162 h 320"/>
                <a:gd name="T66" fmla="*/ 88 w 237"/>
                <a:gd name="T67" fmla="*/ 180 h 320"/>
                <a:gd name="T68" fmla="*/ 78 w 237"/>
                <a:gd name="T69" fmla="*/ 191 h 320"/>
                <a:gd name="T70" fmla="*/ 75 w 237"/>
                <a:gd name="T71" fmla="*/ 184 h 320"/>
                <a:gd name="T72" fmla="*/ 45 w 237"/>
                <a:gd name="T73" fmla="*/ 191 h 320"/>
                <a:gd name="T74" fmla="*/ 42 w 237"/>
                <a:gd name="T75" fmla="*/ 184 h 320"/>
                <a:gd name="T76" fmla="*/ 32 w 237"/>
                <a:gd name="T77" fmla="*/ 191 h 320"/>
                <a:gd name="T78" fmla="*/ 47 w 237"/>
                <a:gd name="T79" fmla="*/ 165 h 320"/>
                <a:gd name="T80" fmla="*/ 197 w 237"/>
                <a:gd name="T81" fmla="*/ 58 h 320"/>
                <a:gd name="T82" fmla="*/ 237 w 237"/>
                <a:gd name="T83" fmla="*/ 87 h 320"/>
                <a:gd name="T84" fmla="*/ 209 w 237"/>
                <a:gd name="T85" fmla="*/ 320 h 320"/>
                <a:gd name="T86" fmla="*/ 197 w 237"/>
                <a:gd name="T87" fmla="*/ 5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7" h="320">
                  <a:moveTo>
                    <a:pt x="94" y="197"/>
                  </a:moveTo>
                  <a:cubicBezTo>
                    <a:pt x="94" y="124"/>
                    <a:pt x="94" y="124"/>
                    <a:pt x="94" y="124"/>
                  </a:cubicBezTo>
                  <a:cubicBezTo>
                    <a:pt x="26" y="124"/>
                    <a:pt x="26" y="124"/>
                    <a:pt x="26" y="124"/>
                  </a:cubicBezTo>
                  <a:cubicBezTo>
                    <a:pt x="26" y="197"/>
                    <a:pt x="26" y="197"/>
                    <a:pt x="26" y="197"/>
                  </a:cubicBezTo>
                  <a:cubicBezTo>
                    <a:pt x="94" y="197"/>
                    <a:pt x="94" y="197"/>
                    <a:pt x="94" y="197"/>
                  </a:cubicBezTo>
                  <a:close/>
                  <a:moveTo>
                    <a:pt x="118" y="291"/>
                  </a:moveTo>
                  <a:cubicBezTo>
                    <a:pt x="118" y="281"/>
                    <a:pt x="118" y="281"/>
                    <a:pt x="118" y="281"/>
                  </a:cubicBezTo>
                  <a:cubicBezTo>
                    <a:pt x="26" y="281"/>
                    <a:pt x="26" y="281"/>
                    <a:pt x="26" y="281"/>
                  </a:cubicBezTo>
                  <a:cubicBezTo>
                    <a:pt x="26" y="291"/>
                    <a:pt x="26" y="291"/>
                    <a:pt x="26" y="291"/>
                  </a:cubicBezTo>
                  <a:cubicBezTo>
                    <a:pt x="118" y="291"/>
                    <a:pt x="118" y="291"/>
                    <a:pt x="118" y="291"/>
                  </a:cubicBezTo>
                  <a:close/>
                  <a:moveTo>
                    <a:pt x="110" y="230"/>
                  </a:moveTo>
                  <a:cubicBezTo>
                    <a:pt x="110" y="220"/>
                    <a:pt x="110" y="220"/>
                    <a:pt x="110" y="220"/>
                  </a:cubicBezTo>
                  <a:cubicBezTo>
                    <a:pt x="26" y="220"/>
                    <a:pt x="26" y="220"/>
                    <a:pt x="26" y="220"/>
                  </a:cubicBezTo>
                  <a:cubicBezTo>
                    <a:pt x="26" y="230"/>
                    <a:pt x="26" y="230"/>
                    <a:pt x="26" y="230"/>
                  </a:cubicBezTo>
                  <a:cubicBezTo>
                    <a:pt x="110" y="230"/>
                    <a:pt x="110" y="230"/>
                    <a:pt x="110" y="230"/>
                  </a:cubicBezTo>
                  <a:close/>
                  <a:moveTo>
                    <a:pt x="126" y="250"/>
                  </a:moveTo>
                  <a:cubicBezTo>
                    <a:pt x="126" y="240"/>
                    <a:pt x="126" y="240"/>
                    <a:pt x="126" y="240"/>
                  </a:cubicBezTo>
                  <a:cubicBezTo>
                    <a:pt x="26" y="240"/>
                    <a:pt x="26" y="240"/>
                    <a:pt x="26" y="240"/>
                  </a:cubicBezTo>
                  <a:cubicBezTo>
                    <a:pt x="26" y="250"/>
                    <a:pt x="26" y="250"/>
                    <a:pt x="26" y="250"/>
                  </a:cubicBezTo>
                  <a:cubicBezTo>
                    <a:pt x="126" y="250"/>
                    <a:pt x="126" y="250"/>
                    <a:pt x="126" y="250"/>
                  </a:cubicBezTo>
                  <a:close/>
                  <a:moveTo>
                    <a:pt x="78" y="271"/>
                  </a:moveTo>
                  <a:cubicBezTo>
                    <a:pt x="78" y="261"/>
                    <a:pt x="78" y="261"/>
                    <a:pt x="78" y="261"/>
                  </a:cubicBezTo>
                  <a:cubicBezTo>
                    <a:pt x="26" y="261"/>
                    <a:pt x="26" y="261"/>
                    <a:pt x="26" y="261"/>
                  </a:cubicBezTo>
                  <a:cubicBezTo>
                    <a:pt x="26" y="271"/>
                    <a:pt x="26" y="271"/>
                    <a:pt x="26" y="271"/>
                  </a:cubicBezTo>
                  <a:cubicBezTo>
                    <a:pt x="78" y="271"/>
                    <a:pt x="78" y="271"/>
                    <a:pt x="78" y="271"/>
                  </a:cubicBezTo>
                  <a:close/>
                  <a:moveTo>
                    <a:pt x="125" y="165"/>
                  </a:moveTo>
                  <a:cubicBezTo>
                    <a:pt x="141" y="165"/>
                    <a:pt x="141" y="165"/>
                    <a:pt x="141" y="165"/>
                  </a:cubicBezTo>
                  <a:cubicBezTo>
                    <a:pt x="141" y="152"/>
                    <a:pt x="141" y="152"/>
                    <a:pt x="141" y="152"/>
                  </a:cubicBezTo>
                  <a:cubicBezTo>
                    <a:pt x="153" y="152"/>
                    <a:pt x="153" y="152"/>
                    <a:pt x="153" y="152"/>
                  </a:cubicBezTo>
                  <a:cubicBezTo>
                    <a:pt x="153" y="137"/>
                    <a:pt x="153" y="137"/>
                    <a:pt x="153" y="137"/>
                  </a:cubicBezTo>
                  <a:cubicBezTo>
                    <a:pt x="141" y="137"/>
                    <a:pt x="141" y="137"/>
                    <a:pt x="141" y="137"/>
                  </a:cubicBezTo>
                  <a:cubicBezTo>
                    <a:pt x="141" y="124"/>
                    <a:pt x="141" y="124"/>
                    <a:pt x="141" y="124"/>
                  </a:cubicBezTo>
                  <a:cubicBezTo>
                    <a:pt x="125" y="124"/>
                    <a:pt x="125" y="124"/>
                    <a:pt x="125" y="124"/>
                  </a:cubicBezTo>
                  <a:cubicBezTo>
                    <a:pt x="125" y="137"/>
                    <a:pt x="125" y="137"/>
                    <a:pt x="125" y="137"/>
                  </a:cubicBezTo>
                  <a:cubicBezTo>
                    <a:pt x="113" y="137"/>
                    <a:pt x="113" y="137"/>
                    <a:pt x="113" y="137"/>
                  </a:cubicBezTo>
                  <a:cubicBezTo>
                    <a:pt x="113" y="152"/>
                    <a:pt x="113" y="152"/>
                    <a:pt x="113" y="152"/>
                  </a:cubicBezTo>
                  <a:cubicBezTo>
                    <a:pt x="125" y="152"/>
                    <a:pt x="125" y="152"/>
                    <a:pt x="125" y="152"/>
                  </a:cubicBezTo>
                  <a:cubicBezTo>
                    <a:pt x="125" y="165"/>
                    <a:pt x="125" y="165"/>
                    <a:pt x="125" y="165"/>
                  </a:cubicBezTo>
                  <a:close/>
                  <a:moveTo>
                    <a:pt x="107" y="83"/>
                  </a:moveTo>
                  <a:cubicBezTo>
                    <a:pt x="107" y="90"/>
                    <a:pt x="112" y="95"/>
                    <a:pt x="119" y="95"/>
                  </a:cubicBezTo>
                  <a:cubicBezTo>
                    <a:pt x="125" y="95"/>
                    <a:pt x="131" y="90"/>
                    <a:pt x="131" y="83"/>
                  </a:cubicBezTo>
                  <a:cubicBezTo>
                    <a:pt x="131" y="78"/>
                    <a:pt x="127" y="73"/>
                    <a:pt x="122" y="72"/>
                  </a:cubicBezTo>
                  <a:cubicBezTo>
                    <a:pt x="122" y="84"/>
                    <a:pt x="122" y="84"/>
                    <a:pt x="122" y="84"/>
                  </a:cubicBezTo>
                  <a:cubicBezTo>
                    <a:pt x="122" y="86"/>
                    <a:pt x="121" y="87"/>
                    <a:pt x="119" y="87"/>
                  </a:cubicBezTo>
                  <a:cubicBezTo>
                    <a:pt x="118" y="87"/>
                    <a:pt x="118" y="87"/>
                    <a:pt x="118" y="87"/>
                  </a:cubicBezTo>
                  <a:cubicBezTo>
                    <a:pt x="117" y="87"/>
                    <a:pt x="115" y="86"/>
                    <a:pt x="115" y="84"/>
                  </a:cubicBezTo>
                  <a:cubicBezTo>
                    <a:pt x="115" y="72"/>
                    <a:pt x="115" y="72"/>
                    <a:pt x="115" y="72"/>
                  </a:cubicBezTo>
                  <a:cubicBezTo>
                    <a:pt x="111" y="73"/>
                    <a:pt x="107" y="78"/>
                    <a:pt x="107" y="83"/>
                  </a:cubicBezTo>
                  <a:close/>
                  <a:moveTo>
                    <a:pt x="0" y="87"/>
                  </a:moveTo>
                  <a:cubicBezTo>
                    <a:pt x="0" y="71"/>
                    <a:pt x="13" y="58"/>
                    <a:pt x="29" y="58"/>
                  </a:cubicBezTo>
                  <a:cubicBezTo>
                    <a:pt x="115" y="58"/>
                    <a:pt x="115" y="58"/>
                    <a:pt x="115" y="58"/>
                  </a:cubicBezTo>
                  <a:cubicBezTo>
                    <a:pt x="115" y="3"/>
                    <a:pt x="115" y="3"/>
                    <a:pt x="115" y="3"/>
                  </a:cubicBezTo>
                  <a:cubicBezTo>
                    <a:pt x="115" y="1"/>
                    <a:pt x="117" y="0"/>
                    <a:pt x="118" y="0"/>
                  </a:cubicBezTo>
                  <a:cubicBezTo>
                    <a:pt x="119" y="0"/>
                    <a:pt x="119" y="0"/>
                    <a:pt x="119" y="0"/>
                  </a:cubicBezTo>
                  <a:cubicBezTo>
                    <a:pt x="121" y="0"/>
                    <a:pt x="122" y="1"/>
                    <a:pt x="122" y="3"/>
                  </a:cubicBezTo>
                  <a:cubicBezTo>
                    <a:pt x="122" y="58"/>
                    <a:pt x="122" y="58"/>
                    <a:pt x="122" y="58"/>
                  </a:cubicBezTo>
                  <a:cubicBezTo>
                    <a:pt x="171" y="58"/>
                    <a:pt x="171" y="58"/>
                    <a:pt x="171" y="58"/>
                  </a:cubicBezTo>
                  <a:cubicBezTo>
                    <a:pt x="171" y="320"/>
                    <a:pt x="171" y="320"/>
                    <a:pt x="171" y="320"/>
                  </a:cubicBezTo>
                  <a:cubicBezTo>
                    <a:pt x="29" y="320"/>
                    <a:pt x="29" y="320"/>
                    <a:pt x="29" y="320"/>
                  </a:cubicBezTo>
                  <a:cubicBezTo>
                    <a:pt x="13" y="320"/>
                    <a:pt x="0" y="308"/>
                    <a:pt x="0" y="292"/>
                  </a:cubicBezTo>
                  <a:cubicBezTo>
                    <a:pt x="0" y="87"/>
                    <a:pt x="0" y="87"/>
                    <a:pt x="0" y="87"/>
                  </a:cubicBezTo>
                  <a:close/>
                  <a:moveTo>
                    <a:pt x="60" y="162"/>
                  </a:moveTo>
                  <a:cubicBezTo>
                    <a:pt x="53" y="162"/>
                    <a:pt x="48" y="157"/>
                    <a:pt x="48" y="150"/>
                  </a:cubicBezTo>
                  <a:cubicBezTo>
                    <a:pt x="48" y="144"/>
                    <a:pt x="53" y="138"/>
                    <a:pt x="60" y="138"/>
                  </a:cubicBezTo>
                  <a:cubicBezTo>
                    <a:pt x="66" y="138"/>
                    <a:pt x="72" y="144"/>
                    <a:pt x="72" y="150"/>
                  </a:cubicBezTo>
                  <a:cubicBezTo>
                    <a:pt x="72" y="157"/>
                    <a:pt x="66" y="162"/>
                    <a:pt x="60" y="162"/>
                  </a:cubicBezTo>
                  <a:close/>
                  <a:moveTo>
                    <a:pt x="73" y="165"/>
                  </a:moveTo>
                  <a:cubicBezTo>
                    <a:pt x="81" y="165"/>
                    <a:pt x="88" y="172"/>
                    <a:pt x="88" y="180"/>
                  </a:cubicBezTo>
                  <a:cubicBezTo>
                    <a:pt x="88" y="191"/>
                    <a:pt x="88" y="191"/>
                    <a:pt x="88" y="191"/>
                  </a:cubicBezTo>
                  <a:cubicBezTo>
                    <a:pt x="78" y="191"/>
                    <a:pt x="78" y="191"/>
                    <a:pt x="78" y="191"/>
                  </a:cubicBezTo>
                  <a:cubicBezTo>
                    <a:pt x="78" y="184"/>
                    <a:pt x="78" y="184"/>
                    <a:pt x="78" y="184"/>
                  </a:cubicBezTo>
                  <a:cubicBezTo>
                    <a:pt x="75" y="184"/>
                    <a:pt x="75" y="184"/>
                    <a:pt x="75" y="184"/>
                  </a:cubicBezTo>
                  <a:cubicBezTo>
                    <a:pt x="75" y="191"/>
                    <a:pt x="75" y="191"/>
                    <a:pt x="75" y="191"/>
                  </a:cubicBezTo>
                  <a:cubicBezTo>
                    <a:pt x="45" y="191"/>
                    <a:pt x="45" y="191"/>
                    <a:pt x="45" y="191"/>
                  </a:cubicBezTo>
                  <a:cubicBezTo>
                    <a:pt x="45" y="184"/>
                    <a:pt x="45" y="184"/>
                    <a:pt x="45" y="184"/>
                  </a:cubicBezTo>
                  <a:cubicBezTo>
                    <a:pt x="42" y="184"/>
                    <a:pt x="42" y="184"/>
                    <a:pt x="42" y="184"/>
                  </a:cubicBezTo>
                  <a:cubicBezTo>
                    <a:pt x="42" y="191"/>
                    <a:pt x="42" y="191"/>
                    <a:pt x="42" y="191"/>
                  </a:cubicBezTo>
                  <a:cubicBezTo>
                    <a:pt x="32" y="191"/>
                    <a:pt x="32" y="191"/>
                    <a:pt x="32" y="191"/>
                  </a:cubicBezTo>
                  <a:cubicBezTo>
                    <a:pt x="32" y="180"/>
                    <a:pt x="32" y="180"/>
                    <a:pt x="32" y="180"/>
                  </a:cubicBezTo>
                  <a:cubicBezTo>
                    <a:pt x="32" y="172"/>
                    <a:pt x="39" y="165"/>
                    <a:pt x="47" y="165"/>
                  </a:cubicBezTo>
                  <a:cubicBezTo>
                    <a:pt x="73" y="165"/>
                    <a:pt x="73" y="165"/>
                    <a:pt x="73" y="165"/>
                  </a:cubicBezTo>
                  <a:close/>
                  <a:moveTo>
                    <a:pt x="197" y="58"/>
                  </a:moveTo>
                  <a:cubicBezTo>
                    <a:pt x="209" y="58"/>
                    <a:pt x="209" y="58"/>
                    <a:pt x="209" y="58"/>
                  </a:cubicBezTo>
                  <a:cubicBezTo>
                    <a:pt x="225" y="58"/>
                    <a:pt x="237" y="71"/>
                    <a:pt x="237" y="87"/>
                  </a:cubicBezTo>
                  <a:cubicBezTo>
                    <a:pt x="237" y="292"/>
                    <a:pt x="237" y="292"/>
                    <a:pt x="237" y="292"/>
                  </a:cubicBezTo>
                  <a:cubicBezTo>
                    <a:pt x="237" y="308"/>
                    <a:pt x="225" y="320"/>
                    <a:pt x="209" y="320"/>
                  </a:cubicBezTo>
                  <a:cubicBezTo>
                    <a:pt x="197" y="320"/>
                    <a:pt x="197" y="320"/>
                    <a:pt x="197" y="320"/>
                  </a:cubicBezTo>
                  <a:cubicBezTo>
                    <a:pt x="197" y="58"/>
                    <a:pt x="197" y="58"/>
                    <a:pt x="197" y="58"/>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lstStyle/>
            <a:p>
              <a:pPr fontAlgn="base">
                <a:spcBef>
                  <a:spcPct val="0"/>
                </a:spcBef>
                <a:spcAft>
                  <a:spcPct val="0"/>
                </a:spcAft>
              </a:pPr>
              <a:endParaRPr lang="zh-CN" altLang="en-US" sz="2530">
                <a:solidFill>
                  <a:prstClr val="black"/>
                </a:solidFill>
              </a:endParaRPr>
            </a:p>
          </p:txBody>
        </p:sp>
      </p:grpSp>
      <p:sp>
        <p:nvSpPr>
          <p:cNvPr id="34" name="TextBox 41"/>
          <p:cNvSpPr txBox="1"/>
          <p:nvPr/>
        </p:nvSpPr>
        <p:spPr>
          <a:xfrm>
            <a:off x="836926"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836926"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36926"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36926"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9366563"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2" name="TextBox 170"/>
          <p:cNvSpPr txBox="1"/>
          <p:nvPr/>
        </p:nvSpPr>
        <p:spPr>
          <a:xfrm>
            <a:off x="9366563"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1"/>
          <p:cNvSpPr txBox="1"/>
          <p:nvPr/>
        </p:nvSpPr>
        <p:spPr>
          <a:xfrm>
            <a:off x="9366563"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4" name="TextBox 170"/>
          <p:cNvSpPr txBox="1"/>
          <p:nvPr/>
        </p:nvSpPr>
        <p:spPr>
          <a:xfrm>
            <a:off x="9366563"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文本框 47"/>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up)">
                                      <p:cBhvr>
                                        <p:cTn id="10" dur="500"/>
                                        <p:tgtEl>
                                          <p:spTgt spid="4"/>
                                        </p:tgtEl>
                                      </p:cBhvr>
                                    </p:animEffect>
                                  </p:childTnLst>
                                </p:cTn>
                              </p:par>
                              <p:par>
                                <p:cTn id="11" presetID="22" presetClass="entr" presetSubtype="4"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par>
                                <p:cTn id="14" presetID="22" presetClass="entr" presetSubtype="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500"/>
                                        <p:tgtEl>
                                          <p:spTgt spid="5"/>
                                        </p:tgtEl>
                                      </p:cBhvr>
                                    </p:animEffect>
                                  </p:childTnLst>
                                </p:cTn>
                              </p:par>
                            </p:childTnLst>
                          </p:cTn>
                        </p:par>
                        <p:par>
                          <p:cTn id="17" fill="hold">
                            <p:stCondLst>
                              <p:cond delay="500"/>
                            </p:stCondLst>
                            <p:childTnLst>
                              <p:par>
                                <p:cTn id="18" presetID="53" presetClass="entr" presetSubtype="16"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par>
                                <p:cTn id="23" presetID="53" presetClass="entr" presetSubtype="1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par>
                                <p:cTn id="28" presetID="47" presetClass="entr" presetSubtype="0"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fade">
                                      <p:cBhvr>
                                        <p:cTn id="30" dur="500"/>
                                        <p:tgtEl>
                                          <p:spTgt spid="35"/>
                                        </p:tgtEl>
                                      </p:cBhvr>
                                    </p:animEffect>
                                    <p:anim calcmode="lin" valueType="num">
                                      <p:cBhvr>
                                        <p:cTn id="31" dur="500" fill="hold"/>
                                        <p:tgtEl>
                                          <p:spTgt spid="35"/>
                                        </p:tgtEl>
                                        <p:attrNameLst>
                                          <p:attrName>ppt_x</p:attrName>
                                        </p:attrNameLst>
                                      </p:cBhvr>
                                      <p:tavLst>
                                        <p:tav tm="0">
                                          <p:val>
                                            <p:strVal val="#ppt_x"/>
                                          </p:val>
                                        </p:tav>
                                        <p:tav tm="100000">
                                          <p:val>
                                            <p:strVal val="#ppt_x"/>
                                          </p:val>
                                        </p:tav>
                                      </p:tavLst>
                                    </p:anim>
                                    <p:anim calcmode="lin" valueType="num">
                                      <p:cBhvr>
                                        <p:cTn id="32" dur="500" fill="hold"/>
                                        <p:tgtEl>
                                          <p:spTgt spid="35"/>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anim calcmode="lin" valueType="num">
                                      <p:cBhvr>
                                        <p:cTn id="36" dur="500" fill="hold"/>
                                        <p:tgtEl>
                                          <p:spTgt spid="34"/>
                                        </p:tgtEl>
                                        <p:attrNameLst>
                                          <p:attrName>ppt_x</p:attrName>
                                        </p:attrNameLst>
                                      </p:cBhvr>
                                      <p:tavLst>
                                        <p:tav tm="0">
                                          <p:val>
                                            <p:strVal val="#ppt_x"/>
                                          </p:val>
                                        </p:tav>
                                        <p:tav tm="100000">
                                          <p:val>
                                            <p:strVal val="#ppt_x"/>
                                          </p:val>
                                        </p:tav>
                                      </p:tavLst>
                                    </p:anim>
                                    <p:anim calcmode="lin" valueType="num">
                                      <p:cBhvr>
                                        <p:cTn id="37" dur="500" fill="hold"/>
                                        <p:tgtEl>
                                          <p:spTgt spid="34"/>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500"/>
                                        <p:tgtEl>
                                          <p:spTgt spid="37"/>
                                        </p:tgtEl>
                                      </p:cBhvr>
                                    </p:animEffect>
                                    <p:anim calcmode="lin" valueType="num">
                                      <p:cBhvr>
                                        <p:cTn id="41" dur="500" fill="hold"/>
                                        <p:tgtEl>
                                          <p:spTgt spid="37"/>
                                        </p:tgtEl>
                                        <p:attrNameLst>
                                          <p:attrName>ppt_x</p:attrName>
                                        </p:attrNameLst>
                                      </p:cBhvr>
                                      <p:tavLst>
                                        <p:tav tm="0">
                                          <p:val>
                                            <p:strVal val="#ppt_x"/>
                                          </p:val>
                                        </p:tav>
                                        <p:tav tm="100000">
                                          <p:val>
                                            <p:strVal val="#ppt_x"/>
                                          </p:val>
                                        </p:tav>
                                      </p:tavLst>
                                    </p:anim>
                                    <p:anim calcmode="lin" valueType="num">
                                      <p:cBhvr>
                                        <p:cTn id="42" dur="500" fill="hold"/>
                                        <p:tgtEl>
                                          <p:spTgt spid="37"/>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fade">
                                      <p:cBhvr>
                                        <p:cTn id="45" dur="500"/>
                                        <p:tgtEl>
                                          <p:spTgt spid="36"/>
                                        </p:tgtEl>
                                      </p:cBhvr>
                                    </p:animEffect>
                                    <p:anim calcmode="lin" valueType="num">
                                      <p:cBhvr>
                                        <p:cTn id="46" dur="500" fill="hold"/>
                                        <p:tgtEl>
                                          <p:spTgt spid="36"/>
                                        </p:tgtEl>
                                        <p:attrNameLst>
                                          <p:attrName>ppt_x</p:attrName>
                                        </p:attrNameLst>
                                      </p:cBhvr>
                                      <p:tavLst>
                                        <p:tav tm="0">
                                          <p:val>
                                            <p:strVal val="#ppt_x"/>
                                          </p:val>
                                        </p:tav>
                                        <p:tav tm="100000">
                                          <p:val>
                                            <p:strVal val="#ppt_x"/>
                                          </p:val>
                                        </p:tav>
                                      </p:tavLst>
                                    </p:anim>
                                    <p:anim calcmode="lin" valueType="num">
                                      <p:cBhvr>
                                        <p:cTn id="47" dur="500" fill="hold"/>
                                        <p:tgtEl>
                                          <p:spTgt spid="36"/>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fade">
                                      <p:cBhvr>
                                        <p:cTn id="50" dur="500"/>
                                        <p:tgtEl>
                                          <p:spTgt spid="42"/>
                                        </p:tgtEl>
                                      </p:cBhvr>
                                    </p:animEffect>
                                    <p:anim calcmode="lin" valueType="num">
                                      <p:cBhvr>
                                        <p:cTn id="51" dur="500" fill="hold"/>
                                        <p:tgtEl>
                                          <p:spTgt spid="42"/>
                                        </p:tgtEl>
                                        <p:attrNameLst>
                                          <p:attrName>ppt_x</p:attrName>
                                        </p:attrNameLst>
                                      </p:cBhvr>
                                      <p:tavLst>
                                        <p:tav tm="0">
                                          <p:val>
                                            <p:strVal val="#ppt_x"/>
                                          </p:val>
                                        </p:tav>
                                        <p:tav tm="100000">
                                          <p:val>
                                            <p:strVal val="#ppt_x"/>
                                          </p:val>
                                        </p:tav>
                                      </p:tavLst>
                                    </p:anim>
                                    <p:anim calcmode="lin" valueType="num">
                                      <p:cBhvr>
                                        <p:cTn id="52" dur="500" fill="hold"/>
                                        <p:tgtEl>
                                          <p:spTgt spid="42"/>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anim calcmode="lin" valueType="num">
                                      <p:cBhvr>
                                        <p:cTn id="56" dur="500" fill="hold"/>
                                        <p:tgtEl>
                                          <p:spTgt spid="38"/>
                                        </p:tgtEl>
                                        <p:attrNameLst>
                                          <p:attrName>ppt_x</p:attrName>
                                        </p:attrNameLst>
                                      </p:cBhvr>
                                      <p:tavLst>
                                        <p:tav tm="0">
                                          <p:val>
                                            <p:strVal val="#ppt_x"/>
                                          </p:val>
                                        </p:tav>
                                        <p:tav tm="100000">
                                          <p:val>
                                            <p:strVal val="#ppt_x"/>
                                          </p:val>
                                        </p:tav>
                                      </p:tavLst>
                                    </p:anim>
                                    <p:anim calcmode="lin" valueType="num">
                                      <p:cBhvr>
                                        <p:cTn id="57" dur="500" fill="hold"/>
                                        <p:tgtEl>
                                          <p:spTgt spid="38"/>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0"/>
                                  </p:stCondLst>
                                  <p:childTnLst>
                                    <p:set>
                                      <p:cBhvr>
                                        <p:cTn id="59" dur="1" fill="hold">
                                          <p:stCondLst>
                                            <p:cond delay="0"/>
                                          </p:stCondLst>
                                        </p:cTn>
                                        <p:tgtEl>
                                          <p:spTgt spid="44"/>
                                        </p:tgtEl>
                                        <p:attrNameLst>
                                          <p:attrName>style.visibility</p:attrName>
                                        </p:attrNameLst>
                                      </p:cBhvr>
                                      <p:to>
                                        <p:strVal val="visible"/>
                                      </p:to>
                                    </p:set>
                                    <p:animEffect transition="in" filter="fade">
                                      <p:cBhvr>
                                        <p:cTn id="60" dur="500"/>
                                        <p:tgtEl>
                                          <p:spTgt spid="44"/>
                                        </p:tgtEl>
                                      </p:cBhvr>
                                    </p:animEffect>
                                    <p:anim calcmode="lin" valueType="num">
                                      <p:cBhvr>
                                        <p:cTn id="61" dur="500" fill="hold"/>
                                        <p:tgtEl>
                                          <p:spTgt spid="44"/>
                                        </p:tgtEl>
                                        <p:attrNameLst>
                                          <p:attrName>ppt_x</p:attrName>
                                        </p:attrNameLst>
                                      </p:cBhvr>
                                      <p:tavLst>
                                        <p:tav tm="0">
                                          <p:val>
                                            <p:strVal val="#ppt_x"/>
                                          </p:val>
                                        </p:tav>
                                        <p:tav tm="100000">
                                          <p:val>
                                            <p:strVal val="#ppt_x"/>
                                          </p:val>
                                        </p:tav>
                                      </p:tavLst>
                                    </p:anim>
                                    <p:anim calcmode="lin" valueType="num">
                                      <p:cBhvr>
                                        <p:cTn id="62" dur="500" fill="hold"/>
                                        <p:tgtEl>
                                          <p:spTgt spid="44"/>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anim calcmode="lin" valueType="num">
                                      <p:cBhvr>
                                        <p:cTn id="66" dur="500" fill="hold"/>
                                        <p:tgtEl>
                                          <p:spTgt spid="43"/>
                                        </p:tgtEl>
                                        <p:attrNameLst>
                                          <p:attrName>ppt_x</p:attrName>
                                        </p:attrNameLst>
                                      </p:cBhvr>
                                      <p:tavLst>
                                        <p:tav tm="0">
                                          <p:val>
                                            <p:strVal val="#ppt_x"/>
                                          </p:val>
                                        </p:tav>
                                        <p:tav tm="100000">
                                          <p:val>
                                            <p:strVal val="#ppt_x"/>
                                          </p:val>
                                        </p:tav>
                                      </p:tavLst>
                                    </p:anim>
                                    <p:anim calcmode="lin" valueType="num">
                                      <p:cBhvr>
                                        <p:cTn id="67"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42" grpId="0"/>
      <p:bldP spid="43" grpId="0"/>
      <p:bldP spid="4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1473493" y="2176166"/>
            <a:ext cx="1746661" cy="1746661"/>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10" b="1" dirty="0">
                <a:latin typeface="微软雅黑" panose="020B0503020204020204" pitchFamily="34" charset="-122"/>
                <a:ea typeface="微软雅黑" panose="020B0503020204020204" pitchFamily="34" charset="-122"/>
              </a:rPr>
              <a:t>STEP 1</a:t>
            </a:r>
            <a:endParaRPr lang="zh-CN" altLang="en-US" sz="2110" b="1" dirty="0">
              <a:latin typeface="微软雅黑" panose="020B0503020204020204" pitchFamily="34" charset="-122"/>
              <a:ea typeface="微软雅黑" panose="020B0503020204020204" pitchFamily="34" charset="-122"/>
            </a:endParaRPr>
          </a:p>
        </p:txBody>
      </p:sp>
      <p:sp>
        <p:nvSpPr>
          <p:cNvPr id="14" name="椭圆 13"/>
          <p:cNvSpPr/>
          <p:nvPr/>
        </p:nvSpPr>
        <p:spPr>
          <a:xfrm>
            <a:off x="4131455" y="2742296"/>
            <a:ext cx="1746661" cy="1746661"/>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10" b="1">
                <a:solidFill>
                  <a:prstClr val="white"/>
                </a:solidFill>
                <a:latin typeface="微软雅黑" panose="020B0503020204020204" pitchFamily="34" charset="-122"/>
                <a:ea typeface="微软雅黑" panose="020B0503020204020204" pitchFamily="34" charset="-122"/>
              </a:rPr>
              <a:t>STEP 2</a:t>
            </a:r>
            <a:endParaRPr lang="zh-CN" altLang="en-US" sz="2110" b="1">
              <a:solidFill>
                <a:prstClr val="white"/>
              </a:solidFill>
              <a:latin typeface="微软雅黑" panose="020B0503020204020204" pitchFamily="34" charset="-122"/>
              <a:ea typeface="微软雅黑" panose="020B0503020204020204" pitchFamily="34" charset="-122"/>
            </a:endParaRPr>
          </a:p>
        </p:txBody>
      </p:sp>
      <p:sp>
        <p:nvSpPr>
          <p:cNvPr id="17" name="椭圆 16"/>
          <p:cNvSpPr/>
          <p:nvPr/>
        </p:nvSpPr>
        <p:spPr>
          <a:xfrm>
            <a:off x="6789416" y="2176166"/>
            <a:ext cx="1746661" cy="1746661"/>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10" b="1">
                <a:solidFill>
                  <a:prstClr val="white"/>
                </a:solidFill>
                <a:latin typeface="微软雅黑" panose="020B0503020204020204" pitchFamily="34" charset="-122"/>
                <a:ea typeface="微软雅黑" panose="020B0503020204020204" pitchFamily="34" charset="-122"/>
              </a:rPr>
              <a:t>STEP 3</a:t>
            </a:r>
            <a:endParaRPr lang="zh-CN" altLang="en-US" sz="2110" b="1">
              <a:solidFill>
                <a:prstClr val="white"/>
              </a:solidFill>
              <a:latin typeface="微软雅黑" panose="020B0503020204020204" pitchFamily="34" charset="-122"/>
              <a:ea typeface="微软雅黑" panose="020B0503020204020204" pitchFamily="34" charset="-122"/>
            </a:endParaRPr>
          </a:p>
        </p:txBody>
      </p:sp>
      <p:sp>
        <p:nvSpPr>
          <p:cNvPr id="20" name="椭圆 19"/>
          <p:cNvSpPr/>
          <p:nvPr/>
        </p:nvSpPr>
        <p:spPr>
          <a:xfrm>
            <a:off x="9447378" y="2742296"/>
            <a:ext cx="1746661" cy="1746661"/>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10" b="1" dirty="0">
                <a:solidFill>
                  <a:schemeClr val="bg1"/>
                </a:solidFill>
                <a:latin typeface="微软雅黑" panose="020B0503020204020204" pitchFamily="34" charset="-122"/>
                <a:ea typeface="微软雅黑" panose="020B0503020204020204" pitchFamily="34" charset="-122"/>
              </a:rPr>
              <a:t>STEP 4</a:t>
            </a:r>
            <a:endParaRPr lang="zh-CN" altLang="en-US" sz="2110" b="1" dirty="0">
              <a:solidFill>
                <a:schemeClr val="bg1"/>
              </a:solidFill>
              <a:latin typeface="微软雅黑" panose="020B0503020204020204" pitchFamily="34" charset="-122"/>
              <a:ea typeface="微软雅黑" panose="020B0503020204020204" pitchFamily="34" charset="-122"/>
            </a:endParaRPr>
          </a:p>
        </p:txBody>
      </p:sp>
      <p:cxnSp>
        <p:nvCxnSpPr>
          <p:cNvPr id="22" name="直接连接符 21"/>
          <p:cNvCxnSpPr>
            <a:stCxn id="9" idx="6"/>
            <a:endCxn id="14" idx="2"/>
          </p:cNvCxnSpPr>
          <p:nvPr/>
        </p:nvCxnSpPr>
        <p:spPr>
          <a:xfrm>
            <a:off x="3220154"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4" idx="6"/>
            <a:endCxn id="17" idx="2"/>
          </p:cNvCxnSpPr>
          <p:nvPr/>
        </p:nvCxnSpPr>
        <p:spPr>
          <a:xfrm flipV="1">
            <a:off x="5878116"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7" idx="6"/>
            <a:endCxn id="20" idx="2"/>
          </p:cNvCxnSpPr>
          <p:nvPr/>
        </p:nvCxnSpPr>
        <p:spPr>
          <a:xfrm>
            <a:off x="8536077"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TextBox 170"/>
          <p:cNvSpPr txBox="1"/>
          <p:nvPr/>
        </p:nvSpPr>
        <p:spPr>
          <a:xfrm>
            <a:off x="1365214"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1365214"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922676"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171"/>
          <p:cNvSpPr txBox="1"/>
          <p:nvPr/>
        </p:nvSpPr>
        <p:spPr>
          <a:xfrm>
            <a:off x="3922676"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6480138"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171"/>
          <p:cNvSpPr txBox="1"/>
          <p:nvPr/>
        </p:nvSpPr>
        <p:spPr>
          <a:xfrm>
            <a:off x="6480138"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170"/>
          <p:cNvSpPr txBox="1"/>
          <p:nvPr/>
        </p:nvSpPr>
        <p:spPr>
          <a:xfrm>
            <a:off x="9094751"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171"/>
          <p:cNvSpPr txBox="1"/>
          <p:nvPr/>
        </p:nvSpPr>
        <p:spPr>
          <a:xfrm>
            <a:off x="9094751"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9" name="文本框 18"/>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1" name="文本框 20"/>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heel(1)">
                                      <p:cBhvr>
                                        <p:cTn id="15" dur="500"/>
                                        <p:tgtEl>
                                          <p:spTgt spid="1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left)">
                                      <p:cBhvr>
                                        <p:cTn id="19" dur="500"/>
                                        <p:tgtEl>
                                          <p:spTgt spid="23"/>
                                        </p:tgtEl>
                                      </p:cBhvr>
                                    </p:animEffect>
                                  </p:childTnLst>
                                </p:cTn>
                              </p:par>
                            </p:childTnLst>
                          </p:cTn>
                        </p:par>
                        <p:par>
                          <p:cTn id="20" fill="hold">
                            <p:stCondLst>
                              <p:cond delay="2000"/>
                            </p:stCondLst>
                            <p:childTnLst>
                              <p:par>
                                <p:cTn id="21" presetID="21"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heel(1)">
                                      <p:cBhvr>
                                        <p:cTn id="23" dur="500"/>
                                        <p:tgtEl>
                                          <p:spTgt spid="17"/>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childTnLst>
                          </p:cTn>
                        </p:par>
                        <p:par>
                          <p:cTn id="28" fill="hold">
                            <p:stCondLst>
                              <p:cond delay="3000"/>
                            </p:stCondLst>
                            <p:childTnLst>
                              <p:par>
                                <p:cTn id="29" presetID="21"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heel(1)">
                                      <p:cBhvr>
                                        <p:cTn id="31" dur="500"/>
                                        <p:tgtEl>
                                          <p:spTgt spid="20"/>
                                        </p:tgtEl>
                                      </p:cBhvr>
                                    </p:animEffect>
                                  </p:childTnLst>
                                </p:cTn>
                              </p:par>
                            </p:childTnLst>
                          </p:cTn>
                        </p:par>
                        <p:par>
                          <p:cTn id="32" fill="hold">
                            <p:stCondLst>
                              <p:cond delay="3500"/>
                            </p:stCondLst>
                            <p:childTnLst>
                              <p:par>
                                <p:cTn id="33" presetID="12" presetClass="entr" presetSubtype="2"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p:tgtEl>
                                          <p:spTgt spid="35"/>
                                        </p:tgtEl>
                                        <p:attrNameLst>
                                          <p:attrName>ppt_x</p:attrName>
                                        </p:attrNameLst>
                                      </p:cBhvr>
                                      <p:tavLst>
                                        <p:tav tm="0">
                                          <p:val>
                                            <p:strVal val="#ppt_x+#ppt_w*1.125000"/>
                                          </p:val>
                                        </p:tav>
                                        <p:tav tm="100000">
                                          <p:val>
                                            <p:strVal val="#ppt_x"/>
                                          </p:val>
                                        </p:tav>
                                      </p:tavLst>
                                    </p:anim>
                                    <p:animEffect transition="in" filter="wipe(left)">
                                      <p:cBhvr>
                                        <p:cTn id="36" dur="500"/>
                                        <p:tgtEl>
                                          <p:spTgt spid="35"/>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p:tgtEl>
                                          <p:spTgt spid="36"/>
                                        </p:tgtEl>
                                        <p:attrNameLst>
                                          <p:attrName>ppt_x</p:attrName>
                                        </p:attrNameLst>
                                      </p:cBhvr>
                                      <p:tavLst>
                                        <p:tav tm="0">
                                          <p:val>
                                            <p:strVal val="#ppt_x+#ppt_w*1.125000"/>
                                          </p:val>
                                        </p:tav>
                                        <p:tav tm="100000">
                                          <p:val>
                                            <p:strVal val="#ppt_x"/>
                                          </p:val>
                                        </p:tav>
                                      </p:tavLst>
                                    </p:anim>
                                    <p:animEffect transition="in" filter="wipe(left)">
                                      <p:cBhvr>
                                        <p:cTn id="40" dur="500"/>
                                        <p:tgtEl>
                                          <p:spTgt spid="36"/>
                                        </p:tgtEl>
                                      </p:cBhvr>
                                    </p:animEffect>
                                  </p:childTnLst>
                                </p:cTn>
                              </p:par>
                            </p:childTnLst>
                          </p:cTn>
                        </p:par>
                        <p:par>
                          <p:cTn id="41" fill="hold">
                            <p:stCondLst>
                              <p:cond delay="4000"/>
                            </p:stCondLst>
                            <p:childTnLst>
                              <p:par>
                                <p:cTn id="42" presetID="12" presetClass="entr" presetSubtype="2"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p:tgtEl>
                                          <p:spTgt spid="37"/>
                                        </p:tgtEl>
                                        <p:attrNameLst>
                                          <p:attrName>ppt_x</p:attrName>
                                        </p:attrNameLst>
                                      </p:cBhvr>
                                      <p:tavLst>
                                        <p:tav tm="0">
                                          <p:val>
                                            <p:strVal val="#ppt_x+#ppt_w*1.125000"/>
                                          </p:val>
                                        </p:tav>
                                        <p:tav tm="100000">
                                          <p:val>
                                            <p:strVal val="#ppt_x"/>
                                          </p:val>
                                        </p:tav>
                                      </p:tavLst>
                                    </p:anim>
                                    <p:animEffect transition="in" filter="wipe(left)">
                                      <p:cBhvr>
                                        <p:cTn id="45" dur="500"/>
                                        <p:tgtEl>
                                          <p:spTgt spid="37"/>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additive="base">
                                        <p:cTn id="48" dur="500"/>
                                        <p:tgtEl>
                                          <p:spTgt spid="38"/>
                                        </p:tgtEl>
                                        <p:attrNameLst>
                                          <p:attrName>ppt_x</p:attrName>
                                        </p:attrNameLst>
                                      </p:cBhvr>
                                      <p:tavLst>
                                        <p:tav tm="0">
                                          <p:val>
                                            <p:strVal val="#ppt_x+#ppt_w*1.125000"/>
                                          </p:val>
                                        </p:tav>
                                        <p:tav tm="100000">
                                          <p:val>
                                            <p:strVal val="#ppt_x"/>
                                          </p:val>
                                        </p:tav>
                                      </p:tavLst>
                                    </p:anim>
                                    <p:animEffect transition="in" filter="wipe(left)">
                                      <p:cBhvr>
                                        <p:cTn id="49" dur="500"/>
                                        <p:tgtEl>
                                          <p:spTgt spid="38"/>
                                        </p:tgtEl>
                                      </p:cBhvr>
                                    </p:animEffect>
                                  </p:childTnLst>
                                </p:cTn>
                              </p:par>
                            </p:childTnLst>
                          </p:cTn>
                        </p:par>
                        <p:par>
                          <p:cTn id="50" fill="hold">
                            <p:stCondLst>
                              <p:cond delay="4500"/>
                            </p:stCondLst>
                            <p:childTnLst>
                              <p:par>
                                <p:cTn id="51" presetID="12" presetClass="entr" presetSubtype="2"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500"/>
                                        <p:tgtEl>
                                          <p:spTgt spid="39"/>
                                        </p:tgtEl>
                                        <p:attrNameLst>
                                          <p:attrName>ppt_x</p:attrName>
                                        </p:attrNameLst>
                                      </p:cBhvr>
                                      <p:tavLst>
                                        <p:tav tm="0">
                                          <p:val>
                                            <p:strVal val="#ppt_x+#ppt_w*1.125000"/>
                                          </p:val>
                                        </p:tav>
                                        <p:tav tm="100000">
                                          <p:val>
                                            <p:strVal val="#ppt_x"/>
                                          </p:val>
                                        </p:tav>
                                      </p:tavLst>
                                    </p:anim>
                                    <p:animEffect transition="in" filter="wipe(left)">
                                      <p:cBhvr>
                                        <p:cTn id="54" dur="500"/>
                                        <p:tgtEl>
                                          <p:spTgt spid="39"/>
                                        </p:tgtEl>
                                      </p:cBhvr>
                                    </p:animEffect>
                                  </p:childTnLst>
                                </p:cTn>
                              </p:par>
                              <p:par>
                                <p:cTn id="55" presetID="12" presetClass="entr" presetSubtype="2"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500"/>
                                        <p:tgtEl>
                                          <p:spTgt spid="40"/>
                                        </p:tgtEl>
                                        <p:attrNameLst>
                                          <p:attrName>ppt_x</p:attrName>
                                        </p:attrNameLst>
                                      </p:cBhvr>
                                      <p:tavLst>
                                        <p:tav tm="0">
                                          <p:val>
                                            <p:strVal val="#ppt_x+#ppt_w*1.125000"/>
                                          </p:val>
                                        </p:tav>
                                        <p:tav tm="100000">
                                          <p:val>
                                            <p:strVal val="#ppt_x"/>
                                          </p:val>
                                        </p:tav>
                                      </p:tavLst>
                                    </p:anim>
                                    <p:animEffect transition="in" filter="wipe(left)">
                                      <p:cBhvr>
                                        <p:cTn id="58" dur="500"/>
                                        <p:tgtEl>
                                          <p:spTgt spid="40"/>
                                        </p:tgtEl>
                                      </p:cBhvr>
                                    </p:animEffect>
                                  </p:childTnLst>
                                </p:cTn>
                              </p:par>
                            </p:childTnLst>
                          </p:cTn>
                        </p:par>
                        <p:par>
                          <p:cTn id="59" fill="hold">
                            <p:stCondLst>
                              <p:cond delay="5000"/>
                            </p:stCondLst>
                            <p:childTnLst>
                              <p:par>
                                <p:cTn id="60" presetID="12" presetClass="entr" presetSubtype="2"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500"/>
                                        <p:tgtEl>
                                          <p:spTgt spid="41"/>
                                        </p:tgtEl>
                                        <p:attrNameLst>
                                          <p:attrName>ppt_x</p:attrName>
                                        </p:attrNameLst>
                                      </p:cBhvr>
                                      <p:tavLst>
                                        <p:tav tm="0">
                                          <p:val>
                                            <p:strVal val="#ppt_x+#ppt_w*1.125000"/>
                                          </p:val>
                                        </p:tav>
                                        <p:tav tm="100000">
                                          <p:val>
                                            <p:strVal val="#ppt_x"/>
                                          </p:val>
                                        </p:tav>
                                      </p:tavLst>
                                    </p:anim>
                                    <p:animEffect transition="in" filter="wipe(left)">
                                      <p:cBhvr>
                                        <p:cTn id="63" dur="500"/>
                                        <p:tgtEl>
                                          <p:spTgt spid="41"/>
                                        </p:tgtEl>
                                      </p:cBhvr>
                                    </p:animEffect>
                                  </p:childTnLst>
                                </p:cTn>
                              </p:par>
                              <p:par>
                                <p:cTn id="64" presetID="12" presetClass="entr" presetSubtype="2"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ppt_x</p:attrName>
                                        </p:attrNameLst>
                                      </p:cBhvr>
                                      <p:tavLst>
                                        <p:tav tm="0">
                                          <p:val>
                                            <p:strVal val="#ppt_x+#ppt_w*1.125000"/>
                                          </p:val>
                                        </p:tav>
                                        <p:tav tm="100000">
                                          <p:val>
                                            <p:strVal val="#ppt_x"/>
                                          </p:val>
                                        </p:tav>
                                      </p:tavLst>
                                    </p:anim>
                                    <p:animEffect transition="in" filter="wipe(left)">
                                      <p:cBhvr>
                                        <p:cTn id="6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7" grpId="0" animBg="1"/>
      <p:bldP spid="20" grpId="0" animBg="1"/>
      <p:bldP spid="35" grpId="0"/>
      <p:bldP spid="36" grpId="0"/>
      <p:bldP spid="37" grpId="0"/>
      <p:bldP spid="38" grpId="0"/>
      <p:bldP spid="39" grpId="0"/>
      <p:bldP spid="40" grpId="0"/>
      <p:bldP spid="41" grpId="0"/>
      <p:bldP spid="4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7298364" y="3546890"/>
            <a:ext cx="1411813" cy="1411813"/>
            <a:chOff x="6920031" y="3363156"/>
            <a:chExt cx="1338773" cy="1338773"/>
          </a:xfrm>
        </p:grpSpPr>
        <p:sp>
          <p:nvSpPr>
            <p:cNvPr id="8" name="Oval 7"/>
            <p:cNvSpPr/>
            <p:nvPr/>
          </p:nvSpPr>
          <p:spPr>
            <a:xfrm>
              <a:off x="6920031" y="3363156"/>
              <a:ext cx="1338773" cy="1338773"/>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1" name="Group 20"/>
            <p:cNvGrpSpPr/>
            <p:nvPr/>
          </p:nvGrpSpPr>
          <p:grpSpPr>
            <a:xfrm>
              <a:off x="7357245" y="3796320"/>
              <a:ext cx="464344" cy="465138"/>
              <a:chOff x="7287419" y="3505994"/>
              <a:chExt cx="464344" cy="465138"/>
            </a:xfrm>
            <a:solidFill>
              <a:schemeClr val="bg2"/>
            </a:solidFill>
          </p:grpSpPr>
          <p:sp>
            <p:nvSpPr>
              <p:cNvPr id="22" name="AutoShape 37"/>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3" name="AutoShape 38"/>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4" name="AutoShape 39"/>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5" name="AutoShape 40"/>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6" name="AutoShape 41"/>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7" name="AutoShape 42"/>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2" name="Group 11"/>
          <p:cNvGrpSpPr/>
          <p:nvPr/>
        </p:nvGrpSpPr>
        <p:grpSpPr>
          <a:xfrm>
            <a:off x="6429376" y="2707173"/>
            <a:ext cx="1411813" cy="1411813"/>
            <a:chOff x="6096000" y="2566881"/>
            <a:chExt cx="1338773" cy="1338773"/>
          </a:xfrm>
        </p:grpSpPr>
        <p:sp>
          <p:nvSpPr>
            <p:cNvPr id="7" name="Oval 6"/>
            <p:cNvSpPr/>
            <p:nvPr/>
          </p:nvSpPr>
          <p:spPr>
            <a:xfrm>
              <a:off x="6096000" y="2566881"/>
              <a:ext cx="1338773" cy="1338773"/>
            </a:xfrm>
            <a:prstGeom prst="ellipse">
              <a:avLst/>
            </a:prstGeom>
            <a:solidFill>
              <a:schemeClr val="accent4">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8" name="Group 27"/>
            <p:cNvGrpSpPr/>
            <p:nvPr/>
          </p:nvGrpSpPr>
          <p:grpSpPr>
            <a:xfrm>
              <a:off x="6551978" y="3004095"/>
              <a:ext cx="434975" cy="464344"/>
              <a:chOff x="9159875" y="1647825"/>
              <a:chExt cx="434975" cy="464344"/>
            </a:xfrm>
            <a:solidFill>
              <a:schemeClr val="bg2"/>
            </a:solidFill>
          </p:grpSpPr>
          <p:sp>
            <p:nvSpPr>
              <p:cNvPr id="29"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0"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1"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3" name="Group 12"/>
          <p:cNvGrpSpPr/>
          <p:nvPr/>
        </p:nvGrpSpPr>
        <p:grpSpPr>
          <a:xfrm>
            <a:off x="4600935" y="1873754"/>
            <a:ext cx="2067036" cy="2067036"/>
            <a:chOff x="4362154" y="1776581"/>
            <a:chExt cx="1960098" cy="1960098"/>
          </a:xfrm>
        </p:grpSpPr>
        <p:sp>
          <p:nvSpPr>
            <p:cNvPr id="6" name="Oval 5"/>
            <p:cNvSpPr/>
            <p:nvPr/>
          </p:nvSpPr>
          <p:spPr>
            <a:xfrm>
              <a:off x="4362154" y="1776581"/>
              <a:ext cx="1960098" cy="1960098"/>
            </a:xfrm>
            <a:prstGeom prst="ellipse">
              <a:avLst/>
            </a:prstGeom>
            <a:solidFill>
              <a:schemeClr val="accent3">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4" name="Freeform 43"/>
            <p:cNvSpPr>
              <a:spLocks noEditPoints="1"/>
            </p:cNvSpPr>
            <p:nvPr/>
          </p:nvSpPr>
          <p:spPr bwMode="auto">
            <a:xfrm>
              <a:off x="4899621" y="2488223"/>
              <a:ext cx="904951" cy="52899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0" name="Group 9"/>
          <p:cNvGrpSpPr/>
          <p:nvPr/>
        </p:nvGrpSpPr>
        <p:grpSpPr>
          <a:xfrm>
            <a:off x="6429377" y="4640692"/>
            <a:ext cx="1879123" cy="1879123"/>
            <a:chOff x="6096000" y="4400370"/>
            <a:chExt cx="1781907" cy="1781907"/>
          </a:xfrm>
        </p:grpSpPr>
        <p:sp>
          <p:nvSpPr>
            <p:cNvPr id="9" name="Oval 8"/>
            <p:cNvSpPr/>
            <p:nvPr/>
          </p:nvSpPr>
          <p:spPr>
            <a:xfrm>
              <a:off x="6096000" y="4400370"/>
              <a:ext cx="1781907" cy="1781907"/>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45" name="Group 44"/>
            <p:cNvGrpSpPr/>
            <p:nvPr/>
          </p:nvGrpSpPr>
          <p:grpSpPr>
            <a:xfrm>
              <a:off x="6612822" y="4917650"/>
              <a:ext cx="632375" cy="747345"/>
              <a:chOff x="1325323" y="3586519"/>
              <a:chExt cx="632375" cy="747345"/>
            </a:xfrm>
            <a:solidFill>
              <a:schemeClr val="bg2"/>
            </a:solidFill>
          </p:grpSpPr>
          <p:sp>
            <p:nvSpPr>
              <p:cNvPr id="46" name="Freeform 45"/>
              <p:cNvSpPr>
                <a:spLocks noEditPoints="1"/>
              </p:cNvSpPr>
              <p:nvPr/>
            </p:nvSpPr>
            <p:spPr bwMode="auto">
              <a:xfrm>
                <a:off x="1325323" y="3586519"/>
                <a:ext cx="632375" cy="747345"/>
              </a:xfrm>
              <a:custGeom>
                <a:avLst/>
                <a:gdLst>
                  <a:gd name="T0" fmla="*/ 215 w 221"/>
                  <a:gd name="T1" fmla="*/ 212 h 243"/>
                  <a:gd name="T2" fmla="*/ 174 w 221"/>
                  <a:gd name="T3" fmla="*/ 157 h 243"/>
                  <a:gd name="T4" fmla="*/ 179 w 221"/>
                  <a:gd name="T5" fmla="*/ 37 h 243"/>
                  <a:gd name="T6" fmla="*/ 105 w 221"/>
                  <a:gd name="T7" fmla="*/ 0 h 243"/>
                  <a:gd name="T8" fmla="*/ 49 w 221"/>
                  <a:gd name="T9" fmla="*/ 19 h 243"/>
                  <a:gd name="T10" fmla="*/ 31 w 221"/>
                  <a:gd name="T11" fmla="*/ 151 h 243"/>
                  <a:gd name="T12" fmla="*/ 105 w 221"/>
                  <a:gd name="T13" fmla="*/ 188 h 243"/>
                  <a:gd name="T14" fmla="*/ 143 w 221"/>
                  <a:gd name="T15" fmla="*/ 180 h 243"/>
                  <a:gd name="T16" fmla="*/ 185 w 221"/>
                  <a:gd name="T17" fmla="*/ 235 h 243"/>
                  <a:gd name="T18" fmla="*/ 200 w 221"/>
                  <a:gd name="T19" fmla="*/ 243 h 243"/>
                  <a:gd name="T20" fmla="*/ 200 w 221"/>
                  <a:gd name="T21" fmla="*/ 243 h 243"/>
                  <a:gd name="T22" fmla="*/ 211 w 221"/>
                  <a:gd name="T23" fmla="*/ 239 h 243"/>
                  <a:gd name="T24" fmla="*/ 215 w 221"/>
                  <a:gd name="T25" fmla="*/ 212 h 243"/>
                  <a:gd name="T26" fmla="*/ 144 w 221"/>
                  <a:gd name="T27" fmla="*/ 146 h 243"/>
                  <a:gd name="T28" fmla="*/ 105 w 221"/>
                  <a:gd name="T29" fmla="*/ 159 h 243"/>
                  <a:gd name="T30" fmla="*/ 54 w 221"/>
                  <a:gd name="T31" fmla="*/ 133 h 243"/>
                  <a:gd name="T32" fmla="*/ 66 w 221"/>
                  <a:gd name="T33" fmla="*/ 42 h 243"/>
                  <a:gd name="T34" fmla="*/ 105 w 221"/>
                  <a:gd name="T35" fmla="*/ 29 h 243"/>
                  <a:gd name="T36" fmla="*/ 156 w 221"/>
                  <a:gd name="T37" fmla="*/ 54 h 243"/>
                  <a:gd name="T38" fmla="*/ 144 w 221"/>
                  <a:gd name="T39" fmla="*/ 146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1" h="243">
                    <a:moveTo>
                      <a:pt x="215" y="212"/>
                    </a:moveTo>
                    <a:cubicBezTo>
                      <a:pt x="174" y="157"/>
                      <a:pt x="174" y="157"/>
                      <a:pt x="174" y="157"/>
                    </a:cubicBezTo>
                    <a:cubicBezTo>
                      <a:pt x="204" y="124"/>
                      <a:pt x="206" y="73"/>
                      <a:pt x="179" y="37"/>
                    </a:cubicBezTo>
                    <a:cubicBezTo>
                      <a:pt x="161" y="13"/>
                      <a:pt x="134" y="0"/>
                      <a:pt x="105" y="0"/>
                    </a:cubicBezTo>
                    <a:cubicBezTo>
                      <a:pt x="85" y="0"/>
                      <a:pt x="65" y="7"/>
                      <a:pt x="49" y="19"/>
                    </a:cubicBezTo>
                    <a:cubicBezTo>
                      <a:pt x="8" y="51"/>
                      <a:pt x="0" y="110"/>
                      <a:pt x="31" y="151"/>
                    </a:cubicBezTo>
                    <a:cubicBezTo>
                      <a:pt x="49" y="174"/>
                      <a:pt x="76" y="188"/>
                      <a:pt x="105" y="188"/>
                    </a:cubicBezTo>
                    <a:cubicBezTo>
                      <a:pt x="118" y="188"/>
                      <a:pt x="131" y="185"/>
                      <a:pt x="143" y="180"/>
                    </a:cubicBezTo>
                    <a:cubicBezTo>
                      <a:pt x="185" y="235"/>
                      <a:pt x="185" y="235"/>
                      <a:pt x="185" y="235"/>
                    </a:cubicBezTo>
                    <a:cubicBezTo>
                      <a:pt x="189" y="240"/>
                      <a:pt x="194" y="243"/>
                      <a:pt x="200" y="243"/>
                    </a:cubicBezTo>
                    <a:cubicBezTo>
                      <a:pt x="200" y="243"/>
                      <a:pt x="200" y="243"/>
                      <a:pt x="200" y="243"/>
                    </a:cubicBezTo>
                    <a:cubicBezTo>
                      <a:pt x="204" y="243"/>
                      <a:pt x="208" y="241"/>
                      <a:pt x="211" y="239"/>
                    </a:cubicBezTo>
                    <a:cubicBezTo>
                      <a:pt x="220" y="232"/>
                      <a:pt x="221" y="220"/>
                      <a:pt x="215" y="212"/>
                    </a:cubicBezTo>
                    <a:close/>
                    <a:moveTo>
                      <a:pt x="144" y="146"/>
                    </a:moveTo>
                    <a:cubicBezTo>
                      <a:pt x="133" y="154"/>
                      <a:pt x="119" y="159"/>
                      <a:pt x="105" y="159"/>
                    </a:cubicBezTo>
                    <a:cubicBezTo>
                      <a:pt x="85" y="159"/>
                      <a:pt x="66" y="150"/>
                      <a:pt x="54" y="133"/>
                    </a:cubicBezTo>
                    <a:cubicBezTo>
                      <a:pt x="33" y="105"/>
                      <a:pt x="38" y="64"/>
                      <a:pt x="66" y="42"/>
                    </a:cubicBezTo>
                    <a:cubicBezTo>
                      <a:pt x="78" y="33"/>
                      <a:pt x="91" y="29"/>
                      <a:pt x="105" y="29"/>
                    </a:cubicBezTo>
                    <a:cubicBezTo>
                      <a:pt x="125" y="29"/>
                      <a:pt x="144" y="38"/>
                      <a:pt x="156" y="54"/>
                    </a:cubicBezTo>
                    <a:cubicBezTo>
                      <a:pt x="178" y="83"/>
                      <a:pt x="172" y="124"/>
                      <a:pt x="144" y="146"/>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7" name="Freeform 46"/>
              <p:cNvSpPr/>
              <p:nvPr/>
            </p:nvSpPr>
            <p:spPr bwMode="auto">
              <a:xfrm>
                <a:off x="1503405" y="3752885"/>
                <a:ext cx="248347" cy="223554"/>
              </a:xfrm>
              <a:custGeom>
                <a:avLst/>
                <a:gdLst>
                  <a:gd name="T0" fmla="*/ 86 w 87"/>
                  <a:gd name="T1" fmla="*/ 33 h 73"/>
                  <a:gd name="T2" fmla="*/ 45 w 87"/>
                  <a:gd name="T3" fmla="*/ 1 h 73"/>
                  <a:gd name="T4" fmla="*/ 40 w 87"/>
                  <a:gd name="T5" fmla="*/ 1 h 73"/>
                  <a:gd name="T6" fmla="*/ 24 w 87"/>
                  <a:gd name="T7" fmla="*/ 14 h 73"/>
                  <a:gd name="T8" fmla="*/ 24 w 87"/>
                  <a:gd name="T9" fmla="*/ 1 h 73"/>
                  <a:gd name="T10" fmla="*/ 15 w 87"/>
                  <a:gd name="T11" fmla="*/ 1 h 73"/>
                  <a:gd name="T12" fmla="*/ 15 w 87"/>
                  <a:gd name="T13" fmla="*/ 22 h 73"/>
                  <a:gd name="T14" fmla="*/ 8 w 87"/>
                  <a:gd name="T15" fmla="*/ 27 h 73"/>
                  <a:gd name="T16" fmla="*/ 1 w 87"/>
                  <a:gd name="T17" fmla="*/ 33 h 73"/>
                  <a:gd name="T18" fmla="*/ 1 w 87"/>
                  <a:gd name="T19" fmla="*/ 35 h 73"/>
                  <a:gd name="T20" fmla="*/ 8 w 87"/>
                  <a:gd name="T21" fmla="*/ 35 h 73"/>
                  <a:gd name="T22" fmla="*/ 8 w 87"/>
                  <a:gd name="T23" fmla="*/ 73 h 73"/>
                  <a:gd name="T24" fmla="*/ 32 w 87"/>
                  <a:gd name="T25" fmla="*/ 73 h 73"/>
                  <a:gd name="T26" fmla="*/ 32 w 87"/>
                  <a:gd name="T27" fmla="*/ 72 h 73"/>
                  <a:gd name="T28" fmla="*/ 32 w 87"/>
                  <a:gd name="T29" fmla="*/ 55 h 73"/>
                  <a:gd name="T30" fmla="*/ 41 w 87"/>
                  <a:gd name="T31" fmla="*/ 42 h 73"/>
                  <a:gd name="T32" fmla="*/ 52 w 87"/>
                  <a:gd name="T33" fmla="*/ 54 h 73"/>
                  <a:gd name="T34" fmla="*/ 52 w 87"/>
                  <a:gd name="T35" fmla="*/ 73 h 73"/>
                  <a:gd name="T36" fmla="*/ 77 w 87"/>
                  <a:gd name="T37" fmla="*/ 73 h 73"/>
                  <a:gd name="T38" fmla="*/ 77 w 87"/>
                  <a:gd name="T39" fmla="*/ 35 h 73"/>
                  <a:gd name="T40" fmla="*/ 85 w 87"/>
                  <a:gd name="T41" fmla="*/ 35 h 73"/>
                  <a:gd name="T42" fmla="*/ 86 w 87"/>
                  <a:gd name="T43" fmla="*/ 3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7" h="73">
                    <a:moveTo>
                      <a:pt x="86" y="33"/>
                    </a:moveTo>
                    <a:cubicBezTo>
                      <a:pt x="45" y="1"/>
                      <a:pt x="45" y="1"/>
                      <a:pt x="45" y="1"/>
                    </a:cubicBezTo>
                    <a:cubicBezTo>
                      <a:pt x="44" y="0"/>
                      <a:pt x="41" y="0"/>
                      <a:pt x="40" y="1"/>
                    </a:cubicBezTo>
                    <a:cubicBezTo>
                      <a:pt x="24" y="14"/>
                      <a:pt x="24" y="14"/>
                      <a:pt x="24" y="14"/>
                    </a:cubicBezTo>
                    <a:cubicBezTo>
                      <a:pt x="24" y="1"/>
                      <a:pt x="24" y="1"/>
                      <a:pt x="24" y="1"/>
                    </a:cubicBezTo>
                    <a:cubicBezTo>
                      <a:pt x="15" y="1"/>
                      <a:pt x="15" y="1"/>
                      <a:pt x="15" y="1"/>
                    </a:cubicBezTo>
                    <a:cubicBezTo>
                      <a:pt x="15" y="22"/>
                      <a:pt x="15" y="22"/>
                      <a:pt x="15" y="22"/>
                    </a:cubicBezTo>
                    <a:cubicBezTo>
                      <a:pt x="8" y="27"/>
                      <a:pt x="8" y="27"/>
                      <a:pt x="8" y="27"/>
                    </a:cubicBezTo>
                    <a:cubicBezTo>
                      <a:pt x="1" y="33"/>
                      <a:pt x="1" y="33"/>
                      <a:pt x="1" y="33"/>
                    </a:cubicBezTo>
                    <a:cubicBezTo>
                      <a:pt x="0" y="34"/>
                      <a:pt x="0" y="35"/>
                      <a:pt x="1" y="35"/>
                    </a:cubicBezTo>
                    <a:cubicBezTo>
                      <a:pt x="8" y="35"/>
                      <a:pt x="8" y="35"/>
                      <a:pt x="8" y="35"/>
                    </a:cubicBezTo>
                    <a:cubicBezTo>
                      <a:pt x="8" y="73"/>
                      <a:pt x="8" y="73"/>
                      <a:pt x="8" y="73"/>
                    </a:cubicBezTo>
                    <a:cubicBezTo>
                      <a:pt x="32" y="73"/>
                      <a:pt x="32" y="73"/>
                      <a:pt x="32" y="73"/>
                    </a:cubicBezTo>
                    <a:cubicBezTo>
                      <a:pt x="32" y="72"/>
                      <a:pt x="32" y="72"/>
                      <a:pt x="32" y="72"/>
                    </a:cubicBezTo>
                    <a:cubicBezTo>
                      <a:pt x="32" y="55"/>
                      <a:pt x="32" y="55"/>
                      <a:pt x="32" y="55"/>
                    </a:cubicBezTo>
                    <a:cubicBezTo>
                      <a:pt x="32" y="55"/>
                      <a:pt x="32" y="42"/>
                      <a:pt x="41" y="42"/>
                    </a:cubicBezTo>
                    <a:cubicBezTo>
                      <a:pt x="51" y="42"/>
                      <a:pt x="52" y="54"/>
                      <a:pt x="52" y="54"/>
                    </a:cubicBezTo>
                    <a:cubicBezTo>
                      <a:pt x="52" y="73"/>
                      <a:pt x="52" y="73"/>
                      <a:pt x="52" y="73"/>
                    </a:cubicBezTo>
                    <a:cubicBezTo>
                      <a:pt x="77" y="73"/>
                      <a:pt x="77" y="73"/>
                      <a:pt x="77" y="73"/>
                    </a:cubicBezTo>
                    <a:cubicBezTo>
                      <a:pt x="77" y="35"/>
                      <a:pt x="77" y="35"/>
                      <a:pt x="77" y="35"/>
                    </a:cubicBezTo>
                    <a:cubicBezTo>
                      <a:pt x="85" y="35"/>
                      <a:pt x="85" y="35"/>
                      <a:pt x="85" y="35"/>
                    </a:cubicBezTo>
                    <a:cubicBezTo>
                      <a:pt x="87" y="35"/>
                      <a:pt x="87" y="34"/>
                      <a:pt x="86" y="3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grpSp>
        <p:nvGrpSpPr>
          <p:cNvPr id="14" name="Group 13"/>
          <p:cNvGrpSpPr/>
          <p:nvPr/>
        </p:nvGrpSpPr>
        <p:grpSpPr>
          <a:xfrm>
            <a:off x="4148576" y="3520020"/>
            <a:ext cx="1411813" cy="1411813"/>
            <a:chOff x="3933196" y="3337676"/>
            <a:chExt cx="1338773" cy="1338773"/>
          </a:xfrm>
        </p:grpSpPr>
        <p:sp>
          <p:nvSpPr>
            <p:cNvPr id="5" name="Oval 4"/>
            <p:cNvSpPr/>
            <p:nvPr/>
          </p:nvSpPr>
          <p:spPr>
            <a:xfrm>
              <a:off x="3933196" y="3337676"/>
              <a:ext cx="1338773" cy="1338773"/>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2" name="Group 31"/>
            <p:cNvGrpSpPr/>
            <p:nvPr/>
          </p:nvGrpSpPr>
          <p:grpSpPr>
            <a:xfrm>
              <a:off x="4370013" y="3811402"/>
              <a:ext cx="465138" cy="391319"/>
              <a:chOff x="5368132" y="2625725"/>
              <a:chExt cx="465138" cy="391319"/>
            </a:xfrm>
            <a:solidFill>
              <a:schemeClr val="bg2"/>
            </a:solidFill>
          </p:grpSpPr>
          <p:sp>
            <p:nvSpPr>
              <p:cNvPr id="33"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4"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5"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5" name="Group 14"/>
          <p:cNvGrpSpPr/>
          <p:nvPr/>
        </p:nvGrpSpPr>
        <p:grpSpPr>
          <a:xfrm>
            <a:off x="4499671" y="4811474"/>
            <a:ext cx="1060716" cy="1060716"/>
            <a:chOff x="4266129" y="4562318"/>
            <a:chExt cx="1005840" cy="1005840"/>
          </a:xfrm>
        </p:grpSpPr>
        <p:sp>
          <p:nvSpPr>
            <p:cNvPr id="4" name="Oval 3"/>
            <p:cNvSpPr/>
            <p:nvPr/>
          </p:nvSpPr>
          <p:spPr>
            <a:xfrm>
              <a:off x="4266129" y="4562318"/>
              <a:ext cx="1005840" cy="1005840"/>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6" name="Group 35"/>
            <p:cNvGrpSpPr/>
            <p:nvPr/>
          </p:nvGrpSpPr>
          <p:grpSpPr>
            <a:xfrm>
              <a:off x="4536877" y="4882511"/>
              <a:ext cx="464344" cy="362744"/>
              <a:chOff x="2581275" y="1710532"/>
              <a:chExt cx="464344" cy="362744"/>
            </a:xfrm>
            <a:solidFill>
              <a:schemeClr val="bg2"/>
            </a:solidFill>
          </p:grpSpPr>
          <p:sp>
            <p:nvSpPr>
              <p:cNvPr id="37"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8"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9"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0"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1"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2"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3"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0665" hangingPunct="0"/>
                <a:endParaRPr lang="en-US" sz="1580">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sp>
        <p:nvSpPr>
          <p:cNvPr id="67" name="TextBox 41"/>
          <p:cNvSpPr txBox="1"/>
          <p:nvPr/>
        </p:nvSpPr>
        <p:spPr>
          <a:xfrm>
            <a:off x="1386000" y="542750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68" name="TextBox 170"/>
          <p:cNvSpPr txBox="1"/>
          <p:nvPr/>
        </p:nvSpPr>
        <p:spPr>
          <a:xfrm>
            <a:off x="1607566" y="514061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41"/>
          <p:cNvSpPr txBox="1"/>
          <p:nvPr/>
        </p:nvSpPr>
        <p:spPr>
          <a:xfrm>
            <a:off x="1371713" y="365585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0" name="TextBox 170"/>
          <p:cNvSpPr txBox="1"/>
          <p:nvPr/>
        </p:nvSpPr>
        <p:spPr>
          <a:xfrm>
            <a:off x="1593279" y="336896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TextBox 41"/>
          <p:cNvSpPr txBox="1"/>
          <p:nvPr/>
        </p:nvSpPr>
        <p:spPr>
          <a:xfrm>
            <a:off x="1371713" y="1869914"/>
            <a:ext cx="2651792" cy="638810"/>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 </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2" name="TextBox 170"/>
          <p:cNvSpPr txBox="1"/>
          <p:nvPr/>
        </p:nvSpPr>
        <p:spPr>
          <a:xfrm>
            <a:off x="1593279" y="1583031"/>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41"/>
          <p:cNvSpPr txBox="1"/>
          <p:nvPr/>
        </p:nvSpPr>
        <p:spPr>
          <a:xfrm>
            <a:off x="8658338" y="538463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4" name="TextBox 170"/>
          <p:cNvSpPr txBox="1"/>
          <p:nvPr/>
        </p:nvSpPr>
        <p:spPr>
          <a:xfrm>
            <a:off x="8658339" y="512765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41"/>
          <p:cNvSpPr txBox="1"/>
          <p:nvPr/>
        </p:nvSpPr>
        <p:spPr>
          <a:xfrm>
            <a:off x="8915513" y="369871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6" name="TextBox 170"/>
          <p:cNvSpPr txBox="1"/>
          <p:nvPr/>
        </p:nvSpPr>
        <p:spPr>
          <a:xfrm>
            <a:off x="8915514" y="338329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41"/>
          <p:cNvSpPr txBox="1"/>
          <p:nvPr/>
        </p:nvSpPr>
        <p:spPr>
          <a:xfrm>
            <a:off x="7815375" y="206615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0" name="TextBox 170"/>
          <p:cNvSpPr txBox="1"/>
          <p:nvPr/>
        </p:nvSpPr>
        <p:spPr>
          <a:xfrm>
            <a:off x="7815376" y="17272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文本框 53"/>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000"/>
                            </p:stCondLst>
                            <p:childTnLst>
                              <p:par>
                                <p:cTn id="41" presetID="47" presetClass="entr" presetSubtype="0"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fade">
                                      <p:cBhvr>
                                        <p:cTn id="43" dur="500"/>
                                        <p:tgtEl>
                                          <p:spTgt spid="74"/>
                                        </p:tgtEl>
                                      </p:cBhvr>
                                    </p:animEffect>
                                    <p:anim calcmode="lin" valueType="num">
                                      <p:cBhvr>
                                        <p:cTn id="44" dur="500" fill="hold"/>
                                        <p:tgtEl>
                                          <p:spTgt spid="74"/>
                                        </p:tgtEl>
                                        <p:attrNameLst>
                                          <p:attrName>ppt_x</p:attrName>
                                        </p:attrNameLst>
                                      </p:cBhvr>
                                      <p:tavLst>
                                        <p:tav tm="0">
                                          <p:val>
                                            <p:strVal val="#ppt_x"/>
                                          </p:val>
                                        </p:tav>
                                        <p:tav tm="100000">
                                          <p:val>
                                            <p:strVal val="#ppt_x"/>
                                          </p:val>
                                        </p:tav>
                                      </p:tavLst>
                                    </p:anim>
                                    <p:anim calcmode="lin" valueType="num">
                                      <p:cBhvr>
                                        <p:cTn id="45" dur="500" fill="hold"/>
                                        <p:tgtEl>
                                          <p:spTgt spid="7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500"/>
                                        <p:tgtEl>
                                          <p:spTgt spid="73"/>
                                        </p:tgtEl>
                                      </p:cBhvr>
                                    </p:animEffect>
                                    <p:anim calcmode="lin" valueType="num">
                                      <p:cBhvr>
                                        <p:cTn id="49" dur="500" fill="hold"/>
                                        <p:tgtEl>
                                          <p:spTgt spid="73"/>
                                        </p:tgtEl>
                                        <p:attrNameLst>
                                          <p:attrName>ppt_x</p:attrName>
                                        </p:attrNameLst>
                                      </p:cBhvr>
                                      <p:tavLst>
                                        <p:tav tm="0">
                                          <p:val>
                                            <p:strVal val="#ppt_x"/>
                                          </p:val>
                                        </p:tav>
                                        <p:tav tm="100000">
                                          <p:val>
                                            <p:strVal val="#ppt_x"/>
                                          </p:val>
                                        </p:tav>
                                      </p:tavLst>
                                    </p:anim>
                                    <p:anim calcmode="lin" valueType="num">
                                      <p:cBhvr>
                                        <p:cTn id="50" dur="500" fill="hold"/>
                                        <p:tgtEl>
                                          <p:spTgt spid="73"/>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47" presetClass="entr" presetSubtype="0" fill="hold" grpId="0" nodeType="afterEffect">
                                  <p:stCondLst>
                                    <p:cond delay="0"/>
                                  </p:stCondLst>
                                  <p:childTnLst>
                                    <p:set>
                                      <p:cBhvr>
                                        <p:cTn id="53" dur="1" fill="hold">
                                          <p:stCondLst>
                                            <p:cond delay="0"/>
                                          </p:stCondLst>
                                        </p:cTn>
                                        <p:tgtEl>
                                          <p:spTgt spid="76"/>
                                        </p:tgtEl>
                                        <p:attrNameLst>
                                          <p:attrName>style.visibility</p:attrName>
                                        </p:attrNameLst>
                                      </p:cBhvr>
                                      <p:to>
                                        <p:strVal val="visible"/>
                                      </p:to>
                                    </p:set>
                                    <p:animEffect transition="in" filter="fade">
                                      <p:cBhvr>
                                        <p:cTn id="54" dur="500"/>
                                        <p:tgtEl>
                                          <p:spTgt spid="76"/>
                                        </p:tgtEl>
                                      </p:cBhvr>
                                    </p:animEffect>
                                    <p:anim calcmode="lin" valueType="num">
                                      <p:cBhvr>
                                        <p:cTn id="55" dur="500" fill="hold"/>
                                        <p:tgtEl>
                                          <p:spTgt spid="76"/>
                                        </p:tgtEl>
                                        <p:attrNameLst>
                                          <p:attrName>ppt_x</p:attrName>
                                        </p:attrNameLst>
                                      </p:cBhvr>
                                      <p:tavLst>
                                        <p:tav tm="0">
                                          <p:val>
                                            <p:strVal val="#ppt_x"/>
                                          </p:val>
                                        </p:tav>
                                        <p:tav tm="100000">
                                          <p:val>
                                            <p:strVal val="#ppt_x"/>
                                          </p:val>
                                        </p:tav>
                                      </p:tavLst>
                                    </p:anim>
                                    <p:anim calcmode="lin" valueType="num">
                                      <p:cBhvr>
                                        <p:cTn id="56" dur="500" fill="hold"/>
                                        <p:tgtEl>
                                          <p:spTgt spid="7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5"/>
                                        </p:tgtEl>
                                        <p:attrNameLst>
                                          <p:attrName>style.visibility</p:attrName>
                                        </p:attrNameLst>
                                      </p:cBhvr>
                                      <p:to>
                                        <p:strVal val="visible"/>
                                      </p:to>
                                    </p:set>
                                    <p:animEffect transition="in" filter="fade">
                                      <p:cBhvr>
                                        <p:cTn id="59" dur="500"/>
                                        <p:tgtEl>
                                          <p:spTgt spid="75"/>
                                        </p:tgtEl>
                                      </p:cBhvr>
                                    </p:animEffect>
                                    <p:anim calcmode="lin" valueType="num">
                                      <p:cBhvr>
                                        <p:cTn id="60" dur="500" fill="hold"/>
                                        <p:tgtEl>
                                          <p:spTgt spid="75"/>
                                        </p:tgtEl>
                                        <p:attrNameLst>
                                          <p:attrName>ppt_x</p:attrName>
                                        </p:attrNameLst>
                                      </p:cBhvr>
                                      <p:tavLst>
                                        <p:tav tm="0">
                                          <p:val>
                                            <p:strVal val="#ppt_x"/>
                                          </p:val>
                                        </p:tav>
                                        <p:tav tm="100000">
                                          <p:val>
                                            <p:strVal val="#ppt_x"/>
                                          </p:val>
                                        </p:tav>
                                      </p:tavLst>
                                    </p:anim>
                                    <p:anim calcmode="lin" valueType="num">
                                      <p:cBhvr>
                                        <p:cTn id="61" dur="500" fill="hold"/>
                                        <p:tgtEl>
                                          <p:spTgt spid="75"/>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47"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500"/>
                                        <p:tgtEl>
                                          <p:spTgt spid="80"/>
                                        </p:tgtEl>
                                      </p:cBhvr>
                                    </p:animEffect>
                                    <p:anim calcmode="lin" valueType="num">
                                      <p:cBhvr>
                                        <p:cTn id="66" dur="500" fill="hold"/>
                                        <p:tgtEl>
                                          <p:spTgt spid="80"/>
                                        </p:tgtEl>
                                        <p:attrNameLst>
                                          <p:attrName>ppt_x</p:attrName>
                                        </p:attrNameLst>
                                      </p:cBhvr>
                                      <p:tavLst>
                                        <p:tav tm="0">
                                          <p:val>
                                            <p:strVal val="#ppt_x"/>
                                          </p:val>
                                        </p:tav>
                                        <p:tav tm="100000">
                                          <p:val>
                                            <p:strVal val="#ppt_x"/>
                                          </p:val>
                                        </p:tav>
                                      </p:tavLst>
                                    </p:anim>
                                    <p:anim calcmode="lin" valueType="num">
                                      <p:cBhvr>
                                        <p:cTn id="67" dur="500" fill="hold"/>
                                        <p:tgtEl>
                                          <p:spTgt spid="80"/>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anim calcmode="lin" valueType="num">
                                      <p:cBhvr>
                                        <p:cTn id="71" dur="500" fill="hold"/>
                                        <p:tgtEl>
                                          <p:spTgt spid="79"/>
                                        </p:tgtEl>
                                        <p:attrNameLst>
                                          <p:attrName>ppt_x</p:attrName>
                                        </p:attrNameLst>
                                      </p:cBhvr>
                                      <p:tavLst>
                                        <p:tav tm="0">
                                          <p:val>
                                            <p:strVal val="#ppt_x"/>
                                          </p:val>
                                        </p:tav>
                                        <p:tav tm="100000">
                                          <p:val>
                                            <p:strVal val="#ppt_x"/>
                                          </p:val>
                                        </p:tav>
                                      </p:tavLst>
                                    </p:anim>
                                    <p:anim calcmode="lin" valueType="num">
                                      <p:cBhvr>
                                        <p:cTn id="72" dur="500" fill="hold"/>
                                        <p:tgtEl>
                                          <p:spTgt spid="79"/>
                                        </p:tgtEl>
                                        <p:attrNameLst>
                                          <p:attrName>ppt_y</p:attrName>
                                        </p:attrNameLst>
                                      </p:cBhvr>
                                      <p:tavLst>
                                        <p:tav tm="0">
                                          <p:val>
                                            <p:strVal val="#ppt_y+.1"/>
                                          </p:val>
                                        </p:tav>
                                        <p:tav tm="100000">
                                          <p:val>
                                            <p:strVal val="#ppt_y"/>
                                          </p:val>
                                        </p:tav>
                                      </p:tavLst>
                                    </p:anim>
                                  </p:childTnLst>
                                </p:cTn>
                              </p:par>
                            </p:childTnLst>
                          </p:cTn>
                        </p:par>
                        <p:par>
                          <p:cTn id="73" fill="hold">
                            <p:stCondLst>
                              <p:cond delay="4500"/>
                            </p:stCondLst>
                            <p:childTnLst>
                              <p:par>
                                <p:cTn id="74" presetID="47" presetClass="entr" presetSubtype="0" fill="hold" grpId="0" nodeType="afterEffect">
                                  <p:stCondLst>
                                    <p:cond delay="0"/>
                                  </p:stCondLst>
                                  <p:childTnLst>
                                    <p:set>
                                      <p:cBhvr>
                                        <p:cTn id="75" dur="1" fill="hold">
                                          <p:stCondLst>
                                            <p:cond delay="0"/>
                                          </p:stCondLst>
                                        </p:cTn>
                                        <p:tgtEl>
                                          <p:spTgt spid="72"/>
                                        </p:tgtEl>
                                        <p:attrNameLst>
                                          <p:attrName>style.visibility</p:attrName>
                                        </p:attrNameLst>
                                      </p:cBhvr>
                                      <p:to>
                                        <p:strVal val="visible"/>
                                      </p:to>
                                    </p:set>
                                    <p:animEffect transition="in" filter="fade">
                                      <p:cBhvr>
                                        <p:cTn id="76" dur="500"/>
                                        <p:tgtEl>
                                          <p:spTgt spid="72"/>
                                        </p:tgtEl>
                                      </p:cBhvr>
                                    </p:animEffect>
                                    <p:anim calcmode="lin" valueType="num">
                                      <p:cBhvr>
                                        <p:cTn id="77" dur="500" fill="hold"/>
                                        <p:tgtEl>
                                          <p:spTgt spid="72"/>
                                        </p:tgtEl>
                                        <p:attrNameLst>
                                          <p:attrName>ppt_x</p:attrName>
                                        </p:attrNameLst>
                                      </p:cBhvr>
                                      <p:tavLst>
                                        <p:tav tm="0">
                                          <p:val>
                                            <p:strVal val="#ppt_x"/>
                                          </p:val>
                                        </p:tav>
                                        <p:tav tm="100000">
                                          <p:val>
                                            <p:strVal val="#ppt_x"/>
                                          </p:val>
                                        </p:tav>
                                      </p:tavLst>
                                    </p:anim>
                                    <p:anim calcmode="lin" valueType="num">
                                      <p:cBhvr>
                                        <p:cTn id="78" dur="500" fill="hold"/>
                                        <p:tgtEl>
                                          <p:spTgt spid="72"/>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fade">
                                      <p:cBhvr>
                                        <p:cTn id="81" dur="500"/>
                                        <p:tgtEl>
                                          <p:spTgt spid="71"/>
                                        </p:tgtEl>
                                      </p:cBhvr>
                                    </p:animEffect>
                                    <p:anim calcmode="lin" valueType="num">
                                      <p:cBhvr>
                                        <p:cTn id="82" dur="500" fill="hold"/>
                                        <p:tgtEl>
                                          <p:spTgt spid="71"/>
                                        </p:tgtEl>
                                        <p:attrNameLst>
                                          <p:attrName>ppt_x</p:attrName>
                                        </p:attrNameLst>
                                      </p:cBhvr>
                                      <p:tavLst>
                                        <p:tav tm="0">
                                          <p:val>
                                            <p:strVal val="#ppt_x"/>
                                          </p:val>
                                        </p:tav>
                                        <p:tav tm="100000">
                                          <p:val>
                                            <p:strVal val="#ppt_x"/>
                                          </p:val>
                                        </p:tav>
                                      </p:tavLst>
                                    </p:anim>
                                    <p:anim calcmode="lin" valueType="num">
                                      <p:cBhvr>
                                        <p:cTn id="83" dur="500" fill="hold"/>
                                        <p:tgtEl>
                                          <p:spTgt spid="71"/>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47" presetClass="entr" presetSubtype="0" fill="hold" grpId="0" nodeType="after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fade">
                                      <p:cBhvr>
                                        <p:cTn id="87" dur="500"/>
                                        <p:tgtEl>
                                          <p:spTgt spid="70"/>
                                        </p:tgtEl>
                                      </p:cBhvr>
                                    </p:animEffect>
                                    <p:anim calcmode="lin" valueType="num">
                                      <p:cBhvr>
                                        <p:cTn id="88" dur="500" fill="hold"/>
                                        <p:tgtEl>
                                          <p:spTgt spid="70"/>
                                        </p:tgtEl>
                                        <p:attrNameLst>
                                          <p:attrName>ppt_x</p:attrName>
                                        </p:attrNameLst>
                                      </p:cBhvr>
                                      <p:tavLst>
                                        <p:tav tm="0">
                                          <p:val>
                                            <p:strVal val="#ppt_x"/>
                                          </p:val>
                                        </p:tav>
                                        <p:tav tm="100000">
                                          <p:val>
                                            <p:strVal val="#ppt_x"/>
                                          </p:val>
                                        </p:tav>
                                      </p:tavLst>
                                    </p:anim>
                                    <p:anim calcmode="lin" valueType="num">
                                      <p:cBhvr>
                                        <p:cTn id="89" dur="500" fill="hold"/>
                                        <p:tgtEl>
                                          <p:spTgt spid="7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69"/>
                                        </p:tgtEl>
                                        <p:attrNameLst>
                                          <p:attrName>style.visibility</p:attrName>
                                        </p:attrNameLst>
                                      </p:cBhvr>
                                      <p:to>
                                        <p:strVal val="visible"/>
                                      </p:to>
                                    </p:set>
                                    <p:animEffect transition="in" filter="fade">
                                      <p:cBhvr>
                                        <p:cTn id="92" dur="500"/>
                                        <p:tgtEl>
                                          <p:spTgt spid="69"/>
                                        </p:tgtEl>
                                      </p:cBhvr>
                                    </p:animEffect>
                                    <p:anim calcmode="lin" valueType="num">
                                      <p:cBhvr>
                                        <p:cTn id="93" dur="500" fill="hold"/>
                                        <p:tgtEl>
                                          <p:spTgt spid="69"/>
                                        </p:tgtEl>
                                        <p:attrNameLst>
                                          <p:attrName>ppt_x</p:attrName>
                                        </p:attrNameLst>
                                      </p:cBhvr>
                                      <p:tavLst>
                                        <p:tav tm="0">
                                          <p:val>
                                            <p:strVal val="#ppt_x"/>
                                          </p:val>
                                        </p:tav>
                                        <p:tav tm="100000">
                                          <p:val>
                                            <p:strVal val="#ppt_x"/>
                                          </p:val>
                                        </p:tav>
                                      </p:tavLst>
                                    </p:anim>
                                    <p:anim calcmode="lin" valueType="num">
                                      <p:cBhvr>
                                        <p:cTn id="94" dur="500" fill="hold"/>
                                        <p:tgtEl>
                                          <p:spTgt spid="69"/>
                                        </p:tgtEl>
                                        <p:attrNameLst>
                                          <p:attrName>ppt_y</p:attrName>
                                        </p:attrNameLst>
                                      </p:cBhvr>
                                      <p:tavLst>
                                        <p:tav tm="0">
                                          <p:val>
                                            <p:strVal val="#ppt_y+.1"/>
                                          </p:val>
                                        </p:tav>
                                        <p:tav tm="100000">
                                          <p:val>
                                            <p:strVal val="#ppt_y"/>
                                          </p:val>
                                        </p:tav>
                                      </p:tavLst>
                                    </p:anim>
                                  </p:childTnLst>
                                </p:cTn>
                              </p:par>
                            </p:childTnLst>
                          </p:cTn>
                        </p:par>
                        <p:par>
                          <p:cTn id="95" fill="hold">
                            <p:stCondLst>
                              <p:cond delay="5500"/>
                            </p:stCondLst>
                            <p:childTnLst>
                              <p:par>
                                <p:cTn id="96" presetID="47" presetClass="entr" presetSubtype="0" fill="hold" grpId="0" nodeType="afterEffect">
                                  <p:stCondLst>
                                    <p:cond delay="0"/>
                                  </p:stCondLst>
                                  <p:childTnLst>
                                    <p:set>
                                      <p:cBhvr>
                                        <p:cTn id="97" dur="1" fill="hold">
                                          <p:stCondLst>
                                            <p:cond delay="0"/>
                                          </p:stCondLst>
                                        </p:cTn>
                                        <p:tgtEl>
                                          <p:spTgt spid="68"/>
                                        </p:tgtEl>
                                        <p:attrNameLst>
                                          <p:attrName>style.visibility</p:attrName>
                                        </p:attrNameLst>
                                      </p:cBhvr>
                                      <p:to>
                                        <p:strVal val="visible"/>
                                      </p:to>
                                    </p:set>
                                    <p:animEffect transition="in" filter="fade">
                                      <p:cBhvr>
                                        <p:cTn id="98" dur="500"/>
                                        <p:tgtEl>
                                          <p:spTgt spid="68"/>
                                        </p:tgtEl>
                                      </p:cBhvr>
                                    </p:animEffect>
                                    <p:anim calcmode="lin" valueType="num">
                                      <p:cBhvr>
                                        <p:cTn id="99" dur="500" fill="hold"/>
                                        <p:tgtEl>
                                          <p:spTgt spid="68"/>
                                        </p:tgtEl>
                                        <p:attrNameLst>
                                          <p:attrName>ppt_x</p:attrName>
                                        </p:attrNameLst>
                                      </p:cBhvr>
                                      <p:tavLst>
                                        <p:tav tm="0">
                                          <p:val>
                                            <p:strVal val="#ppt_x"/>
                                          </p:val>
                                        </p:tav>
                                        <p:tav tm="100000">
                                          <p:val>
                                            <p:strVal val="#ppt_x"/>
                                          </p:val>
                                        </p:tav>
                                      </p:tavLst>
                                    </p:anim>
                                    <p:anim calcmode="lin" valueType="num">
                                      <p:cBhvr>
                                        <p:cTn id="100" dur="500" fill="hold"/>
                                        <p:tgtEl>
                                          <p:spTgt spid="68"/>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anim calcmode="lin" valueType="num">
                                      <p:cBhvr>
                                        <p:cTn id="104" dur="500" fill="hold"/>
                                        <p:tgtEl>
                                          <p:spTgt spid="67"/>
                                        </p:tgtEl>
                                        <p:attrNameLst>
                                          <p:attrName>ppt_x</p:attrName>
                                        </p:attrNameLst>
                                      </p:cBhvr>
                                      <p:tavLst>
                                        <p:tav tm="0">
                                          <p:val>
                                            <p:strVal val="#ppt_x"/>
                                          </p:val>
                                        </p:tav>
                                        <p:tav tm="100000">
                                          <p:val>
                                            <p:strVal val="#ppt_x"/>
                                          </p:val>
                                        </p:tav>
                                      </p:tavLst>
                                    </p:anim>
                                    <p:anim calcmode="lin" valueType="num">
                                      <p:cBhvr>
                                        <p:cTn id="105" dur="5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72" grpId="0"/>
      <p:bldP spid="73" grpId="0"/>
      <p:bldP spid="74" grpId="0"/>
      <p:bldP spid="75" grpId="0"/>
      <p:bldP spid="76" grpId="0"/>
      <p:bldP spid="79" grpId="0"/>
      <p:bldP spid="8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676" y="2924089"/>
            <a:ext cx="10641398" cy="2288575"/>
            <a:chOff x="1050566" y="2772576"/>
            <a:chExt cx="10090868" cy="2170176"/>
          </a:xfrm>
          <a:solidFill>
            <a:srgbClr val="0170C1"/>
          </a:solidFill>
        </p:grpSpPr>
        <p:sp>
          <p:nvSpPr>
            <p:cNvPr id="50" name="Block Arc 49"/>
            <p:cNvSpPr/>
            <p:nvPr/>
          </p:nvSpPr>
          <p:spPr>
            <a:xfrm>
              <a:off x="105056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1" name="Block Arc 50"/>
            <p:cNvSpPr/>
            <p:nvPr/>
          </p:nvSpPr>
          <p:spPr>
            <a:xfrm flipV="1">
              <a:off x="3034256" y="2772576"/>
              <a:ext cx="2156108" cy="2156108"/>
            </a:xfrm>
            <a:prstGeom prst="blockArc">
              <a:avLst>
                <a:gd name="adj1" fmla="val 10800000"/>
                <a:gd name="adj2" fmla="val 0"/>
                <a:gd name="adj3" fmla="val 807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2" name="Block Arc 51"/>
            <p:cNvSpPr/>
            <p:nvPr/>
          </p:nvSpPr>
          <p:spPr>
            <a:xfrm>
              <a:off x="5017946" y="2786644"/>
              <a:ext cx="2156108" cy="2156108"/>
            </a:xfrm>
            <a:prstGeom prst="blockArc">
              <a:avLst>
                <a:gd name="adj1" fmla="val 10800000"/>
                <a:gd name="adj2" fmla="val 0"/>
                <a:gd name="adj3" fmla="val 807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3" name="Block Arc 52"/>
            <p:cNvSpPr/>
            <p:nvPr/>
          </p:nvSpPr>
          <p:spPr>
            <a:xfrm flipV="1">
              <a:off x="7001636" y="2772576"/>
              <a:ext cx="2156108" cy="2156108"/>
            </a:xfrm>
            <a:prstGeom prst="blockArc">
              <a:avLst>
                <a:gd name="adj1" fmla="val 10800000"/>
                <a:gd name="adj2" fmla="val 0"/>
                <a:gd name="adj3" fmla="val 807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4" name="Block Arc 53"/>
            <p:cNvSpPr/>
            <p:nvPr/>
          </p:nvSpPr>
          <p:spPr>
            <a:xfrm>
              <a:off x="898532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 name="Group 7"/>
          <p:cNvGrpSpPr/>
          <p:nvPr/>
        </p:nvGrpSpPr>
        <p:grpSpPr>
          <a:xfrm>
            <a:off x="7879557" y="3419225"/>
            <a:ext cx="1283466" cy="1283466"/>
            <a:chOff x="7471157" y="3242097"/>
            <a:chExt cx="1217066" cy="1217066"/>
          </a:xfrm>
        </p:grpSpPr>
        <p:sp>
          <p:nvSpPr>
            <p:cNvPr id="59" name="Oval 58"/>
            <p:cNvSpPr/>
            <p:nvPr/>
          </p:nvSpPr>
          <p:spPr>
            <a:xfrm>
              <a:off x="7471157" y="3242097"/>
              <a:ext cx="1217066" cy="12170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1" name="Freeform 60"/>
            <p:cNvSpPr>
              <a:spLocks noEditPoints="1"/>
            </p:cNvSpPr>
            <p:nvPr/>
          </p:nvSpPr>
          <p:spPr bwMode="auto">
            <a:xfrm>
              <a:off x="7885731" y="3639946"/>
              <a:ext cx="387918" cy="438717"/>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9" name="Group 8"/>
          <p:cNvGrpSpPr/>
          <p:nvPr/>
        </p:nvGrpSpPr>
        <p:grpSpPr>
          <a:xfrm>
            <a:off x="9971472" y="3419225"/>
            <a:ext cx="1283466" cy="1283466"/>
            <a:chOff x="9454847" y="3242097"/>
            <a:chExt cx="1217066" cy="1217066"/>
          </a:xfrm>
        </p:grpSpPr>
        <p:sp>
          <p:nvSpPr>
            <p:cNvPr id="60" name="Oval 59"/>
            <p:cNvSpPr/>
            <p:nvPr/>
          </p:nvSpPr>
          <p:spPr>
            <a:xfrm>
              <a:off x="945484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2" name="Freeform 61"/>
            <p:cNvSpPr>
              <a:spLocks noEditPoints="1"/>
            </p:cNvSpPr>
            <p:nvPr/>
          </p:nvSpPr>
          <p:spPr bwMode="auto">
            <a:xfrm>
              <a:off x="9854412" y="3611644"/>
              <a:ext cx="417935" cy="47797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 name="Group 5"/>
          <p:cNvGrpSpPr/>
          <p:nvPr/>
        </p:nvGrpSpPr>
        <p:grpSpPr>
          <a:xfrm>
            <a:off x="3695727" y="3419225"/>
            <a:ext cx="1283466" cy="1283466"/>
            <a:chOff x="3503777" y="3242097"/>
            <a:chExt cx="1217066" cy="1217066"/>
          </a:xfrm>
        </p:grpSpPr>
        <p:sp>
          <p:nvSpPr>
            <p:cNvPr id="57" name="Oval 56"/>
            <p:cNvSpPr/>
            <p:nvPr/>
          </p:nvSpPr>
          <p:spPr>
            <a:xfrm>
              <a:off x="3503777" y="3242097"/>
              <a:ext cx="1217066" cy="121706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3" name="Freeform 62"/>
            <p:cNvSpPr>
              <a:spLocks noEditPoints="1"/>
            </p:cNvSpPr>
            <p:nvPr/>
          </p:nvSpPr>
          <p:spPr bwMode="auto">
            <a:xfrm>
              <a:off x="3944905" y="3598612"/>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 name="Group 6"/>
          <p:cNvGrpSpPr/>
          <p:nvPr/>
        </p:nvGrpSpPr>
        <p:grpSpPr>
          <a:xfrm>
            <a:off x="5787642" y="3419225"/>
            <a:ext cx="1283466" cy="1283466"/>
            <a:chOff x="5487467" y="3242097"/>
            <a:chExt cx="1217066" cy="1217066"/>
          </a:xfrm>
        </p:grpSpPr>
        <p:sp>
          <p:nvSpPr>
            <p:cNvPr id="58" name="Oval 57"/>
            <p:cNvSpPr/>
            <p:nvPr/>
          </p:nvSpPr>
          <p:spPr>
            <a:xfrm>
              <a:off x="5487467" y="3242097"/>
              <a:ext cx="1217066" cy="121706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4" name="Freeform 63"/>
            <p:cNvSpPr>
              <a:spLocks noEditPoints="1"/>
            </p:cNvSpPr>
            <p:nvPr/>
          </p:nvSpPr>
          <p:spPr bwMode="auto">
            <a:xfrm>
              <a:off x="5862422" y="3626092"/>
              <a:ext cx="468733" cy="46642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5" name="Group 4"/>
          <p:cNvGrpSpPr/>
          <p:nvPr/>
        </p:nvGrpSpPr>
        <p:grpSpPr>
          <a:xfrm>
            <a:off x="1603812" y="3419225"/>
            <a:ext cx="1283466" cy="1283466"/>
            <a:chOff x="1520087" y="3242097"/>
            <a:chExt cx="1217066" cy="1217066"/>
          </a:xfrm>
        </p:grpSpPr>
        <p:sp>
          <p:nvSpPr>
            <p:cNvPr id="56" name="Oval 55"/>
            <p:cNvSpPr/>
            <p:nvPr/>
          </p:nvSpPr>
          <p:spPr>
            <a:xfrm>
              <a:off x="152008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5" name="Freeform 64"/>
            <p:cNvSpPr>
              <a:spLocks noEditPoints="1"/>
            </p:cNvSpPr>
            <p:nvPr/>
          </p:nvSpPr>
          <p:spPr bwMode="auto">
            <a:xfrm>
              <a:off x="1892065" y="3591229"/>
              <a:ext cx="460437" cy="536153"/>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9" name="Group 68"/>
          <p:cNvGrpSpPr/>
          <p:nvPr/>
        </p:nvGrpSpPr>
        <p:grpSpPr>
          <a:xfrm>
            <a:off x="2160029" y="4833501"/>
            <a:ext cx="157669" cy="554104"/>
            <a:chOff x="8243431" y="1672074"/>
            <a:chExt cx="199000" cy="699358"/>
          </a:xfrm>
          <a:solidFill>
            <a:schemeClr val="accent1"/>
          </a:solidFill>
        </p:grpSpPr>
        <p:sp>
          <p:nvSpPr>
            <p:cNvPr id="66" name="Oval 65"/>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7" name="Oval 66"/>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8" name="Oval 67"/>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0" name="Group 69"/>
          <p:cNvGrpSpPr/>
          <p:nvPr/>
        </p:nvGrpSpPr>
        <p:grpSpPr>
          <a:xfrm>
            <a:off x="6350542" y="4833501"/>
            <a:ext cx="157669" cy="554104"/>
            <a:chOff x="8243431" y="1672074"/>
            <a:chExt cx="199000" cy="699358"/>
          </a:xfrm>
          <a:solidFill>
            <a:schemeClr val="accent3"/>
          </a:solidFill>
        </p:grpSpPr>
        <p:sp>
          <p:nvSpPr>
            <p:cNvPr id="71" name="Oval 70"/>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2" name="Oval 71"/>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3" name="Oval 72"/>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4" name="Group 73"/>
          <p:cNvGrpSpPr/>
          <p:nvPr/>
        </p:nvGrpSpPr>
        <p:grpSpPr>
          <a:xfrm>
            <a:off x="10534370" y="4833501"/>
            <a:ext cx="157669" cy="554104"/>
            <a:chOff x="8243431" y="1672074"/>
            <a:chExt cx="199000" cy="699358"/>
          </a:xfrm>
          <a:solidFill>
            <a:schemeClr val="accent1"/>
          </a:solidFill>
        </p:grpSpPr>
        <p:sp>
          <p:nvSpPr>
            <p:cNvPr id="75" name="Oval 74"/>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6" name="Oval 75"/>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7" name="Oval 76"/>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8" name="Group 77"/>
          <p:cNvGrpSpPr/>
          <p:nvPr/>
        </p:nvGrpSpPr>
        <p:grpSpPr>
          <a:xfrm>
            <a:off x="4258626" y="2734311"/>
            <a:ext cx="157669" cy="554104"/>
            <a:chOff x="8243431" y="1672074"/>
            <a:chExt cx="199000" cy="699358"/>
          </a:xfrm>
          <a:solidFill>
            <a:schemeClr val="accent2"/>
          </a:solidFill>
        </p:grpSpPr>
        <p:sp>
          <p:nvSpPr>
            <p:cNvPr id="79" name="Oval 78"/>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0" name="Oval 79"/>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1" name="Oval 80"/>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2" name="Group 81"/>
          <p:cNvGrpSpPr/>
          <p:nvPr/>
        </p:nvGrpSpPr>
        <p:grpSpPr>
          <a:xfrm>
            <a:off x="8442456" y="2734311"/>
            <a:ext cx="157669" cy="554104"/>
            <a:chOff x="8243431" y="1672074"/>
            <a:chExt cx="199000" cy="699358"/>
          </a:xfrm>
          <a:solidFill>
            <a:schemeClr val="accent4"/>
          </a:solidFill>
        </p:grpSpPr>
        <p:sp>
          <p:nvSpPr>
            <p:cNvPr id="83" name="Oval 82"/>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4" name="Oval 83"/>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5" name="Oval 84"/>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sp>
        <p:nvSpPr>
          <p:cNvPr id="86" name="Rectangle 85"/>
          <p:cNvSpPr/>
          <p:nvPr/>
        </p:nvSpPr>
        <p:spPr>
          <a:xfrm>
            <a:off x="954882"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7" name="Rectangle 86"/>
          <p:cNvSpPr/>
          <p:nvPr/>
        </p:nvSpPr>
        <p:spPr>
          <a:xfrm>
            <a:off x="9266770"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8" name="Rectangle 87"/>
          <p:cNvSpPr/>
          <p:nvPr/>
        </p:nvSpPr>
        <p:spPr>
          <a:xfrm>
            <a:off x="5145394"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9" name="Rectangle 88"/>
          <p:cNvSpPr/>
          <p:nvPr/>
        </p:nvSpPr>
        <p:spPr>
          <a:xfrm>
            <a:off x="7174857"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90" name="Rectangle 89"/>
          <p:cNvSpPr/>
          <p:nvPr/>
        </p:nvSpPr>
        <p:spPr>
          <a:xfrm>
            <a:off x="3047660"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par>
                          <p:cTn id="14" fill="hold">
                            <p:stCondLst>
                              <p:cond delay="1000"/>
                            </p:stCondLst>
                            <p:childTnLst>
                              <p:par>
                                <p:cTn id="15" presetID="12" presetClass="entr" presetSubtype="1" fill="hold" nodeType="after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p:tgtEl>
                                          <p:spTgt spid="69"/>
                                        </p:tgtEl>
                                        <p:attrNameLst>
                                          <p:attrName>ppt_y</p:attrName>
                                        </p:attrNameLst>
                                      </p:cBhvr>
                                      <p:tavLst>
                                        <p:tav tm="0">
                                          <p:val>
                                            <p:strVal val="#ppt_y-#ppt_h*1.125000"/>
                                          </p:val>
                                        </p:tav>
                                        <p:tav tm="100000">
                                          <p:val>
                                            <p:strVal val="#ppt_y"/>
                                          </p:val>
                                        </p:tav>
                                      </p:tavLst>
                                    </p:anim>
                                    <p:animEffect transition="in" filter="wipe(down)">
                                      <p:cBhvr>
                                        <p:cTn id="18" dur="500"/>
                                        <p:tgtEl>
                                          <p:spTgt spid="69"/>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fade">
                                      <p:cBhvr>
                                        <p:cTn id="22" dur="500"/>
                                        <p:tgtEl>
                                          <p:spTgt spid="86"/>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Effect transition="in" filter="fade">
                                      <p:cBhvr>
                                        <p:cTn id="28" dur="500"/>
                                        <p:tgtEl>
                                          <p:spTgt spid="6"/>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8"/>
                                        </p:tgtEl>
                                        <p:attrNameLst>
                                          <p:attrName>style.visibility</p:attrName>
                                        </p:attrNameLst>
                                      </p:cBhvr>
                                      <p:to>
                                        <p:strVal val="visible"/>
                                      </p:to>
                                    </p:set>
                                    <p:anim calcmode="lin" valueType="num">
                                      <p:cBhvr additive="base">
                                        <p:cTn id="32" dur="500"/>
                                        <p:tgtEl>
                                          <p:spTgt spid="78"/>
                                        </p:tgtEl>
                                        <p:attrNameLst>
                                          <p:attrName>ppt_y</p:attrName>
                                        </p:attrNameLst>
                                      </p:cBhvr>
                                      <p:tavLst>
                                        <p:tav tm="0">
                                          <p:val>
                                            <p:strVal val="#ppt_y+#ppt_h*1.125000"/>
                                          </p:val>
                                        </p:tav>
                                        <p:tav tm="100000">
                                          <p:val>
                                            <p:strVal val="#ppt_y"/>
                                          </p:val>
                                        </p:tav>
                                      </p:tavLst>
                                    </p:anim>
                                    <p:animEffect transition="in" filter="wipe(up)">
                                      <p:cBhvr>
                                        <p:cTn id="33" dur="500"/>
                                        <p:tgtEl>
                                          <p:spTgt spid="78"/>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90"/>
                                        </p:tgtEl>
                                        <p:attrNameLst>
                                          <p:attrName>style.visibility</p:attrName>
                                        </p:attrNameLst>
                                      </p:cBhvr>
                                      <p:to>
                                        <p:strVal val="visible"/>
                                      </p:to>
                                    </p:set>
                                    <p:animEffect transition="in" filter="fade">
                                      <p:cBhvr>
                                        <p:cTn id="37" dur="500"/>
                                        <p:tgtEl>
                                          <p:spTgt spid="90"/>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par>
                          <p:cTn id="44" fill="hold">
                            <p:stCondLst>
                              <p:cond delay="4000"/>
                            </p:stCondLst>
                            <p:childTnLst>
                              <p:par>
                                <p:cTn id="45" presetID="12" presetClass="entr" presetSubtype="1" fill="hold" nodeType="afterEffect">
                                  <p:stCondLst>
                                    <p:cond delay="0"/>
                                  </p:stCondLst>
                                  <p:childTnLst>
                                    <p:set>
                                      <p:cBhvr>
                                        <p:cTn id="46" dur="1" fill="hold">
                                          <p:stCondLst>
                                            <p:cond delay="0"/>
                                          </p:stCondLst>
                                        </p:cTn>
                                        <p:tgtEl>
                                          <p:spTgt spid="70"/>
                                        </p:tgtEl>
                                        <p:attrNameLst>
                                          <p:attrName>style.visibility</p:attrName>
                                        </p:attrNameLst>
                                      </p:cBhvr>
                                      <p:to>
                                        <p:strVal val="visible"/>
                                      </p:to>
                                    </p:set>
                                    <p:anim calcmode="lin" valueType="num">
                                      <p:cBhvr additive="base">
                                        <p:cTn id="47" dur="500"/>
                                        <p:tgtEl>
                                          <p:spTgt spid="70"/>
                                        </p:tgtEl>
                                        <p:attrNameLst>
                                          <p:attrName>ppt_y</p:attrName>
                                        </p:attrNameLst>
                                      </p:cBhvr>
                                      <p:tavLst>
                                        <p:tav tm="0">
                                          <p:val>
                                            <p:strVal val="#ppt_y-#ppt_h*1.125000"/>
                                          </p:val>
                                        </p:tav>
                                        <p:tav tm="100000">
                                          <p:val>
                                            <p:strVal val="#ppt_y"/>
                                          </p:val>
                                        </p:tav>
                                      </p:tavLst>
                                    </p:anim>
                                    <p:animEffect transition="in" filter="wipe(down)">
                                      <p:cBhvr>
                                        <p:cTn id="48" dur="500"/>
                                        <p:tgtEl>
                                          <p:spTgt spid="70"/>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88"/>
                                        </p:tgtEl>
                                        <p:attrNameLst>
                                          <p:attrName>style.visibility</p:attrName>
                                        </p:attrNameLst>
                                      </p:cBhvr>
                                      <p:to>
                                        <p:strVal val="visible"/>
                                      </p:to>
                                    </p:set>
                                    <p:animEffect transition="in" filter="fade">
                                      <p:cBhvr>
                                        <p:cTn id="52" dur="500"/>
                                        <p:tgtEl>
                                          <p:spTgt spid="88"/>
                                        </p:tgtEl>
                                      </p:cBhvr>
                                    </p:animEffect>
                                  </p:childTnLst>
                                </p:cTn>
                              </p:par>
                            </p:childTnLst>
                          </p:cTn>
                        </p:par>
                        <p:par>
                          <p:cTn id="53" fill="hold">
                            <p:stCondLst>
                              <p:cond delay="5000"/>
                            </p:stCondLst>
                            <p:childTnLst>
                              <p:par>
                                <p:cTn id="54" presetID="53" presetClass="entr" presetSubtype="16" fill="hold"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500" fill="hold"/>
                                        <p:tgtEl>
                                          <p:spTgt spid="8"/>
                                        </p:tgtEl>
                                        <p:attrNameLst>
                                          <p:attrName>ppt_w</p:attrName>
                                        </p:attrNameLst>
                                      </p:cBhvr>
                                      <p:tavLst>
                                        <p:tav tm="0">
                                          <p:val>
                                            <p:fltVal val="0"/>
                                          </p:val>
                                        </p:tav>
                                        <p:tav tm="100000">
                                          <p:val>
                                            <p:strVal val="#ppt_w"/>
                                          </p:val>
                                        </p:tav>
                                      </p:tavLst>
                                    </p:anim>
                                    <p:anim calcmode="lin" valueType="num">
                                      <p:cBhvr>
                                        <p:cTn id="57" dur="500" fill="hold"/>
                                        <p:tgtEl>
                                          <p:spTgt spid="8"/>
                                        </p:tgtEl>
                                        <p:attrNameLst>
                                          <p:attrName>ppt_h</p:attrName>
                                        </p:attrNameLst>
                                      </p:cBhvr>
                                      <p:tavLst>
                                        <p:tav tm="0">
                                          <p:val>
                                            <p:fltVal val="0"/>
                                          </p:val>
                                        </p:tav>
                                        <p:tav tm="100000">
                                          <p:val>
                                            <p:strVal val="#ppt_h"/>
                                          </p:val>
                                        </p:tav>
                                      </p:tavLst>
                                    </p:anim>
                                    <p:animEffect transition="in" filter="fade">
                                      <p:cBhvr>
                                        <p:cTn id="58" dur="500"/>
                                        <p:tgtEl>
                                          <p:spTgt spid="8"/>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500"/>
                                        <p:tgtEl>
                                          <p:spTgt spid="82"/>
                                        </p:tgtEl>
                                        <p:attrNameLst>
                                          <p:attrName>ppt_y</p:attrName>
                                        </p:attrNameLst>
                                      </p:cBhvr>
                                      <p:tavLst>
                                        <p:tav tm="0">
                                          <p:val>
                                            <p:strVal val="#ppt_y+#ppt_h*1.125000"/>
                                          </p:val>
                                        </p:tav>
                                        <p:tav tm="100000">
                                          <p:val>
                                            <p:strVal val="#ppt_y"/>
                                          </p:val>
                                        </p:tav>
                                      </p:tavLst>
                                    </p:anim>
                                    <p:animEffect transition="in" filter="wipe(up)">
                                      <p:cBhvr>
                                        <p:cTn id="63" dur="500"/>
                                        <p:tgtEl>
                                          <p:spTgt spid="82"/>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89"/>
                                        </p:tgtEl>
                                        <p:attrNameLst>
                                          <p:attrName>style.visibility</p:attrName>
                                        </p:attrNameLst>
                                      </p:cBhvr>
                                      <p:to>
                                        <p:strVal val="visible"/>
                                      </p:to>
                                    </p:set>
                                    <p:animEffect transition="in" filter="fade">
                                      <p:cBhvr>
                                        <p:cTn id="67" dur="500"/>
                                        <p:tgtEl>
                                          <p:spTgt spid="89"/>
                                        </p:tgtEl>
                                      </p:cBhvr>
                                    </p:animEffect>
                                  </p:childTnLst>
                                </p:cTn>
                              </p:par>
                            </p:childTnLst>
                          </p:cTn>
                        </p:par>
                        <p:par>
                          <p:cTn id="68" fill="hold">
                            <p:stCondLst>
                              <p:cond delay="6500"/>
                            </p:stCondLst>
                            <p:childTnLst>
                              <p:par>
                                <p:cTn id="69" presetID="53" presetClass="entr" presetSubtype="16" fill="hold" nodeType="after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childTnLst>
                          </p:cTn>
                        </p:par>
                        <p:par>
                          <p:cTn id="74" fill="hold">
                            <p:stCondLst>
                              <p:cond delay="7000"/>
                            </p:stCondLst>
                            <p:childTnLst>
                              <p:par>
                                <p:cTn id="75" presetID="12" presetClass="entr" presetSubtype="1" fill="hold" nodeType="afterEffect">
                                  <p:stCondLst>
                                    <p:cond delay="0"/>
                                  </p:stCondLst>
                                  <p:childTnLst>
                                    <p:set>
                                      <p:cBhvr>
                                        <p:cTn id="76" dur="1" fill="hold">
                                          <p:stCondLst>
                                            <p:cond delay="0"/>
                                          </p:stCondLst>
                                        </p:cTn>
                                        <p:tgtEl>
                                          <p:spTgt spid="74"/>
                                        </p:tgtEl>
                                        <p:attrNameLst>
                                          <p:attrName>style.visibility</p:attrName>
                                        </p:attrNameLst>
                                      </p:cBhvr>
                                      <p:to>
                                        <p:strVal val="visible"/>
                                      </p:to>
                                    </p:set>
                                    <p:anim calcmode="lin" valueType="num">
                                      <p:cBhvr additive="base">
                                        <p:cTn id="77" dur="500"/>
                                        <p:tgtEl>
                                          <p:spTgt spid="74"/>
                                        </p:tgtEl>
                                        <p:attrNameLst>
                                          <p:attrName>ppt_y</p:attrName>
                                        </p:attrNameLst>
                                      </p:cBhvr>
                                      <p:tavLst>
                                        <p:tav tm="0">
                                          <p:val>
                                            <p:strVal val="#ppt_y-#ppt_h*1.125000"/>
                                          </p:val>
                                        </p:tav>
                                        <p:tav tm="100000">
                                          <p:val>
                                            <p:strVal val="#ppt_y"/>
                                          </p:val>
                                        </p:tav>
                                      </p:tavLst>
                                    </p:anim>
                                    <p:animEffect transition="in" filter="wipe(down)">
                                      <p:cBhvr>
                                        <p:cTn id="78" dur="500"/>
                                        <p:tgtEl>
                                          <p:spTgt spid="74"/>
                                        </p:tgtEl>
                                      </p:cBhvr>
                                    </p:animEffect>
                                  </p:childTnLst>
                                </p:cTn>
                              </p:par>
                            </p:childTnLst>
                          </p:cTn>
                        </p:par>
                        <p:par>
                          <p:cTn id="79" fill="hold">
                            <p:stCondLst>
                              <p:cond delay="7500"/>
                            </p:stCondLst>
                            <p:childTnLst>
                              <p:par>
                                <p:cTn id="80" presetID="10" presetClass="entr" presetSubtype="0" fill="hold" grpId="0" nodeType="afterEffect">
                                  <p:stCondLst>
                                    <p:cond delay="0"/>
                                  </p:stCondLst>
                                  <p:childTnLst>
                                    <p:set>
                                      <p:cBhvr>
                                        <p:cTn id="81" dur="1" fill="hold">
                                          <p:stCondLst>
                                            <p:cond delay="0"/>
                                          </p:stCondLst>
                                        </p:cTn>
                                        <p:tgtEl>
                                          <p:spTgt spid="87"/>
                                        </p:tgtEl>
                                        <p:attrNameLst>
                                          <p:attrName>style.visibility</p:attrName>
                                        </p:attrNameLst>
                                      </p:cBhvr>
                                      <p:to>
                                        <p:strVal val="visible"/>
                                      </p:to>
                                    </p:set>
                                    <p:animEffect transition="in" filter="fade">
                                      <p:cBhvr>
                                        <p:cTn id="82"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P spid="88" grpId="0"/>
      <p:bldP spid="89" grpId="0"/>
      <p:bldP spid="9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任意多边形 20"/>
          <p:cNvSpPr/>
          <p:nvPr/>
        </p:nvSpPr>
        <p:spPr>
          <a:xfrm>
            <a:off x="1588" y="3616325"/>
            <a:ext cx="12855576" cy="3615185"/>
          </a:xfrm>
          <a:custGeom>
            <a:avLst/>
            <a:gdLst>
              <a:gd name="connsiteX0" fmla="*/ 0 w 6907593"/>
              <a:gd name="connsiteY0" fmla="*/ 0 h 1776503"/>
              <a:gd name="connsiteX1" fmla="*/ 6907593 w 6907593"/>
              <a:gd name="connsiteY1" fmla="*/ 1776503 h 1776503"/>
              <a:gd name="connsiteX2" fmla="*/ 0 w 6907593"/>
              <a:gd name="connsiteY2" fmla="*/ 1776503 h 1776503"/>
            </a:gdLst>
            <a:ahLst/>
            <a:cxnLst>
              <a:cxn ang="0">
                <a:pos x="connsiteX0" y="connsiteY0"/>
              </a:cxn>
              <a:cxn ang="0">
                <a:pos x="connsiteX1" y="connsiteY1"/>
              </a:cxn>
              <a:cxn ang="0">
                <a:pos x="connsiteX2" y="connsiteY2"/>
              </a:cxn>
            </a:cxnLst>
            <a:rect l="l" t="t" r="r" b="b"/>
            <a:pathLst>
              <a:path w="6907593" h="1776503">
                <a:moveTo>
                  <a:pt x="0" y="0"/>
                </a:moveTo>
                <a:lnTo>
                  <a:pt x="6907593" y="1776503"/>
                </a:lnTo>
                <a:lnTo>
                  <a:pt x="0" y="1776503"/>
                </a:lnTo>
                <a:close/>
              </a:path>
            </a:pathLst>
          </a:custGeom>
          <a:solidFill>
            <a:schemeClr val="accent2">
              <a:alpha val="8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flipH="1">
            <a:off x="4917581" y="5841531"/>
            <a:ext cx="7939583" cy="1390226"/>
          </a:xfrm>
          <a:custGeom>
            <a:avLst/>
            <a:gdLst>
              <a:gd name="connsiteX0" fmla="*/ 0 w 6907593"/>
              <a:gd name="connsiteY0" fmla="*/ 0 h 1776503"/>
              <a:gd name="connsiteX1" fmla="*/ 6907593 w 6907593"/>
              <a:gd name="connsiteY1" fmla="*/ 1776503 h 1776503"/>
              <a:gd name="connsiteX2" fmla="*/ 0 w 6907593"/>
              <a:gd name="connsiteY2" fmla="*/ 1776503 h 1776503"/>
            </a:gdLst>
            <a:ahLst/>
            <a:cxnLst>
              <a:cxn ang="0">
                <a:pos x="connsiteX0" y="connsiteY0"/>
              </a:cxn>
              <a:cxn ang="0">
                <a:pos x="connsiteX1" y="connsiteY1"/>
              </a:cxn>
              <a:cxn ang="0">
                <a:pos x="connsiteX2" y="connsiteY2"/>
              </a:cxn>
            </a:cxnLst>
            <a:rect l="l" t="t" r="r" b="b"/>
            <a:pathLst>
              <a:path w="6907593" h="1776503">
                <a:moveTo>
                  <a:pt x="0" y="0"/>
                </a:moveTo>
                <a:lnTo>
                  <a:pt x="6907593" y="1776503"/>
                </a:lnTo>
                <a:lnTo>
                  <a:pt x="0" y="1776503"/>
                </a:lnTo>
                <a:close/>
              </a:path>
            </a:pathLst>
          </a:cu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11"/>
          <p:cNvSpPr txBox="1"/>
          <p:nvPr/>
        </p:nvSpPr>
        <p:spPr>
          <a:xfrm>
            <a:off x="6212611" y="2680453"/>
            <a:ext cx="3293678" cy="1301894"/>
          </a:xfrm>
          <a:prstGeom prst="rect">
            <a:avLst/>
          </a:prstGeom>
          <a:noFill/>
        </p:spPr>
        <p:txBody>
          <a:bodyPr wrap="none" rtlCol="0">
            <a:spAutoFit/>
          </a:bodyPr>
          <a:lstStyle/>
          <a:p>
            <a:pPr marL="0" lvl="1"/>
            <a:r>
              <a:rPr lang="zh-CN" altLang="en-US" sz="1970" b="1" dirty="0">
                <a:solidFill>
                  <a:schemeClr val="accent2"/>
                </a:solidFill>
                <a:latin typeface="微软雅黑" panose="020B0503020204020204" pitchFamily="34" charset="-122"/>
                <a:ea typeface="微软雅黑" panose="020B0503020204020204" pitchFamily="34" charset="-122"/>
              </a:rPr>
              <a:t> </a:t>
            </a:r>
            <a:r>
              <a:rPr lang="zh-CN" altLang="en-US" sz="2800" b="1" dirty="0" smtClean="0">
                <a:solidFill>
                  <a:schemeClr val="accent2"/>
                </a:solidFill>
                <a:latin typeface="微软雅黑" panose="020B0503020204020204" pitchFamily="34" charset="-122"/>
                <a:ea typeface="微软雅黑" panose="020B0503020204020204" pitchFamily="34" charset="-122"/>
              </a:rPr>
              <a:t>第三部分</a:t>
            </a:r>
            <a:endParaRPr lang="en-US" altLang="zh-CN" sz="2800" b="1" dirty="0">
              <a:solidFill>
                <a:schemeClr val="accent2"/>
              </a:solidFill>
              <a:latin typeface="微软雅黑" panose="020B0503020204020204" pitchFamily="34" charset="-122"/>
              <a:ea typeface="微软雅黑" panose="020B0503020204020204" pitchFamily="34" charset="-122"/>
            </a:endParaRPr>
          </a:p>
          <a:p>
            <a:pPr marL="0" lvl="1" algn="ctr"/>
            <a:r>
              <a:rPr lang="zh-CN" altLang="en-US" sz="5060" dirty="0">
                <a:solidFill>
                  <a:srgbClr val="F0D04E"/>
                </a:solidFill>
                <a:latin typeface="微软雅黑" panose="020B0503020204020204" pitchFamily="34" charset="-122"/>
                <a:ea typeface="微软雅黑" panose="020B0503020204020204" pitchFamily="34" charset="-122"/>
              </a:rPr>
              <a:t>   </a:t>
            </a:r>
            <a:r>
              <a:rPr lang="zh-CN" altLang="en-US" sz="3200" dirty="0">
                <a:solidFill>
                  <a:srgbClr val="535353"/>
                </a:solidFill>
                <a:latin typeface="微软雅黑" panose="020B0503020204020204" pitchFamily="34" charset="-122"/>
                <a:ea typeface="微软雅黑" panose="020B0503020204020204" pitchFamily="34" charset="-122"/>
              </a:rPr>
              <a:t>标题文字内容</a:t>
            </a:r>
            <a:endParaRPr lang="en-US" altLang="zh-CN" sz="5060" dirty="0">
              <a:solidFill>
                <a:srgbClr val="535353"/>
              </a:solidFill>
              <a:latin typeface="微软雅黑" panose="020B0503020204020204" pitchFamily="34" charset="-122"/>
              <a:ea typeface="微软雅黑" panose="020B0503020204020204" pitchFamily="34" charset="-122"/>
            </a:endParaRPr>
          </a:p>
        </p:txBody>
      </p:sp>
      <p:cxnSp>
        <p:nvCxnSpPr>
          <p:cNvPr id="24" name="直接连接符 23"/>
          <p:cNvCxnSpPr/>
          <p:nvPr/>
        </p:nvCxnSpPr>
        <p:spPr>
          <a:xfrm flipV="1">
            <a:off x="6023153" y="2542488"/>
            <a:ext cx="0" cy="1997354"/>
          </a:xfrm>
          <a:prstGeom prst="line">
            <a:avLst/>
          </a:prstGeom>
          <a:ln w="12700">
            <a:solidFill>
              <a:schemeClr val="accent2"/>
            </a:solidFill>
            <a:prstDash val="dash"/>
          </a:ln>
        </p:spPr>
        <p:style>
          <a:lnRef idx="1">
            <a:schemeClr val="accent1"/>
          </a:lnRef>
          <a:fillRef idx="0">
            <a:schemeClr val="accent1"/>
          </a:fillRef>
          <a:effectRef idx="0">
            <a:schemeClr val="accent1"/>
          </a:effectRef>
          <a:fontRef idx="minor">
            <a:schemeClr val="tx1"/>
          </a:fontRef>
        </p:style>
      </p:cxnSp>
      <p:sp>
        <p:nvSpPr>
          <p:cNvPr id="25" name="TextBox 13"/>
          <p:cNvSpPr txBox="1"/>
          <p:nvPr/>
        </p:nvSpPr>
        <p:spPr>
          <a:xfrm>
            <a:off x="4260019" y="4193680"/>
            <a:ext cx="1269244" cy="346163"/>
          </a:xfrm>
          <a:prstGeom prst="rect">
            <a:avLst/>
          </a:prstGeom>
          <a:noFill/>
        </p:spPr>
        <p:txBody>
          <a:bodyPr wrap="square" lIns="0" tIns="0" rIns="0" bIns="0" rtlCol="0">
            <a:spAutoFit/>
          </a:bodyPr>
          <a:lstStyle/>
          <a:p>
            <a:r>
              <a:rPr lang="en-US" altLang="zh-CN" sz="2250" dirty="0">
                <a:solidFill>
                  <a:schemeClr val="tx1">
                    <a:lumMod val="65000"/>
                    <a:lumOff val="35000"/>
                  </a:schemeClr>
                </a:solidFill>
                <a:latin typeface="Arial" panose="020B0604020202020204" pitchFamily="34" charset="0"/>
                <a:ea typeface="+mj-ea"/>
                <a:cs typeface="Arial" panose="020B0604020202020204" pitchFamily="34" charset="0"/>
              </a:rPr>
              <a:t>PART </a:t>
            </a:r>
            <a:r>
              <a:rPr lang="en-US" altLang="zh-CN" sz="2250" dirty="0" smtClean="0">
                <a:solidFill>
                  <a:schemeClr val="tx1">
                    <a:lumMod val="65000"/>
                    <a:lumOff val="35000"/>
                  </a:schemeClr>
                </a:solidFill>
                <a:latin typeface="Arial" panose="020B0604020202020204" pitchFamily="34" charset="0"/>
                <a:ea typeface="+mj-ea"/>
                <a:cs typeface="Arial" panose="020B0604020202020204" pitchFamily="34" charset="0"/>
              </a:rPr>
              <a:t>03</a:t>
            </a:r>
            <a:endParaRPr lang="zh-CN" altLang="en-US" sz="2250" dirty="0">
              <a:solidFill>
                <a:schemeClr val="tx1">
                  <a:lumMod val="65000"/>
                  <a:lumOff val="35000"/>
                </a:schemeClr>
              </a:solidFill>
              <a:latin typeface="Arial" panose="020B0604020202020204" pitchFamily="34" charset="0"/>
              <a:ea typeface="+mj-ea"/>
              <a:cs typeface="Arial" panose="020B0604020202020204" pitchFamily="34" charset="0"/>
            </a:endParaRPr>
          </a:p>
        </p:txBody>
      </p:sp>
      <p:grpSp>
        <p:nvGrpSpPr>
          <p:cNvPr id="26" name="组合 25"/>
          <p:cNvGrpSpPr/>
          <p:nvPr/>
        </p:nvGrpSpPr>
        <p:grpSpPr>
          <a:xfrm>
            <a:off x="4052619" y="2505703"/>
            <a:ext cx="1476644" cy="1476644"/>
            <a:chOff x="304800" y="673100"/>
            <a:chExt cx="4000500" cy="4000500"/>
          </a:xfrm>
          <a:effectLst>
            <a:outerShdw blurRad="444500" dist="254000" dir="8100000" algn="tr" rotWithShape="0">
              <a:prstClr val="black">
                <a:alpha val="50000"/>
              </a:prstClr>
            </a:outerShdw>
          </a:effectLst>
        </p:grpSpPr>
        <p:sp>
          <p:nvSpPr>
            <p:cNvPr id="27" name="同心圆 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28" name="椭圆 2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grpSp>
      <p:sp>
        <p:nvSpPr>
          <p:cNvPr id="29" name="TextBox 24"/>
          <p:cNvSpPr txBox="1"/>
          <p:nvPr/>
        </p:nvSpPr>
        <p:spPr>
          <a:xfrm>
            <a:off x="6462749" y="4065700"/>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01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TextBox 25"/>
          <p:cNvSpPr txBox="1"/>
          <p:nvPr/>
        </p:nvSpPr>
        <p:spPr>
          <a:xfrm>
            <a:off x="7942622" y="4065700"/>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02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TextBox 13"/>
          <p:cNvSpPr txBox="1"/>
          <p:nvPr/>
        </p:nvSpPr>
        <p:spPr>
          <a:xfrm>
            <a:off x="4234380" y="2737595"/>
            <a:ext cx="1269244" cy="1081695"/>
          </a:xfrm>
          <a:prstGeom prst="rect">
            <a:avLst/>
          </a:prstGeom>
          <a:noFill/>
        </p:spPr>
        <p:txBody>
          <a:bodyPr wrap="square" lIns="0" tIns="0" rIns="0" bIns="0" rtlCol="0">
            <a:spAutoFit/>
          </a:bodyPr>
          <a:lstStyle/>
          <a:p>
            <a:r>
              <a:rPr lang="en-US" altLang="zh-CN" sz="7030" b="1" dirty="0" smtClean="0">
                <a:solidFill>
                  <a:schemeClr val="accent1"/>
                </a:solidFill>
                <a:latin typeface="Arial" panose="020B0604020202020204" pitchFamily="34" charset="0"/>
                <a:ea typeface="+mj-ea"/>
                <a:cs typeface="Arial" panose="020B0604020202020204" pitchFamily="34" charset="0"/>
              </a:rPr>
              <a:t>03</a:t>
            </a:r>
            <a:endParaRPr lang="zh-CN" altLang="en-US" sz="7030" b="1" dirty="0">
              <a:solidFill>
                <a:schemeClr val="accent1"/>
              </a:solidFill>
              <a:latin typeface="Arial" panose="020B0604020202020204" pitchFamily="34" charset="0"/>
              <a:ea typeface="+mj-ea"/>
              <a:cs typeface="Arial" panose="020B0604020202020204" pitchFamily="34" charset="0"/>
            </a:endParaRPr>
          </a:p>
        </p:txBody>
      </p:sp>
      <p:sp>
        <p:nvSpPr>
          <p:cNvPr id="32" name="TextBox 24"/>
          <p:cNvSpPr txBox="1"/>
          <p:nvPr/>
        </p:nvSpPr>
        <p:spPr>
          <a:xfrm>
            <a:off x="6462749" y="4355339"/>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03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TextBox 25"/>
          <p:cNvSpPr txBox="1"/>
          <p:nvPr/>
        </p:nvSpPr>
        <p:spPr>
          <a:xfrm>
            <a:off x="7942622" y="4355339"/>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04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0-#ppt_w/2"/>
                                          </p:val>
                                        </p:tav>
                                        <p:tav tm="100000">
                                          <p:val>
                                            <p:strVal val="#ppt_x"/>
                                          </p:val>
                                        </p:tav>
                                      </p:tavLst>
                                    </p:anim>
                                    <p:anim calcmode="lin" valueType="num">
                                      <p:cBhvr additive="base">
                                        <p:cTn id="14" dur="500" fill="hold"/>
                                        <p:tgtEl>
                                          <p:spTgt spid="21"/>
                                        </p:tgtEl>
                                        <p:attrNameLst>
                                          <p:attrName>ppt_y</p:attrName>
                                        </p:attrNameLst>
                                      </p:cBhvr>
                                      <p:tavLst>
                                        <p:tav tm="0">
                                          <p:val>
                                            <p:strVal val="#ppt_y"/>
                                          </p:val>
                                        </p:tav>
                                        <p:tav tm="100000">
                                          <p:val>
                                            <p:strVal val="#ppt_y"/>
                                          </p:val>
                                        </p:tav>
                                      </p:tavLst>
                                    </p:anim>
                                  </p:childTnLst>
                                </p:cTn>
                              </p:par>
                            </p:childTnLst>
                          </p:cTn>
                        </p:par>
                        <p:par>
                          <p:cTn id="15" fill="hold">
                            <p:stCondLst>
                              <p:cond delay="500"/>
                            </p:stCondLst>
                            <p:childTnLst>
                              <p:par>
                                <p:cTn id="16" presetID="22" presetClass="entr" presetSubtype="4" fill="hold" nodeType="after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wipe(down)">
                                      <p:cBhvr>
                                        <p:cTn id="18" dur="500"/>
                                        <p:tgtEl>
                                          <p:spTgt spid="24"/>
                                        </p:tgtEl>
                                      </p:cBhvr>
                                    </p:animEffect>
                                  </p:childTnLst>
                                </p:cTn>
                              </p:par>
                            </p:childTnLst>
                          </p:cTn>
                        </p:par>
                        <p:par>
                          <p:cTn id="19" fill="hold">
                            <p:stCondLst>
                              <p:cond delay="1000"/>
                            </p:stCondLst>
                            <p:childTnLst>
                              <p:par>
                                <p:cTn id="20" presetID="10" presetClass="entr" presetSubtype="0" fill="hold" nodeType="after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childTnLst>
                          </p:cTn>
                        </p:par>
                        <p:par>
                          <p:cTn id="23" fill="hold">
                            <p:stCondLst>
                              <p:cond delay="1500"/>
                            </p:stCondLst>
                            <p:childTnLst>
                              <p:par>
                                <p:cTn id="24" presetID="47" presetClass="entr" presetSubtype="0" fill="hold" grpId="0" nodeType="after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fade">
                                      <p:cBhvr>
                                        <p:cTn id="26" dur="500"/>
                                        <p:tgtEl>
                                          <p:spTgt spid="31"/>
                                        </p:tgtEl>
                                      </p:cBhvr>
                                    </p:animEffect>
                                    <p:anim calcmode="lin" valueType="num">
                                      <p:cBhvr>
                                        <p:cTn id="27" dur="500" fill="hold"/>
                                        <p:tgtEl>
                                          <p:spTgt spid="31"/>
                                        </p:tgtEl>
                                        <p:attrNameLst>
                                          <p:attrName>ppt_x</p:attrName>
                                        </p:attrNameLst>
                                      </p:cBhvr>
                                      <p:tavLst>
                                        <p:tav tm="0">
                                          <p:val>
                                            <p:strVal val="#ppt_x"/>
                                          </p:val>
                                        </p:tav>
                                        <p:tav tm="100000">
                                          <p:val>
                                            <p:strVal val="#ppt_x"/>
                                          </p:val>
                                        </p:tav>
                                      </p:tavLst>
                                    </p:anim>
                                    <p:anim calcmode="lin" valueType="num">
                                      <p:cBhvr>
                                        <p:cTn id="28" dur="500" fill="hold"/>
                                        <p:tgtEl>
                                          <p:spTgt spid="31"/>
                                        </p:tgtEl>
                                        <p:attrNameLst>
                                          <p:attrName>ppt_y</p:attrName>
                                        </p:attrNameLst>
                                      </p:cBhvr>
                                      <p:tavLst>
                                        <p:tav tm="0">
                                          <p:val>
                                            <p:strVal val="#ppt_y-.1"/>
                                          </p:val>
                                        </p:tav>
                                        <p:tav tm="100000">
                                          <p:val>
                                            <p:strVal val="#ppt_y"/>
                                          </p:val>
                                        </p:tav>
                                      </p:tavLst>
                                    </p:anim>
                                  </p:childTnLst>
                                </p:cTn>
                              </p:par>
                            </p:childTnLst>
                          </p:cTn>
                        </p:par>
                        <p:par>
                          <p:cTn id="29" fill="hold">
                            <p:stCondLst>
                              <p:cond delay="2000"/>
                            </p:stCondLst>
                            <p:childTnLst>
                              <p:par>
                                <p:cTn id="30" presetID="12" presetClass="entr" presetSubtype="8"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p:tgtEl>
                                          <p:spTgt spid="23"/>
                                        </p:tgtEl>
                                        <p:attrNameLst>
                                          <p:attrName>ppt_x</p:attrName>
                                        </p:attrNameLst>
                                      </p:cBhvr>
                                      <p:tavLst>
                                        <p:tav tm="0">
                                          <p:val>
                                            <p:strVal val="#ppt_x-#ppt_w*1.125000"/>
                                          </p:val>
                                        </p:tav>
                                        <p:tav tm="100000">
                                          <p:val>
                                            <p:strVal val="#ppt_x"/>
                                          </p:val>
                                        </p:tav>
                                      </p:tavLst>
                                    </p:anim>
                                    <p:animEffect transition="in" filter="wipe(right)">
                                      <p:cBhvr>
                                        <p:cTn id="33" dur="500"/>
                                        <p:tgtEl>
                                          <p:spTgt spid="23"/>
                                        </p:tgtEl>
                                      </p:cBhvr>
                                    </p:animEffect>
                                  </p:childTnLst>
                                </p:cTn>
                              </p:par>
                            </p:childTnLst>
                          </p:cTn>
                        </p:par>
                        <p:par>
                          <p:cTn id="34" fill="hold">
                            <p:stCondLst>
                              <p:cond delay="2500"/>
                            </p:stCondLst>
                            <p:childTnLst>
                              <p:par>
                                <p:cTn id="35" presetID="47" presetClass="entr" presetSubtype="0" fill="hold" grpId="0" nodeType="after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anim calcmode="lin" valueType="num">
                                      <p:cBhvr>
                                        <p:cTn id="38" dur="500" fill="hold"/>
                                        <p:tgtEl>
                                          <p:spTgt spid="25"/>
                                        </p:tgtEl>
                                        <p:attrNameLst>
                                          <p:attrName>ppt_x</p:attrName>
                                        </p:attrNameLst>
                                      </p:cBhvr>
                                      <p:tavLst>
                                        <p:tav tm="0">
                                          <p:val>
                                            <p:strVal val="#ppt_x"/>
                                          </p:val>
                                        </p:tav>
                                        <p:tav tm="100000">
                                          <p:val>
                                            <p:strVal val="#ppt_x"/>
                                          </p:val>
                                        </p:tav>
                                      </p:tavLst>
                                    </p:anim>
                                    <p:anim calcmode="lin" valueType="num">
                                      <p:cBhvr>
                                        <p:cTn id="39" dur="500" fill="hold"/>
                                        <p:tgtEl>
                                          <p:spTgt spid="25"/>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2" presetClass="entr" presetSubtype="4"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 calcmode="lin" valueType="num">
                                      <p:cBhvr additive="base">
                                        <p:cTn id="43" dur="500" fill="hold"/>
                                        <p:tgtEl>
                                          <p:spTgt spid="29"/>
                                        </p:tgtEl>
                                        <p:attrNameLst>
                                          <p:attrName>ppt_x</p:attrName>
                                        </p:attrNameLst>
                                      </p:cBhvr>
                                      <p:tavLst>
                                        <p:tav tm="0">
                                          <p:val>
                                            <p:strVal val="#ppt_x"/>
                                          </p:val>
                                        </p:tav>
                                        <p:tav tm="100000">
                                          <p:val>
                                            <p:strVal val="#ppt_x"/>
                                          </p:val>
                                        </p:tav>
                                      </p:tavLst>
                                    </p:anim>
                                    <p:anim calcmode="lin" valueType="num">
                                      <p:cBhvr additive="base">
                                        <p:cTn id="44" dur="500" fill="hold"/>
                                        <p:tgtEl>
                                          <p:spTgt spid="2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20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500" fill="hold"/>
                                        <p:tgtEl>
                                          <p:spTgt spid="30"/>
                                        </p:tgtEl>
                                        <p:attrNameLst>
                                          <p:attrName>ppt_x</p:attrName>
                                        </p:attrNameLst>
                                      </p:cBhvr>
                                      <p:tavLst>
                                        <p:tav tm="0">
                                          <p:val>
                                            <p:strVal val="#ppt_x"/>
                                          </p:val>
                                        </p:tav>
                                        <p:tav tm="100000">
                                          <p:val>
                                            <p:strVal val="#ppt_x"/>
                                          </p:val>
                                        </p:tav>
                                      </p:tavLst>
                                    </p:anim>
                                    <p:anim calcmode="lin" valueType="num">
                                      <p:cBhvr additive="base">
                                        <p:cTn id="48" dur="500" fill="hold"/>
                                        <p:tgtEl>
                                          <p:spTgt spid="30"/>
                                        </p:tgtEl>
                                        <p:attrNameLst>
                                          <p:attrName>ppt_y</p:attrName>
                                        </p:attrNameLst>
                                      </p:cBhvr>
                                      <p:tavLst>
                                        <p:tav tm="0">
                                          <p:val>
                                            <p:strVal val="1+#ppt_h/2"/>
                                          </p:val>
                                        </p:tav>
                                        <p:tav tm="100000">
                                          <p:val>
                                            <p:strVal val="#ppt_y"/>
                                          </p:val>
                                        </p:tav>
                                      </p:tavLst>
                                    </p:anim>
                                  </p:childTnLst>
                                </p:cTn>
                              </p:par>
                            </p:childTnLst>
                          </p:cTn>
                        </p:par>
                        <p:par>
                          <p:cTn id="49" fill="hold">
                            <p:stCondLst>
                              <p:cond delay="3500"/>
                            </p:stCondLst>
                            <p:childTnLst>
                              <p:par>
                                <p:cTn id="50" presetID="2" presetClass="entr" presetSubtype="4" fill="hold" grpId="0" nodeType="afterEffect">
                                  <p:stCondLst>
                                    <p:cond delay="0"/>
                                  </p:stCondLst>
                                  <p:childTnLst>
                                    <p:set>
                                      <p:cBhvr>
                                        <p:cTn id="51" dur="1" fill="hold">
                                          <p:stCondLst>
                                            <p:cond delay="0"/>
                                          </p:stCondLst>
                                        </p:cTn>
                                        <p:tgtEl>
                                          <p:spTgt spid="32"/>
                                        </p:tgtEl>
                                        <p:attrNameLst>
                                          <p:attrName>style.visibility</p:attrName>
                                        </p:attrNameLst>
                                      </p:cBhvr>
                                      <p:to>
                                        <p:strVal val="visible"/>
                                      </p:to>
                                    </p:set>
                                    <p:anim calcmode="lin" valueType="num">
                                      <p:cBhvr additive="base">
                                        <p:cTn id="52" dur="500" fill="hold"/>
                                        <p:tgtEl>
                                          <p:spTgt spid="32"/>
                                        </p:tgtEl>
                                        <p:attrNameLst>
                                          <p:attrName>ppt_x</p:attrName>
                                        </p:attrNameLst>
                                      </p:cBhvr>
                                      <p:tavLst>
                                        <p:tav tm="0">
                                          <p:val>
                                            <p:strVal val="#ppt_x"/>
                                          </p:val>
                                        </p:tav>
                                        <p:tav tm="100000">
                                          <p:val>
                                            <p:strVal val="#ppt_x"/>
                                          </p:val>
                                        </p:tav>
                                      </p:tavLst>
                                    </p:anim>
                                    <p:anim calcmode="lin" valueType="num">
                                      <p:cBhvr additive="base">
                                        <p:cTn id="53" dur="500" fill="hold"/>
                                        <p:tgtEl>
                                          <p:spTgt spid="32"/>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200"/>
                                  </p:stCondLst>
                                  <p:childTnLst>
                                    <p:set>
                                      <p:cBhvr>
                                        <p:cTn id="55" dur="1" fill="hold">
                                          <p:stCondLst>
                                            <p:cond delay="0"/>
                                          </p:stCondLst>
                                        </p:cTn>
                                        <p:tgtEl>
                                          <p:spTgt spid="33"/>
                                        </p:tgtEl>
                                        <p:attrNameLst>
                                          <p:attrName>style.visibility</p:attrName>
                                        </p:attrNameLst>
                                      </p:cBhvr>
                                      <p:to>
                                        <p:strVal val="visible"/>
                                      </p:to>
                                    </p:set>
                                    <p:anim calcmode="lin" valueType="num">
                                      <p:cBhvr additive="base">
                                        <p:cTn id="56" dur="500" fill="hold"/>
                                        <p:tgtEl>
                                          <p:spTgt spid="33"/>
                                        </p:tgtEl>
                                        <p:attrNameLst>
                                          <p:attrName>ppt_x</p:attrName>
                                        </p:attrNameLst>
                                      </p:cBhvr>
                                      <p:tavLst>
                                        <p:tav tm="0">
                                          <p:val>
                                            <p:strVal val="#ppt_x"/>
                                          </p:val>
                                        </p:tav>
                                        <p:tav tm="100000">
                                          <p:val>
                                            <p:strVal val="#ppt_x"/>
                                          </p:val>
                                        </p:tav>
                                      </p:tavLst>
                                    </p:anim>
                                    <p:anim calcmode="lin" valueType="num">
                                      <p:cBhvr additive="base">
                                        <p:cTn id="57"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5" grpId="0"/>
      <p:bldP spid="29" grpId="0"/>
      <p:bldP spid="30" grpId="0"/>
      <p:bldP spid="31" grpId="0"/>
      <p:bldP spid="32" grpId="0"/>
      <p:bldP spid="3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p:nvPr/>
        </p:nvGrpSpPr>
        <p:grpSpPr bwMode="auto">
          <a:xfrm>
            <a:off x="4559352" y="2793959"/>
            <a:ext cx="5644686" cy="2211976"/>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670">
                <a:defRPr/>
              </a:pPr>
              <a:endParaRPr lang="zh-CN" altLang="en-US" sz="1805"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670">
                <a:defRPr/>
              </a:pPr>
              <a:endParaRPr lang="zh-CN" altLang="en-US" sz="1805"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670">
                <a:defRPr/>
              </a:pPr>
              <a:endParaRPr lang="zh-CN" altLang="en-US" sz="1805"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6395" y="3217381"/>
            <a:ext cx="3217647" cy="443143"/>
          </a:xfrm>
          <a:prstGeom prst="rect">
            <a:avLst/>
          </a:prstGeom>
          <a:noFill/>
          <a:ln w="9525" algn="ctr">
            <a:noFill/>
            <a:miter lim="800000"/>
          </a:ln>
        </p:spPr>
        <p:txBody>
          <a:bodyPr wrap="square" lIns="0" tIns="0" rIns="0" bIns="0">
            <a:spAutoFit/>
          </a:bodyPr>
          <a:lstStyle/>
          <a:p>
            <a:pPr algn="just" latinLnBrk="1">
              <a:lnSpc>
                <a:spcPct val="120000"/>
              </a:lnSpc>
            </a:pPr>
            <a:r>
              <a:rPr kumimoji="1"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6394" y="4311268"/>
            <a:ext cx="3269848" cy="443143"/>
          </a:xfrm>
          <a:prstGeom prst="rect">
            <a:avLst/>
          </a:prstGeom>
          <a:noFill/>
          <a:ln w="9525" algn="ctr">
            <a:noFill/>
            <a:miter lim="800000"/>
          </a:ln>
        </p:spPr>
        <p:txBody>
          <a:bodyPr wrap="square" lIns="0" tIns="0" rIns="0" bIns="0">
            <a:spAutoFit/>
          </a:bodyPr>
          <a:lstStyle/>
          <a:p>
            <a:pPr algn="just" latinLnBrk="1">
              <a:lnSpc>
                <a:spcPct val="120000"/>
              </a:lnSpc>
            </a:pP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6395" y="5405155"/>
            <a:ext cx="3217647" cy="443143"/>
          </a:xfrm>
          <a:prstGeom prst="rect">
            <a:avLst/>
          </a:prstGeom>
          <a:noFill/>
          <a:ln w="9525" algn="ctr">
            <a:noFill/>
            <a:miter lim="800000"/>
          </a:ln>
        </p:spPr>
        <p:txBody>
          <a:bodyPr wrap="square" lIns="0" tIns="0" rIns="0" bIns="0">
            <a:spAutoFit/>
          </a:bodyPr>
          <a:lstStyle/>
          <a:p>
            <a:pPr algn="just" latinLnBrk="1">
              <a:lnSpc>
                <a:spcPct val="120000"/>
              </a:lnSpc>
            </a:pP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6395" y="2939854"/>
            <a:ext cx="1916474" cy="258500"/>
          </a:xfrm>
          <a:prstGeom prst="rect">
            <a:avLst/>
          </a:prstGeom>
          <a:noFill/>
          <a:ln w="9525" algn="ctr">
            <a:noFill/>
            <a:miter lim="800000"/>
          </a:ln>
          <a:effectLst/>
        </p:spPr>
        <p:txBody>
          <a:bodyPr wrap="square" lIns="0" tIns="0" rIns="0" bIns="0">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6395" y="5157803"/>
            <a:ext cx="1256599" cy="258500"/>
          </a:xfrm>
          <a:prstGeom prst="rect">
            <a:avLst/>
          </a:prstGeom>
          <a:noFill/>
          <a:ln w="9525" algn="ctr">
            <a:noFill/>
            <a:miter lim="800000"/>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6395" y="4048829"/>
            <a:ext cx="1256599" cy="258500"/>
          </a:xfrm>
          <a:prstGeom prst="rect">
            <a:avLst/>
          </a:prstGeom>
          <a:noFill/>
          <a:ln w="9525" algn="ctr">
            <a:noFill/>
            <a:miter lim="800000"/>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9539" y="3999289"/>
            <a:ext cx="3679629" cy="1884340"/>
            <a:chOff x="1047907" y="3811318"/>
            <a:chExt cx="3673475" cy="1881188"/>
          </a:xfrm>
        </p:grpSpPr>
        <p:grpSp>
          <p:nvGrpSpPr>
            <p:cNvPr id="6" name="Group 5"/>
            <p:cNvGrpSpPr/>
            <p:nvPr/>
          </p:nvGrpSpPr>
          <p:grpSpPr bwMode="auto">
            <a:xfrm>
              <a:off x="1047907" y="3965306"/>
              <a:ext cx="3673475" cy="1727200"/>
              <a:chOff x="1728" y="3024"/>
              <a:chExt cx="2304" cy="1080"/>
            </a:xfrm>
          </p:grpSpPr>
          <p:sp>
            <p:nvSpPr>
              <p:cNvPr id="8" name="Freeform 5"/>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just">
                  <a:lnSpc>
                    <a:spcPct val="120000"/>
                  </a:lnSpc>
                </a:pPr>
                <a:endParaRPr lang="zh-CN" altLang="en-US" sz="780"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14:hiddenLine>
                </a:ext>
              </a:extLst>
            </p:spPr>
            <p:txBody>
              <a:bodyPr/>
              <a:lstStyle/>
              <a:p>
                <a:pPr algn="just">
                  <a:lnSpc>
                    <a:spcPct val="120000"/>
                  </a:lnSpc>
                </a:pPr>
                <a:endParaRPr lang="zh-CN" altLang="en-US" sz="780"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fontAlgn="ctr" hangingPunct="0">
                <a:lnSpc>
                  <a:spcPct val="120000"/>
                </a:lnSpc>
                <a:spcBef>
                  <a:spcPct val="20000"/>
                </a:spcBef>
                <a:buClr>
                  <a:schemeClr val="accent1"/>
                </a:buClr>
                <a:buSzPct val="60000"/>
                <a:buFont typeface="Wingdings" panose="05000000000000000000" pitchFamily="2" charset="2"/>
                <a:buChar char="l"/>
                <a:defRPr sz="2000" b="1">
                  <a:solidFill>
                    <a:schemeClr val="tx1"/>
                  </a:solidFill>
                  <a:latin typeface="Arial" panose="020B0604020202020204" pitchFamily="34" charset="0"/>
                  <a:ea typeface="微软雅黑" panose="020B0503020204020204" pitchFamily="34" charset="-122"/>
                </a:defRPr>
              </a:lvl1pPr>
              <a:lvl2pPr marL="742950" indent="-285750" eaLnBrk="0" fontAlgn="ctr" hangingPunct="0">
                <a:lnSpc>
                  <a:spcPct val="120000"/>
                </a:lnSpc>
                <a:spcBef>
                  <a:spcPct val="20000"/>
                </a:spcBef>
                <a:buClr>
                  <a:schemeClr val="accent1"/>
                </a:buClr>
                <a:buSzPct val="60000"/>
                <a:buFont typeface="Wingdings" panose="05000000000000000000" pitchFamily="2" charset="2"/>
                <a:buChar char="l"/>
                <a:defRPr>
                  <a:solidFill>
                    <a:schemeClr val="tx1"/>
                  </a:solidFill>
                  <a:latin typeface="Arial" panose="020B0604020202020204" pitchFamily="34" charset="0"/>
                  <a:ea typeface="微软雅黑" panose="020B0503020204020204" pitchFamily="34" charset="-122"/>
                </a:defRPr>
              </a:lvl2pPr>
              <a:lvl3pPr marL="1143000" indent="-228600" eaLnBrk="0" fontAlgn="ctr" hangingPunct="0">
                <a:lnSpc>
                  <a:spcPct val="120000"/>
                </a:lnSpc>
                <a:spcBef>
                  <a:spcPct val="20000"/>
                </a:spcBef>
                <a:buClr>
                  <a:schemeClr val="accent1"/>
                </a:buClr>
                <a:buSzPct val="60000"/>
                <a:buFont typeface="Wingdings" panose="05000000000000000000" pitchFamily="2" charset="2"/>
                <a:buChar char="l"/>
                <a:defRPr sz="1600">
                  <a:solidFill>
                    <a:schemeClr val="tx1"/>
                  </a:solidFill>
                  <a:latin typeface="Arial" panose="020B0604020202020204" pitchFamily="34" charset="0"/>
                  <a:ea typeface="微软雅黑" panose="020B0503020204020204" pitchFamily="34" charset="-122"/>
                </a:defRPr>
              </a:lvl3pPr>
              <a:lvl4pPr marL="1600200" indent="-228600" eaLnBrk="0" fontAlgn="ctr" hangingPunct="0">
                <a:lnSpc>
                  <a:spcPct val="120000"/>
                </a:lnSpc>
                <a:spcBef>
                  <a:spcPct val="20000"/>
                </a:spcBef>
                <a:buClr>
                  <a:schemeClr val="accent1"/>
                </a:buClr>
                <a:buSzPct val="60000"/>
                <a:buFont typeface="Wingdings" panose="05000000000000000000" pitchFamily="2" charset="2"/>
                <a:buChar char="l"/>
                <a:defRPr sz="1400">
                  <a:solidFill>
                    <a:schemeClr val="tx1"/>
                  </a:solidFill>
                  <a:latin typeface="Arial" panose="020B0604020202020204" pitchFamily="34" charset="0"/>
                  <a:ea typeface="微软雅黑" panose="020B0503020204020204" pitchFamily="34" charset="-122"/>
                </a:defRPr>
              </a:lvl4pPr>
              <a:lvl5pPr marL="2057400" indent="-228600" eaLnBrk="0" fontAlgn="ctr" hangingPunct="0">
                <a:lnSpc>
                  <a:spcPct val="120000"/>
                </a:lnSpc>
                <a:spcBef>
                  <a:spcPct val="20000"/>
                </a:spcBef>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9pPr>
            </a:lstStyle>
            <a:p>
              <a:pPr algn="just" defTabSz="915670" eaLnBrk="1" fontAlgn="base" hangingPunct="1">
                <a:spcBef>
                  <a:spcPts val="0"/>
                </a:spcBef>
                <a:buClrTx/>
                <a:buSzTx/>
                <a:buNone/>
                <a:defRPr/>
              </a:pPr>
              <a:endParaRPr lang="zh-CN" altLang="en-US" sz="780" b="0" kern="0">
                <a:solidFill>
                  <a:srgbClr val="000000"/>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1754" y="2975232"/>
            <a:ext cx="2488600" cy="1544044"/>
            <a:chOff x="1659095" y="2788969"/>
            <a:chExt cx="2484437" cy="1541462"/>
          </a:xfrm>
        </p:grpSpPr>
        <p:grpSp>
          <p:nvGrpSpPr>
            <p:cNvPr id="11" name="Group 8"/>
            <p:cNvGrpSpPr/>
            <p:nvPr/>
          </p:nvGrpSpPr>
          <p:grpSpPr bwMode="auto">
            <a:xfrm>
              <a:off x="1659095" y="2957244"/>
              <a:ext cx="2484437" cy="1373187"/>
              <a:chOff x="2016" y="1944"/>
              <a:chExt cx="1728" cy="936"/>
            </a:xfrm>
          </p:grpSpPr>
          <p:sp>
            <p:nvSpPr>
              <p:cNvPr id="13" name="Freeform 9"/>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algn="just">
                  <a:lnSpc>
                    <a:spcPct val="120000"/>
                  </a:lnSpc>
                </a:pPr>
                <a:endParaRPr lang="zh-CN" altLang="en-US" sz="780"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14:hiddenLine>
                </a:ext>
              </a:extLst>
            </p:spPr>
            <p:txBody>
              <a:bodyPr/>
              <a:lstStyle/>
              <a:p>
                <a:pPr algn="just">
                  <a:lnSpc>
                    <a:spcPct val="120000"/>
                  </a:lnSpc>
                </a:pPr>
                <a:endParaRPr lang="zh-CN" altLang="en-US" sz="780"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14:hiddenLine>
              </a:ext>
            </a:extLst>
          </p:spPr>
          <p:txBody>
            <a:bodyPr wrap="none" anchor="ctr"/>
            <a:lstStyle>
              <a:lvl1pPr eaLnBrk="0" fontAlgn="ctr" hangingPunct="0">
                <a:lnSpc>
                  <a:spcPct val="120000"/>
                </a:lnSpc>
                <a:spcBef>
                  <a:spcPct val="20000"/>
                </a:spcBef>
                <a:buClr>
                  <a:schemeClr val="accent1"/>
                </a:buClr>
                <a:buSzPct val="60000"/>
                <a:buFont typeface="Wingdings" panose="05000000000000000000" pitchFamily="2" charset="2"/>
                <a:buChar char="l"/>
                <a:defRPr sz="2000" b="1">
                  <a:solidFill>
                    <a:schemeClr val="tx1"/>
                  </a:solidFill>
                  <a:latin typeface="Arial" panose="020B0604020202020204" pitchFamily="34" charset="0"/>
                  <a:ea typeface="微软雅黑" panose="020B0503020204020204" pitchFamily="34" charset="-122"/>
                </a:defRPr>
              </a:lvl1pPr>
              <a:lvl2pPr marL="742950" indent="-285750" eaLnBrk="0" fontAlgn="ctr" hangingPunct="0">
                <a:lnSpc>
                  <a:spcPct val="120000"/>
                </a:lnSpc>
                <a:spcBef>
                  <a:spcPct val="20000"/>
                </a:spcBef>
                <a:buClr>
                  <a:schemeClr val="accent1"/>
                </a:buClr>
                <a:buSzPct val="60000"/>
                <a:buFont typeface="Wingdings" panose="05000000000000000000" pitchFamily="2" charset="2"/>
                <a:buChar char="l"/>
                <a:defRPr>
                  <a:solidFill>
                    <a:schemeClr val="tx1"/>
                  </a:solidFill>
                  <a:latin typeface="Arial" panose="020B0604020202020204" pitchFamily="34" charset="0"/>
                  <a:ea typeface="微软雅黑" panose="020B0503020204020204" pitchFamily="34" charset="-122"/>
                </a:defRPr>
              </a:lvl2pPr>
              <a:lvl3pPr marL="1143000" indent="-228600" eaLnBrk="0" fontAlgn="ctr" hangingPunct="0">
                <a:lnSpc>
                  <a:spcPct val="120000"/>
                </a:lnSpc>
                <a:spcBef>
                  <a:spcPct val="20000"/>
                </a:spcBef>
                <a:buClr>
                  <a:schemeClr val="accent1"/>
                </a:buClr>
                <a:buSzPct val="60000"/>
                <a:buFont typeface="Wingdings" panose="05000000000000000000" pitchFamily="2" charset="2"/>
                <a:buChar char="l"/>
                <a:defRPr sz="1600">
                  <a:solidFill>
                    <a:schemeClr val="tx1"/>
                  </a:solidFill>
                  <a:latin typeface="Arial" panose="020B0604020202020204" pitchFamily="34" charset="0"/>
                  <a:ea typeface="微软雅黑" panose="020B0503020204020204" pitchFamily="34" charset="-122"/>
                </a:defRPr>
              </a:lvl3pPr>
              <a:lvl4pPr marL="1600200" indent="-228600" eaLnBrk="0" fontAlgn="ctr" hangingPunct="0">
                <a:lnSpc>
                  <a:spcPct val="120000"/>
                </a:lnSpc>
                <a:spcBef>
                  <a:spcPct val="20000"/>
                </a:spcBef>
                <a:buClr>
                  <a:schemeClr val="accent1"/>
                </a:buClr>
                <a:buSzPct val="60000"/>
                <a:buFont typeface="Wingdings" panose="05000000000000000000" pitchFamily="2" charset="2"/>
                <a:buChar char="l"/>
                <a:defRPr sz="1400">
                  <a:solidFill>
                    <a:schemeClr val="tx1"/>
                  </a:solidFill>
                  <a:latin typeface="Arial" panose="020B0604020202020204" pitchFamily="34" charset="0"/>
                  <a:ea typeface="微软雅黑" panose="020B0503020204020204" pitchFamily="34" charset="-122"/>
                </a:defRPr>
              </a:lvl4pPr>
              <a:lvl5pPr marL="2057400" indent="-228600" eaLnBrk="0" fontAlgn="ctr" hangingPunct="0">
                <a:lnSpc>
                  <a:spcPct val="120000"/>
                </a:lnSpc>
                <a:spcBef>
                  <a:spcPct val="20000"/>
                </a:spcBef>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Arial" panose="020B0604020202020204" pitchFamily="34" charset="0"/>
                  <a:ea typeface="微软雅黑" panose="020B0503020204020204" pitchFamily="34" charset="-122"/>
                </a:defRPr>
              </a:lvl9pPr>
            </a:lstStyle>
            <a:p>
              <a:pPr algn="just" defTabSz="915670" eaLnBrk="1" fontAlgn="base" hangingPunct="1">
                <a:spcBef>
                  <a:spcPts val="0"/>
                </a:spcBef>
                <a:buClrTx/>
                <a:buSzTx/>
                <a:buNone/>
                <a:defRPr/>
              </a:pPr>
              <a:endParaRPr lang="zh-CN" altLang="en-US" sz="780" b="0" kern="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p:nvPr/>
        </p:nvSpPr>
        <p:spPr bwMode="auto">
          <a:xfrm>
            <a:off x="3859681" y="1820768"/>
            <a:ext cx="1432734" cy="1469310"/>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p:spPr>
        <p:txBody>
          <a:bodyPr wrap="none" anchor="ctr"/>
          <a:lstStyle/>
          <a:p>
            <a:pPr algn="just" defTabSz="915670">
              <a:lnSpc>
                <a:spcPct val="120000"/>
              </a:lnSpc>
              <a:defRPr/>
            </a:pPr>
            <a:endParaRPr lang="zh-CN" altLang="en-US" sz="780"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90296" y="3813695"/>
            <a:ext cx="459409" cy="443617"/>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595" tIns="45796" rIns="91595" bIns="45796" numCol="1" anchor="t" anchorCtr="0" compatLnSpc="1"/>
          <a:lstStyle/>
          <a:p>
            <a:pPr algn="just">
              <a:lnSpc>
                <a:spcPct val="120000"/>
              </a:lnSpc>
            </a:pPr>
            <a:endParaRPr lang="id-ID" sz="78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7679" y="2554034"/>
            <a:ext cx="480357" cy="480867"/>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595" tIns="45796" rIns="91595" bIns="45796" numCol="1" anchor="t" anchorCtr="0" compatLnSpc="1"/>
          <a:lstStyle/>
          <a:p>
            <a:pPr algn="just">
              <a:lnSpc>
                <a:spcPct val="120000"/>
              </a:lnSpc>
            </a:pPr>
            <a:endParaRPr lang="en-US" sz="78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60726" y="5173945"/>
            <a:ext cx="452232" cy="443617"/>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595" tIns="45796" rIns="91595" bIns="45796" numCol="1" anchor="t" anchorCtr="0" compatLnSpc="1"/>
            <a:lstStyle/>
            <a:p>
              <a:pPr algn="just">
                <a:lnSpc>
                  <a:spcPct val="120000"/>
                </a:lnSpc>
              </a:pPr>
              <a:endParaRPr lang="id-ID" sz="78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595" tIns="45796" rIns="91595" bIns="45796" numCol="1" anchor="t" anchorCtr="0" compatLnSpc="1"/>
            <a:lstStyle/>
            <a:p>
              <a:pPr algn="just">
                <a:lnSpc>
                  <a:spcPct val="120000"/>
                </a:lnSpc>
              </a:pPr>
              <a:endParaRPr lang="id-ID" sz="78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595" tIns="45796" rIns="91595" bIns="45796" numCol="1" anchor="t" anchorCtr="0" compatLnSpc="1"/>
            <a:lstStyle/>
            <a:p>
              <a:pPr algn="just">
                <a:lnSpc>
                  <a:spcPct val="120000"/>
                </a:lnSpc>
              </a:pPr>
              <a:endParaRPr lang="id-ID" sz="78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595" tIns="45796" rIns="91595" bIns="45796" numCol="1" anchor="t" anchorCtr="0" compatLnSpc="1"/>
            <a:lstStyle/>
            <a:p>
              <a:pPr algn="just">
                <a:lnSpc>
                  <a:spcPct val="120000"/>
                </a:lnSpc>
              </a:pPr>
              <a:endParaRPr lang="id-ID" sz="78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4" name="文本框 33"/>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5" name="文本框 34"/>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596727" y="-18387"/>
            <a:ext cx="6544182" cy="6837376"/>
          </a:xfrm>
          <a:custGeom>
            <a:avLst/>
            <a:gdLst>
              <a:gd name="connsiteX0" fmla="*/ 782763 w 2618967"/>
              <a:gd name="connsiteY0" fmla="*/ 0 h 2736304"/>
              <a:gd name="connsiteX1" fmla="*/ 2618967 w 2618967"/>
              <a:gd name="connsiteY1" fmla="*/ 0 h 2736304"/>
              <a:gd name="connsiteX2" fmla="*/ 1831243 w 2618967"/>
              <a:gd name="connsiteY2" fmla="*/ 2736304 h 2736304"/>
              <a:gd name="connsiteX3" fmla="*/ 0 w 2618967"/>
              <a:gd name="connsiteY3" fmla="*/ 2736304 h 2736304"/>
              <a:gd name="connsiteX4" fmla="*/ 0 w 2618967"/>
              <a:gd name="connsiteY4" fmla="*/ 2719071 h 2736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8967" h="2736304">
                <a:moveTo>
                  <a:pt x="782763" y="0"/>
                </a:moveTo>
                <a:lnTo>
                  <a:pt x="2618967" y="0"/>
                </a:lnTo>
                <a:lnTo>
                  <a:pt x="1831243" y="2736304"/>
                </a:lnTo>
                <a:lnTo>
                  <a:pt x="0" y="2736304"/>
                </a:lnTo>
                <a:lnTo>
                  <a:pt x="0" y="2719071"/>
                </a:lnTo>
                <a:close/>
              </a:path>
            </a:pathLst>
          </a:cu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2"/>
          <p:cNvSpPr txBox="1"/>
          <p:nvPr/>
        </p:nvSpPr>
        <p:spPr>
          <a:xfrm>
            <a:off x="3868819" y="1168053"/>
            <a:ext cx="8352209" cy="972574"/>
          </a:xfrm>
          <a:prstGeom prst="rect">
            <a:avLst/>
          </a:prstGeom>
          <a:noFill/>
        </p:spPr>
        <p:txBody>
          <a:bodyPr wrap="square" rtlCol="0">
            <a:spAutoFit/>
          </a:bodyPr>
          <a:lstStyle/>
          <a:p>
            <a:pPr algn="just">
              <a:lnSpc>
                <a:spcPct val="130000"/>
              </a:lnSpc>
            </a:pPr>
            <a:r>
              <a:rPr lang="en-US" altLang="zh-CN" sz="44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4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5" name="TextBox 32"/>
          <p:cNvSpPr txBox="1"/>
          <p:nvPr/>
        </p:nvSpPr>
        <p:spPr>
          <a:xfrm>
            <a:off x="6861423" y="2428660"/>
            <a:ext cx="5040560" cy="3529330"/>
          </a:xfrm>
          <a:prstGeom prst="rect">
            <a:avLst/>
          </a:prstGeom>
          <a:noFill/>
        </p:spPr>
        <p:txBody>
          <a:bodyPr wrap="square" rtlCol="0">
            <a:spAutoFit/>
          </a:bodyPr>
          <a:lstStyle/>
          <a:p>
            <a:pPr algn="just">
              <a:lnSpc>
                <a:spcPct val="130000"/>
              </a:lnSpc>
            </a:pPr>
            <a:r>
              <a:rPr lang="zh-CN" altLang="en-US" sz="20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altLang="zh-CN" sz="2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r>
              <a:rPr lang="zh-CN" alt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 </a:t>
            </a: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9" name="文本框 8"/>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0" name="文本框 9"/>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50" fill="hold"/>
                                        <p:tgtEl>
                                          <p:spTgt spid="4"/>
                                        </p:tgtEl>
                                        <p:attrNameLst>
                                          <p:attrName>ppt_x</p:attrName>
                                        </p:attrNameLst>
                                      </p:cBhvr>
                                      <p:tavLst>
                                        <p:tav tm="0">
                                          <p:val>
                                            <p:strVal val="0-#ppt_w/2"/>
                                          </p:val>
                                        </p:tav>
                                        <p:tav tm="100000">
                                          <p:val>
                                            <p:strVal val="#ppt_x"/>
                                          </p:val>
                                        </p:tav>
                                      </p:tavLst>
                                    </p:anim>
                                    <p:anim calcmode="lin" valueType="num">
                                      <p:cBhvr additive="base">
                                        <p:cTn id="17" dur="25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50" fill="hold"/>
                                        <p:tgtEl>
                                          <p:spTgt spid="5"/>
                                        </p:tgtEl>
                                        <p:attrNameLst>
                                          <p:attrName>ppt_x</p:attrName>
                                        </p:attrNameLst>
                                      </p:cBhvr>
                                      <p:tavLst>
                                        <p:tav tm="0">
                                          <p:val>
                                            <p:strVal val="0-#ppt_w/2"/>
                                          </p:val>
                                        </p:tav>
                                        <p:tav tm="100000">
                                          <p:val>
                                            <p:strVal val="#ppt_x"/>
                                          </p:val>
                                        </p:tav>
                                      </p:tavLst>
                                    </p:anim>
                                    <p:anim calcmode="lin" valueType="num">
                                      <p:cBhvr additive="base">
                                        <p:cTn id="22" dur="2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4"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Elbow Connector 6"/>
          <p:cNvCxnSpPr/>
          <p:nvPr/>
        </p:nvCxnSpPr>
        <p:spPr>
          <a:xfrm>
            <a:off x="6981620" y="3866433"/>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Elbow Connector 7"/>
          <p:cNvCxnSpPr/>
          <p:nvPr/>
        </p:nvCxnSpPr>
        <p:spPr>
          <a:xfrm flipV="1">
            <a:off x="6967664" y="313063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Elbow Connector 8"/>
          <p:cNvCxnSpPr/>
          <p:nvPr/>
        </p:nvCxnSpPr>
        <p:spPr>
          <a:xfrm flipH="1">
            <a:off x="5029153" y="388480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10" name="Group 9"/>
          <p:cNvGrpSpPr/>
          <p:nvPr/>
        </p:nvGrpSpPr>
        <p:grpSpPr>
          <a:xfrm>
            <a:off x="7892001" y="2782926"/>
            <a:ext cx="3006691" cy="700835"/>
            <a:chOff x="7699508" y="2223969"/>
            <a:chExt cx="3283266" cy="765303"/>
          </a:xfrm>
        </p:grpSpPr>
        <p:sp>
          <p:nvSpPr>
            <p:cNvPr id="11" name="Round Same Side Corner Rectangle 10"/>
            <p:cNvSpPr/>
            <p:nvPr/>
          </p:nvSpPr>
          <p:spPr>
            <a:xfrm rot="5400000">
              <a:off x="9371697" y="1378195"/>
              <a:ext cx="765300" cy="2456854"/>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ound Same Side Corner Rectangle 13"/>
            <p:cNvSpPr/>
            <p:nvPr/>
          </p:nvSpPr>
          <p:spPr>
            <a:xfrm rot="16200000">
              <a:off x="7730064" y="21934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7892001" y="3761530"/>
            <a:ext cx="3006691" cy="700834"/>
            <a:chOff x="7699508" y="3292593"/>
            <a:chExt cx="3283266" cy="765302"/>
          </a:xfrm>
        </p:grpSpPr>
        <p:sp>
          <p:nvSpPr>
            <p:cNvPr id="17" name="Round Same Side Corner Rectangle 16"/>
            <p:cNvSpPr/>
            <p:nvPr/>
          </p:nvSpPr>
          <p:spPr>
            <a:xfrm rot="5400000">
              <a:off x="9371697" y="2446818"/>
              <a:ext cx="765300" cy="2456854"/>
            </a:xfrm>
            <a:prstGeom prst="round2SameRect">
              <a:avLst>
                <a:gd name="adj1" fmla="val 50000"/>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 Same Side Corner Rectangle 19"/>
            <p:cNvSpPr/>
            <p:nvPr/>
          </p:nvSpPr>
          <p:spPr>
            <a:xfrm rot="16200000">
              <a:off x="7730064" y="32620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21"/>
          <p:cNvGrpSpPr/>
          <p:nvPr/>
        </p:nvGrpSpPr>
        <p:grpSpPr>
          <a:xfrm>
            <a:off x="1982587" y="2794553"/>
            <a:ext cx="3006691" cy="700834"/>
            <a:chOff x="1246506" y="2236667"/>
            <a:chExt cx="3283266" cy="765302"/>
          </a:xfrm>
        </p:grpSpPr>
        <p:sp>
          <p:nvSpPr>
            <p:cNvPr id="23" name="Round Same Side Corner Rectangle 22"/>
            <p:cNvSpPr/>
            <p:nvPr/>
          </p:nvSpPr>
          <p:spPr>
            <a:xfrm rot="5400000" flipH="1" flipV="1">
              <a:off x="2092283" y="1390890"/>
              <a:ext cx="765300" cy="2456854"/>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ound Same Side Corner Rectangle 25"/>
            <p:cNvSpPr/>
            <p:nvPr/>
          </p:nvSpPr>
          <p:spPr>
            <a:xfrm rot="16200000" flipH="1" flipV="1">
              <a:off x="3733916" y="22061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Group 27"/>
          <p:cNvGrpSpPr/>
          <p:nvPr/>
        </p:nvGrpSpPr>
        <p:grpSpPr>
          <a:xfrm>
            <a:off x="1982587" y="3773159"/>
            <a:ext cx="3006691" cy="700835"/>
            <a:chOff x="1246506" y="3305290"/>
            <a:chExt cx="3283266" cy="765303"/>
          </a:xfrm>
        </p:grpSpPr>
        <p:sp>
          <p:nvSpPr>
            <p:cNvPr id="29" name="Round Same Side Corner Rectangle 28"/>
            <p:cNvSpPr/>
            <p:nvPr/>
          </p:nvSpPr>
          <p:spPr>
            <a:xfrm rot="5400000" flipH="1" flipV="1">
              <a:off x="2092283" y="2459513"/>
              <a:ext cx="765300" cy="2456854"/>
            </a:xfrm>
            <a:prstGeom prst="round2SameRect">
              <a:avLst>
                <a:gd name="adj1" fmla="val 5000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ound Same Side Corner Rectangle 31"/>
            <p:cNvSpPr/>
            <p:nvPr/>
          </p:nvSpPr>
          <p:spPr>
            <a:xfrm rot="16200000" flipH="1" flipV="1">
              <a:off x="3733916" y="32747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4" name="Elbow Connector 33"/>
          <p:cNvCxnSpPr/>
          <p:nvPr/>
        </p:nvCxnSpPr>
        <p:spPr>
          <a:xfrm flipH="1" flipV="1">
            <a:off x="5029153" y="3149008"/>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36" name="Freeform 12"/>
          <p:cNvSpPr/>
          <p:nvPr/>
        </p:nvSpPr>
        <p:spPr bwMode="auto">
          <a:xfrm>
            <a:off x="5442044" y="2618210"/>
            <a:ext cx="987332" cy="985094"/>
          </a:xfrm>
          <a:custGeom>
            <a:avLst/>
            <a:gdLst>
              <a:gd name="T0" fmla="*/ 372 w 372"/>
              <a:gd name="T1" fmla="*/ 0 h 371"/>
              <a:gd name="T2" fmla="*/ 325 w 372"/>
              <a:gd name="T3" fmla="*/ 0 h 371"/>
              <a:gd name="T4" fmla="*/ 325 w 372"/>
              <a:gd name="T5" fmla="*/ 73 h 371"/>
              <a:gd name="T6" fmla="*/ 263 w 372"/>
              <a:gd name="T7" fmla="*/ 90 h 371"/>
              <a:gd name="T8" fmla="*/ 226 w 372"/>
              <a:gd name="T9" fmla="*/ 26 h 371"/>
              <a:gd name="T10" fmla="*/ 145 w 372"/>
              <a:gd name="T11" fmla="*/ 73 h 371"/>
              <a:gd name="T12" fmla="*/ 182 w 372"/>
              <a:gd name="T13" fmla="*/ 136 h 371"/>
              <a:gd name="T14" fmla="*/ 137 w 372"/>
              <a:gd name="T15" fmla="*/ 183 h 371"/>
              <a:gd name="T16" fmla="*/ 73 w 372"/>
              <a:gd name="T17" fmla="*/ 146 h 371"/>
              <a:gd name="T18" fmla="*/ 28 w 372"/>
              <a:gd name="T19" fmla="*/ 225 h 371"/>
              <a:gd name="T20" fmla="*/ 91 w 372"/>
              <a:gd name="T21" fmla="*/ 262 h 371"/>
              <a:gd name="T22" fmla="*/ 74 w 372"/>
              <a:gd name="T23" fmla="*/ 325 h 371"/>
              <a:gd name="T24" fmla="*/ 0 w 372"/>
              <a:gd name="T25" fmla="*/ 325 h 371"/>
              <a:gd name="T26" fmla="*/ 0 w 372"/>
              <a:gd name="T27" fmla="*/ 371 h 371"/>
              <a:gd name="T28" fmla="*/ 372 w 372"/>
              <a:gd name="T29" fmla="*/ 371 h 371"/>
              <a:gd name="T30" fmla="*/ 372 w 372"/>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0"/>
                </a:moveTo>
                <a:cubicBezTo>
                  <a:pt x="325" y="0"/>
                  <a:pt x="325" y="0"/>
                  <a:pt x="325" y="0"/>
                </a:cubicBezTo>
                <a:cubicBezTo>
                  <a:pt x="325" y="73"/>
                  <a:pt x="325" y="73"/>
                  <a:pt x="325" y="73"/>
                </a:cubicBezTo>
                <a:cubicBezTo>
                  <a:pt x="304" y="77"/>
                  <a:pt x="282" y="83"/>
                  <a:pt x="263" y="90"/>
                </a:cubicBezTo>
                <a:cubicBezTo>
                  <a:pt x="226" y="26"/>
                  <a:pt x="226" y="26"/>
                  <a:pt x="226" y="26"/>
                </a:cubicBezTo>
                <a:cubicBezTo>
                  <a:pt x="145" y="73"/>
                  <a:pt x="145" y="73"/>
                  <a:pt x="145" y="73"/>
                </a:cubicBezTo>
                <a:cubicBezTo>
                  <a:pt x="182" y="136"/>
                  <a:pt x="182" y="136"/>
                  <a:pt x="182" y="136"/>
                </a:cubicBezTo>
                <a:cubicBezTo>
                  <a:pt x="166" y="150"/>
                  <a:pt x="150" y="166"/>
                  <a:pt x="137" y="183"/>
                </a:cubicBezTo>
                <a:cubicBezTo>
                  <a:pt x="73" y="146"/>
                  <a:pt x="73" y="146"/>
                  <a:pt x="73" y="146"/>
                </a:cubicBezTo>
                <a:cubicBezTo>
                  <a:pt x="28" y="225"/>
                  <a:pt x="28" y="225"/>
                  <a:pt x="28" y="225"/>
                </a:cubicBezTo>
                <a:cubicBezTo>
                  <a:pt x="91" y="262"/>
                  <a:pt x="91" y="262"/>
                  <a:pt x="91" y="262"/>
                </a:cubicBezTo>
                <a:cubicBezTo>
                  <a:pt x="82" y="283"/>
                  <a:pt x="78" y="303"/>
                  <a:pt x="74" y="325"/>
                </a:cubicBezTo>
                <a:cubicBezTo>
                  <a:pt x="0" y="325"/>
                  <a:pt x="0" y="325"/>
                  <a:pt x="0" y="325"/>
                </a:cubicBezTo>
                <a:cubicBezTo>
                  <a:pt x="0" y="371"/>
                  <a:pt x="0" y="371"/>
                  <a:pt x="0" y="371"/>
                </a:cubicBezTo>
                <a:cubicBezTo>
                  <a:pt x="372" y="371"/>
                  <a:pt x="372" y="371"/>
                  <a:pt x="372" y="371"/>
                </a:cubicBezTo>
                <a:lnTo>
                  <a:pt x="372" y="0"/>
                </a:lnTo>
                <a:close/>
              </a:path>
            </a:pathLst>
          </a:custGeom>
          <a:solidFill>
            <a:schemeClr val="accent1"/>
          </a:solidFill>
          <a:ln>
            <a:noFill/>
          </a:ln>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3"/>
          <p:cNvSpPr/>
          <p:nvPr/>
        </p:nvSpPr>
        <p:spPr bwMode="auto">
          <a:xfrm>
            <a:off x="6429377" y="2618210"/>
            <a:ext cx="986213" cy="985094"/>
          </a:xfrm>
          <a:custGeom>
            <a:avLst/>
            <a:gdLst>
              <a:gd name="T0" fmla="*/ 0 w 371"/>
              <a:gd name="T1" fmla="*/ 0 h 371"/>
              <a:gd name="T2" fmla="*/ 46 w 371"/>
              <a:gd name="T3" fmla="*/ 0 h 371"/>
              <a:gd name="T4" fmla="*/ 46 w 371"/>
              <a:gd name="T5" fmla="*/ 73 h 371"/>
              <a:gd name="T6" fmla="*/ 108 w 371"/>
              <a:gd name="T7" fmla="*/ 90 h 371"/>
              <a:gd name="T8" fmla="*/ 145 w 371"/>
              <a:gd name="T9" fmla="*/ 26 h 371"/>
              <a:gd name="T10" fmla="*/ 226 w 371"/>
              <a:gd name="T11" fmla="*/ 73 h 371"/>
              <a:gd name="T12" fmla="*/ 189 w 371"/>
              <a:gd name="T13" fmla="*/ 136 h 371"/>
              <a:gd name="T14" fmla="*/ 234 w 371"/>
              <a:gd name="T15" fmla="*/ 183 h 371"/>
              <a:gd name="T16" fmla="*/ 298 w 371"/>
              <a:gd name="T17" fmla="*/ 146 h 371"/>
              <a:gd name="T18" fmla="*/ 344 w 371"/>
              <a:gd name="T19" fmla="*/ 225 h 371"/>
              <a:gd name="T20" fmla="*/ 281 w 371"/>
              <a:gd name="T21" fmla="*/ 262 h 371"/>
              <a:gd name="T22" fmla="*/ 297 w 371"/>
              <a:gd name="T23" fmla="*/ 325 h 371"/>
              <a:gd name="T24" fmla="*/ 371 w 371"/>
              <a:gd name="T25" fmla="*/ 325 h 371"/>
              <a:gd name="T26" fmla="*/ 371 w 371"/>
              <a:gd name="T27" fmla="*/ 371 h 371"/>
              <a:gd name="T28" fmla="*/ 0 w 371"/>
              <a:gd name="T29" fmla="*/ 371 h 371"/>
              <a:gd name="T30" fmla="*/ 0 w 371"/>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0"/>
                </a:moveTo>
                <a:cubicBezTo>
                  <a:pt x="46" y="0"/>
                  <a:pt x="46" y="0"/>
                  <a:pt x="46" y="0"/>
                </a:cubicBezTo>
                <a:cubicBezTo>
                  <a:pt x="46" y="73"/>
                  <a:pt x="46" y="73"/>
                  <a:pt x="46" y="73"/>
                </a:cubicBezTo>
                <a:cubicBezTo>
                  <a:pt x="67" y="77"/>
                  <a:pt x="89" y="83"/>
                  <a:pt x="108" y="90"/>
                </a:cubicBezTo>
                <a:cubicBezTo>
                  <a:pt x="145" y="26"/>
                  <a:pt x="145" y="26"/>
                  <a:pt x="145" y="26"/>
                </a:cubicBezTo>
                <a:cubicBezTo>
                  <a:pt x="226" y="73"/>
                  <a:pt x="226" y="73"/>
                  <a:pt x="226" y="73"/>
                </a:cubicBezTo>
                <a:cubicBezTo>
                  <a:pt x="189" y="136"/>
                  <a:pt x="189" y="136"/>
                  <a:pt x="189" y="136"/>
                </a:cubicBezTo>
                <a:cubicBezTo>
                  <a:pt x="206" y="150"/>
                  <a:pt x="221" y="166"/>
                  <a:pt x="234" y="183"/>
                </a:cubicBezTo>
                <a:cubicBezTo>
                  <a:pt x="298" y="146"/>
                  <a:pt x="298" y="146"/>
                  <a:pt x="298" y="146"/>
                </a:cubicBezTo>
                <a:cubicBezTo>
                  <a:pt x="344" y="225"/>
                  <a:pt x="344" y="225"/>
                  <a:pt x="344" y="225"/>
                </a:cubicBezTo>
                <a:cubicBezTo>
                  <a:pt x="281" y="262"/>
                  <a:pt x="281" y="262"/>
                  <a:pt x="281" y="262"/>
                </a:cubicBezTo>
                <a:cubicBezTo>
                  <a:pt x="289" y="283"/>
                  <a:pt x="294" y="303"/>
                  <a:pt x="297" y="325"/>
                </a:cubicBezTo>
                <a:cubicBezTo>
                  <a:pt x="371" y="325"/>
                  <a:pt x="371" y="325"/>
                  <a:pt x="371" y="325"/>
                </a:cubicBezTo>
                <a:cubicBezTo>
                  <a:pt x="371" y="371"/>
                  <a:pt x="371" y="371"/>
                  <a:pt x="371" y="371"/>
                </a:cubicBezTo>
                <a:cubicBezTo>
                  <a:pt x="0" y="371"/>
                  <a:pt x="0" y="371"/>
                  <a:pt x="0" y="371"/>
                </a:cubicBezTo>
                <a:lnTo>
                  <a:pt x="0" y="0"/>
                </a:lnTo>
                <a:close/>
              </a:path>
            </a:pathLst>
          </a:custGeom>
          <a:solidFill>
            <a:schemeClr val="accent3"/>
          </a:solidFill>
          <a:ln>
            <a:noFill/>
          </a:ln>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15"/>
          <p:cNvSpPr/>
          <p:nvPr/>
        </p:nvSpPr>
        <p:spPr bwMode="auto">
          <a:xfrm>
            <a:off x="6429377" y="3603306"/>
            <a:ext cx="986213" cy="983975"/>
          </a:xfrm>
          <a:custGeom>
            <a:avLst/>
            <a:gdLst>
              <a:gd name="T0" fmla="*/ 0 w 371"/>
              <a:gd name="T1" fmla="*/ 371 h 371"/>
              <a:gd name="T2" fmla="*/ 46 w 371"/>
              <a:gd name="T3" fmla="*/ 371 h 371"/>
              <a:gd name="T4" fmla="*/ 46 w 371"/>
              <a:gd name="T5" fmla="*/ 299 h 371"/>
              <a:gd name="T6" fmla="*/ 108 w 371"/>
              <a:gd name="T7" fmla="*/ 282 h 371"/>
              <a:gd name="T8" fmla="*/ 145 w 371"/>
              <a:gd name="T9" fmla="*/ 345 h 371"/>
              <a:gd name="T10" fmla="*/ 226 w 371"/>
              <a:gd name="T11" fmla="*/ 299 h 371"/>
              <a:gd name="T12" fmla="*/ 189 w 371"/>
              <a:gd name="T13" fmla="*/ 236 h 371"/>
              <a:gd name="T14" fmla="*/ 234 w 371"/>
              <a:gd name="T15" fmla="*/ 189 h 371"/>
              <a:gd name="T16" fmla="*/ 298 w 371"/>
              <a:gd name="T17" fmla="*/ 226 h 371"/>
              <a:gd name="T18" fmla="*/ 344 w 371"/>
              <a:gd name="T19" fmla="*/ 146 h 371"/>
              <a:gd name="T20" fmla="*/ 281 w 371"/>
              <a:gd name="T21" fmla="*/ 109 h 371"/>
              <a:gd name="T22" fmla="*/ 297 w 371"/>
              <a:gd name="T23" fmla="*/ 46 h 371"/>
              <a:gd name="T24" fmla="*/ 371 w 371"/>
              <a:gd name="T25" fmla="*/ 46 h 371"/>
              <a:gd name="T26" fmla="*/ 371 w 371"/>
              <a:gd name="T27" fmla="*/ 0 h 371"/>
              <a:gd name="T28" fmla="*/ 0 w 371"/>
              <a:gd name="T29" fmla="*/ 0 h 371"/>
              <a:gd name="T30" fmla="*/ 0 w 371"/>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371"/>
                </a:moveTo>
                <a:cubicBezTo>
                  <a:pt x="46" y="371"/>
                  <a:pt x="46" y="371"/>
                  <a:pt x="46" y="371"/>
                </a:cubicBezTo>
                <a:cubicBezTo>
                  <a:pt x="46" y="299"/>
                  <a:pt x="46" y="299"/>
                  <a:pt x="46" y="299"/>
                </a:cubicBezTo>
                <a:cubicBezTo>
                  <a:pt x="67" y="295"/>
                  <a:pt x="89" y="289"/>
                  <a:pt x="108" y="282"/>
                </a:cubicBezTo>
                <a:cubicBezTo>
                  <a:pt x="145" y="345"/>
                  <a:pt x="145" y="345"/>
                  <a:pt x="145" y="345"/>
                </a:cubicBezTo>
                <a:cubicBezTo>
                  <a:pt x="226" y="299"/>
                  <a:pt x="226" y="299"/>
                  <a:pt x="226" y="299"/>
                </a:cubicBezTo>
                <a:cubicBezTo>
                  <a:pt x="189" y="236"/>
                  <a:pt x="189" y="236"/>
                  <a:pt x="189" y="236"/>
                </a:cubicBezTo>
                <a:cubicBezTo>
                  <a:pt x="206" y="221"/>
                  <a:pt x="221" y="206"/>
                  <a:pt x="234" y="189"/>
                </a:cubicBezTo>
                <a:cubicBezTo>
                  <a:pt x="298" y="226"/>
                  <a:pt x="298" y="226"/>
                  <a:pt x="298" y="226"/>
                </a:cubicBezTo>
                <a:cubicBezTo>
                  <a:pt x="344" y="146"/>
                  <a:pt x="344" y="146"/>
                  <a:pt x="344" y="146"/>
                </a:cubicBezTo>
                <a:cubicBezTo>
                  <a:pt x="281" y="109"/>
                  <a:pt x="281" y="109"/>
                  <a:pt x="281" y="109"/>
                </a:cubicBezTo>
                <a:cubicBezTo>
                  <a:pt x="289" y="89"/>
                  <a:pt x="294" y="69"/>
                  <a:pt x="297" y="46"/>
                </a:cubicBezTo>
                <a:cubicBezTo>
                  <a:pt x="371" y="46"/>
                  <a:pt x="371" y="46"/>
                  <a:pt x="371" y="46"/>
                </a:cubicBezTo>
                <a:cubicBezTo>
                  <a:pt x="371" y="0"/>
                  <a:pt x="371" y="0"/>
                  <a:pt x="371" y="0"/>
                </a:cubicBezTo>
                <a:cubicBezTo>
                  <a:pt x="0" y="0"/>
                  <a:pt x="0" y="0"/>
                  <a:pt x="0" y="0"/>
                </a:cubicBezTo>
                <a:lnTo>
                  <a:pt x="0" y="371"/>
                </a:lnTo>
                <a:close/>
              </a:path>
            </a:pathLst>
          </a:custGeom>
          <a:solidFill>
            <a:schemeClr val="accent4"/>
          </a:solidFill>
          <a:ln>
            <a:noFill/>
          </a:ln>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p:nvPr/>
        </p:nvSpPr>
        <p:spPr bwMode="auto">
          <a:xfrm>
            <a:off x="5442044" y="3603306"/>
            <a:ext cx="987332" cy="983975"/>
          </a:xfrm>
          <a:custGeom>
            <a:avLst/>
            <a:gdLst>
              <a:gd name="T0" fmla="*/ 372 w 372"/>
              <a:gd name="T1" fmla="*/ 371 h 371"/>
              <a:gd name="T2" fmla="*/ 325 w 372"/>
              <a:gd name="T3" fmla="*/ 371 h 371"/>
              <a:gd name="T4" fmla="*/ 325 w 372"/>
              <a:gd name="T5" fmla="*/ 299 h 371"/>
              <a:gd name="T6" fmla="*/ 263 w 372"/>
              <a:gd name="T7" fmla="*/ 282 h 371"/>
              <a:gd name="T8" fmla="*/ 226 w 372"/>
              <a:gd name="T9" fmla="*/ 345 h 371"/>
              <a:gd name="T10" fmla="*/ 145 w 372"/>
              <a:gd name="T11" fmla="*/ 299 h 371"/>
              <a:gd name="T12" fmla="*/ 182 w 372"/>
              <a:gd name="T13" fmla="*/ 236 h 371"/>
              <a:gd name="T14" fmla="*/ 137 w 372"/>
              <a:gd name="T15" fmla="*/ 189 h 371"/>
              <a:gd name="T16" fmla="*/ 73 w 372"/>
              <a:gd name="T17" fmla="*/ 226 h 371"/>
              <a:gd name="T18" fmla="*/ 28 w 372"/>
              <a:gd name="T19" fmla="*/ 146 h 371"/>
              <a:gd name="T20" fmla="*/ 91 w 372"/>
              <a:gd name="T21" fmla="*/ 109 h 371"/>
              <a:gd name="T22" fmla="*/ 74 w 372"/>
              <a:gd name="T23" fmla="*/ 46 h 371"/>
              <a:gd name="T24" fmla="*/ 0 w 372"/>
              <a:gd name="T25" fmla="*/ 46 h 371"/>
              <a:gd name="T26" fmla="*/ 0 w 372"/>
              <a:gd name="T27" fmla="*/ 0 h 371"/>
              <a:gd name="T28" fmla="*/ 372 w 372"/>
              <a:gd name="T29" fmla="*/ 0 h 371"/>
              <a:gd name="T30" fmla="*/ 372 w 372"/>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371"/>
                </a:moveTo>
                <a:cubicBezTo>
                  <a:pt x="325" y="371"/>
                  <a:pt x="325" y="371"/>
                  <a:pt x="325" y="371"/>
                </a:cubicBezTo>
                <a:cubicBezTo>
                  <a:pt x="325" y="299"/>
                  <a:pt x="325" y="299"/>
                  <a:pt x="325" y="299"/>
                </a:cubicBezTo>
                <a:cubicBezTo>
                  <a:pt x="304" y="295"/>
                  <a:pt x="282" y="289"/>
                  <a:pt x="263" y="282"/>
                </a:cubicBezTo>
                <a:cubicBezTo>
                  <a:pt x="226" y="345"/>
                  <a:pt x="226" y="345"/>
                  <a:pt x="226" y="345"/>
                </a:cubicBezTo>
                <a:cubicBezTo>
                  <a:pt x="145" y="299"/>
                  <a:pt x="145" y="299"/>
                  <a:pt x="145" y="299"/>
                </a:cubicBezTo>
                <a:cubicBezTo>
                  <a:pt x="182" y="236"/>
                  <a:pt x="182" y="236"/>
                  <a:pt x="182" y="236"/>
                </a:cubicBezTo>
                <a:cubicBezTo>
                  <a:pt x="166" y="221"/>
                  <a:pt x="150" y="206"/>
                  <a:pt x="137" y="189"/>
                </a:cubicBezTo>
                <a:cubicBezTo>
                  <a:pt x="73" y="226"/>
                  <a:pt x="73" y="226"/>
                  <a:pt x="73" y="226"/>
                </a:cubicBezTo>
                <a:cubicBezTo>
                  <a:pt x="28" y="146"/>
                  <a:pt x="28" y="146"/>
                  <a:pt x="28" y="146"/>
                </a:cubicBezTo>
                <a:cubicBezTo>
                  <a:pt x="91" y="109"/>
                  <a:pt x="91" y="109"/>
                  <a:pt x="91" y="109"/>
                </a:cubicBezTo>
                <a:cubicBezTo>
                  <a:pt x="82" y="89"/>
                  <a:pt x="78" y="69"/>
                  <a:pt x="74" y="46"/>
                </a:cubicBezTo>
                <a:cubicBezTo>
                  <a:pt x="0" y="46"/>
                  <a:pt x="0" y="46"/>
                  <a:pt x="0" y="46"/>
                </a:cubicBezTo>
                <a:cubicBezTo>
                  <a:pt x="0" y="0"/>
                  <a:pt x="0" y="0"/>
                  <a:pt x="0" y="0"/>
                </a:cubicBezTo>
                <a:cubicBezTo>
                  <a:pt x="372" y="0"/>
                  <a:pt x="372" y="0"/>
                  <a:pt x="372" y="0"/>
                </a:cubicBezTo>
                <a:lnTo>
                  <a:pt x="372" y="371"/>
                </a:lnTo>
                <a:close/>
              </a:path>
            </a:pathLst>
          </a:custGeom>
          <a:solidFill>
            <a:schemeClr val="accent2"/>
          </a:solidFill>
          <a:ln>
            <a:noFill/>
          </a:ln>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 Placeholder 6"/>
          <p:cNvSpPr>
            <a:spLocks noGrp="1"/>
          </p:cNvSpPr>
          <p:nvPr>
            <p:ph type="body" sz="quarter" idx="4294967295"/>
          </p:nvPr>
        </p:nvSpPr>
        <p:spPr>
          <a:xfrm>
            <a:off x="0" y="3040063"/>
            <a:ext cx="1479550" cy="285750"/>
          </a:xfrm>
          <a:prstGeom prst="rect">
            <a:avLst/>
          </a:prstGeom>
        </p:spPr>
        <p:txBody>
          <a:bodyPr>
            <a:spAutoFit/>
          </a:bodyPr>
          <a:lstStyle/>
          <a:p>
            <a:pPr marL="0" indent="0" algn="ctr">
              <a:spcBef>
                <a:spcPts val="0"/>
              </a:spcBef>
              <a:buNone/>
            </a:pPr>
            <a:r>
              <a:rPr lang="zh-CN" altLang="en-US"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7" name="Text Placeholder 7"/>
          <p:cNvSpPr>
            <a:spLocks noGrp="1"/>
          </p:cNvSpPr>
          <p:nvPr>
            <p:ph type="body" sz="quarter" idx="4294967295"/>
          </p:nvPr>
        </p:nvSpPr>
        <p:spPr>
          <a:xfrm>
            <a:off x="0" y="3987800"/>
            <a:ext cx="1479550" cy="287338"/>
          </a:xfrm>
          <a:prstGeom prst="rect">
            <a:avLst/>
          </a:prstGeom>
        </p:spPr>
        <p:txBody>
          <a:bodyPr>
            <a:spAutoFit/>
          </a:bodyPr>
          <a:lstStyle/>
          <a:p>
            <a:pPr marL="0" indent="0" algn="ctr">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3" name="Freeform 11"/>
          <p:cNvSpPr>
            <a:spLocks noEditPoints="1"/>
          </p:cNvSpPr>
          <p:nvPr/>
        </p:nvSpPr>
        <p:spPr bwMode="auto">
          <a:xfrm>
            <a:off x="4330314" y="2937656"/>
            <a:ext cx="452602" cy="402133"/>
          </a:xfrm>
          <a:custGeom>
            <a:avLst/>
            <a:gdLst>
              <a:gd name="T0" fmla="*/ 133 w 134"/>
              <a:gd name="T1" fmla="*/ 16 h 119"/>
              <a:gd name="T2" fmla="*/ 121 w 134"/>
              <a:gd name="T3" fmla="*/ 5 h 119"/>
              <a:gd name="T4" fmla="*/ 115 w 134"/>
              <a:gd name="T5" fmla="*/ 5 h 119"/>
              <a:gd name="T6" fmla="*/ 114 w 134"/>
              <a:gd name="T7" fmla="*/ 8 h 119"/>
              <a:gd name="T8" fmla="*/ 111 w 134"/>
              <a:gd name="T9" fmla="*/ 9 h 119"/>
              <a:gd name="T10" fmla="*/ 111 w 134"/>
              <a:gd name="T11" fmla="*/ 9 h 119"/>
              <a:gd name="T12" fmla="*/ 81 w 134"/>
              <a:gd name="T13" fmla="*/ 39 h 119"/>
              <a:gd name="T14" fmla="*/ 79 w 134"/>
              <a:gd name="T15" fmla="*/ 47 h 119"/>
              <a:gd name="T16" fmla="*/ 82 w 134"/>
              <a:gd name="T17" fmla="*/ 50 h 119"/>
              <a:gd name="T18" fmla="*/ 82 w 134"/>
              <a:gd name="T19" fmla="*/ 50 h 119"/>
              <a:gd name="T20" fmla="*/ 83 w 134"/>
              <a:gd name="T21" fmla="*/ 51 h 119"/>
              <a:gd name="T22" fmla="*/ 76 w 134"/>
              <a:gd name="T23" fmla="*/ 57 h 119"/>
              <a:gd name="T24" fmla="*/ 54 w 134"/>
              <a:gd name="T25" fmla="*/ 35 h 119"/>
              <a:gd name="T26" fmla="*/ 47 w 134"/>
              <a:gd name="T27" fmla="*/ 10 h 119"/>
              <a:gd name="T28" fmla="*/ 21 w 134"/>
              <a:gd name="T29" fmla="*/ 3 h 119"/>
              <a:gd name="T30" fmla="*/ 36 w 134"/>
              <a:gd name="T31" fmla="*/ 18 h 119"/>
              <a:gd name="T32" fmla="*/ 32 w 134"/>
              <a:gd name="T33" fmla="*/ 32 h 119"/>
              <a:gd name="T34" fmla="*/ 18 w 134"/>
              <a:gd name="T35" fmla="*/ 36 h 119"/>
              <a:gd name="T36" fmla="*/ 3 w 134"/>
              <a:gd name="T37" fmla="*/ 21 h 119"/>
              <a:gd name="T38" fmla="*/ 10 w 134"/>
              <a:gd name="T39" fmla="*/ 47 h 119"/>
              <a:gd name="T40" fmla="*/ 36 w 134"/>
              <a:gd name="T41" fmla="*/ 53 h 119"/>
              <a:gd name="T42" fmla="*/ 37 w 134"/>
              <a:gd name="T43" fmla="*/ 53 h 119"/>
              <a:gd name="T44" fmla="*/ 58 w 134"/>
              <a:gd name="T45" fmla="*/ 75 h 119"/>
              <a:gd name="T46" fmla="*/ 38 w 134"/>
              <a:gd name="T47" fmla="*/ 96 h 119"/>
              <a:gd name="T48" fmla="*/ 36 w 134"/>
              <a:gd name="T49" fmla="*/ 95 h 119"/>
              <a:gd name="T50" fmla="*/ 31 w 134"/>
              <a:gd name="T51" fmla="*/ 99 h 119"/>
              <a:gd name="T52" fmla="*/ 21 w 134"/>
              <a:gd name="T53" fmla="*/ 115 h 119"/>
              <a:gd name="T54" fmla="*/ 23 w 134"/>
              <a:gd name="T55" fmla="*/ 117 h 119"/>
              <a:gd name="T56" fmla="*/ 39 w 134"/>
              <a:gd name="T57" fmla="*/ 107 h 119"/>
              <a:gd name="T58" fmla="*/ 43 w 134"/>
              <a:gd name="T59" fmla="*/ 101 h 119"/>
              <a:gd name="T60" fmla="*/ 42 w 134"/>
              <a:gd name="T61" fmla="*/ 100 h 119"/>
              <a:gd name="T62" fmla="*/ 63 w 134"/>
              <a:gd name="T63" fmla="*/ 80 h 119"/>
              <a:gd name="T64" fmla="*/ 98 w 134"/>
              <a:gd name="T65" fmla="*/ 115 h 119"/>
              <a:gd name="T66" fmla="*/ 107 w 134"/>
              <a:gd name="T67" fmla="*/ 119 h 119"/>
              <a:gd name="T68" fmla="*/ 116 w 134"/>
              <a:gd name="T69" fmla="*/ 115 h 119"/>
              <a:gd name="T70" fmla="*/ 116 w 134"/>
              <a:gd name="T71" fmla="*/ 97 h 119"/>
              <a:gd name="T72" fmla="*/ 81 w 134"/>
              <a:gd name="T73" fmla="*/ 62 h 119"/>
              <a:gd name="T74" fmla="*/ 87 w 134"/>
              <a:gd name="T75" fmla="*/ 56 h 119"/>
              <a:gd name="T76" fmla="*/ 90 w 134"/>
              <a:gd name="T77" fmla="*/ 59 h 119"/>
              <a:gd name="T78" fmla="*/ 98 w 134"/>
              <a:gd name="T79" fmla="*/ 57 h 119"/>
              <a:gd name="T80" fmla="*/ 128 w 134"/>
              <a:gd name="T81" fmla="*/ 26 h 119"/>
              <a:gd name="T82" fmla="*/ 128 w 134"/>
              <a:gd name="T83" fmla="*/ 26 h 119"/>
              <a:gd name="T84" fmla="*/ 128 w 134"/>
              <a:gd name="T85" fmla="*/ 26 h 119"/>
              <a:gd name="T86" fmla="*/ 129 w 134"/>
              <a:gd name="T87" fmla="*/ 23 h 119"/>
              <a:gd name="T88" fmla="*/ 133 w 134"/>
              <a:gd name="T89" fmla="*/ 22 h 119"/>
              <a:gd name="T90" fmla="*/ 133 w 134"/>
              <a:gd name="T91" fmla="*/ 16 h 119"/>
              <a:gd name="T92" fmla="*/ 108 w 134"/>
              <a:gd name="T93" fmla="*/ 103 h 119"/>
              <a:gd name="T94" fmla="*/ 113 w 134"/>
              <a:gd name="T95" fmla="*/ 108 h 119"/>
              <a:gd name="T96" fmla="*/ 108 w 134"/>
              <a:gd name="T97" fmla="*/ 113 h 119"/>
              <a:gd name="T98" fmla="*/ 103 w 134"/>
              <a:gd name="T99" fmla="*/ 108 h 119"/>
              <a:gd name="T100" fmla="*/ 108 w 134"/>
              <a:gd name="T101" fmla="*/ 103 h 119"/>
              <a:gd name="T102" fmla="*/ 91 w 134"/>
              <a:gd name="T103" fmla="*/ 41 h 119"/>
              <a:gd name="T104" fmla="*/ 89 w 134"/>
              <a:gd name="T105" fmla="*/ 39 h 119"/>
              <a:gd name="T106" fmla="*/ 112 w 134"/>
              <a:gd name="T107" fmla="*/ 17 h 119"/>
              <a:gd name="T108" fmla="*/ 114 w 134"/>
              <a:gd name="T109" fmla="*/ 19 h 119"/>
              <a:gd name="T110" fmla="*/ 91 w 134"/>
              <a:gd name="T111" fmla="*/ 41 h 119"/>
              <a:gd name="T112" fmla="*/ 98 w 134"/>
              <a:gd name="T113" fmla="*/ 48 h 119"/>
              <a:gd name="T114" fmla="*/ 96 w 134"/>
              <a:gd name="T115" fmla="*/ 47 h 119"/>
              <a:gd name="T116" fmla="*/ 119 w 134"/>
              <a:gd name="T117" fmla="*/ 24 h 119"/>
              <a:gd name="T118" fmla="*/ 121 w 134"/>
              <a:gd name="T119" fmla="*/ 26 h 119"/>
              <a:gd name="T120" fmla="*/ 98 w 134"/>
              <a:gd name="T121"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solidFill>
          <a:ln>
            <a:noFill/>
          </a:ln>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1"/>
          <p:cNvGrpSpPr/>
          <p:nvPr/>
        </p:nvGrpSpPr>
        <p:grpSpPr>
          <a:xfrm>
            <a:off x="4343906" y="3896695"/>
            <a:ext cx="440054" cy="437252"/>
            <a:chOff x="7392564" y="5336936"/>
            <a:chExt cx="556472" cy="552928"/>
          </a:xfrm>
          <a:solidFill>
            <a:schemeClr val="bg1"/>
          </a:solidFill>
        </p:grpSpPr>
        <p:sp>
          <p:nvSpPr>
            <p:cNvPr id="35" name="Freeform 8"/>
            <p:cNvSpPr/>
            <p:nvPr/>
          </p:nvSpPr>
          <p:spPr bwMode="auto">
            <a:xfrm>
              <a:off x="7392564" y="5740999"/>
              <a:ext cx="148865" cy="148865"/>
            </a:xfrm>
            <a:custGeom>
              <a:avLst/>
              <a:gdLst>
                <a:gd name="T0" fmla="*/ 19 w 42"/>
                <a:gd name="T1" fmla="*/ 1 h 42"/>
                <a:gd name="T2" fmla="*/ 0 w 42"/>
                <a:gd name="T3" fmla="*/ 42 h 42"/>
                <a:gd name="T4" fmla="*/ 42 w 42"/>
                <a:gd name="T5" fmla="*/ 24 h 42"/>
                <a:gd name="T6" fmla="*/ 42 w 42"/>
                <a:gd name="T7" fmla="*/ 24 h 42"/>
                <a:gd name="T8" fmla="*/ 19 w 42"/>
                <a:gd name="T9" fmla="*/ 0 h 42"/>
                <a:gd name="T10" fmla="*/ 19 w 42"/>
                <a:gd name="T11" fmla="*/ 1 h 42"/>
              </a:gdLst>
              <a:ahLst/>
              <a:cxnLst>
                <a:cxn ang="0">
                  <a:pos x="T0" y="T1"/>
                </a:cxn>
                <a:cxn ang="0">
                  <a:pos x="T2" y="T3"/>
                </a:cxn>
                <a:cxn ang="0">
                  <a:pos x="T4" y="T5"/>
                </a:cxn>
                <a:cxn ang="0">
                  <a:pos x="T6" y="T7"/>
                </a:cxn>
                <a:cxn ang="0">
                  <a:pos x="T8" y="T9"/>
                </a:cxn>
                <a:cxn ang="0">
                  <a:pos x="T10" y="T11"/>
                </a:cxn>
              </a:cxnLst>
              <a:rect l="0" t="0" r="r" b="b"/>
              <a:pathLst>
                <a:path w="42" h="42">
                  <a:moveTo>
                    <a:pt x="19" y="1"/>
                  </a:moveTo>
                  <a:lnTo>
                    <a:pt x="0" y="42"/>
                  </a:lnTo>
                  <a:lnTo>
                    <a:pt x="42" y="24"/>
                  </a:lnTo>
                  <a:lnTo>
                    <a:pt x="42" y="24"/>
                  </a:lnTo>
                  <a:lnTo>
                    <a:pt x="19" y="0"/>
                  </a:lnTo>
                  <a:lnTo>
                    <a:pt x="19"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9"/>
            <p:cNvSpPr/>
            <p:nvPr/>
          </p:nvSpPr>
          <p:spPr bwMode="auto">
            <a:xfrm>
              <a:off x="7477630" y="5383014"/>
              <a:ext cx="368619" cy="375707"/>
            </a:xfrm>
            <a:custGeom>
              <a:avLst/>
              <a:gdLst>
                <a:gd name="T0" fmla="*/ 94 w 104"/>
                <a:gd name="T1" fmla="*/ 0 h 106"/>
                <a:gd name="T2" fmla="*/ 0 w 104"/>
                <a:gd name="T3" fmla="*/ 96 h 106"/>
                <a:gd name="T4" fmla="*/ 9 w 104"/>
                <a:gd name="T5" fmla="*/ 106 h 106"/>
                <a:gd name="T6" fmla="*/ 104 w 104"/>
                <a:gd name="T7" fmla="*/ 10 h 106"/>
                <a:gd name="T8" fmla="*/ 94 w 104"/>
                <a:gd name="T9" fmla="*/ 0 h 106"/>
              </a:gdLst>
              <a:ahLst/>
              <a:cxnLst>
                <a:cxn ang="0">
                  <a:pos x="T0" y="T1"/>
                </a:cxn>
                <a:cxn ang="0">
                  <a:pos x="T2" y="T3"/>
                </a:cxn>
                <a:cxn ang="0">
                  <a:pos x="T4" y="T5"/>
                </a:cxn>
                <a:cxn ang="0">
                  <a:pos x="T6" y="T7"/>
                </a:cxn>
                <a:cxn ang="0">
                  <a:pos x="T8" y="T9"/>
                </a:cxn>
              </a:cxnLst>
              <a:rect l="0" t="0" r="r" b="b"/>
              <a:pathLst>
                <a:path w="104" h="106">
                  <a:moveTo>
                    <a:pt x="94" y="0"/>
                  </a:moveTo>
                  <a:lnTo>
                    <a:pt x="0" y="96"/>
                  </a:lnTo>
                  <a:lnTo>
                    <a:pt x="9" y="106"/>
                  </a:lnTo>
                  <a:lnTo>
                    <a:pt x="104" y="10"/>
                  </a:lnTo>
                  <a:lnTo>
                    <a:pt x="9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10"/>
            <p:cNvSpPr/>
            <p:nvPr/>
          </p:nvSpPr>
          <p:spPr bwMode="auto">
            <a:xfrm>
              <a:off x="7527252" y="5439725"/>
              <a:ext cx="368619" cy="368619"/>
            </a:xfrm>
            <a:custGeom>
              <a:avLst/>
              <a:gdLst>
                <a:gd name="T0" fmla="*/ 95 w 104"/>
                <a:gd name="T1" fmla="*/ 0 h 104"/>
                <a:gd name="T2" fmla="*/ 0 w 104"/>
                <a:gd name="T3" fmla="*/ 94 h 104"/>
                <a:gd name="T4" fmla="*/ 10 w 104"/>
                <a:gd name="T5" fmla="*/ 104 h 104"/>
                <a:gd name="T6" fmla="*/ 104 w 104"/>
                <a:gd name="T7" fmla="*/ 9 h 104"/>
                <a:gd name="T8" fmla="*/ 95 w 104"/>
                <a:gd name="T9" fmla="*/ 0 h 104"/>
              </a:gdLst>
              <a:ahLst/>
              <a:cxnLst>
                <a:cxn ang="0">
                  <a:pos x="T0" y="T1"/>
                </a:cxn>
                <a:cxn ang="0">
                  <a:pos x="T2" y="T3"/>
                </a:cxn>
                <a:cxn ang="0">
                  <a:pos x="T4" y="T5"/>
                </a:cxn>
                <a:cxn ang="0">
                  <a:pos x="T6" y="T7"/>
                </a:cxn>
                <a:cxn ang="0">
                  <a:pos x="T8" y="T9"/>
                </a:cxn>
              </a:cxnLst>
              <a:rect l="0" t="0" r="r" b="b"/>
              <a:pathLst>
                <a:path w="104" h="104">
                  <a:moveTo>
                    <a:pt x="95" y="0"/>
                  </a:moveTo>
                  <a:lnTo>
                    <a:pt x="0" y="94"/>
                  </a:lnTo>
                  <a:lnTo>
                    <a:pt x="10" y="104"/>
                  </a:lnTo>
                  <a:lnTo>
                    <a:pt x="104" y="9"/>
                  </a:lnTo>
                  <a:lnTo>
                    <a:pt x="9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11"/>
            <p:cNvSpPr/>
            <p:nvPr/>
          </p:nvSpPr>
          <p:spPr bwMode="auto">
            <a:xfrm>
              <a:off x="7835615" y="5336936"/>
              <a:ext cx="113421" cy="109878"/>
            </a:xfrm>
            <a:custGeom>
              <a:avLst/>
              <a:gdLst>
                <a:gd name="T0" fmla="*/ 17 w 26"/>
                <a:gd name="T1" fmla="*/ 8 h 26"/>
                <a:gd name="T2" fmla="*/ 0 w 26"/>
                <a:gd name="T3" fmla="*/ 7 h 26"/>
                <a:gd name="T4" fmla="*/ 19 w 26"/>
                <a:gd name="T5" fmla="*/ 26 h 26"/>
                <a:gd name="T6" fmla="*/ 17 w 26"/>
                <a:gd name="T7" fmla="*/ 8 h 26"/>
              </a:gdLst>
              <a:ahLst/>
              <a:cxnLst>
                <a:cxn ang="0">
                  <a:pos x="T0" y="T1"/>
                </a:cxn>
                <a:cxn ang="0">
                  <a:pos x="T2" y="T3"/>
                </a:cxn>
                <a:cxn ang="0">
                  <a:pos x="T4" y="T5"/>
                </a:cxn>
                <a:cxn ang="0">
                  <a:pos x="T6" y="T7"/>
                </a:cxn>
              </a:cxnLst>
              <a:rect l="0" t="0" r="r" b="b"/>
              <a:pathLst>
                <a:path w="26" h="26">
                  <a:moveTo>
                    <a:pt x="17" y="8"/>
                  </a:moveTo>
                  <a:cubicBezTo>
                    <a:pt x="9" y="0"/>
                    <a:pt x="0" y="7"/>
                    <a:pt x="0" y="7"/>
                  </a:cubicBezTo>
                  <a:cubicBezTo>
                    <a:pt x="19" y="26"/>
                    <a:pt x="19" y="26"/>
                    <a:pt x="19" y="26"/>
                  </a:cubicBezTo>
                  <a:cubicBezTo>
                    <a:pt x="19" y="26"/>
                    <a:pt x="26" y="17"/>
                    <a:pt x="17"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2"/>
          <p:cNvGrpSpPr/>
          <p:nvPr/>
        </p:nvGrpSpPr>
        <p:grpSpPr>
          <a:xfrm>
            <a:off x="8195924" y="2926885"/>
            <a:ext cx="282643" cy="378920"/>
            <a:chOff x="8025047" y="2676140"/>
            <a:chExt cx="308642" cy="413776"/>
          </a:xfrm>
        </p:grpSpPr>
        <p:sp>
          <p:nvSpPr>
            <p:cNvPr id="41" name="Freeform 62"/>
            <p:cNvSpPr>
              <a:spLocks noEditPoints="1"/>
            </p:cNvSpPr>
            <p:nvPr/>
          </p:nvSpPr>
          <p:spPr bwMode="auto">
            <a:xfrm>
              <a:off x="8025047" y="2676140"/>
              <a:ext cx="233759" cy="413776"/>
            </a:xfrm>
            <a:custGeom>
              <a:avLst/>
              <a:gdLst>
                <a:gd name="T0" fmla="*/ 66 w 73"/>
                <a:gd name="T1" fmla="*/ 105 h 129"/>
                <a:gd name="T2" fmla="*/ 7 w 73"/>
                <a:gd name="T3" fmla="*/ 105 h 129"/>
                <a:gd name="T4" fmla="*/ 7 w 73"/>
                <a:gd name="T5" fmla="*/ 16 h 129"/>
                <a:gd name="T6" fmla="*/ 66 w 73"/>
                <a:gd name="T7" fmla="*/ 16 h 129"/>
                <a:gd name="T8" fmla="*/ 66 w 73"/>
                <a:gd name="T9" fmla="*/ 35 h 129"/>
                <a:gd name="T10" fmla="*/ 73 w 73"/>
                <a:gd name="T11" fmla="*/ 35 h 129"/>
                <a:gd name="T12" fmla="*/ 73 w 73"/>
                <a:gd name="T13" fmla="*/ 10 h 129"/>
                <a:gd name="T14" fmla="*/ 63 w 73"/>
                <a:gd name="T15" fmla="*/ 0 h 129"/>
                <a:gd name="T16" fmla="*/ 9 w 73"/>
                <a:gd name="T17" fmla="*/ 0 h 129"/>
                <a:gd name="T18" fmla="*/ 0 w 73"/>
                <a:gd name="T19" fmla="*/ 10 h 129"/>
                <a:gd name="T20" fmla="*/ 0 w 73"/>
                <a:gd name="T21" fmla="*/ 120 h 129"/>
                <a:gd name="T22" fmla="*/ 9 w 73"/>
                <a:gd name="T23" fmla="*/ 129 h 129"/>
                <a:gd name="T24" fmla="*/ 63 w 73"/>
                <a:gd name="T25" fmla="*/ 129 h 129"/>
                <a:gd name="T26" fmla="*/ 73 w 73"/>
                <a:gd name="T27" fmla="*/ 120 h 129"/>
                <a:gd name="T28" fmla="*/ 73 w 73"/>
                <a:gd name="T29" fmla="*/ 79 h 129"/>
                <a:gd name="T30" fmla="*/ 66 w 73"/>
                <a:gd name="T31" fmla="*/ 79 h 129"/>
                <a:gd name="T32" fmla="*/ 66 w 73"/>
                <a:gd name="T33" fmla="*/ 105 h 129"/>
                <a:gd name="T34" fmla="*/ 57 w 73"/>
                <a:gd name="T35" fmla="*/ 6 h 129"/>
                <a:gd name="T36" fmla="*/ 60 w 73"/>
                <a:gd name="T37" fmla="*/ 9 h 129"/>
                <a:gd name="T38" fmla="*/ 57 w 73"/>
                <a:gd name="T39" fmla="*/ 11 h 129"/>
                <a:gd name="T40" fmla="*/ 55 w 73"/>
                <a:gd name="T41" fmla="*/ 9 h 129"/>
                <a:gd name="T42" fmla="*/ 57 w 73"/>
                <a:gd name="T43" fmla="*/ 6 h 129"/>
                <a:gd name="T44" fmla="*/ 24 w 73"/>
                <a:gd name="T45" fmla="*/ 7 h 129"/>
                <a:gd name="T46" fmla="*/ 49 w 73"/>
                <a:gd name="T47" fmla="*/ 7 h 129"/>
                <a:gd name="T48" fmla="*/ 49 w 73"/>
                <a:gd name="T49" fmla="*/ 10 h 129"/>
                <a:gd name="T50" fmla="*/ 24 w 73"/>
                <a:gd name="T51" fmla="*/ 10 h 129"/>
                <a:gd name="T52" fmla="*/ 24 w 73"/>
                <a:gd name="T53" fmla="*/ 7 h 129"/>
                <a:gd name="T54" fmla="*/ 48 w 73"/>
                <a:gd name="T55" fmla="*/ 119 h 129"/>
                <a:gd name="T56" fmla="*/ 25 w 73"/>
                <a:gd name="T57" fmla="*/ 119 h 129"/>
                <a:gd name="T58" fmla="*/ 25 w 73"/>
                <a:gd name="T59" fmla="*/ 112 h 129"/>
                <a:gd name="T60" fmla="*/ 48 w 73"/>
                <a:gd name="T61" fmla="*/ 112 h 129"/>
                <a:gd name="T62" fmla="*/ 48 w 73"/>
                <a:gd name="T63" fmla="*/ 11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 h="129">
                  <a:moveTo>
                    <a:pt x="66" y="105"/>
                  </a:moveTo>
                  <a:cubicBezTo>
                    <a:pt x="7" y="105"/>
                    <a:pt x="7" y="105"/>
                    <a:pt x="7" y="105"/>
                  </a:cubicBezTo>
                  <a:cubicBezTo>
                    <a:pt x="7" y="16"/>
                    <a:pt x="7" y="16"/>
                    <a:pt x="7" y="16"/>
                  </a:cubicBezTo>
                  <a:cubicBezTo>
                    <a:pt x="66" y="16"/>
                    <a:pt x="66" y="16"/>
                    <a:pt x="66" y="16"/>
                  </a:cubicBezTo>
                  <a:cubicBezTo>
                    <a:pt x="66" y="35"/>
                    <a:pt x="66" y="35"/>
                    <a:pt x="66" y="35"/>
                  </a:cubicBezTo>
                  <a:cubicBezTo>
                    <a:pt x="73" y="35"/>
                    <a:pt x="73" y="35"/>
                    <a:pt x="73" y="35"/>
                  </a:cubicBezTo>
                  <a:cubicBezTo>
                    <a:pt x="73" y="10"/>
                    <a:pt x="73" y="10"/>
                    <a:pt x="73" y="10"/>
                  </a:cubicBezTo>
                  <a:cubicBezTo>
                    <a:pt x="73" y="5"/>
                    <a:pt x="68" y="0"/>
                    <a:pt x="63" y="0"/>
                  </a:cubicBezTo>
                  <a:cubicBezTo>
                    <a:pt x="9" y="0"/>
                    <a:pt x="9" y="0"/>
                    <a:pt x="9" y="0"/>
                  </a:cubicBezTo>
                  <a:cubicBezTo>
                    <a:pt x="4" y="0"/>
                    <a:pt x="0" y="5"/>
                    <a:pt x="0" y="10"/>
                  </a:cubicBezTo>
                  <a:cubicBezTo>
                    <a:pt x="0" y="120"/>
                    <a:pt x="0" y="120"/>
                    <a:pt x="0" y="120"/>
                  </a:cubicBezTo>
                  <a:cubicBezTo>
                    <a:pt x="0" y="125"/>
                    <a:pt x="4" y="129"/>
                    <a:pt x="9" y="129"/>
                  </a:cubicBezTo>
                  <a:cubicBezTo>
                    <a:pt x="63" y="129"/>
                    <a:pt x="63" y="129"/>
                    <a:pt x="63" y="129"/>
                  </a:cubicBezTo>
                  <a:cubicBezTo>
                    <a:pt x="68" y="129"/>
                    <a:pt x="73" y="125"/>
                    <a:pt x="73" y="120"/>
                  </a:cubicBezTo>
                  <a:cubicBezTo>
                    <a:pt x="73" y="79"/>
                    <a:pt x="73" y="79"/>
                    <a:pt x="73" y="79"/>
                  </a:cubicBezTo>
                  <a:cubicBezTo>
                    <a:pt x="66" y="79"/>
                    <a:pt x="66" y="79"/>
                    <a:pt x="66" y="79"/>
                  </a:cubicBezTo>
                  <a:lnTo>
                    <a:pt x="66" y="105"/>
                  </a:lnTo>
                  <a:close/>
                  <a:moveTo>
                    <a:pt x="57" y="6"/>
                  </a:moveTo>
                  <a:cubicBezTo>
                    <a:pt x="58" y="6"/>
                    <a:pt x="60" y="7"/>
                    <a:pt x="60" y="9"/>
                  </a:cubicBezTo>
                  <a:cubicBezTo>
                    <a:pt x="60" y="10"/>
                    <a:pt x="58" y="11"/>
                    <a:pt x="57" y="11"/>
                  </a:cubicBezTo>
                  <a:cubicBezTo>
                    <a:pt x="56" y="11"/>
                    <a:pt x="55" y="10"/>
                    <a:pt x="55" y="9"/>
                  </a:cubicBezTo>
                  <a:cubicBezTo>
                    <a:pt x="55" y="7"/>
                    <a:pt x="56" y="6"/>
                    <a:pt x="57" y="6"/>
                  </a:cubicBezTo>
                  <a:close/>
                  <a:moveTo>
                    <a:pt x="24" y="7"/>
                  </a:moveTo>
                  <a:cubicBezTo>
                    <a:pt x="49" y="7"/>
                    <a:pt x="49" y="7"/>
                    <a:pt x="49" y="7"/>
                  </a:cubicBezTo>
                  <a:cubicBezTo>
                    <a:pt x="49" y="10"/>
                    <a:pt x="49" y="10"/>
                    <a:pt x="49" y="10"/>
                  </a:cubicBezTo>
                  <a:cubicBezTo>
                    <a:pt x="24" y="10"/>
                    <a:pt x="24" y="10"/>
                    <a:pt x="24" y="10"/>
                  </a:cubicBezTo>
                  <a:lnTo>
                    <a:pt x="24" y="7"/>
                  </a:lnTo>
                  <a:close/>
                  <a:moveTo>
                    <a:pt x="48" y="119"/>
                  </a:moveTo>
                  <a:cubicBezTo>
                    <a:pt x="25" y="119"/>
                    <a:pt x="25" y="119"/>
                    <a:pt x="25" y="119"/>
                  </a:cubicBezTo>
                  <a:cubicBezTo>
                    <a:pt x="25" y="112"/>
                    <a:pt x="25" y="112"/>
                    <a:pt x="25" y="112"/>
                  </a:cubicBezTo>
                  <a:cubicBezTo>
                    <a:pt x="48" y="112"/>
                    <a:pt x="48" y="112"/>
                    <a:pt x="48" y="112"/>
                  </a:cubicBezTo>
                  <a:lnTo>
                    <a:pt x="48" y="119"/>
                  </a:lnTo>
                  <a:close/>
                </a:path>
              </a:pathLst>
            </a:custGeom>
            <a:solidFill>
              <a:schemeClr val="bg1"/>
            </a:solidFill>
            <a:ln>
              <a:noFill/>
            </a:ln>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63"/>
            <p:cNvSpPr/>
            <p:nvPr/>
          </p:nvSpPr>
          <p:spPr bwMode="auto">
            <a:xfrm>
              <a:off x="8159041" y="2753123"/>
              <a:ext cx="174648" cy="166585"/>
            </a:xfrm>
            <a:custGeom>
              <a:avLst/>
              <a:gdLst>
                <a:gd name="T0" fmla="*/ 0 w 65"/>
                <a:gd name="T1" fmla="*/ 44 h 62"/>
                <a:gd name="T2" fmla="*/ 8 w 65"/>
                <a:gd name="T3" fmla="*/ 44 h 62"/>
                <a:gd name="T4" fmla="*/ 0 w 65"/>
                <a:gd name="T5" fmla="*/ 62 h 62"/>
                <a:gd name="T6" fmla="*/ 22 w 65"/>
                <a:gd name="T7" fmla="*/ 44 h 62"/>
                <a:gd name="T8" fmla="*/ 65 w 65"/>
                <a:gd name="T9" fmla="*/ 44 h 62"/>
                <a:gd name="T10" fmla="*/ 65 w 65"/>
                <a:gd name="T11" fmla="*/ 0 h 62"/>
                <a:gd name="T12" fmla="*/ 0 w 65"/>
                <a:gd name="T13" fmla="*/ 0 h 62"/>
                <a:gd name="T14" fmla="*/ 0 w 65"/>
                <a:gd name="T15" fmla="*/ 44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2">
                  <a:moveTo>
                    <a:pt x="0" y="44"/>
                  </a:moveTo>
                  <a:lnTo>
                    <a:pt x="8" y="44"/>
                  </a:lnTo>
                  <a:lnTo>
                    <a:pt x="0" y="62"/>
                  </a:lnTo>
                  <a:lnTo>
                    <a:pt x="22" y="44"/>
                  </a:lnTo>
                  <a:lnTo>
                    <a:pt x="65" y="44"/>
                  </a:lnTo>
                  <a:lnTo>
                    <a:pt x="65" y="0"/>
                  </a:lnTo>
                  <a:lnTo>
                    <a:pt x="0" y="0"/>
                  </a:lnTo>
                  <a:lnTo>
                    <a:pt x="0" y="44"/>
                  </a:lnTo>
                  <a:close/>
                </a:path>
              </a:pathLst>
            </a:custGeom>
            <a:solidFill>
              <a:schemeClr val="bg1"/>
            </a:solidFill>
            <a:ln>
              <a:noFill/>
            </a:ln>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Freeform 58"/>
          <p:cNvSpPr/>
          <p:nvPr/>
        </p:nvSpPr>
        <p:spPr bwMode="auto">
          <a:xfrm>
            <a:off x="8089253" y="3890901"/>
            <a:ext cx="427409" cy="443045"/>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5 h 142"/>
              <a:gd name="T16" fmla="*/ 62 w 137"/>
              <a:gd name="T17" fmla="*/ 6 h 142"/>
              <a:gd name="T18" fmla="*/ 44 w 137"/>
              <a:gd name="T19" fmla="*/ 57 h 142"/>
              <a:gd name="T20" fmla="*/ 64 w 137"/>
              <a:gd name="T21" fmla="*/ 57 h 142"/>
              <a:gd name="T22" fmla="*/ 64 w 137"/>
              <a:gd name="T23" fmla="*/ 123 h 142"/>
              <a:gd name="T24" fmla="*/ 64 w 137"/>
              <a:gd name="T25" fmla="*/ 125 h 142"/>
              <a:gd name="T26" fmla="*/ 64 w 137"/>
              <a:gd name="T27" fmla="*/ 130 h 142"/>
              <a:gd name="T28" fmla="*/ 76 w 137"/>
              <a:gd name="T29" fmla="*/ 142 h 142"/>
              <a:gd name="T30" fmla="*/ 88 w 137"/>
              <a:gd name="T31" fmla="*/ 130 h 142"/>
              <a:gd name="T32" fmla="*/ 88 w 137"/>
              <a:gd name="T33" fmla="*/ 125 h 142"/>
              <a:gd name="T34" fmla="*/ 79 w 137"/>
              <a:gd name="T35" fmla="*/ 125 h 142"/>
              <a:gd name="T36" fmla="*/ 79 w 137"/>
              <a:gd name="T37" fmla="*/ 127 h 142"/>
              <a:gd name="T38" fmla="*/ 79 w 137"/>
              <a:gd name="T39" fmla="*/ 130 h 142"/>
              <a:gd name="T40" fmla="*/ 76 w 137"/>
              <a:gd name="T41" fmla="*/ 134 h 142"/>
              <a:gd name="T42" fmla="*/ 72 w 137"/>
              <a:gd name="T43" fmla="*/ 130 h 142"/>
              <a:gd name="T44" fmla="*/ 72 w 137"/>
              <a:gd name="T45" fmla="*/ 127 h 142"/>
              <a:gd name="T46" fmla="*/ 72 w 137"/>
              <a:gd name="T47" fmla="*/ 125 h 142"/>
              <a:gd name="T48" fmla="*/ 72 w 137"/>
              <a:gd name="T49" fmla="*/ 112 h 142"/>
              <a:gd name="T50" fmla="*/ 72 w 137"/>
              <a:gd name="T51" fmla="*/ 57 h 142"/>
              <a:gd name="T52" fmla="*/ 94 w 137"/>
              <a:gd name="T53" fmla="*/ 57 h 142"/>
              <a:gd name="T54" fmla="*/ 76 w 137"/>
              <a:gd name="T55" fmla="*/ 6 h 142"/>
              <a:gd name="T56" fmla="*/ 76 w 137"/>
              <a:gd name="T57" fmla="*/ 5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9"/>
                  <a:pt x="105" y="7"/>
                  <a:pt x="76" y="4"/>
                </a:cubicBezTo>
                <a:cubicBezTo>
                  <a:pt x="74" y="2"/>
                  <a:pt x="72" y="0"/>
                  <a:pt x="69" y="0"/>
                </a:cubicBezTo>
                <a:cubicBezTo>
                  <a:pt x="66" y="0"/>
                  <a:pt x="64" y="2"/>
                  <a:pt x="62" y="4"/>
                </a:cubicBezTo>
                <a:cubicBezTo>
                  <a:pt x="32" y="7"/>
                  <a:pt x="7" y="28"/>
                  <a:pt x="0" y="57"/>
                </a:cubicBezTo>
                <a:cubicBezTo>
                  <a:pt x="39" y="57"/>
                  <a:pt x="39" y="57"/>
                  <a:pt x="39" y="57"/>
                </a:cubicBezTo>
                <a:cubicBezTo>
                  <a:pt x="39" y="24"/>
                  <a:pt x="58" y="8"/>
                  <a:pt x="62" y="5"/>
                </a:cubicBezTo>
                <a:cubicBezTo>
                  <a:pt x="62" y="5"/>
                  <a:pt x="62" y="5"/>
                  <a:pt x="62" y="6"/>
                </a:cubicBezTo>
                <a:cubicBezTo>
                  <a:pt x="41" y="32"/>
                  <a:pt x="44" y="57"/>
                  <a:pt x="44" y="57"/>
                </a:cubicBezTo>
                <a:cubicBezTo>
                  <a:pt x="64" y="57"/>
                  <a:pt x="64" y="57"/>
                  <a:pt x="64" y="57"/>
                </a:cubicBezTo>
                <a:cubicBezTo>
                  <a:pt x="64" y="123"/>
                  <a:pt x="64" y="123"/>
                  <a:pt x="64" y="123"/>
                </a:cubicBezTo>
                <a:cubicBezTo>
                  <a:pt x="64" y="125"/>
                  <a:pt x="64" y="125"/>
                  <a:pt x="64" y="125"/>
                </a:cubicBezTo>
                <a:cubicBezTo>
                  <a:pt x="64" y="130"/>
                  <a:pt x="64" y="130"/>
                  <a:pt x="64" y="130"/>
                </a:cubicBezTo>
                <a:cubicBezTo>
                  <a:pt x="64" y="137"/>
                  <a:pt x="69" y="142"/>
                  <a:pt x="76" y="142"/>
                </a:cubicBezTo>
                <a:cubicBezTo>
                  <a:pt x="82" y="142"/>
                  <a:pt x="88" y="137"/>
                  <a:pt x="88" y="130"/>
                </a:cubicBezTo>
                <a:cubicBezTo>
                  <a:pt x="88" y="125"/>
                  <a:pt x="88" y="125"/>
                  <a:pt x="88" y="125"/>
                </a:cubicBezTo>
                <a:cubicBezTo>
                  <a:pt x="79" y="125"/>
                  <a:pt x="79" y="125"/>
                  <a:pt x="79" y="125"/>
                </a:cubicBezTo>
                <a:cubicBezTo>
                  <a:pt x="79" y="127"/>
                  <a:pt x="79" y="127"/>
                  <a:pt x="79" y="127"/>
                </a:cubicBezTo>
                <a:cubicBezTo>
                  <a:pt x="79" y="130"/>
                  <a:pt x="79" y="130"/>
                  <a:pt x="79" y="130"/>
                </a:cubicBezTo>
                <a:cubicBezTo>
                  <a:pt x="79" y="132"/>
                  <a:pt x="78" y="134"/>
                  <a:pt x="76" y="134"/>
                </a:cubicBezTo>
                <a:cubicBezTo>
                  <a:pt x="74" y="134"/>
                  <a:pt x="72" y="132"/>
                  <a:pt x="72" y="130"/>
                </a:cubicBezTo>
                <a:cubicBezTo>
                  <a:pt x="72" y="127"/>
                  <a:pt x="72" y="127"/>
                  <a:pt x="72" y="127"/>
                </a:cubicBezTo>
                <a:cubicBezTo>
                  <a:pt x="72" y="125"/>
                  <a:pt x="72" y="125"/>
                  <a:pt x="72" y="125"/>
                </a:cubicBezTo>
                <a:cubicBezTo>
                  <a:pt x="72" y="112"/>
                  <a:pt x="72" y="112"/>
                  <a:pt x="72" y="112"/>
                </a:cubicBezTo>
                <a:cubicBezTo>
                  <a:pt x="72" y="57"/>
                  <a:pt x="72" y="57"/>
                  <a:pt x="72" y="57"/>
                </a:cubicBezTo>
                <a:cubicBezTo>
                  <a:pt x="94" y="57"/>
                  <a:pt x="94" y="57"/>
                  <a:pt x="94" y="57"/>
                </a:cubicBezTo>
                <a:cubicBezTo>
                  <a:pt x="94" y="57"/>
                  <a:pt x="97" y="32"/>
                  <a:pt x="76" y="6"/>
                </a:cubicBezTo>
                <a:cubicBezTo>
                  <a:pt x="76" y="5"/>
                  <a:pt x="76" y="5"/>
                  <a:pt x="76" y="5"/>
                </a:cubicBezTo>
                <a:cubicBezTo>
                  <a:pt x="80" y="8"/>
                  <a:pt x="99" y="24"/>
                  <a:pt x="99" y="57"/>
                </a:cubicBezTo>
                <a:close/>
              </a:path>
            </a:pathLst>
          </a:custGeom>
          <a:solidFill>
            <a:schemeClr val="bg1"/>
          </a:solidFill>
          <a:ln>
            <a:noFill/>
          </a:ln>
        </p:spPr>
        <p:txBody>
          <a:bodyPr vert="horz" wrap="square" lIns="111650" tIns="55825" rIns="111650" bIns="55825" numCol="1" anchor="t" anchorCtr="0" compatLnSpc="1"/>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 Placeholder 6"/>
          <p:cNvSpPr txBox="1"/>
          <p:nvPr/>
        </p:nvSpPr>
        <p:spPr>
          <a:xfrm>
            <a:off x="8970700" y="3040603"/>
            <a:ext cx="1479003" cy="307739"/>
          </a:xfrm>
          <a:prstGeom prst="rect">
            <a:avLst/>
          </a:prstGeom>
        </p:spPr>
        <p:txBody>
          <a:bodyPr>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4" name="Text Placeholder 7"/>
          <p:cNvSpPr txBox="1"/>
          <p:nvPr/>
        </p:nvSpPr>
        <p:spPr>
          <a:xfrm>
            <a:off x="8970742" y="3989053"/>
            <a:ext cx="1479427" cy="307739"/>
          </a:xfrm>
          <a:prstGeom prst="rect">
            <a:avLst/>
          </a:prstGeom>
        </p:spPr>
        <p:txBody>
          <a:bodyPr>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53" name="TextBox 57"/>
          <p:cNvSpPr txBox="1"/>
          <p:nvPr/>
        </p:nvSpPr>
        <p:spPr>
          <a:xfrm>
            <a:off x="2446221" y="4844306"/>
            <a:ext cx="1768355" cy="258500"/>
          </a:xfrm>
          <a:prstGeom prst="rect">
            <a:avLst/>
          </a:prstGeom>
          <a:noFill/>
        </p:spPr>
        <p:txBody>
          <a:bodyPr wrap="square" lIns="0" tIns="0" rIns="0" bIns="0" rtlCol="0">
            <a:spAutoFit/>
          </a:bodyPr>
          <a:lstStyle/>
          <a:p>
            <a:pPr algn="just">
              <a:lnSpc>
                <a:spcPct val="120000"/>
              </a:lnSpc>
            </a:pPr>
            <a:r>
              <a:rPr lang="zh-CN" altLang="en-US" sz="140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8"/>
          <p:cNvSpPr txBox="1"/>
          <p:nvPr/>
        </p:nvSpPr>
        <p:spPr>
          <a:xfrm>
            <a:off x="245199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7"/>
          <p:cNvSpPr txBox="1"/>
          <p:nvPr/>
        </p:nvSpPr>
        <p:spPr>
          <a:xfrm>
            <a:off x="8205851" y="4844306"/>
            <a:ext cx="1768355" cy="258500"/>
          </a:xfrm>
          <a:prstGeom prst="rect">
            <a:avLst/>
          </a:prstGeom>
          <a:noFill/>
        </p:spPr>
        <p:txBody>
          <a:bodyPr wrap="square" lIns="0" tIns="0" rIns="0" bIns="0" rtlCol="0">
            <a:spAutoFit/>
          </a:bodyPr>
          <a:lstStyle/>
          <a:p>
            <a:pPr algn="just">
              <a:lnSpc>
                <a:spcPct val="120000"/>
              </a:lnSpc>
            </a:pPr>
            <a:r>
              <a:rPr lang="zh-CN" altLang="en-US" sz="140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8"/>
          <p:cNvSpPr txBox="1"/>
          <p:nvPr/>
        </p:nvSpPr>
        <p:spPr>
          <a:xfrm>
            <a:off x="821162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500"/>
                                        <p:tgtEl>
                                          <p:spTgt spid="45"/>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right)">
                                      <p:cBhvr>
                                        <p:cTn id="23" dur="500"/>
                                        <p:tgtEl>
                                          <p:spTgt spid="34"/>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500"/>
                                        <p:tgtEl>
                                          <p:spTgt spid="3"/>
                                        </p:tgtEl>
                                      </p:cBhvr>
                                    </p:animEffect>
                                  </p:childTnLst>
                                </p:cTn>
                              </p:par>
                            </p:childTnLst>
                          </p:cTn>
                        </p:par>
                        <p:par>
                          <p:cTn id="44" fill="hold">
                            <p:stCondLst>
                              <p:cond delay="5000"/>
                            </p:stCondLst>
                            <p:childTnLst>
                              <p:par>
                                <p:cTn id="45" presetID="22" presetClass="entr" presetSubtype="2"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right)">
                                      <p:cBhvr>
                                        <p:cTn id="47" dur="500"/>
                                        <p:tgtEl>
                                          <p:spTgt spid="9"/>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fade">
                                      <p:cBhvr>
                                        <p:cTn id="55" dur="500"/>
                                        <p:tgtEl>
                                          <p:spTgt spid="2"/>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wipe(left)">
                                      <p:cBhvr>
                                        <p:cTn id="59" dur="500"/>
                                        <p:tgtEl>
                                          <p:spTgt spid="7"/>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500"/>
                                        <p:tgtEl>
                                          <p:spTgt spid="16"/>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500"/>
                                        <p:tgtEl>
                                          <p:spTgt spid="52"/>
                                        </p:tgtEl>
                                      </p:cBhvr>
                                    </p:animEffect>
                                  </p:childTnLst>
                                </p:cTn>
                              </p:par>
                            </p:childTnLst>
                          </p:cTn>
                        </p:par>
                        <p:par>
                          <p:cTn id="68" fill="hold">
                            <p:stCondLst>
                              <p:cond delay="8000"/>
                            </p:stCondLst>
                            <p:childTnLst>
                              <p:par>
                                <p:cTn id="69" presetID="22" presetClass="entr" presetSubtype="4" fill="hold" grpId="0" nodeType="afterEffect">
                                  <p:stCondLst>
                                    <p:cond delay="0"/>
                                  </p:stCondLst>
                                  <p:childTnLst>
                                    <p:set>
                                      <p:cBhvr>
                                        <p:cTn id="70" dur="1" fill="hold">
                                          <p:stCondLst>
                                            <p:cond delay="0"/>
                                          </p:stCondLst>
                                        </p:cTn>
                                        <p:tgtEl>
                                          <p:spTgt spid="46">
                                            <p:txEl>
                                              <p:pRg st="0" end="0"/>
                                            </p:txEl>
                                          </p:spTgt>
                                        </p:tgtEl>
                                        <p:attrNameLst>
                                          <p:attrName>style.visibility</p:attrName>
                                        </p:attrNameLst>
                                      </p:cBhvr>
                                      <p:to>
                                        <p:strVal val="visible"/>
                                      </p:to>
                                    </p:set>
                                    <p:animEffect transition="in" filter="wipe(down)">
                                      <p:cBhvr>
                                        <p:cTn id="71" dur="500"/>
                                        <p:tgtEl>
                                          <p:spTgt spid="46">
                                            <p:txEl>
                                              <p:pRg st="0" end="0"/>
                                            </p:txEl>
                                          </p:spTgt>
                                        </p:tgtEl>
                                      </p:cBhvr>
                                    </p:animEffect>
                                  </p:childTnLst>
                                </p:cTn>
                              </p:par>
                            </p:childTnLst>
                          </p:cTn>
                        </p:par>
                        <p:par>
                          <p:cTn id="72" fill="hold">
                            <p:stCondLst>
                              <p:cond delay="8500"/>
                            </p:stCondLst>
                            <p:childTnLst>
                              <p:par>
                                <p:cTn id="73" presetID="22" presetClass="entr" presetSubtype="4" fill="hold" grpId="0" nodeType="afterEffect">
                                  <p:stCondLst>
                                    <p:cond delay="0"/>
                                  </p:stCondLst>
                                  <p:childTnLst>
                                    <p:set>
                                      <p:cBhvr>
                                        <p:cTn id="74" dur="1" fill="hold">
                                          <p:stCondLst>
                                            <p:cond delay="0"/>
                                          </p:stCondLst>
                                        </p:cTn>
                                        <p:tgtEl>
                                          <p:spTgt spid="47">
                                            <p:txEl>
                                              <p:pRg st="0" end="0"/>
                                            </p:txEl>
                                          </p:spTgt>
                                        </p:tgtEl>
                                        <p:attrNameLst>
                                          <p:attrName>style.visibility</p:attrName>
                                        </p:attrNameLst>
                                      </p:cBhvr>
                                      <p:to>
                                        <p:strVal val="visible"/>
                                      </p:to>
                                    </p:set>
                                    <p:animEffect transition="in" filter="wipe(down)">
                                      <p:cBhvr>
                                        <p:cTn id="75" dur="500"/>
                                        <p:tgtEl>
                                          <p:spTgt spid="47">
                                            <p:txEl>
                                              <p:pRg st="0" end="0"/>
                                            </p:txEl>
                                          </p:spTgt>
                                        </p:tgtEl>
                                      </p:cBhvr>
                                    </p:animEffect>
                                  </p:childTnLst>
                                </p:cTn>
                              </p:par>
                            </p:childTnLst>
                          </p:cTn>
                        </p:par>
                        <p:par>
                          <p:cTn id="76" fill="hold">
                            <p:stCondLst>
                              <p:cond delay="9000"/>
                            </p:stCondLst>
                            <p:childTnLst>
                              <p:par>
                                <p:cTn id="77" presetID="22" presetClass="entr" presetSubtype="4" fill="hold" grpId="0" nodeType="afterEffect">
                                  <p:stCondLst>
                                    <p:cond delay="0"/>
                                  </p:stCondLst>
                                  <p:childTnLst>
                                    <p:set>
                                      <p:cBhvr>
                                        <p:cTn id="78" dur="1" fill="hold">
                                          <p:stCondLst>
                                            <p:cond delay="0"/>
                                          </p:stCondLst>
                                        </p:cTn>
                                        <p:tgtEl>
                                          <p:spTgt spid="43">
                                            <p:txEl>
                                              <p:pRg st="0" end="0"/>
                                            </p:txEl>
                                          </p:spTgt>
                                        </p:tgtEl>
                                        <p:attrNameLst>
                                          <p:attrName>style.visibility</p:attrName>
                                        </p:attrNameLst>
                                      </p:cBhvr>
                                      <p:to>
                                        <p:strVal val="visible"/>
                                      </p:to>
                                    </p:set>
                                    <p:animEffect transition="in" filter="wipe(down)">
                                      <p:cBhvr>
                                        <p:cTn id="79" dur="500"/>
                                        <p:tgtEl>
                                          <p:spTgt spid="43">
                                            <p:txEl>
                                              <p:pRg st="0" end="0"/>
                                            </p:txEl>
                                          </p:spTgt>
                                        </p:tgtEl>
                                      </p:cBhvr>
                                    </p:animEffect>
                                  </p:childTnLst>
                                </p:cTn>
                              </p:par>
                            </p:childTnLst>
                          </p:cTn>
                        </p:par>
                        <p:par>
                          <p:cTn id="80" fill="hold">
                            <p:stCondLst>
                              <p:cond delay="9500"/>
                            </p:stCondLst>
                            <p:childTnLst>
                              <p:par>
                                <p:cTn id="81" presetID="22" presetClass="entr" presetSubtype="4" fill="hold" grpId="0" nodeType="afterEffect">
                                  <p:stCondLst>
                                    <p:cond delay="0"/>
                                  </p:stCondLst>
                                  <p:childTnLst>
                                    <p:set>
                                      <p:cBhvr>
                                        <p:cTn id="82" dur="1" fill="hold">
                                          <p:stCondLst>
                                            <p:cond delay="0"/>
                                          </p:stCondLst>
                                        </p:cTn>
                                        <p:tgtEl>
                                          <p:spTgt spid="44">
                                            <p:txEl>
                                              <p:pRg st="0" end="0"/>
                                            </p:txEl>
                                          </p:spTgt>
                                        </p:tgtEl>
                                        <p:attrNameLst>
                                          <p:attrName>style.visibility</p:attrName>
                                        </p:attrNameLst>
                                      </p:cBhvr>
                                      <p:to>
                                        <p:strVal val="visible"/>
                                      </p:to>
                                    </p:set>
                                    <p:animEffect transition="in" filter="wipe(down)">
                                      <p:cBhvr>
                                        <p:cTn id="83" dur="500"/>
                                        <p:tgtEl>
                                          <p:spTgt spid="44">
                                            <p:txEl>
                                              <p:pRg st="0" end="0"/>
                                            </p:txEl>
                                          </p:spTgt>
                                        </p:tgtEl>
                                      </p:cBhvr>
                                    </p:animEffect>
                                  </p:childTnLst>
                                </p:cTn>
                              </p:par>
                            </p:childTnLst>
                          </p:cTn>
                        </p:par>
                        <p:par>
                          <p:cTn id="84" fill="hold">
                            <p:stCondLst>
                              <p:cond delay="10000"/>
                            </p:stCondLst>
                            <p:childTnLst>
                              <p:par>
                                <p:cTn id="85" presetID="22" presetClass="entr" presetSubtype="8" fill="hold" grpId="0" nodeType="afterEffect">
                                  <p:stCondLst>
                                    <p:cond delay="0"/>
                                  </p:stCondLst>
                                  <p:childTnLst>
                                    <p:set>
                                      <p:cBhvr>
                                        <p:cTn id="86" dur="1" fill="hold">
                                          <p:stCondLst>
                                            <p:cond delay="0"/>
                                          </p:stCondLst>
                                        </p:cTn>
                                        <p:tgtEl>
                                          <p:spTgt spid="53"/>
                                        </p:tgtEl>
                                        <p:attrNameLst>
                                          <p:attrName>style.visibility</p:attrName>
                                        </p:attrNameLst>
                                      </p:cBhvr>
                                      <p:to>
                                        <p:strVal val="visible"/>
                                      </p:to>
                                    </p:set>
                                    <p:animEffect transition="in" filter="wipe(left)">
                                      <p:cBhvr>
                                        <p:cTn id="87" dur="500"/>
                                        <p:tgtEl>
                                          <p:spTgt spid="53"/>
                                        </p:tgtEl>
                                      </p:cBhvr>
                                    </p:animEffect>
                                  </p:childTnLst>
                                </p:cTn>
                              </p:par>
                            </p:childTnLst>
                          </p:cTn>
                        </p:par>
                        <p:par>
                          <p:cTn id="88" fill="hold">
                            <p:stCondLst>
                              <p:cond delay="10500"/>
                            </p:stCondLst>
                            <p:childTnLst>
                              <p:par>
                                <p:cTn id="89" presetID="2" presetClass="entr" presetSubtype="2" fill="hold" grpId="0" nodeType="afterEffect">
                                  <p:stCondLst>
                                    <p:cond delay="0"/>
                                  </p:stCondLst>
                                  <p:childTnLst>
                                    <p:set>
                                      <p:cBhvr>
                                        <p:cTn id="90" dur="1" fill="hold">
                                          <p:stCondLst>
                                            <p:cond delay="0"/>
                                          </p:stCondLst>
                                        </p:cTn>
                                        <p:tgtEl>
                                          <p:spTgt spid="54"/>
                                        </p:tgtEl>
                                        <p:attrNameLst>
                                          <p:attrName>style.visibility</p:attrName>
                                        </p:attrNameLst>
                                      </p:cBhvr>
                                      <p:to>
                                        <p:strVal val="visible"/>
                                      </p:to>
                                    </p:set>
                                    <p:anim calcmode="lin" valueType="num">
                                      <p:cBhvr additive="base">
                                        <p:cTn id="91" dur="500" fill="hold"/>
                                        <p:tgtEl>
                                          <p:spTgt spid="54"/>
                                        </p:tgtEl>
                                        <p:attrNameLst>
                                          <p:attrName>ppt_x</p:attrName>
                                        </p:attrNameLst>
                                      </p:cBhvr>
                                      <p:tavLst>
                                        <p:tav tm="0">
                                          <p:val>
                                            <p:strVal val="1+#ppt_w/2"/>
                                          </p:val>
                                        </p:tav>
                                        <p:tav tm="100000">
                                          <p:val>
                                            <p:strVal val="#ppt_x"/>
                                          </p:val>
                                        </p:tav>
                                      </p:tavLst>
                                    </p:anim>
                                    <p:anim calcmode="lin" valueType="num">
                                      <p:cBhvr additive="base">
                                        <p:cTn id="92" dur="500" fill="hold"/>
                                        <p:tgtEl>
                                          <p:spTgt spid="54"/>
                                        </p:tgtEl>
                                        <p:attrNameLst>
                                          <p:attrName>ppt_y</p:attrName>
                                        </p:attrNameLst>
                                      </p:cBhvr>
                                      <p:tavLst>
                                        <p:tav tm="0">
                                          <p:val>
                                            <p:strVal val="#ppt_y"/>
                                          </p:val>
                                        </p:tav>
                                        <p:tav tm="100000">
                                          <p:val>
                                            <p:strVal val="#ppt_y"/>
                                          </p:val>
                                        </p:tav>
                                      </p:tavLst>
                                    </p:anim>
                                  </p:childTnLst>
                                </p:cTn>
                              </p:par>
                            </p:childTnLst>
                          </p:cTn>
                        </p:par>
                        <p:par>
                          <p:cTn id="93" fill="hold">
                            <p:stCondLst>
                              <p:cond delay="11000"/>
                            </p:stCondLst>
                            <p:childTnLst>
                              <p:par>
                                <p:cTn id="94" presetID="22" presetClass="entr" presetSubtype="8" fill="hold" grpId="0" nodeType="afterEffect">
                                  <p:stCondLst>
                                    <p:cond delay="0"/>
                                  </p:stCondLst>
                                  <p:childTnLst>
                                    <p:set>
                                      <p:cBhvr>
                                        <p:cTn id="95" dur="1" fill="hold">
                                          <p:stCondLst>
                                            <p:cond delay="0"/>
                                          </p:stCondLst>
                                        </p:cTn>
                                        <p:tgtEl>
                                          <p:spTgt spid="55"/>
                                        </p:tgtEl>
                                        <p:attrNameLst>
                                          <p:attrName>style.visibility</p:attrName>
                                        </p:attrNameLst>
                                      </p:cBhvr>
                                      <p:to>
                                        <p:strVal val="visible"/>
                                      </p:to>
                                    </p:set>
                                    <p:animEffect transition="in" filter="wipe(left)">
                                      <p:cBhvr>
                                        <p:cTn id="96" dur="500"/>
                                        <p:tgtEl>
                                          <p:spTgt spid="55"/>
                                        </p:tgtEl>
                                      </p:cBhvr>
                                    </p:animEffect>
                                  </p:childTnLst>
                                </p:cTn>
                              </p:par>
                            </p:childTnLst>
                          </p:cTn>
                        </p:par>
                        <p:par>
                          <p:cTn id="97" fill="hold">
                            <p:stCondLst>
                              <p:cond delay="11500"/>
                            </p:stCondLst>
                            <p:childTnLst>
                              <p:par>
                                <p:cTn id="98" presetID="2" presetClass="entr" presetSubtype="2" fill="hold" grpId="0" nodeType="afterEffect">
                                  <p:stCondLst>
                                    <p:cond delay="0"/>
                                  </p:stCondLst>
                                  <p:childTnLst>
                                    <p:set>
                                      <p:cBhvr>
                                        <p:cTn id="99" dur="1" fill="hold">
                                          <p:stCondLst>
                                            <p:cond delay="0"/>
                                          </p:stCondLst>
                                        </p:cTn>
                                        <p:tgtEl>
                                          <p:spTgt spid="56"/>
                                        </p:tgtEl>
                                        <p:attrNameLst>
                                          <p:attrName>style.visibility</p:attrName>
                                        </p:attrNameLst>
                                      </p:cBhvr>
                                      <p:to>
                                        <p:strVal val="visible"/>
                                      </p:to>
                                    </p:set>
                                    <p:anim calcmode="lin" valueType="num">
                                      <p:cBhvr additive="base">
                                        <p:cTn id="100" dur="500" fill="hold"/>
                                        <p:tgtEl>
                                          <p:spTgt spid="56"/>
                                        </p:tgtEl>
                                        <p:attrNameLst>
                                          <p:attrName>ppt_x</p:attrName>
                                        </p:attrNameLst>
                                      </p:cBhvr>
                                      <p:tavLst>
                                        <p:tav tm="0">
                                          <p:val>
                                            <p:strVal val="1+#ppt_w/2"/>
                                          </p:val>
                                        </p:tav>
                                        <p:tav tm="100000">
                                          <p:val>
                                            <p:strVal val="#ppt_x"/>
                                          </p:val>
                                        </p:tav>
                                      </p:tavLst>
                                    </p:anim>
                                    <p:anim calcmode="lin" valueType="num">
                                      <p:cBhvr additive="base">
                                        <p:cTn id="101"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2" grpId="0" animBg="1"/>
      <p:bldP spid="45" grpId="0" animBg="1"/>
      <p:bldP spid="46" grpId="0" build="p"/>
      <p:bldP spid="47" grpId="0" build="p"/>
      <p:bldP spid="33" grpId="0" animBg="1"/>
      <p:bldP spid="52" grpId="0" animBg="1"/>
      <p:bldP spid="43" grpId="0" build="p"/>
      <p:bldP spid="44" grpId="0" build="p"/>
      <p:bldP spid="53" grpId="0"/>
      <p:bldP spid="54" grpId="0"/>
      <p:bldP spid="55" grpId="0"/>
      <p:bldP spid="5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61637" y="1636642"/>
            <a:ext cx="10601085" cy="4639360"/>
            <a:chOff x="1100786" y="1551735"/>
            <a:chExt cx="10052640" cy="4399344"/>
          </a:xfrm>
        </p:grpSpPr>
        <p:sp>
          <p:nvSpPr>
            <p:cNvPr id="22"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8"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9"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0"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1" name="Rounded Rectangle 20"/>
            <p:cNvSpPr/>
            <p:nvPr/>
          </p:nvSpPr>
          <p:spPr>
            <a:xfrm rot="19805282">
              <a:off x="10518517" y="2907047"/>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3" name="Rounded Rectangle 22"/>
            <p:cNvSpPr/>
            <p:nvPr/>
          </p:nvSpPr>
          <p:spPr>
            <a:xfrm rot="19805282">
              <a:off x="8614859" y="3962065"/>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8" name="Straight Arrow Connector 37"/>
          <p:cNvCxnSpPr/>
          <p:nvPr/>
        </p:nvCxnSpPr>
        <p:spPr>
          <a:xfrm>
            <a:off x="3474619" y="3956323"/>
            <a:ext cx="0" cy="1013383"/>
          </a:xfrm>
          <a:prstGeom prst="straightConnector1">
            <a:avLst/>
          </a:prstGeom>
          <a:ln w="254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7454221" y="3956323"/>
            <a:ext cx="0" cy="1013383"/>
          </a:xfrm>
          <a:prstGeom prst="straightConnector1">
            <a:avLst/>
          </a:prstGeom>
          <a:ln w="25400">
            <a:solidFill>
              <a:schemeClr val="accent4"/>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9440717" y="2943501"/>
            <a:ext cx="0" cy="1013383"/>
          </a:xfrm>
          <a:prstGeom prst="straightConnector1">
            <a:avLst/>
          </a:prstGeom>
          <a:ln w="25400">
            <a:solidFill>
              <a:schemeClr val="accent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5476584" y="2943501"/>
            <a:ext cx="0" cy="1013383"/>
          </a:xfrm>
          <a:prstGeom prst="straightConnector1">
            <a:avLst/>
          </a:prstGeom>
          <a:ln w="25400">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30" name="TextBox 41"/>
          <p:cNvSpPr txBox="1"/>
          <p:nvPr/>
        </p:nvSpPr>
        <p:spPr>
          <a:xfrm>
            <a:off x="2280570" y="5545620"/>
            <a:ext cx="2651792" cy="638810"/>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 </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2259506"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41"/>
          <p:cNvSpPr txBox="1"/>
          <p:nvPr/>
        </p:nvSpPr>
        <p:spPr>
          <a:xfrm>
            <a:off x="4237957" y="2122877"/>
            <a:ext cx="2651792" cy="638810"/>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 </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4216893"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352507"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331443"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245968"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245968"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文本框 28"/>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9" name="文本框 38"/>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up)">
                                      <p:cBhvr>
                                        <p:cTn id="11" dur="500"/>
                                        <p:tgtEl>
                                          <p:spTgt spid="38"/>
                                        </p:tgtEl>
                                      </p:cBhvr>
                                    </p:animEffect>
                                  </p:childTnLst>
                                </p:cTn>
                              </p:par>
                            </p:childTnLst>
                          </p:cTn>
                        </p:par>
                        <p:par>
                          <p:cTn id="12" fill="hold">
                            <p:stCondLst>
                              <p:cond delay="1000"/>
                            </p:stCondLst>
                            <p:childTnLst>
                              <p:par>
                                <p:cTn id="13" presetID="47"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anim calcmode="lin" valueType="num">
                                      <p:cBhvr>
                                        <p:cTn id="16" dur="500" fill="hold"/>
                                        <p:tgtEl>
                                          <p:spTgt spid="31"/>
                                        </p:tgtEl>
                                        <p:attrNameLst>
                                          <p:attrName>ppt_x</p:attrName>
                                        </p:attrNameLst>
                                      </p:cBhvr>
                                      <p:tavLst>
                                        <p:tav tm="0">
                                          <p:val>
                                            <p:strVal val="#ppt_x"/>
                                          </p:val>
                                        </p:tav>
                                        <p:tav tm="100000">
                                          <p:val>
                                            <p:strVal val="#ppt_x"/>
                                          </p:val>
                                        </p:tav>
                                      </p:tavLst>
                                    </p:anim>
                                    <p:anim calcmode="lin" valueType="num">
                                      <p:cBhvr>
                                        <p:cTn id="17" dur="500" fill="hold"/>
                                        <p:tgtEl>
                                          <p:spTgt spid="3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500"/>
                                        <p:tgtEl>
                                          <p:spTgt spid="30"/>
                                        </p:tgtEl>
                                      </p:cBhvr>
                                    </p:animEffect>
                                    <p:anim calcmode="lin" valueType="num">
                                      <p:cBhvr>
                                        <p:cTn id="21" dur="500" fill="hold"/>
                                        <p:tgtEl>
                                          <p:spTgt spid="30"/>
                                        </p:tgtEl>
                                        <p:attrNameLst>
                                          <p:attrName>ppt_x</p:attrName>
                                        </p:attrNameLst>
                                      </p:cBhvr>
                                      <p:tavLst>
                                        <p:tav tm="0">
                                          <p:val>
                                            <p:strVal val="#ppt_x"/>
                                          </p:val>
                                        </p:tav>
                                        <p:tav tm="100000">
                                          <p:val>
                                            <p:strVal val="#ppt_x"/>
                                          </p:val>
                                        </p:tav>
                                      </p:tavLst>
                                    </p:anim>
                                    <p:anim calcmode="lin" valueType="num">
                                      <p:cBhvr>
                                        <p:cTn id="22" dur="500" fill="hold"/>
                                        <p:tgtEl>
                                          <p:spTgt spid="30"/>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4" fill="hold" nodeType="after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down)">
                                      <p:cBhvr>
                                        <p:cTn id="26" dur="500"/>
                                        <p:tgtEl>
                                          <p:spTgt spid="43"/>
                                        </p:tgtEl>
                                      </p:cBhvr>
                                    </p:animEffect>
                                  </p:childTnLst>
                                </p:cTn>
                              </p:par>
                            </p:childTnLst>
                          </p:cTn>
                        </p:par>
                        <p:par>
                          <p:cTn id="27" fill="hold">
                            <p:stCondLst>
                              <p:cond delay="2000"/>
                            </p:stCondLst>
                            <p:childTnLst>
                              <p:par>
                                <p:cTn id="28" presetID="47" presetClass="entr" presetSubtype="0"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anim calcmode="lin" valueType="num">
                                      <p:cBhvr>
                                        <p:cTn id="31" dur="500" fill="hold"/>
                                        <p:tgtEl>
                                          <p:spTgt spid="33"/>
                                        </p:tgtEl>
                                        <p:attrNameLst>
                                          <p:attrName>ppt_x</p:attrName>
                                        </p:attrNameLst>
                                      </p:cBhvr>
                                      <p:tavLst>
                                        <p:tav tm="0">
                                          <p:val>
                                            <p:strVal val="#ppt_x"/>
                                          </p:val>
                                        </p:tav>
                                        <p:tav tm="100000">
                                          <p:val>
                                            <p:strVal val="#ppt_x"/>
                                          </p:val>
                                        </p:tav>
                                      </p:tavLst>
                                    </p:anim>
                                    <p:anim calcmode="lin" valueType="num">
                                      <p:cBhvr>
                                        <p:cTn id="32" dur="500" fill="hold"/>
                                        <p:tgtEl>
                                          <p:spTgt spid="3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anim calcmode="lin" valueType="num">
                                      <p:cBhvr>
                                        <p:cTn id="36" dur="500" fill="hold"/>
                                        <p:tgtEl>
                                          <p:spTgt spid="32"/>
                                        </p:tgtEl>
                                        <p:attrNameLst>
                                          <p:attrName>ppt_x</p:attrName>
                                        </p:attrNameLst>
                                      </p:cBhvr>
                                      <p:tavLst>
                                        <p:tav tm="0">
                                          <p:val>
                                            <p:strVal val="#ppt_x"/>
                                          </p:val>
                                        </p:tav>
                                        <p:tav tm="100000">
                                          <p:val>
                                            <p:strVal val="#ppt_x"/>
                                          </p:val>
                                        </p:tav>
                                      </p:tavLst>
                                    </p:anim>
                                    <p:anim calcmode="lin" valueType="num">
                                      <p:cBhvr>
                                        <p:cTn id="37" dur="500" fill="hold"/>
                                        <p:tgtEl>
                                          <p:spTgt spid="32"/>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22" presetClass="entr" presetSubtype="1"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wipe(up)">
                                      <p:cBhvr>
                                        <p:cTn id="41" dur="500"/>
                                        <p:tgtEl>
                                          <p:spTgt spid="41"/>
                                        </p:tgtEl>
                                      </p:cBhvr>
                                    </p:animEffect>
                                  </p:childTnLst>
                                </p:cTn>
                              </p:par>
                            </p:childTnLst>
                          </p:cTn>
                        </p:par>
                        <p:par>
                          <p:cTn id="42" fill="hold">
                            <p:stCondLst>
                              <p:cond delay="3000"/>
                            </p:stCondLst>
                            <p:childTnLst>
                              <p:par>
                                <p:cTn id="43" presetID="47" presetClass="entr" presetSubtype="0" fill="hold" grpId="0"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500"/>
                                        <p:tgtEl>
                                          <p:spTgt spid="35"/>
                                        </p:tgtEl>
                                      </p:cBhvr>
                                    </p:animEffect>
                                    <p:anim calcmode="lin" valueType="num">
                                      <p:cBhvr>
                                        <p:cTn id="46" dur="500" fill="hold"/>
                                        <p:tgtEl>
                                          <p:spTgt spid="35"/>
                                        </p:tgtEl>
                                        <p:attrNameLst>
                                          <p:attrName>ppt_x</p:attrName>
                                        </p:attrNameLst>
                                      </p:cBhvr>
                                      <p:tavLst>
                                        <p:tav tm="0">
                                          <p:val>
                                            <p:strVal val="#ppt_x"/>
                                          </p:val>
                                        </p:tav>
                                        <p:tav tm="100000">
                                          <p:val>
                                            <p:strVal val="#ppt_x"/>
                                          </p:val>
                                        </p:tav>
                                      </p:tavLst>
                                    </p:anim>
                                    <p:anim calcmode="lin" valueType="num">
                                      <p:cBhvr>
                                        <p:cTn id="47" dur="500" fill="hold"/>
                                        <p:tgtEl>
                                          <p:spTgt spid="3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anim calcmode="lin" valueType="num">
                                      <p:cBhvr>
                                        <p:cTn id="51" dur="500" fill="hold"/>
                                        <p:tgtEl>
                                          <p:spTgt spid="34"/>
                                        </p:tgtEl>
                                        <p:attrNameLst>
                                          <p:attrName>ppt_x</p:attrName>
                                        </p:attrNameLst>
                                      </p:cBhvr>
                                      <p:tavLst>
                                        <p:tav tm="0">
                                          <p:val>
                                            <p:strVal val="#ppt_x"/>
                                          </p:val>
                                        </p:tav>
                                        <p:tav tm="100000">
                                          <p:val>
                                            <p:strVal val="#ppt_x"/>
                                          </p:val>
                                        </p:tav>
                                      </p:tavLst>
                                    </p:anim>
                                    <p:anim calcmode="lin" valueType="num">
                                      <p:cBhvr>
                                        <p:cTn id="52" dur="500" fill="hold"/>
                                        <p:tgtEl>
                                          <p:spTgt spid="34"/>
                                        </p:tgtEl>
                                        <p:attrNameLst>
                                          <p:attrName>ppt_y</p:attrName>
                                        </p:attrNameLst>
                                      </p:cBhvr>
                                      <p:tavLst>
                                        <p:tav tm="0">
                                          <p:val>
                                            <p:strVal val="#ppt_y+.1"/>
                                          </p:val>
                                        </p:tav>
                                        <p:tav tm="100000">
                                          <p:val>
                                            <p:strVal val="#ppt_y"/>
                                          </p:val>
                                        </p:tav>
                                      </p:tavLst>
                                    </p:anim>
                                  </p:childTnLst>
                                </p:cTn>
                              </p:par>
                            </p:childTnLst>
                          </p:cTn>
                        </p:par>
                        <p:par>
                          <p:cTn id="53" fill="hold">
                            <p:stCondLst>
                              <p:cond delay="3500"/>
                            </p:stCondLst>
                            <p:childTnLst>
                              <p:par>
                                <p:cTn id="54" presetID="22" presetClass="entr" presetSubtype="4" fill="hold" nodeType="after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wipe(down)">
                                      <p:cBhvr>
                                        <p:cTn id="56" dur="500"/>
                                        <p:tgtEl>
                                          <p:spTgt spid="42"/>
                                        </p:tgtEl>
                                      </p:cBhvr>
                                    </p:animEffect>
                                  </p:childTnLst>
                                </p:cTn>
                              </p:par>
                            </p:childTnLst>
                          </p:cTn>
                        </p:par>
                        <p:par>
                          <p:cTn id="57" fill="hold">
                            <p:stCondLst>
                              <p:cond delay="4000"/>
                            </p:stCondLst>
                            <p:childTnLst>
                              <p:par>
                                <p:cTn id="58" presetID="47" presetClass="entr" presetSubtype="0" fill="hold" grpId="0" nodeType="after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anim calcmode="lin" valueType="num">
                                      <p:cBhvr>
                                        <p:cTn id="61" dur="500" fill="hold"/>
                                        <p:tgtEl>
                                          <p:spTgt spid="37"/>
                                        </p:tgtEl>
                                        <p:attrNameLst>
                                          <p:attrName>ppt_x</p:attrName>
                                        </p:attrNameLst>
                                      </p:cBhvr>
                                      <p:tavLst>
                                        <p:tav tm="0">
                                          <p:val>
                                            <p:strVal val="#ppt_x"/>
                                          </p:val>
                                        </p:tav>
                                        <p:tav tm="100000">
                                          <p:val>
                                            <p:strVal val="#ppt_x"/>
                                          </p:val>
                                        </p:tav>
                                      </p:tavLst>
                                    </p:anim>
                                    <p:anim calcmode="lin" valueType="num">
                                      <p:cBhvr>
                                        <p:cTn id="62" dur="500" fill="hold"/>
                                        <p:tgtEl>
                                          <p:spTgt spid="37"/>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strVal val="#ppt_x"/>
                                          </p:val>
                                        </p:tav>
                                        <p:tav tm="100000">
                                          <p:val>
                                            <p:strVal val="#ppt_x"/>
                                          </p:val>
                                        </p:tav>
                                      </p:tavLst>
                                    </p:anim>
                                    <p:anim calcmode="lin" valueType="num">
                                      <p:cBhvr>
                                        <p:cTn id="67"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P spid="36" grpId="0"/>
      <p:bldP spid="3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flipH="1">
            <a:off x="4343151" y="1985524"/>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5383836" y="3208952"/>
            <a:ext cx="578064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886825" y="4432380"/>
            <a:ext cx="827765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4343151" y="5655809"/>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sp>
        <p:nvSpPr>
          <p:cNvPr id="21" name="流程图: 决策 20"/>
          <p:cNvSpPr/>
          <p:nvPr/>
        </p:nvSpPr>
        <p:spPr>
          <a:xfrm>
            <a:off x="3266534" y="1802451"/>
            <a:ext cx="1740327" cy="1627572"/>
          </a:xfrm>
          <a:prstGeom prst="flowChartDecis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0" dirty="0">
                <a:latin typeface="HelveticaNeueLT Pro 35 Th" pitchFamily="34" charset="0"/>
              </a:rPr>
              <a:t>20%</a:t>
            </a:r>
            <a:endParaRPr lang="zh-CN" altLang="en-US" sz="2530" dirty="0">
              <a:latin typeface="HelveticaNeueLT Pro 35 Th" pitchFamily="34" charset="0"/>
            </a:endParaRPr>
          </a:p>
        </p:txBody>
      </p:sp>
      <p:sp>
        <p:nvSpPr>
          <p:cNvPr id="22" name="流程图: 决策 21"/>
          <p:cNvSpPr/>
          <p:nvPr/>
        </p:nvSpPr>
        <p:spPr>
          <a:xfrm>
            <a:off x="3045000" y="3616325"/>
            <a:ext cx="2113745" cy="2059156"/>
          </a:xfrm>
          <a:prstGeom prst="flowChartDecisi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0" dirty="0">
                <a:latin typeface="HelveticaNeueLT Pro 35 Th" pitchFamily="34" charset="0"/>
              </a:rPr>
              <a:t>35%</a:t>
            </a:r>
            <a:endParaRPr lang="zh-CN" altLang="en-US" sz="2530" dirty="0">
              <a:latin typeface="HelveticaNeueLT Pro 35 Th" pitchFamily="34" charset="0"/>
            </a:endParaRPr>
          </a:p>
        </p:txBody>
      </p:sp>
      <p:sp>
        <p:nvSpPr>
          <p:cNvPr id="23" name="流程图: 决策 22"/>
          <p:cNvSpPr/>
          <p:nvPr/>
        </p:nvSpPr>
        <p:spPr>
          <a:xfrm>
            <a:off x="1301851" y="2211404"/>
            <a:ext cx="2654470" cy="2585917"/>
          </a:xfrm>
          <a:prstGeom prst="flowChartDecisi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375" dirty="0">
                <a:latin typeface="HelveticaNeueLT Pro 35 Th" pitchFamily="34" charset="0"/>
              </a:rPr>
              <a:t>55%</a:t>
            </a:r>
            <a:endParaRPr lang="zh-CN" altLang="en-US" sz="3375" dirty="0">
              <a:latin typeface="HelveticaNeueLT Pro 35 Th" pitchFamily="34" charset="0"/>
            </a:endParaRPr>
          </a:p>
        </p:txBody>
      </p:sp>
      <p:sp>
        <p:nvSpPr>
          <p:cNvPr id="24" name="流程图: 决策 23"/>
          <p:cNvSpPr/>
          <p:nvPr/>
        </p:nvSpPr>
        <p:spPr>
          <a:xfrm>
            <a:off x="4234345" y="2877436"/>
            <a:ext cx="1421283" cy="1329199"/>
          </a:xfrm>
          <a:prstGeom prst="flowChartDecisi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10">
                <a:latin typeface="HelveticaNeueLT Pro 35 Th" pitchFamily="34" charset="0"/>
              </a:rPr>
              <a:t>10%</a:t>
            </a:r>
            <a:endParaRPr lang="zh-CN" altLang="en-US" sz="2110">
              <a:latin typeface="HelveticaNeueLT Pro 35 Th" pitchFamily="34" charset="0"/>
            </a:endParaRPr>
          </a:p>
        </p:txBody>
      </p:sp>
      <p:sp>
        <p:nvSpPr>
          <p:cNvPr id="25" name="矩形 24"/>
          <p:cNvSpPr/>
          <p:nvPr/>
        </p:nvSpPr>
        <p:spPr>
          <a:xfrm>
            <a:off x="5069841" y="1698338"/>
            <a:ext cx="5103951" cy="718820"/>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 </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5699470" y="2924427"/>
            <a:ext cx="4996396"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a:off x="5699470" y="4150516"/>
            <a:ext cx="5122394"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069841" y="5347833"/>
            <a:ext cx="5031943"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6" name="文本框 15"/>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par>
                                <p:cTn id="8" presetID="12" presetClass="entr" presetSubtype="2" fill="hold" grpId="0" nodeType="withEffect">
                                  <p:stCondLst>
                                    <p:cond delay="2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500"/>
                                        <p:tgtEl>
                                          <p:spTgt spid="25"/>
                                        </p:tgtEl>
                                        <p:attrNameLst>
                                          <p:attrName>ppt_x</p:attrName>
                                        </p:attrNameLst>
                                      </p:cBhvr>
                                      <p:tavLst>
                                        <p:tav tm="0">
                                          <p:val>
                                            <p:strVal val="#ppt_x+#ppt_w*1.125000"/>
                                          </p:val>
                                        </p:tav>
                                        <p:tav tm="100000">
                                          <p:val>
                                            <p:strVal val="#ppt_x"/>
                                          </p:val>
                                        </p:tav>
                                      </p:tavLst>
                                    </p:anim>
                                    <p:animEffect transition="in" filter="wipe(left)">
                                      <p:cBhvr>
                                        <p:cTn id="11" dur="500"/>
                                        <p:tgtEl>
                                          <p:spTgt spid="25"/>
                                        </p:tgtEl>
                                      </p:cBhvr>
                                    </p:animEffect>
                                  </p:childTnLst>
                                </p:cTn>
                              </p:par>
                              <p:par>
                                <p:cTn id="12" presetID="31" presetClass="entr" presetSubtype="0" fill="hold" grpId="0" nodeType="withEffect">
                                  <p:stCondLst>
                                    <p:cond delay="50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 calcmode="lin" valueType="num">
                                      <p:cBhvr>
                                        <p:cTn id="16" dur="500" fill="hold"/>
                                        <p:tgtEl>
                                          <p:spTgt spid="21"/>
                                        </p:tgtEl>
                                        <p:attrNameLst>
                                          <p:attrName>style.rotation</p:attrName>
                                        </p:attrNameLst>
                                      </p:cBhvr>
                                      <p:tavLst>
                                        <p:tav tm="0">
                                          <p:val>
                                            <p:fltVal val="90"/>
                                          </p:val>
                                        </p:tav>
                                        <p:tav tm="100000">
                                          <p:val>
                                            <p:fltVal val="0"/>
                                          </p:val>
                                        </p:tav>
                                      </p:tavLst>
                                    </p:anim>
                                    <p:animEffect transition="in" filter="fade">
                                      <p:cBhvr>
                                        <p:cTn id="17" dur="500"/>
                                        <p:tgtEl>
                                          <p:spTgt spid="21"/>
                                        </p:tgtEl>
                                      </p:cBhvr>
                                    </p:animEffect>
                                  </p:childTnLst>
                                </p:cTn>
                              </p:par>
                              <p:par>
                                <p:cTn id="18" presetID="22" presetClass="entr" presetSubtype="2" fill="hold" nodeType="withEffect">
                                  <p:stCondLst>
                                    <p:cond delay="1000"/>
                                  </p:stCondLst>
                                  <p:childTnLst>
                                    <p:set>
                                      <p:cBhvr>
                                        <p:cTn id="19" dur="1" fill="hold">
                                          <p:stCondLst>
                                            <p:cond delay="0"/>
                                          </p:stCondLst>
                                        </p:cTn>
                                        <p:tgtEl>
                                          <p:spTgt spid="18"/>
                                        </p:tgtEl>
                                        <p:attrNameLst>
                                          <p:attrName>style.visibility</p:attrName>
                                        </p:attrNameLst>
                                      </p:cBhvr>
                                      <p:to>
                                        <p:strVal val="visible"/>
                                      </p:to>
                                    </p:set>
                                    <p:animEffect transition="in" filter="wipe(right)">
                                      <p:cBhvr>
                                        <p:cTn id="20" dur="500"/>
                                        <p:tgtEl>
                                          <p:spTgt spid="18"/>
                                        </p:tgtEl>
                                      </p:cBhvr>
                                    </p:animEffect>
                                  </p:childTnLst>
                                </p:cTn>
                              </p:par>
                              <p:par>
                                <p:cTn id="21" presetID="12" presetClass="entr" presetSubtype="2" fill="hold" grpId="0" nodeType="withEffect">
                                  <p:stCondLst>
                                    <p:cond delay="100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p:tgtEl>
                                          <p:spTgt spid="29"/>
                                        </p:tgtEl>
                                        <p:attrNameLst>
                                          <p:attrName>ppt_x</p:attrName>
                                        </p:attrNameLst>
                                      </p:cBhvr>
                                      <p:tavLst>
                                        <p:tav tm="0">
                                          <p:val>
                                            <p:strVal val="#ppt_x+#ppt_w*1.125000"/>
                                          </p:val>
                                        </p:tav>
                                        <p:tav tm="100000">
                                          <p:val>
                                            <p:strVal val="#ppt_x"/>
                                          </p:val>
                                        </p:tav>
                                      </p:tavLst>
                                    </p:anim>
                                    <p:animEffect transition="in" filter="wipe(left)">
                                      <p:cBhvr>
                                        <p:cTn id="24" dur="500"/>
                                        <p:tgtEl>
                                          <p:spTgt spid="29"/>
                                        </p:tgtEl>
                                      </p:cBhvr>
                                    </p:animEffect>
                                  </p:childTnLst>
                                </p:cTn>
                              </p:par>
                              <p:par>
                                <p:cTn id="25" presetID="31" presetClass="entr" presetSubtype="0" fill="hold" grpId="0" nodeType="withEffect">
                                  <p:stCondLst>
                                    <p:cond delay="15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 calcmode="lin" valueType="num">
                                      <p:cBhvr>
                                        <p:cTn id="29" dur="500" fill="hold"/>
                                        <p:tgtEl>
                                          <p:spTgt spid="24"/>
                                        </p:tgtEl>
                                        <p:attrNameLst>
                                          <p:attrName>style.rotation</p:attrName>
                                        </p:attrNameLst>
                                      </p:cBhvr>
                                      <p:tavLst>
                                        <p:tav tm="0">
                                          <p:val>
                                            <p:fltVal val="90"/>
                                          </p:val>
                                        </p:tav>
                                        <p:tav tm="100000">
                                          <p:val>
                                            <p:fltVal val="0"/>
                                          </p:val>
                                        </p:tav>
                                      </p:tavLst>
                                    </p:anim>
                                    <p:animEffect transition="in" filter="fade">
                                      <p:cBhvr>
                                        <p:cTn id="30" dur="500"/>
                                        <p:tgtEl>
                                          <p:spTgt spid="24"/>
                                        </p:tgtEl>
                                      </p:cBhvr>
                                    </p:animEffect>
                                  </p:childTnLst>
                                </p:cTn>
                              </p:par>
                              <p:par>
                                <p:cTn id="31" presetID="22" presetClass="entr" presetSubtype="2" fill="hold" nodeType="withEffect">
                                  <p:stCondLst>
                                    <p:cond delay="2000"/>
                                  </p:stCondLst>
                                  <p:childTnLst>
                                    <p:set>
                                      <p:cBhvr>
                                        <p:cTn id="32" dur="1" fill="hold">
                                          <p:stCondLst>
                                            <p:cond delay="0"/>
                                          </p:stCondLst>
                                        </p:cTn>
                                        <p:tgtEl>
                                          <p:spTgt spid="19"/>
                                        </p:tgtEl>
                                        <p:attrNameLst>
                                          <p:attrName>style.visibility</p:attrName>
                                        </p:attrNameLst>
                                      </p:cBhvr>
                                      <p:to>
                                        <p:strVal val="visible"/>
                                      </p:to>
                                    </p:set>
                                    <p:animEffect transition="in" filter="wipe(right)">
                                      <p:cBhvr>
                                        <p:cTn id="33" dur="500"/>
                                        <p:tgtEl>
                                          <p:spTgt spid="19"/>
                                        </p:tgtEl>
                                      </p:cBhvr>
                                    </p:animEffect>
                                  </p:childTnLst>
                                </p:cTn>
                              </p:par>
                              <p:par>
                                <p:cTn id="34" presetID="12" presetClass="entr" presetSubtype="2" fill="hold" grpId="0" nodeType="withEffect">
                                  <p:stCondLst>
                                    <p:cond delay="200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p:tgtEl>
                                          <p:spTgt spid="30"/>
                                        </p:tgtEl>
                                        <p:attrNameLst>
                                          <p:attrName>ppt_x</p:attrName>
                                        </p:attrNameLst>
                                      </p:cBhvr>
                                      <p:tavLst>
                                        <p:tav tm="0">
                                          <p:val>
                                            <p:strVal val="#ppt_x+#ppt_w*1.125000"/>
                                          </p:val>
                                        </p:tav>
                                        <p:tav tm="100000">
                                          <p:val>
                                            <p:strVal val="#ppt_x"/>
                                          </p:val>
                                        </p:tav>
                                      </p:tavLst>
                                    </p:anim>
                                    <p:animEffect transition="in" filter="wipe(left)">
                                      <p:cBhvr>
                                        <p:cTn id="37" dur="500"/>
                                        <p:tgtEl>
                                          <p:spTgt spid="30"/>
                                        </p:tgtEl>
                                      </p:cBhvr>
                                    </p:animEffect>
                                  </p:childTnLst>
                                </p:cTn>
                              </p:par>
                              <p:par>
                                <p:cTn id="38" presetID="31" presetClass="entr" presetSubtype="0" fill="hold" grpId="0" nodeType="withEffect">
                                  <p:stCondLst>
                                    <p:cond delay="250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 calcmode="lin" valueType="num">
                                      <p:cBhvr>
                                        <p:cTn id="42" dur="500" fill="hold"/>
                                        <p:tgtEl>
                                          <p:spTgt spid="23"/>
                                        </p:tgtEl>
                                        <p:attrNameLst>
                                          <p:attrName>style.rotation</p:attrName>
                                        </p:attrNameLst>
                                      </p:cBhvr>
                                      <p:tavLst>
                                        <p:tav tm="0">
                                          <p:val>
                                            <p:fltVal val="90"/>
                                          </p:val>
                                        </p:tav>
                                        <p:tav tm="100000">
                                          <p:val>
                                            <p:fltVal val="0"/>
                                          </p:val>
                                        </p:tav>
                                      </p:tavLst>
                                    </p:anim>
                                    <p:animEffect transition="in" filter="fade">
                                      <p:cBhvr>
                                        <p:cTn id="43" dur="500"/>
                                        <p:tgtEl>
                                          <p:spTgt spid="23"/>
                                        </p:tgtEl>
                                      </p:cBhvr>
                                    </p:animEffect>
                                  </p:childTnLst>
                                </p:cTn>
                              </p:par>
                              <p:par>
                                <p:cTn id="44" presetID="12" presetClass="entr" presetSubtype="2" fill="hold" grpId="0" nodeType="withEffect">
                                  <p:stCondLst>
                                    <p:cond delay="250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500"/>
                                        <p:tgtEl>
                                          <p:spTgt spid="31"/>
                                        </p:tgtEl>
                                        <p:attrNameLst>
                                          <p:attrName>ppt_x</p:attrName>
                                        </p:attrNameLst>
                                      </p:cBhvr>
                                      <p:tavLst>
                                        <p:tav tm="0">
                                          <p:val>
                                            <p:strVal val="#ppt_x+#ppt_w*1.125000"/>
                                          </p:val>
                                        </p:tav>
                                        <p:tav tm="100000">
                                          <p:val>
                                            <p:strVal val="#ppt_x"/>
                                          </p:val>
                                        </p:tav>
                                      </p:tavLst>
                                    </p:anim>
                                    <p:animEffect transition="in" filter="wipe(left)">
                                      <p:cBhvr>
                                        <p:cTn id="47" dur="500"/>
                                        <p:tgtEl>
                                          <p:spTgt spid="31"/>
                                        </p:tgtEl>
                                      </p:cBhvr>
                                    </p:animEffect>
                                  </p:childTnLst>
                                </p:cTn>
                              </p:par>
                              <p:par>
                                <p:cTn id="48" presetID="22" presetClass="entr" presetSubtype="2" fill="hold" nodeType="withEffect">
                                  <p:stCondLst>
                                    <p:cond delay="3000"/>
                                  </p:stCondLst>
                                  <p:childTnLst>
                                    <p:set>
                                      <p:cBhvr>
                                        <p:cTn id="49" dur="1" fill="hold">
                                          <p:stCondLst>
                                            <p:cond delay="0"/>
                                          </p:stCondLst>
                                        </p:cTn>
                                        <p:tgtEl>
                                          <p:spTgt spid="20"/>
                                        </p:tgtEl>
                                        <p:attrNameLst>
                                          <p:attrName>style.visibility</p:attrName>
                                        </p:attrNameLst>
                                      </p:cBhvr>
                                      <p:to>
                                        <p:strVal val="visible"/>
                                      </p:to>
                                    </p:set>
                                    <p:animEffect transition="in" filter="wipe(right)">
                                      <p:cBhvr>
                                        <p:cTn id="50" dur="500"/>
                                        <p:tgtEl>
                                          <p:spTgt spid="20"/>
                                        </p:tgtEl>
                                      </p:cBhvr>
                                    </p:animEffect>
                                  </p:childTnLst>
                                </p:cTn>
                              </p:par>
                              <p:par>
                                <p:cTn id="51" presetID="31" presetClass="entr" presetSubtype="0" fill="hold" grpId="0" nodeType="withEffect">
                                  <p:stCondLst>
                                    <p:cond delay="350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 calcmode="lin" valueType="num">
                                      <p:cBhvr>
                                        <p:cTn id="55" dur="500" fill="hold"/>
                                        <p:tgtEl>
                                          <p:spTgt spid="22"/>
                                        </p:tgtEl>
                                        <p:attrNameLst>
                                          <p:attrName>style.rotation</p:attrName>
                                        </p:attrNameLst>
                                      </p:cBhvr>
                                      <p:tavLst>
                                        <p:tav tm="0">
                                          <p:val>
                                            <p:fltVal val="90"/>
                                          </p:val>
                                        </p:tav>
                                        <p:tav tm="100000">
                                          <p:val>
                                            <p:fltVal val="0"/>
                                          </p:val>
                                        </p:tav>
                                      </p:tavLst>
                                    </p:anim>
                                    <p:animEffect transition="in" filter="fade">
                                      <p:cBhvr>
                                        <p:cTn id="5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9" grpId="0"/>
      <p:bldP spid="30" grpId="0"/>
      <p:bldP spid="3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任意多边形 20"/>
          <p:cNvSpPr/>
          <p:nvPr/>
        </p:nvSpPr>
        <p:spPr>
          <a:xfrm>
            <a:off x="1588" y="3616325"/>
            <a:ext cx="12855576" cy="3615185"/>
          </a:xfrm>
          <a:custGeom>
            <a:avLst/>
            <a:gdLst>
              <a:gd name="connsiteX0" fmla="*/ 0 w 6907593"/>
              <a:gd name="connsiteY0" fmla="*/ 0 h 1776503"/>
              <a:gd name="connsiteX1" fmla="*/ 6907593 w 6907593"/>
              <a:gd name="connsiteY1" fmla="*/ 1776503 h 1776503"/>
              <a:gd name="connsiteX2" fmla="*/ 0 w 6907593"/>
              <a:gd name="connsiteY2" fmla="*/ 1776503 h 1776503"/>
            </a:gdLst>
            <a:ahLst/>
            <a:cxnLst>
              <a:cxn ang="0">
                <a:pos x="connsiteX0" y="connsiteY0"/>
              </a:cxn>
              <a:cxn ang="0">
                <a:pos x="connsiteX1" y="connsiteY1"/>
              </a:cxn>
              <a:cxn ang="0">
                <a:pos x="connsiteX2" y="connsiteY2"/>
              </a:cxn>
            </a:cxnLst>
            <a:rect l="l" t="t" r="r" b="b"/>
            <a:pathLst>
              <a:path w="6907593" h="1776503">
                <a:moveTo>
                  <a:pt x="0" y="0"/>
                </a:moveTo>
                <a:lnTo>
                  <a:pt x="6907593" y="1776503"/>
                </a:lnTo>
                <a:lnTo>
                  <a:pt x="0" y="1776503"/>
                </a:lnTo>
                <a:close/>
              </a:path>
            </a:pathLst>
          </a:custGeom>
          <a:solidFill>
            <a:schemeClr val="accent2">
              <a:alpha val="8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flipH="1">
            <a:off x="4917581" y="5841531"/>
            <a:ext cx="7939583" cy="1390226"/>
          </a:xfrm>
          <a:custGeom>
            <a:avLst/>
            <a:gdLst>
              <a:gd name="connsiteX0" fmla="*/ 0 w 6907593"/>
              <a:gd name="connsiteY0" fmla="*/ 0 h 1776503"/>
              <a:gd name="connsiteX1" fmla="*/ 6907593 w 6907593"/>
              <a:gd name="connsiteY1" fmla="*/ 1776503 h 1776503"/>
              <a:gd name="connsiteX2" fmla="*/ 0 w 6907593"/>
              <a:gd name="connsiteY2" fmla="*/ 1776503 h 1776503"/>
            </a:gdLst>
            <a:ahLst/>
            <a:cxnLst>
              <a:cxn ang="0">
                <a:pos x="connsiteX0" y="connsiteY0"/>
              </a:cxn>
              <a:cxn ang="0">
                <a:pos x="connsiteX1" y="connsiteY1"/>
              </a:cxn>
              <a:cxn ang="0">
                <a:pos x="connsiteX2" y="connsiteY2"/>
              </a:cxn>
            </a:cxnLst>
            <a:rect l="l" t="t" r="r" b="b"/>
            <a:pathLst>
              <a:path w="6907593" h="1776503">
                <a:moveTo>
                  <a:pt x="0" y="0"/>
                </a:moveTo>
                <a:lnTo>
                  <a:pt x="6907593" y="1776503"/>
                </a:lnTo>
                <a:lnTo>
                  <a:pt x="0" y="1776503"/>
                </a:lnTo>
                <a:close/>
              </a:path>
            </a:pathLst>
          </a:cu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11"/>
          <p:cNvSpPr txBox="1"/>
          <p:nvPr/>
        </p:nvSpPr>
        <p:spPr>
          <a:xfrm>
            <a:off x="6212611" y="2680453"/>
            <a:ext cx="3293678" cy="1301894"/>
          </a:xfrm>
          <a:prstGeom prst="rect">
            <a:avLst/>
          </a:prstGeom>
          <a:noFill/>
        </p:spPr>
        <p:txBody>
          <a:bodyPr wrap="none" rtlCol="0">
            <a:spAutoFit/>
          </a:bodyPr>
          <a:lstStyle/>
          <a:p>
            <a:pPr marL="0" lvl="1"/>
            <a:r>
              <a:rPr lang="zh-CN" altLang="en-US" sz="1970" b="1" dirty="0">
                <a:solidFill>
                  <a:schemeClr val="accent2"/>
                </a:solidFill>
                <a:latin typeface="微软雅黑" panose="020B0503020204020204" pitchFamily="34" charset="-122"/>
                <a:ea typeface="微软雅黑" panose="020B0503020204020204" pitchFamily="34" charset="-122"/>
              </a:rPr>
              <a:t> </a:t>
            </a:r>
            <a:r>
              <a:rPr lang="zh-CN" altLang="en-US" sz="2800" b="1" dirty="0" smtClean="0">
                <a:solidFill>
                  <a:schemeClr val="accent2"/>
                </a:solidFill>
                <a:latin typeface="微软雅黑" panose="020B0503020204020204" pitchFamily="34" charset="-122"/>
                <a:ea typeface="微软雅黑" panose="020B0503020204020204" pitchFamily="34" charset="-122"/>
              </a:rPr>
              <a:t>第四部分</a:t>
            </a:r>
            <a:endParaRPr lang="en-US" altLang="zh-CN" sz="2800" b="1" dirty="0">
              <a:solidFill>
                <a:schemeClr val="accent2"/>
              </a:solidFill>
              <a:latin typeface="微软雅黑" panose="020B0503020204020204" pitchFamily="34" charset="-122"/>
              <a:ea typeface="微软雅黑" panose="020B0503020204020204" pitchFamily="34" charset="-122"/>
            </a:endParaRPr>
          </a:p>
          <a:p>
            <a:pPr marL="0" lvl="1" algn="ctr"/>
            <a:r>
              <a:rPr lang="zh-CN" altLang="en-US" sz="5060" dirty="0">
                <a:solidFill>
                  <a:srgbClr val="F0D04E"/>
                </a:solidFill>
                <a:latin typeface="微软雅黑" panose="020B0503020204020204" pitchFamily="34" charset="-122"/>
                <a:ea typeface="微软雅黑" panose="020B0503020204020204" pitchFamily="34" charset="-122"/>
              </a:rPr>
              <a:t>   </a:t>
            </a:r>
            <a:r>
              <a:rPr lang="zh-CN" altLang="en-US" sz="3200" dirty="0">
                <a:solidFill>
                  <a:srgbClr val="535353"/>
                </a:solidFill>
                <a:latin typeface="微软雅黑" panose="020B0503020204020204" pitchFamily="34" charset="-122"/>
                <a:ea typeface="微软雅黑" panose="020B0503020204020204" pitchFamily="34" charset="-122"/>
              </a:rPr>
              <a:t>标题文字内容</a:t>
            </a:r>
            <a:endParaRPr lang="en-US" altLang="zh-CN" sz="5060" dirty="0">
              <a:solidFill>
                <a:srgbClr val="535353"/>
              </a:solidFill>
              <a:latin typeface="微软雅黑" panose="020B0503020204020204" pitchFamily="34" charset="-122"/>
              <a:ea typeface="微软雅黑" panose="020B0503020204020204" pitchFamily="34" charset="-122"/>
            </a:endParaRPr>
          </a:p>
        </p:txBody>
      </p:sp>
      <p:cxnSp>
        <p:nvCxnSpPr>
          <p:cNvPr id="24" name="直接连接符 23"/>
          <p:cNvCxnSpPr/>
          <p:nvPr/>
        </p:nvCxnSpPr>
        <p:spPr>
          <a:xfrm flipV="1">
            <a:off x="6023153" y="2542488"/>
            <a:ext cx="0" cy="1997354"/>
          </a:xfrm>
          <a:prstGeom prst="line">
            <a:avLst/>
          </a:prstGeom>
          <a:ln w="12700">
            <a:solidFill>
              <a:schemeClr val="accent2"/>
            </a:solidFill>
            <a:prstDash val="dash"/>
          </a:ln>
        </p:spPr>
        <p:style>
          <a:lnRef idx="1">
            <a:schemeClr val="accent1"/>
          </a:lnRef>
          <a:fillRef idx="0">
            <a:schemeClr val="accent1"/>
          </a:fillRef>
          <a:effectRef idx="0">
            <a:schemeClr val="accent1"/>
          </a:effectRef>
          <a:fontRef idx="minor">
            <a:schemeClr val="tx1"/>
          </a:fontRef>
        </p:style>
      </p:cxnSp>
      <p:sp>
        <p:nvSpPr>
          <p:cNvPr id="25" name="TextBox 13"/>
          <p:cNvSpPr txBox="1"/>
          <p:nvPr/>
        </p:nvSpPr>
        <p:spPr>
          <a:xfrm>
            <a:off x="4260019" y="4193680"/>
            <a:ext cx="1269244" cy="346163"/>
          </a:xfrm>
          <a:prstGeom prst="rect">
            <a:avLst/>
          </a:prstGeom>
          <a:noFill/>
        </p:spPr>
        <p:txBody>
          <a:bodyPr wrap="square" lIns="0" tIns="0" rIns="0" bIns="0" rtlCol="0">
            <a:spAutoFit/>
          </a:bodyPr>
          <a:lstStyle/>
          <a:p>
            <a:r>
              <a:rPr lang="en-US" altLang="zh-CN" sz="2250" dirty="0">
                <a:solidFill>
                  <a:schemeClr val="tx1">
                    <a:lumMod val="65000"/>
                    <a:lumOff val="35000"/>
                  </a:schemeClr>
                </a:solidFill>
                <a:latin typeface="Arial" panose="020B0604020202020204" pitchFamily="34" charset="0"/>
                <a:ea typeface="+mj-ea"/>
                <a:cs typeface="Arial" panose="020B0604020202020204" pitchFamily="34" charset="0"/>
              </a:rPr>
              <a:t>PART </a:t>
            </a:r>
            <a:r>
              <a:rPr lang="en-US" altLang="zh-CN" sz="2250" dirty="0" smtClean="0">
                <a:solidFill>
                  <a:schemeClr val="tx1">
                    <a:lumMod val="65000"/>
                    <a:lumOff val="35000"/>
                  </a:schemeClr>
                </a:solidFill>
                <a:latin typeface="Arial" panose="020B0604020202020204" pitchFamily="34" charset="0"/>
                <a:ea typeface="+mj-ea"/>
                <a:cs typeface="Arial" panose="020B0604020202020204" pitchFamily="34" charset="0"/>
              </a:rPr>
              <a:t>04</a:t>
            </a:r>
            <a:endParaRPr lang="zh-CN" altLang="en-US" sz="2250" dirty="0">
              <a:solidFill>
                <a:schemeClr val="tx1">
                  <a:lumMod val="65000"/>
                  <a:lumOff val="35000"/>
                </a:schemeClr>
              </a:solidFill>
              <a:latin typeface="Arial" panose="020B0604020202020204" pitchFamily="34" charset="0"/>
              <a:ea typeface="+mj-ea"/>
              <a:cs typeface="Arial" panose="020B0604020202020204" pitchFamily="34" charset="0"/>
            </a:endParaRPr>
          </a:p>
        </p:txBody>
      </p:sp>
      <p:grpSp>
        <p:nvGrpSpPr>
          <p:cNvPr id="26" name="组合 25"/>
          <p:cNvGrpSpPr/>
          <p:nvPr/>
        </p:nvGrpSpPr>
        <p:grpSpPr>
          <a:xfrm>
            <a:off x="4052619" y="2505703"/>
            <a:ext cx="1476644" cy="1476644"/>
            <a:chOff x="304800" y="673100"/>
            <a:chExt cx="4000500" cy="4000500"/>
          </a:xfrm>
          <a:effectLst>
            <a:outerShdw blurRad="444500" dist="254000" dir="8100000" algn="tr" rotWithShape="0">
              <a:prstClr val="black">
                <a:alpha val="50000"/>
              </a:prstClr>
            </a:outerShdw>
          </a:effectLst>
        </p:grpSpPr>
        <p:sp>
          <p:nvSpPr>
            <p:cNvPr id="27" name="同心圆 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28" name="椭圆 2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grpSp>
      <p:sp>
        <p:nvSpPr>
          <p:cNvPr id="29" name="TextBox 24"/>
          <p:cNvSpPr txBox="1"/>
          <p:nvPr/>
        </p:nvSpPr>
        <p:spPr>
          <a:xfrm>
            <a:off x="6462749" y="4065700"/>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01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TextBox 25"/>
          <p:cNvSpPr txBox="1"/>
          <p:nvPr/>
        </p:nvSpPr>
        <p:spPr>
          <a:xfrm>
            <a:off x="7942622" y="4065700"/>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02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TextBox 13"/>
          <p:cNvSpPr txBox="1"/>
          <p:nvPr/>
        </p:nvSpPr>
        <p:spPr>
          <a:xfrm>
            <a:off x="4234380" y="2737595"/>
            <a:ext cx="1269244" cy="1081695"/>
          </a:xfrm>
          <a:prstGeom prst="rect">
            <a:avLst/>
          </a:prstGeom>
          <a:noFill/>
        </p:spPr>
        <p:txBody>
          <a:bodyPr wrap="square" lIns="0" tIns="0" rIns="0" bIns="0" rtlCol="0">
            <a:spAutoFit/>
          </a:bodyPr>
          <a:lstStyle/>
          <a:p>
            <a:r>
              <a:rPr lang="en-US" altLang="zh-CN" sz="7030" b="1" dirty="0" smtClean="0">
                <a:solidFill>
                  <a:schemeClr val="accent1"/>
                </a:solidFill>
                <a:latin typeface="Arial" panose="020B0604020202020204" pitchFamily="34" charset="0"/>
                <a:ea typeface="+mj-ea"/>
                <a:cs typeface="Arial" panose="020B0604020202020204" pitchFamily="34" charset="0"/>
              </a:rPr>
              <a:t>04</a:t>
            </a:r>
            <a:endParaRPr lang="zh-CN" altLang="en-US" sz="7030" b="1" dirty="0">
              <a:solidFill>
                <a:schemeClr val="accent1"/>
              </a:solidFill>
              <a:latin typeface="Arial" panose="020B0604020202020204" pitchFamily="34" charset="0"/>
              <a:ea typeface="+mj-ea"/>
              <a:cs typeface="Arial" panose="020B0604020202020204" pitchFamily="34" charset="0"/>
            </a:endParaRPr>
          </a:p>
        </p:txBody>
      </p:sp>
      <p:sp>
        <p:nvSpPr>
          <p:cNvPr id="32" name="TextBox 24"/>
          <p:cNvSpPr txBox="1"/>
          <p:nvPr/>
        </p:nvSpPr>
        <p:spPr>
          <a:xfrm>
            <a:off x="6462749" y="4355339"/>
            <a:ext cx="149682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03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TextBox 25"/>
          <p:cNvSpPr txBox="1"/>
          <p:nvPr/>
        </p:nvSpPr>
        <p:spPr>
          <a:xfrm>
            <a:off x="7942622" y="4355339"/>
            <a:ext cx="1563668" cy="224306"/>
          </a:xfrm>
          <a:prstGeom prst="rect">
            <a:avLst/>
          </a:prstGeom>
          <a:noFill/>
        </p:spPr>
        <p:txBody>
          <a:bodyPr wrap="square" lIns="85010" tIns="42506" rIns="85010" bIns="42506" rtlCol="0">
            <a:spAutoFit/>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04 </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0-#ppt_w/2"/>
                                          </p:val>
                                        </p:tav>
                                        <p:tav tm="100000">
                                          <p:val>
                                            <p:strVal val="#ppt_x"/>
                                          </p:val>
                                        </p:tav>
                                      </p:tavLst>
                                    </p:anim>
                                    <p:anim calcmode="lin" valueType="num">
                                      <p:cBhvr additive="base">
                                        <p:cTn id="14" dur="500" fill="hold"/>
                                        <p:tgtEl>
                                          <p:spTgt spid="21"/>
                                        </p:tgtEl>
                                        <p:attrNameLst>
                                          <p:attrName>ppt_y</p:attrName>
                                        </p:attrNameLst>
                                      </p:cBhvr>
                                      <p:tavLst>
                                        <p:tav tm="0">
                                          <p:val>
                                            <p:strVal val="#ppt_y"/>
                                          </p:val>
                                        </p:tav>
                                        <p:tav tm="100000">
                                          <p:val>
                                            <p:strVal val="#ppt_y"/>
                                          </p:val>
                                        </p:tav>
                                      </p:tavLst>
                                    </p:anim>
                                  </p:childTnLst>
                                </p:cTn>
                              </p:par>
                            </p:childTnLst>
                          </p:cTn>
                        </p:par>
                        <p:par>
                          <p:cTn id="15" fill="hold">
                            <p:stCondLst>
                              <p:cond delay="500"/>
                            </p:stCondLst>
                            <p:childTnLst>
                              <p:par>
                                <p:cTn id="16" presetID="22" presetClass="entr" presetSubtype="4" fill="hold" nodeType="after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wipe(down)">
                                      <p:cBhvr>
                                        <p:cTn id="18" dur="500"/>
                                        <p:tgtEl>
                                          <p:spTgt spid="24"/>
                                        </p:tgtEl>
                                      </p:cBhvr>
                                    </p:animEffect>
                                  </p:childTnLst>
                                </p:cTn>
                              </p:par>
                            </p:childTnLst>
                          </p:cTn>
                        </p:par>
                        <p:par>
                          <p:cTn id="19" fill="hold">
                            <p:stCondLst>
                              <p:cond delay="1000"/>
                            </p:stCondLst>
                            <p:childTnLst>
                              <p:par>
                                <p:cTn id="20" presetID="10" presetClass="entr" presetSubtype="0" fill="hold" nodeType="after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childTnLst>
                          </p:cTn>
                        </p:par>
                        <p:par>
                          <p:cTn id="23" fill="hold">
                            <p:stCondLst>
                              <p:cond delay="1500"/>
                            </p:stCondLst>
                            <p:childTnLst>
                              <p:par>
                                <p:cTn id="24" presetID="47" presetClass="entr" presetSubtype="0" fill="hold" grpId="0" nodeType="after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fade">
                                      <p:cBhvr>
                                        <p:cTn id="26" dur="500"/>
                                        <p:tgtEl>
                                          <p:spTgt spid="31"/>
                                        </p:tgtEl>
                                      </p:cBhvr>
                                    </p:animEffect>
                                    <p:anim calcmode="lin" valueType="num">
                                      <p:cBhvr>
                                        <p:cTn id="27" dur="500" fill="hold"/>
                                        <p:tgtEl>
                                          <p:spTgt spid="31"/>
                                        </p:tgtEl>
                                        <p:attrNameLst>
                                          <p:attrName>ppt_x</p:attrName>
                                        </p:attrNameLst>
                                      </p:cBhvr>
                                      <p:tavLst>
                                        <p:tav tm="0">
                                          <p:val>
                                            <p:strVal val="#ppt_x"/>
                                          </p:val>
                                        </p:tav>
                                        <p:tav tm="100000">
                                          <p:val>
                                            <p:strVal val="#ppt_x"/>
                                          </p:val>
                                        </p:tav>
                                      </p:tavLst>
                                    </p:anim>
                                    <p:anim calcmode="lin" valueType="num">
                                      <p:cBhvr>
                                        <p:cTn id="28" dur="500" fill="hold"/>
                                        <p:tgtEl>
                                          <p:spTgt spid="31"/>
                                        </p:tgtEl>
                                        <p:attrNameLst>
                                          <p:attrName>ppt_y</p:attrName>
                                        </p:attrNameLst>
                                      </p:cBhvr>
                                      <p:tavLst>
                                        <p:tav tm="0">
                                          <p:val>
                                            <p:strVal val="#ppt_y-.1"/>
                                          </p:val>
                                        </p:tav>
                                        <p:tav tm="100000">
                                          <p:val>
                                            <p:strVal val="#ppt_y"/>
                                          </p:val>
                                        </p:tav>
                                      </p:tavLst>
                                    </p:anim>
                                  </p:childTnLst>
                                </p:cTn>
                              </p:par>
                            </p:childTnLst>
                          </p:cTn>
                        </p:par>
                        <p:par>
                          <p:cTn id="29" fill="hold">
                            <p:stCondLst>
                              <p:cond delay="2000"/>
                            </p:stCondLst>
                            <p:childTnLst>
                              <p:par>
                                <p:cTn id="30" presetID="12" presetClass="entr" presetSubtype="8"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p:tgtEl>
                                          <p:spTgt spid="23"/>
                                        </p:tgtEl>
                                        <p:attrNameLst>
                                          <p:attrName>ppt_x</p:attrName>
                                        </p:attrNameLst>
                                      </p:cBhvr>
                                      <p:tavLst>
                                        <p:tav tm="0">
                                          <p:val>
                                            <p:strVal val="#ppt_x-#ppt_w*1.125000"/>
                                          </p:val>
                                        </p:tav>
                                        <p:tav tm="100000">
                                          <p:val>
                                            <p:strVal val="#ppt_x"/>
                                          </p:val>
                                        </p:tav>
                                      </p:tavLst>
                                    </p:anim>
                                    <p:animEffect transition="in" filter="wipe(right)">
                                      <p:cBhvr>
                                        <p:cTn id="33" dur="500"/>
                                        <p:tgtEl>
                                          <p:spTgt spid="23"/>
                                        </p:tgtEl>
                                      </p:cBhvr>
                                    </p:animEffect>
                                  </p:childTnLst>
                                </p:cTn>
                              </p:par>
                            </p:childTnLst>
                          </p:cTn>
                        </p:par>
                        <p:par>
                          <p:cTn id="34" fill="hold">
                            <p:stCondLst>
                              <p:cond delay="2500"/>
                            </p:stCondLst>
                            <p:childTnLst>
                              <p:par>
                                <p:cTn id="35" presetID="47" presetClass="entr" presetSubtype="0" fill="hold" grpId="0" nodeType="after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anim calcmode="lin" valueType="num">
                                      <p:cBhvr>
                                        <p:cTn id="38" dur="500" fill="hold"/>
                                        <p:tgtEl>
                                          <p:spTgt spid="25"/>
                                        </p:tgtEl>
                                        <p:attrNameLst>
                                          <p:attrName>ppt_x</p:attrName>
                                        </p:attrNameLst>
                                      </p:cBhvr>
                                      <p:tavLst>
                                        <p:tav tm="0">
                                          <p:val>
                                            <p:strVal val="#ppt_x"/>
                                          </p:val>
                                        </p:tav>
                                        <p:tav tm="100000">
                                          <p:val>
                                            <p:strVal val="#ppt_x"/>
                                          </p:val>
                                        </p:tav>
                                      </p:tavLst>
                                    </p:anim>
                                    <p:anim calcmode="lin" valueType="num">
                                      <p:cBhvr>
                                        <p:cTn id="39" dur="500" fill="hold"/>
                                        <p:tgtEl>
                                          <p:spTgt spid="25"/>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2" presetClass="entr" presetSubtype="4"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 calcmode="lin" valueType="num">
                                      <p:cBhvr additive="base">
                                        <p:cTn id="43" dur="500" fill="hold"/>
                                        <p:tgtEl>
                                          <p:spTgt spid="29"/>
                                        </p:tgtEl>
                                        <p:attrNameLst>
                                          <p:attrName>ppt_x</p:attrName>
                                        </p:attrNameLst>
                                      </p:cBhvr>
                                      <p:tavLst>
                                        <p:tav tm="0">
                                          <p:val>
                                            <p:strVal val="#ppt_x"/>
                                          </p:val>
                                        </p:tav>
                                        <p:tav tm="100000">
                                          <p:val>
                                            <p:strVal val="#ppt_x"/>
                                          </p:val>
                                        </p:tav>
                                      </p:tavLst>
                                    </p:anim>
                                    <p:anim calcmode="lin" valueType="num">
                                      <p:cBhvr additive="base">
                                        <p:cTn id="44" dur="500" fill="hold"/>
                                        <p:tgtEl>
                                          <p:spTgt spid="29"/>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20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500" fill="hold"/>
                                        <p:tgtEl>
                                          <p:spTgt spid="30"/>
                                        </p:tgtEl>
                                        <p:attrNameLst>
                                          <p:attrName>ppt_x</p:attrName>
                                        </p:attrNameLst>
                                      </p:cBhvr>
                                      <p:tavLst>
                                        <p:tav tm="0">
                                          <p:val>
                                            <p:strVal val="#ppt_x"/>
                                          </p:val>
                                        </p:tav>
                                        <p:tav tm="100000">
                                          <p:val>
                                            <p:strVal val="#ppt_x"/>
                                          </p:val>
                                        </p:tav>
                                      </p:tavLst>
                                    </p:anim>
                                    <p:anim calcmode="lin" valueType="num">
                                      <p:cBhvr additive="base">
                                        <p:cTn id="48" dur="500" fill="hold"/>
                                        <p:tgtEl>
                                          <p:spTgt spid="30"/>
                                        </p:tgtEl>
                                        <p:attrNameLst>
                                          <p:attrName>ppt_y</p:attrName>
                                        </p:attrNameLst>
                                      </p:cBhvr>
                                      <p:tavLst>
                                        <p:tav tm="0">
                                          <p:val>
                                            <p:strVal val="1+#ppt_h/2"/>
                                          </p:val>
                                        </p:tav>
                                        <p:tav tm="100000">
                                          <p:val>
                                            <p:strVal val="#ppt_y"/>
                                          </p:val>
                                        </p:tav>
                                      </p:tavLst>
                                    </p:anim>
                                  </p:childTnLst>
                                </p:cTn>
                              </p:par>
                            </p:childTnLst>
                          </p:cTn>
                        </p:par>
                        <p:par>
                          <p:cTn id="49" fill="hold">
                            <p:stCondLst>
                              <p:cond delay="3500"/>
                            </p:stCondLst>
                            <p:childTnLst>
                              <p:par>
                                <p:cTn id="50" presetID="2" presetClass="entr" presetSubtype="4" fill="hold" grpId="0" nodeType="afterEffect">
                                  <p:stCondLst>
                                    <p:cond delay="0"/>
                                  </p:stCondLst>
                                  <p:childTnLst>
                                    <p:set>
                                      <p:cBhvr>
                                        <p:cTn id="51" dur="1" fill="hold">
                                          <p:stCondLst>
                                            <p:cond delay="0"/>
                                          </p:stCondLst>
                                        </p:cTn>
                                        <p:tgtEl>
                                          <p:spTgt spid="32"/>
                                        </p:tgtEl>
                                        <p:attrNameLst>
                                          <p:attrName>style.visibility</p:attrName>
                                        </p:attrNameLst>
                                      </p:cBhvr>
                                      <p:to>
                                        <p:strVal val="visible"/>
                                      </p:to>
                                    </p:set>
                                    <p:anim calcmode="lin" valueType="num">
                                      <p:cBhvr additive="base">
                                        <p:cTn id="52" dur="500" fill="hold"/>
                                        <p:tgtEl>
                                          <p:spTgt spid="32"/>
                                        </p:tgtEl>
                                        <p:attrNameLst>
                                          <p:attrName>ppt_x</p:attrName>
                                        </p:attrNameLst>
                                      </p:cBhvr>
                                      <p:tavLst>
                                        <p:tav tm="0">
                                          <p:val>
                                            <p:strVal val="#ppt_x"/>
                                          </p:val>
                                        </p:tav>
                                        <p:tav tm="100000">
                                          <p:val>
                                            <p:strVal val="#ppt_x"/>
                                          </p:val>
                                        </p:tav>
                                      </p:tavLst>
                                    </p:anim>
                                    <p:anim calcmode="lin" valueType="num">
                                      <p:cBhvr additive="base">
                                        <p:cTn id="53" dur="500" fill="hold"/>
                                        <p:tgtEl>
                                          <p:spTgt spid="32"/>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200"/>
                                  </p:stCondLst>
                                  <p:childTnLst>
                                    <p:set>
                                      <p:cBhvr>
                                        <p:cTn id="55" dur="1" fill="hold">
                                          <p:stCondLst>
                                            <p:cond delay="0"/>
                                          </p:stCondLst>
                                        </p:cTn>
                                        <p:tgtEl>
                                          <p:spTgt spid="33"/>
                                        </p:tgtEl>
                                        <p:attrNameLst>
                                          <p:attrName>style.visibility</p:attrName>
                                        </p:attrNameLst>
                                      </p:cBhvr>
                                      <p:to>
                                        <p:strVal val="visible"/>
                                      </p:to>
                                    </p:set>
                                    <p:anim calcmode="lin" valueType="num">
                                      <p:cBhvr additive="base">
                                        <p:cTn id="56" dur="500" fill="hold"/>
                                        <p:tgtEl>
                                          <p:spTgt spid="33"/>
                                        </p:tgtEl>
                                        <p:attrNameLst>
                                          <p:attrName>ppt_x</p:attrName>
                                        </p:attrNameLst>
                                      </p:cBhvr>
                                      <p:tavLst>
                                        <p:tav tm="0">
                                          <p:val>
                                            <p:strVal val="#ppt_x"/>
                                          </p:val>
                                        </p:tav>
                                        <p:tav tm="100000">
                                          <p:val>
                                            <p:strVal val="#ppt_x"/>
                                          </p:val>
                                        </p:tav>
                                      </p:tavLst>
                                    </p:anim>
                                    <p:anim calcmode="lin" valueType="num">
                                      <p:cBhvr additive="base">
                                        <p:cTn id="57"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5" grpId="0"/>
      <p:bldP spid="29" grpId="0"/>
      <p:bldP spid="30" grpId="0"/>
      <p:bldP spid="31" grpId="0"/>
      <p:bldP spid="32" grpId="0"/>
      <p:bldP spid="3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同心圆 34"/>
          <p:cNvSpPr/>
          <p:nvPr/>
        </p:nvSpPr>
        <p:spPr>
          <a:xfrm>
            <a:off x="959894" y="3286085"/>
            <a:ext cx="3671678" cy="3671678"/>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同心圆 35"/>
          <p:cNvSpPr/>
          <p:nvPr/>
        </p:nvSpPr>
        <p:spPr>
          <a:xfrm>
            <a:off x="1428781" y="3437968"/>
            <a:ext cx="2733904" cy="2733904"/>
          </a:xfrm>
          <a:prstGeom prst="donut">
            <a:avLst>
              <a:gd name="adj" fmla="val 7852"/>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635000" extrusionH="95250" prstMaterial="flat">
            <a:bevelT h="57150"/>
            <a:bevelB h="571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同心圆 36"/>
          <p:cNvSpPr/>
          <p:nvPr/>
        </p:nvSpPr>
        <p:spPr>
          <a:xfrm>
            <a:off x="1884432" y="3519627"/>
            <a:ext cx="1822602" cy="1822602"/>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270000" extrusionH="95250" prstMaterial="flat">
            <a:bevelT w="44450" h="25400"/>
            <a:bevelB w="44450" h="254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同心圆 37"/>
          <p:cNvSpPr/>
          <p:nvPr/>
        </p:nvSpPr>
        <p:spPr>
          <a:xfrm>
            <a:off x="2250904" y="3817677"/>
            <a:ext cx="1089658" cy="1089658"/>
          </a:xfrm>
          <a:prstGeom prst="donut">
            <a:avLst>
              <a:gd name="adj" fmla="val 12925"/>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905000" extrusionH="95250" prstMaterial="flat">
            <a:bevelT w="38100" h="19050"/>
            <a:bevelB w="38100" h="190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38"/>
          <p:cNvSpPr/>
          <p:nvPr/>
        </p:nvSpPr>
        <p:spPr>
          <a:xfrm flipV="1">
            <a:off x="2567908" y="3920093"/>
            <a:ext cx="455651" cy="455651"/>
          </a:xfrm>
          <a:prstGeom prst="ellipse">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2374900"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40" name="直接连接符 39"/>
          <p:cNvCxnSpPr/>
          <p:nvPr/>
        </p:nvCxnSpPr>
        <p:spPr>
          <a:xfrm>
            <a:off x="3412571" y="2003527"/>
            <a:ext cx="4000114"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p:nvPr/>
        </p:nvCxnSpPr>
        <p:spPr>
          <a:xfrm>
            <a:off x="3613923" y="2670336"/>
            <a:ext cx="379876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p:nvPr/>
        </p:nvCxnSpPr>
        <p:spPr>
          <a:xfrm>
            <a:off x="3944163" y="3362153"/>
            <a:ext cx="346852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p:nvPr/>
        </p:nvCxnSpPr>
        <p:spPr>
          <a:xfrm>
            <a:off x="4475757" y="4374581"/>
            <a:ext cx="2936929"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8" name="直接连接符 47"/>
          <p:cNvCxnSpPr/>
          <p:nvPr/>
        </p:nvCxnSpPr>
        <p:spPr>
          <a:xfrm>
            <a:off x="4855465" y="5376923"/>
            <a:ext cx="2557221"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80" name="TextBox 79"/>
          <p:cNvSpPr txBox="1"/>
          <p:nvPr/>
        </p:nvSpPr>
        <p:spPr>
          <a:xfrm>
            <a:off x="7653749" y="5083402"/>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1" name="TextBox 80"/>
          <p:cNvSpPr txBox="1"/>
          <p:nvPr/>
        </p:nvSpPr>
        <p:spPr>
          <a:xfrm>
            <a:off x="5972761" y="498942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7653749" y="4235066"/>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3" name="TextBox 82"/>
          <p:cNvSpPr txBox="1"/>
          <p:nvPr/>
        </p:nvSpPr>
        <p:spPr>
          <a:xfrm>
            <a:off x="5972761" y="4002179"/>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extBox 83"/>
          <p:cNvSpPr txBox="1"/>
          <p:nvPr/>
        </p:nvSpPr>
        <p:spPr>
          <a:xfrm>
            <a:off x="7653749" y="3386731"/>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5" name="TextBox 84"/>
          <p:cNvSpPr txBox="1"/>
          <p:nvPr/>
        </p:nvSpPr>
        <p:spPr>
          <a:xfrm>
            <a:off x="5972761" y="2999683"/>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extBox 85"/>
          <p:cNvSpPr txBox="1"/>
          <p:nvPr/>
        </p:nvSpPr>
        <p:spPr>
          <a:xfrm>
            <a:off x="7653749" y="2538396"/>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7" name="TextBox 86"/>
          <p:cNvSpPr txBox="1"/>
          <p:nvPr/>
        </p:nvSpPr>
        <p:spPr>
          <a:xfrm>
            <a:off x="5972761" y="231855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extBox 87"/>
          <p:cNvSpPr txBox="1"/>
          <p:nvPr/>
        </p:nvSpPr>
        <p:spPr>
          <a:xfrm>
            <a:off x="7653749" y="1690061"/>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9" name="TextBox 88"/>
          <p:cNvSpPr txBox="1"/>
          <p:nvPr/>
        </p:nvSpPr>
        <p:spPr>
          <a:xfrm>
            <a:off x="5972761" y="163042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框 22"/>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4" name="文本框 23"/>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50000">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14:bounceEnd="50000">
                                          <p:cBhvr additive="base">
                                            <p:cTn id="7" dur="1000" fill="hold"/>
                                            <p:tgtEl>
                                              <p:spTgt spid="35"/>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14:presetBounceEnd="50000">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14:bounceEnd="50000">
                                          <p:cBhvr additive="base">
                                            <p:cTn id="25" dur="1000" fill="hold"/>
                                            <p:tgtEl>
                                              <p:spTgt spid="36"/>
                                            </p:tgtEl>
                                            <p:attrNameLst>
                                              <p:attrName>ppt_x</p:attrName>
                                            </p:attrNameLst>
                                          </p:cBhvr>
                                          <p:tavLst>
                                            <p:tav tm="0">
                                              <p:val>
                                                <p:strVal val="#ppt_x"/>
                                              </p:val>
                                            </p:tav>
                                            <p:tav tm="100000">
                                              <p:val>
                                                <p:strVal val="#ppt_x"/>
                                              </p:val>
                                            </p:tav>
                                          </p:tavLst>
                                        </p:anim>
                                        <p:anim calcmode="lin" valueType="num" p14:bounceEnd="50000">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14:presetBounceEnd="50000">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14:bounceEnd="50000">
                                          <p:cBhvr additive="base">
                                            <p:cTn id="43" dur="1000" fill="hold"/>
                                            <p:tgtEl>
                                              <p:spTgt spid="37"/>
                                            </p:tgtEl>
                                            <p:attrNameLst>
                                              <p:attrName>ppt_x</p:attrName>
                                            </p:attrNameLst>
                                          </p:cBhvr>
                                          <p:tavLst>
                                            <p:tav tm="0">
                                              <p:val>
                                                <p:strVal val="#ppt_x"/>
                                              </p:val>
                                            </p:tav>
                                            <p:tav tm="100000">
                                              <p:val>
                                                <p:strVal val="#ppt_x"/>
                                              </p:val>
                                            </p:tav>
                                          </p:tavLst>
                                        </p:anim>
                                        <p:anim calcmode="lin" valueType="num" p14:bounceEnd="50000">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14:presetBounceEnd="50000">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14:bounceEnd="50000">
                                          <p:cBhvr additive="base">
                                            <p:cTn id="61" dur="1000" fill="hold"/>
                                            <p:tgtEl>
                                              <p:spTgt spid="38"/>
                                            </p:tgtEl>
                                            <p:attrNameLst>
                                              <p:attrName>ppt_x</p:attrName>
                                            </p:attrNameLst>
                                          </p:cBhvr>
                                          <p:tavLst>
                                            <p:tav tm="0">
                                              <p:val>
                                                <p:strVal val="#ppt_x"/>
                                              </p:val>
                                            </p:tav>
                                            <p:tav tm="100000">
                                              <p:val>
                                                <p:strVal val="#ppt_x"/>
                                              </p:val>
                                            </p:tav>
                                          </p:tavLst>
                                        </p:anim>
                                        <p:anim calcmode="lin" valueType="num" p14:bounceEnd="50000">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14:presetBounceEnd="50000">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14:bounceEnd="50000">
                                          <p:cBhvr additive="base">
                                            <p:cTn id="79" dur="1000" fill="hold"/>
                                            <p:tgtEl>
                                              <p:spTgt spid="39"/>
                                            </p:tgtEl>
                                            <p:attrNameLst>
                                              <p:attrName>ppt_x</p:attrName>
                                            </p:attrNameLst>
                                          </p:cBhvr>
                                          <p:tavLst>
                                            <p:tav tm="0">
                                              <p:val>
                                                <p:strVal val="#ppt_x"/>
                                              </p:val>
                                            </p:tav>
                                            <p:tav tm="100000">
                                              <p:val>
                                                <p:strVal val="#ppt_x"/>
                                              </p:val>
                                            </p:tav>
                                          </p:tavLst>
                                        </p:anim>
                                        <p:anim calcmode="lin" valueType="num" p14:bounceEnd="50000">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ppt_x"/>
                                              </p:val>
                                            </p:tav>
                                            <p:tav tm="100000">
                                              <p:val>
                                                <p:strVal val="#ppt_x"/>
                                              </p:val>
                                            </p:tav>
                                          </p:tavLst>
                                        </p:anim>
                                        <p:anim calcmode="lin" valueType="num">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1000" fill="hold"/>
                                            <p:tgtEl>
                                              <p:spTgt spid="36"/>
                                            </p:tgtEl>
                                            <p:attrNameLst>
                                              <p:attrName>ppt_x</p:attrName>
                                            </p:attrNameLst>
                                          </p:cBhvr>
                                          <p:tavLst>
                                            <p:tav tm="0">
                                              <p:val>
                                                <p:strVal val="#ppt_x"/>
                                              </p:val>
                                            </p:tav>
                                            <p:tav tm="100000">
                                              <p:val>
                                                <p:strVal val="#ppt_x"/>
                                              </p:val>
                                            </p:tav>
                                          </p:tavLst>
                                        </p:anim>
                                        <p:anim calcmode="lin" valueType="num">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1000" fill="hold"/>
                                            <p:tgtEl>
                                              <p:spTgt spid="37"/>
                                            </p:tgtEl>
                                            <p:attrNameLst>
                                              <p:attrName>ppt_x</p:attrName>
                                            </p:attrNameLst>
                                          </p:cBhvr>
                                          <p:tavLst>
                                            <p:tav tm="0">
                                              <p:val>
                                                <p:strVal val="#ppt_x"/>
                                              </p:val>
                                            </p:tav>
                                            <p:tav tm="100000">
                                              <p:val>
                                                <p:strVal val="#ppt_x"/>
                                              </p:val>
                                            </p:tav>
                                          </p:tavLst>
                                        </p:anim>
                                        <p:anim calcmode="lin" valueType="num">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cBhvr additive="base">
                                            <p:cTn id="61" dur="1000" fill="hold"/>
                                            <p:tgtEl>
                                              <p:spTgt spid="38"/>
                                            </p:tgtEl>
                                            <p:attrNameLst>
                                              <p:attrName>ppt_x</p:attrName>
                                            </p:attrNameLst>
                                          </p:cBhvr>
                                          <p:tavLst>
                                            <p:tav tm="0">
                                              <p:val>
                                                <p:strVal val="#ppt_x"/>
                                              </p:val>
                                            </p:tav>
                                            <p:tav tm="100000">
                                              <p:val>
                                                <p:strVal val="#ppt_x"/>
                                              </p:val>
                                            </p:tav>
                                          </p:tavLst>
                                        </p:anim>
                                        <p:anim calcmode="lin" valueType="num">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cBhvr additive="base">
                                            <p:cTn id="79" dur="1000" fill="hold"/>
                                            <p:tgtEl>
                                              <p:spTgt spid="39"/>
                                            </p:tgtEl>
                                            <p:attrNameLst>
                                              <p:attrName>ppt_x</p:attrName>
                                            </p:attrNameLst>
                                          </p:cBhvr>
                                          <p:tavLst>
                                            <p:tav tm="0">
                                              <p:val>
                                                <p:strVal val="#ppt_x"/>
                                              </p:val>
                                            </p:tav>
                                            <p:tav tm="100000">
                                              <p:val>
                                                <p:strVal val="#ppt_x"/>
                                              </p:val>
                                            </p:tav>
                                          </p:tavLst>
                                        </p:anim>
                                        <p:anim calcmode="lin" valueType="num">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94" y="5088718"/>
            <a:ext cx="12857163" cy="2143685"/>
          </a:xfrm>
          <a:prstGeom prst="rect">
            <a:avLst/>
          </a:prstGeom>
          <a:solidFill>
            <a:srgbClr val="72B0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5" name="Group 4"/>
          <p:cNvGrpSpPr/>
          <p:nvPr/>
        </p:nvGrpSpPr>
        <p:grpSpPr>
          <a:xfrm>
            <a:off x="911094" y="5478832"/>
            <a:ext cx="1657422" cy="1363454"/>
            <a:chOff x="5329238" y="1931988"/>
            <a:chExt cx="550862" cy="498475"/>
          </a:xfrm>
          <a:solidFill>
            <a:schemeClr val="bg1"/>
          </a:solidFill>
        </p:grpSpPr>
        <p:sp>
          <p:nvSpPr>
            <p:cNvPr id="6" name="Freeform 5"/>
            <p:cNvSpPr>
              <a:spLocks noEditPoints="1"/>
            </p:cNvSpPr>
            <p:nvPr/>
          </p:nvSpPr>
          <p:spPr bwMode="auto">
            <a:xfrm>
              <a:off x="5462588" y="2284413"/>
              <a:ext cx="53975" cy="146050"/>
            </a:xfrm>
            <a:custGeom>
              <a:avLst/>
              <a:gdLst>
                <a:gd name="T0" fmla="*/ 3 w 14"/>
                <a:gd name="T1" fmla="*/ 10 h 38"/>
                <a:gd name="T2" fmla="*/ 0 w 14"/>
                <a:gd name="T3" fmla="*/ 15 h 38"/>
                <a:gd name="T4" fmla="*/ 0 w 14"/>
                <a:gd name="T5" fmla="*/ 38 h 38"/>
                <a:gd name="T6" fmla="*/ 14 w 14"/>
                <a:gd name="T7" fmla="*/ 38 h 38"/>
                <a:gd name="T8" fmla="*/ 14 w 14"/>
                <a:gd name="T9" fmla="*/ 2 h 38"/>
                <a:gd name="T10" fmla="*/ 11 w 14"/>
                <a:gd name="T11" fmla="*/ 1 h 38"/>
                <a:gd name="T12" fmla="*/ 3 w 14"/>
                <a:gd name="T13" fmla="*/ 10 h 38"/>
                <a:gd name="T14" fmla="*/ 3 w 14"/>
                <a:gd name="T15" fmla="*/ 10 h 38"/>
                <a:gd name="T16" fmla="*/ 3 w 14"/>
                <a:gd name="T1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38">
                  <a:moveTo>
                    <a:pt x="3" y="10"/>
                  </a:moveTo>
                  <a:cubicBezTo>
                    <a:pt x="1" y="11"/>
                    <a:pt x="0" y="13"/>
                    <a:pt x="0" y="15"/>
                  </a:cubicBezTo>
                  <a:cubicBezTo>
                    <a:pt x="0" y="38"/>
                    <a:pt x="0" y="38"/>
                    <a:pt x="0" y="38"/>
                  </a:cubicBezTo>
                  <a:cubicBezTo>
                    <a:pt x="14" y="38"/>
                    <a:pt x="14" y="38"/>
                    <a:pt x="14" y="38"/>
                  </a:cubicBezTo>
                  <a:cubicBezTo>
                    <a:pt x="14" y="2"/>
                    <a:pt x="14" y="2"/>
                    <a:pt x="14" y="2"/>
                  </a:cubicBezTo>
                  <a:cubicBezTo>
                    <a:pt x="14" y="0"/>
                    <a:pt x="13" y="0"/>
                    <a:pt x="11" y="1"/>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 name="Freeform 6"/>
            <p:cNvSpPr>
              <a:spLocks noEditPoints="1"/>
            </p:cNvSpPr>
            <p:nvPr/>
          </p:nvSpPr>
          <p:spPr bwMode="auto">
            <a:xfrm>
              <a:off x="5688013" y="2200275"/>
              <a:ext cx="49212" cy="230188"/>
            </a:xfrm>
            <a:custGeom>
              <a:avLst/>
              <a:gdLst>
                <a:gd name="T0" fmla="*/ 2 w 13"/>
                <a:gd name="T1" fmla="*/ 10 h 60"/>
                <a:gd name="T2" fmla="*/ 0 w 13"/>
                <a:gd name="T3" fmla="*/ 15 h 60"/>
                <a:gd name="T4" fmla="*/ 0 w 13"/>
                <a:gd name="T5" fmla="*/ 60 h 60"/>
                <a:gd name="T6" fmla="*/ 13 w 13"/>
                <a:gd name="T7" fmla="*/ 60 h 60"/>
                <a:gd name="T8" fmla="*/ 13 w 13"/>
                <a:gd name="T9" fmla="*/ 2 h 60"/>
                <a:gd name="T10" fmla="*/ 11 w 13"/>
                <a:gd name="T11" fmla="*/ 1 h 60"/>
                <a:gd name="T12" fmla="*/ 2 w 13"/>
                <a:gd name="T13" fmla="*/ 10 h 60"/>
                <a:gd name="T14" fmla="*/ 2 w 13"/>
                <a:gd name="T15" fmla="*/ 10 h 60"/>
                <a:gd name="T16" fmla="*/ 2 w 13"/>
                <a:gd name="T17" fmla="*/ 1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60">
                  <a:moveTo>
                    <a:pt x="2" y="10"/>
                  </a:moveTo>
                  <a:cubicBezTo>
                    <a:pt x="1" y="11"/>
                    <a:pt x="0" y="14"/>
                    <a:pt x="0" y="15"/>
                  </a:cubicBezTo>
                  <a:cubicBezTo>
                    <a:pt x="0" y="60"/>
                    <a:pt x="0" y="60"/>
                    <a:pt x="0" y="60"/>
                  </a:cubicBezTo>
                  <a:cubicBezTo>
                    <a:pt x="13" y="60"/>
                    <a:pt x="13" y="60"/>
                    <a:pt x="13" y="60"/>
                  </a:cubicBezTo>
                  <a:cubicBezTo>
                    <a:pt x="13" y="2"/>
                    <a:pt x="13" y="2"/>
                    <a:pt x="13" y="2"/>
                  </a:cubicBezTo>
                  <a:cubicBezTo>
                    <a:pt x="13" y="0"/>
                    <a:pt x="12" y="0"/>
                    <a:pt x="11" y="1"/>
                  </a:cubicBezTo>
                  <a:lnTo>
                    <a:pt x="2" y="10"/>
                  </a:lnTo>
                  <a:close/>
                  <a:moveTo>
                    <a:pt x="2" y="10"/>
                  </a:moveTo>
                  <a:cubicBezTo>
                    <a:pt x="2" y="10"/>
                    <a:pt x="2" y="10"/>
                    <a:pt x="2" y="10"/>
                  </a:cubicBezTo>
                </a:path>
              </a:pathLst>
            </a:custGeom>
            <a:grp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 name="Freeform 7"/>
            <p:cNvSpPr>
              <a:spLocks noEditPoints="1"/>
            </p:cNvSpPr>
            <p:nvPr/>
          </p:nvSpPr>
          <p:spPr bwMode="auto">
            <a:xfrm>
              <a:off x="5761038" y="2127250"/>
              <a:ext cx="49212" cy="303213"/>
            </a:xfrm>
            <a:custGeom>
              <a:avLst/>
              <a:gdLst>
                <a:gd name="T0" fmla="*/ 3 w 13"/>
                <a:gd name="T1" fmla="*/ 9 h 79"/>
                <a:gd name="T2" fmla="*/ 0 w 13"/>
                <a:gd name="T3" fmla="*/ 15 h 79"/>
                <a:gd name="T4" fmla="*/ 0 w 13"/>
                <a:gd name="T5" fmla="*/ 79 h 79"/>
                <a:gd name="T6" fmla="*/ 13 w 13"/>
                <a:gd name="T7" fmla="*/ 79 h 79"/>
                <a:gd name="T8" fmla="*/ 13 w 13"/>
                <a:gd name="T9" fmla="*/ 2 h 79"/>
                <a:gd name="T10" fmla="*/ 11 w 13"/>
                <a:gd name="T11" fmla="*/ 1 h 79"/>
                <a:gd name="T12" fmla="*/ 3 w 13"/>
                <a:gd name="T13" fmla="*/ 9 h 79"/>
                <a:gd name="T14" fmla="*/ 3 w 13"/>
                <a:gd name="T15" fmla="*/ 9 h 79"/>
                <a:gd name="T16" fmla="*/ 3 w 13"/>
                <a:gd name="T17" fmla="*/ 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79">
                  <a:moveTo>
                    <a:pt x="3" y="9"/>
                  </a:moveTo>
                  <a:cubicBezTo>
                    <a:pt x="1" y="11"/>
                    <a:pt x="0" y="13"/>
                    <a:pt x="0" y="15"/>
                  </a:cubicBezTo>
                  <a:cubicBezTo>
                    <a:pt x="0" y="79"/>
                    <a:pt x="0" y="79"/>
                    <a:pt x="0" y="79"/>
                  </a:cubicBezTo>
                  <a:cubicBezTo>
                    <a:pt x="13" y="79"/>
                    <a:pt x="13" y="79"/>
                    <a:pt x="13" y="79"/>
                  </a:cubicBezTo>
                  <a:cubicBezTo>
                    <a:pt x="13" y="2"/>
                    <a:pt x="13" y="2"/>
                    <a:pt x="13" y="2"/>
                  </a:cubicBezTo>
                  <a:cubicBezTo>
                    <a:pt x="13" y="1"/>
                    <a:pt x="12" y="0"/>
                    <a:pt x="11" y="1"/>
                  </a:cubicBezTo>
                  <a:lnTo>
                    <a:pt x="3" y="9"/>
                  </a:lnTo>
                  <a:close/>
                  <a:moveTo>
                    <a:pt x="3" y="9"/>
                  </a:moveTo>
                  <a:cubicBezTo>
                    <a:pt x="3" y="9"/>
                    <a:pt x="3" y="9"/>
                    <a:pt x="3" y="9"/>
                  </a:cubicBezTo>
                </a:path>
              </a:pathLst>
            </a:custGeom>
            <a:grp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9" name="Freeform 8"/>
            <p:cNvSpPr>
              <a:spLocks noEditPoints="1"/>
            </p:cNvSpPr>
            <p:nvPr/>
          </p:nvSpPr>
          <p:spPr bwMode="auto">
            <a:xfrm>
              <a:off x="5611813" y="2273300"/>
              <a:ext cx="53975" cy="157163"/>
            </a:xfrm>
            <a:custGeom>
              <a:avLst/>
              <a:gdLst>
                <a:gd name="T0" fmla="*/ 3 w 14"/>
                <a:gd name="T1" fmla="*/ 10 h 41"/>
                <a:gd name="T2" fmla="*/ 2 w 14"/>
                <a:gd name="T3" fmla="*/ 11 h 41"/>
                <a:gd name="T4" fmla="*/ 0 w 14"/>
                <a:gd name="T5" fmla="*/ 16 h 41"/>
                <a:gd name="T6" fmla="*/ 0 w 14"/>
                <a:gd name="T7" fmla="*/ 41 h 41"/>
                <a:gd name="T8" fmla="*/ 14 w 14"/>
                <a:gd name="T9" fmla="*/ 41 h 41"/>
                <a:gd name="T10" fmla="*/ 14 w 14"/>
                <a:gd name="T11" fmla="*/ 3 h 41"/>
                <a:gd name="T12" fmla="*/ 11 w 14"/>
                <a:gd name="T13" fmla="*/ 2 h 41"/>
                <a:gd name="T14" fmla="*/ 3 w 14"/>
                <a:gd name="T15" fmla="*/ 10 h 41"/>
                <a:gd name="T16" fmla="*/ 3 w 14"/>
                <a:gd name="T17" fmla="*/ 10 h 41"/>
                <a:gd name="T18" fmla="*/ 3 w 14"/>
                <a:gd name="T19" fmla="*/ 1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1">
                  <a:moveTo>
                    <a:pt x="3" y="10"/>
                  </a:moveTo>
                  <a:cubicBezTo>
                    <a:pt x="3" y="10"/>
                    <a:pt x="2" y="11"/>
                    <a:pt x="2" y="11"/>
                  </a:cubicBezTo>
                  <a:cubicBezTo>
                    <a:pt x="1" y="12"/>
                    <a:pt x="0" y="14"/>
                    <a:pt x="0" y="16"/>
                  </a:cubicBezTo>
                  <a:cubicBezTo>
                    <a:pt x="0" y="41"/>
                    <a:pt x="0" y="41"/>
                    <a:pt x="0" y="41"/>
                  </a:cubicBezTo>
                  <a:cubicBezTo>
                    <a:pt x="14" y="41"/>
                    <a:pt x="14" y="41"/>
                    <a:pt x="14" y="41"/>
                  </a:cubicBezTo>
                  <a:cubicBezTo>
                    <a:pt x="14" y="3"/>
                    <a:pt x="14" y="3"/>
                    <a:pt x="14" y="3"/>
                  </a:cubicBezTo>
                  <a:cubicBezTo>
                    <a:pt x="14" y="1"/>
                    <a:pt x="13" y="0"/>
                    <a:pt x="11" y="2"/>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0" name="Freeform 9"/>
            <p:cNvSpPr>
              <a:spLocks noEditPoints="1"/>
            </p:cNvSpPr>
            <p:nvPr/>
          </p:nvSpPr>
          <p:spPr bwMode="auto">
            <a:xfrm>
              <a:off x="5538788" y="2279650"/>
              <a:ext cx="49212" cy="150813"/>
            </a:xfrm>
            <a:custGeom>
              <a:avLst/>
              <a:gdLst>
                <a:gd name="T0" fmla="*/ 2 w 13"/>
                <a:gd name="T1" fmla="*/ 1 h 39"/>
                <a:gd name="T2" fmla="*/ 0 w 13"/>
                <a:gd name="T3" fmla="*/ 2 h 39"/>
                <a:gd name="T4" fmla="*/ 0 w 13"/>
                <a:gd name="T5" fmla="*/ 39 h 39"/>
                <a:gd name="T6" fmla="*/ 13 w 13"/>
                <a:gd name="T7" fmla="*/ 39 h 39"/>
                <a:gd name="T8" fmla="*/ 13 w 13"/>
                <a:gd name="T9" fmla="*/ 16 h 39"/>
                <a:gd name="T10" fmla="*/ 11 w 13"/>
                <a:gd name="T11" fmla="*/ 10 h 39"/>
                <a:gd name="T12" fmla="*/ 9 w 13"/>
                <a:gd name="T13" fmla="*/ 8 h 39"/>
                <a:gd name="T14" fmla="*/ 2 w 13"/>
                <a:gd name="T15" fmla="*/ 1 h 39"/>
                <a:gd name="T16" fmla="*/ 2 w 13"/>
                <a:gd name="T17" fmla="*/ 1 h 39"/>
                <a:gd name="T18" fmla="*/ 2 w 13"/>
                <a:gd name="T19"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9">
                  <a:moveTo>
                    <a:pt x="2" y="1"/>
                  </a:moveTo>
                  <a:cubicBezTo>
                    <a:pt x="1" y="0"/>
                    <a:pt x="0" y="0"/>
                    <a:pt x="0" y="2"/>
                  </a:cubicBezTo>
                  <a:cubicBezTo>
                    <a:pt x="0" y="39"/>
                    <a:pt x="0" y="39"/>
                    <a:pt x="0" y="39"/>
                  </a:cubicBezTo>
                  <a:cubicBezTo>
                    <a:pt x="13" y="39"/>
                    <a:pt x="13" y="39"/>
                    <a:pt x="13" y="39"/>
                  </a:cubicBezTo>
                  <a:cubicBezTo>
                    <a:pt x="13" y="16"/>
                    <a:pt x="13" y="16"/>
                    <a:pt x="13" y="16"/>
                  </a:cubicBezTo>
                  <a:cubicBezTo>
                    <a:pt x="13" y="14"/>
                    <a:pt x="12" y="11"/>
                    <a:pt x="11" y="10"/>
                  </a:cubicBezTo>
                  <a:cubicBezTo>
                    <a:pt x="9" y="8"/>
                    <a:pt x="9" y="8"/>
                    <a:pt x="9" y="8"/>
                  </a:cubicBezTo>
                  <a:lnTo>
                    <a:pt x="2" y="1"/>
                  </a:lnTo>
                  <a:close/>
                  <a:moveTo>
                    <a:pt x="2" y="1"/>
                  </a:moveTo>
                  <a:cubicBezTo>
                    <a:pt x="2" y="1"/>
                    <a:pt x="2" y="1"/>
                    <a:pt x="2" y="1"/>
                  </a:cubicBezTo>
                </a:path>
              </a:pathLst>
            </a:custGeom>
            <a:grp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1" name="Freeform 10"/>
            <p:cNvSpPr>
              <a:spLocks noEditPoints="1"/>
            </p:cNvSpPr>
            <p:nvPr/>
          </p:nvSpPr>
          <p:spPr bwMode="auto">
            <a:xfrm>
              <a:off x="5381625" y="2357438"/>
              <a:ext cx="58737" cy="73025"/>
            </a:xfrm>
            <a:custGeom>
              <a:avLst/>
              <a:gdLst>
                <a:gd name="T0" fmla="*/ 7 w 15"/>
                <a:gd name="T1" fmla="*/ 8 h 19"/>
                <a:gd name="T2" fmla="*/ 2 w 15"/>
                <a:gd name="T3" fmla="*/ 12 h 19"/>
                <a:gd name="T4" fmla="*/ 0 w 15"/>
                <a:gd name="T5" fmla="*/ 17 h 19"/>
                <a:gd name="T6" fmla="*/ 0 w 15"/>
                <a:gd name="T7" fmla="*/ 19 h 19"/>
                <a:gd name="T8" fmla="*/ 15 w 15"/>
                <a:gd name="T9" fmla="*/ 19 h 19"/>
                <a:gd name="T10" fmla="*/ 15 w 15"/>
                <a:gd name="T11" fmla="*/ 2 h 19"/>
                <a:gd name="T12" fmla="*/ 13 w 15"/>
                <a:gd name="T13" fmla="*/ 1 h 19"/>
                <a:gd name="T14" fmla="*/ 7 w 15"/>
                <a:gd name="T15" fmla="*/ 8 h 19"/>
                <a:gd name="T16" fmla="*/ 7 w 15"/>
                <a:gd name="T17" fmla="*/ 8 h 19"/>
                <a:gd name="T18" fmla="*/ 7 w 15"/>
                <a:gd name="T19"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9">
                  <a:moveTo>
                    <a:pt x="7" y="8"/>
                  </a:moveTo>
                  <a:cubicBezTo>
                    <a:pt x="2" y="12"/>
                    <a:pt x="2" y="12"/>
                    <a:pt x="2" y="12"/>
                  </a:cubicBezTo>
                  <a:cubicBezTo>
                    <a:pt x="1" y="13"/>
                    <a:pt x="0" y="15"/>
                    <a:pt x="0" y="17"/>
                  </a:cubicBezTo>
                  <a:cubicBezTo>
                    <a:pt x="0" y="19"/>
                    <a:pt x="0" y="19"/>
                    <a:pt x="0" y="19"/>
                  </a:cubicBezTo>
                  <a:cubicBezTo>
                    <a:pt x="15" y="19"/>
                    <a:pt x="15" y="19"/>
                    <a:pt x="15" y="19"/>
                  </a:cubicBezTo>
                  <a:cubicBezTo>
                    <a:pt x="15" y="2"/>
                    <a:pt x="15" y="2"/>
                    <a:pt x="15" y="2"/>
                  </a:cubicBezTo>
                  <a:cubicBezTo>
                    <a:pt x="15" y="1"/>
                    <a:pt x="14" y="0"/>
                    <a:pt x="13" y="1"/>
                  </a:cubicBezTo>
                  <a:lnTo>
                    <a:pt x="7" y="8"/>
                  </a:lnTo>
                  <a:close/>
                  <a:moveTo>
                    <a:pt x="7" y="8"/>
                  </a:moveTo>
                  <a:cubicBezTo>
                    <a:pt x="7" y="8"/>
                    <a:pt x="7" y="8"/>
                    <a:pt x="7" y="8"/>
                  </a:cubicBezTo>
                </a:path>
              </a:pathLst>
            </a:custGeom>
            <a:grp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2" name="Freeform 11"/>
            <p:cNvSpPr>
              <a:spLocks noEditPoints="1"/>
            </p:cNvSpPr>
            <p:nvPr/>
          </p:nvSpPr>
          <p:spPr bwMode="auto">
            <a:xfrm>
              <a:off x="5329238" y="1931988"/>
              <a:ext cx="550862" cy="414338"/>
            </a:xfrm>
            <a:custGeom>
              <a:avLst/>
              <a:gdLst>
                <a:gd name="T0" fmla="*/ 142 w 144"/>
                <a:gd name="T1" fmla="*/ 53 h 108"/>
                <a:gd name="T2" fmla="*/ 144 w 144"/>
                <a:gd name="T3" fmla="*/ 52 h 108"/>
                <a:gd name="T4" fmla="*/ 144 w 144"/>
                <a:gd name="T5" fmla="*/ 6 h 108"/>
                <a:gd name="T6" fmla="*/ 138 w 144"/>
                <a:gd name="T7" fmla="*/ 0 h 108"/>
                <a:gd name="T8" fmla="*/ 92 w 144"/>
                <a:gd name="T9" fmla="*/ 0 h 108"/>
                <a:gd name="T10" fmla="*/ 91 w 144"/>
                <a:gd name="T11" fmla="*/ 2 h 108"/>
                <a:gd name="T12" fmla="*/ 108 w 144"/>
                <a:gd name="T13" fmla="*/ 18 h 108"/>
                <a:gd name="T14" fmla="*/ 101 w 144"/>
                <a:gd name="T15" fmla="*/ 25 h 108"/>
                <a:gd name="T16" fmla="*/ 70 w 144"/>
                <a:gd name="T17" fmla="*/ 56 h 108"/>
                <a:gd name="T18" fmla="*/ 54 w 144"/>
                <a:gd name="T19" fmla="*/ 39 h 108"/>
                <a:gd name="T20" fmla="*/ 50 w 144"/>
                <a:gd name="T21" fmla="*/ 39 h 108"/>
                <a:gd name="T22" fmla="*/ 5 w 144"/>
                <a:gd name="T23" fmla="*/ 84 h 108"/>
                <a:gd name="T24" fmla="*/ 5 w 144"/>
                <a:gd name="T25" fmla="*/ 103 h 108"/>
                <a:gd name="T26" fmla="*/ 5 w 144"/>
                <a:gd name="T27" fmla="*/ 103 h 108"/>
                <a:gd name="T28" fmla="*/ 23 w 144"/>
                <a:gd name="T29" fmla="*/ 103 h 108"/>
                <a:gd name="T30" fmla="*/ 52 w 144"/>
                <a:gd name="T31" fmla="*/ 74 h 108"/>
                <a:gd name="T32" fmla="*/ 68 w 144"/>
                <a:gd name="T33" fmla="*/ 90 h 108"/>
                <a:gd name="T34" fmla="*/ 73 w 144"/>
                <a:gd name="T35" fmla="*/ 90 h 108"/>
                <a:gd name="T36" fmla="*/ 126 w 144"/>
                <a:gd name="T37" fmla="*/ 37 h 108"/>
                <a:gd name="T38" fmla="*/ 142 w 144"/>
                <a:gd name="T39" fmla="*/ 53 h 108"/>
                <a:gd name="T40" fmla="*/ 142 w 144"/>
                <a:gd name="T41" fmla="*/ 53 h 108"/>
                <a:gd name="T42" fmla="*/ 142 w 144"/>
                <a:gd name="T43" fmla="*/ 5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108">
                  <a:moveTo>
                    <a:pt x="142" y="53"/>
                  </a:moveTo>
                  <a:cubicBezTo>
                    <a:pt x="143" y="54"/>
                    <a:pt x="144" y="54"/>
                    <a:pt x="144" y="52"/>
                  </a:cubicBezTo>
                  <a:cubicBezTo>
                    <a:pt x="144" y="6"/>
                    <a:pt x="144" y="6"/>
                    <a:pt x="144" y="6"/>
                  </a:cubicBezTo>
                  <a:cubicBezTo>
                    <a:pt x="144" y="3"/>
                    <a:pt x="141" y="0"/>
                    <a:pt x="138" y="0"/>
                  </a:cubicBezTo>
                  <a:cubicBezTo>
                    <a:pt x="92" y="0"/>
                    <a:pt x="92" y="0"/>
                    <a:pt x="92" y="0"/>
                  </a:cubicBezTo>
                  <a:cubicBezTo>
                    <a:pt x="91" y="0"/>
                    <a:pt x="90" y="1"/>
                    <a:pt x="91" y="2"/>
                  </a:cubicBezTo>
                  <a:cubicBezTo>
                    <a:pt x="108" y="18"/>
                    <a:pt x="108" y="18"/>
                    <a:pt x="108" y="18"/>
                  </a:cubicBezTo>
                  <a:cubicBezTo>
                    <a:pt x="101" y="25"/>
                    <a:pt x="101" y="25"/>
                    <a:pt x="101" y="25"/>
                  </a:cubicBezTo>
                  <a:cubicBezTo>
                    <a:pt x="70" y="56"/>
                    <a:pt x="70" y="56"/>
                    <a:pt x="70" y="56"/>
                  </a:cubicBezTo>
                  <a:cubicBezTo>
                    <a:pt x="54" y="39"/>
                    <a:pt x="54" y="39"/>
                    <a:pt x="54" y="39"/>
                  </a:cubicBezTo>
                  <a:cubicBezTo>
                    <a:pt x="53" y="38"/>
                    <a:pt x="51" y="38"/>
                    <a:pt x="50" y="39"/>
                  </a:cubicBezTo>
                  <a:cubicBezTo>
                    <a:pt x="5" y="84"/>
                    <a:pt x="5" y="84"/>
                    <a:pt x="5" y="84"/>
                  </a:cubicBezTo>
                  <a:cubicBezTo>
                    <a:pt x="0" y="89"/>
                    <a:pt x="0" y="98"/>
                    <a:pt x="5" y="103"/>
                  </a:cubicBezTo>
                  <a:cubicBezTo>
                    <a:pt x="5" y="103"/>
                    <a:pt x="5" y="103"/>
                    <a:pt x="5" y="103"/>
                  </a:cubicBezTo>
                  <a:cubicBezTo>
                    <a:pt x="10" y="108"/>
                    <a:pt x="18" y="108"/>
                    <a:pt x="23" y="103"/>
                  </a:cubicBezTo>
                  <a:cubicBezTo>
                    <a:pt x="52" y="74"/>
                    <a:pt x="52" y="74"/>
                    <a:pt x="52" y="74"/>
                  </a:cubicBezTo>
                  <a:cubicBezTo>
                    <a:pt x="68" y="90"/>
                    <a:pt x="68" y="90"/>
                    <a:pt x="68" y="90"/>
                  </a:cubicBezTo>
                  <a:cubicBezTo>
                    <a:pt x="69" y="91"/>
                    <a:pt x="71" y="91"/>
                    <a:pt x="73" y="90"/>
                  </a:cubicBezTo>
                  <a:cubicBezTo>
                    <a:pt x="126" y="37"/>
                    <a:pt x="126" y="37"/>
                    <a:pt x="126" y="37"/>
                  </a:cubicBezTo>
                  <a:lnTo>
                    <a:pt x="142" y="53"/>
                  </a:lnTo>
                  <a:close/>
                  <a:moveTo>
                    <a:pt x="142" y="53"/>
                  </a:moveTo>
                  <a:cubicBezTo>
                    <a:pt x="142" y="53"/>
                    <a:pt x="142" y="53"/>
                    <a:pt x="142" y="53"/>
                  </a:cubicBezTo>
                </a:path>
              </a:pathLst>
            </a:custGeom>
            <a:grpFill/>
            <a:ln>
              <a:noFill/>
            </a:ln>
          </p:spPr>
          <p:txBody>
            <a:bodyPr vert="horz" wrap="square" lIns="96429" tIns="48214" rIns="96429" bIns="48214" numCol="1" anchor="t" anchorCtr="0" compatLnSpc="1"/>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43" name="Group 42"/>
          <p:cNvGrpSpPr/>
          <p:nvPr/>
        </p:nvGrpSpPr>
        <p:grpSpPr>
          <a:xfrm>
            <a:off x="3320167" y="5458816"/>
            <a:ext cx="9025357" cy="1303348"/>
            <a:chOff x="3147645" y="5176167"/>
            <a:chExt cx="8558432" cy="1235919"/>
          </a:xfrm>
        </p:grpSpPr>
        <p:sp>
          <p:nvSpPr>
            <p:cNvPr id="13" name="Rectangle 12"/>
            <p:cNvSpPr/>
            <p:nvPr/>
          </p:nvSpPr>
          <p:spPr>
            <a:xfrm>
              <a:off x="3147645" y="5176167"/>
              <a:ext cx="8331592" cy="204298"/>
            </a:xfrm>
            <a:prstGeom prst="rect">
              <a:avLst/>
            </a:prstGeom>
          </p:spPr>
          <p:txBody>
            <a:bodyPr wrap="square">
              <a:spAutoFit/>
            </a:bodyPr>
            <a:lstStyle/>
            <a:p>
              <a:pPr marL="180975" indent="-180975">
                <a:buFont typeface="Arial" panose="020B0604020202020204" pitchFamily="34" charset="0"/>
                <a:buChar char="•"/>
              </a:pP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quam, </a:t>
              </a:r>
            </a:p>
          </p:txBody>
        </p:sp>
        <p:sp>
          <p:nvSpPr>
            <p:cNvPr id="14" name="Rectangle 13"/>
            <p:cNvSpPr/>
            <p:nvPr/>
          </p:nvSpPr>
          <p:spPr>
            <a:xfrm>
              <a:off x="3147645" y="5541273"/>
              <a:ext cx="8558432" cy="321039"/>
            </a:xfrm>
            <a:prstGeom prst="rect">
              <a:avLst/>
            </a:prstGeom>
          </p:spPr>
          <p:txBody>
            <a:bodyPr wrap="square">
              <a:spAutoFit/>
            </a:bodyPr>
            <a:lstStyle/>
            <a:p>
              <a:pPr marL="180975" indent="-180975">
                <a:buFont typeface="Arial" panose="020B0604020202020204" pitchFamily="34" charset="0"/>
                <a:buChar char="•"/>
              </a:pPr>
              <a:r>
                <a:rPr lang="en-GB" sz="800">
                  <a:solidFill>
                    <a:schemeClr val="bg1"/>
                  </a:solidFill>
                  <a:latin typeface="Arial" panose="020B0604020202020204" pitchFamily="34" charset="0"/>
                  <a:ea typeface="微软雅黑" panose="020B0503020204020204" pitchFamily="34" charset="-122"/>
                  <a:cs typeface="Arial" panose="020B0604020202020204" pitchFamily="34" charset="0"/>
                </a:rPr>
                <a:t>Lorem ipsum dolor sit amet, consectetur adipiscing elit. Integer dolor quam, pretium eu placerat eu semper et nunc. Nullam ut turpis dictum luctus mi quis luctus lorem. Nullam porttitor consectetur nunc in tempor. Cras vitae venenatis sem at pretium arcu. </a:t>
              </a:r>
            </a:p>
          </p:txBody>
        </p:sp>
        <p:sp>
          <p:nvSpPr>
            <p:cNvPr id="15" name="Rectangle 14"/>
            <p:cNvSpPr/>
            <p:nvPr/>
          </p:nvSpPr>
          <p:spPr>
            <a:xfrm>
              <a:off x="3147645" y="6091047"/>
              <a:ext cx="8558432" cy="321039"/>
            </a:xfrm>
            <a:prstGeom prst="rect">
              <a:avLst/>
            </a:prstGeom>
          </p:spPr>
          <p:txBody>
            <a:bodyPr wrap="square">
              <a:spAutoFit/>
            </a:bodyPr>
            <a:lstStyle/>
            <a:p>
              <a:pPr marL="180975" indent="-180975">
                <a:buFont typeface="Arial" panose="020B0604020202020204" pitchFamily="34" charset="0"/>
                <a:buChar char="•"/>
              </a:pP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quam,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placerat</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semper et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ut</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turpis</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dictum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mi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quis</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lorem.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porttitor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in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tempor</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Cras</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vitae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venenatis</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sem</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1"/>
                  </a:solidFill>
                  <a:latin typeface="Arial" panose="020B0604020202020204" pitchFamily="34" charset="0"/>
                  <a:ea typeface="微软雅黑" panose="020B0503020204020204" pitchFamily="34" charset="-122"/>
                  <a:cs typeface="Arial" panose="020B0604020202020204" pitchFamily="34" charset="0"/>
                </a:rPr>
                <a:t>arcu</a:t>
              </a:r>
              <a:r>
                <a:rPr lang="en-GB" sz="8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p>
          </p:txBody>
        </p:sp>
      </p:grpSp>
      <p:grpSp>
        <p:nvGrpSpPr>
          <p:cNvPr id="23" name="Group 22"/>
          <p:cNvGrpSpPr/>
          <p:nvPr/>
        </p:nvGrpSpPr>
        <p:grpSpPr>
          <a:xfrm>
            <a:off x="10041745" y="1909086"/>
            <a:ext cx="964287" cy="964287"/>
            <a:chOff x="9521484" y="1810084"/>
            <a:chExt cx="914400" cy="914400"/>
          </a:xfrm>
        </p:grpSpPr>
        <p:sp>
          <p:nvSpPr>
            <p:cNvPr id="22" name="Oval 21"/>
            <p:cNvSpPr/>
            <p:nvPr/>
          </p:nvSpPr>
          <p:spPr>
            <a:xfrm>
              <a:off x="9521484" y="1810084"/>
              <a:ext cx="914400" cy="9144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9818387" y="2085996"/>
              <a:ext cx="320594" cy="362576"/>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8" name="Group 17"/>
          <p:cNvGrpSpPr/>
          <p:nvPr/>
        </p:nvGrpSpPr>
        <p:grpSpPr>
          <a:xfrm>
            <a:off x="7312070" y="1909086"/>
            <a:ext cx="964287" cy="964287"/>
            <a:chOff x="6933028" y="1810084"/>
            <a:chExt cx="914400" cy="914400"/>
          </a:xfrm>
        </p:grpSpPr>
        <p:sp>
          <p:nvSpPr>
            <p:cNvPr id="21" name="Oval 20"/>
            <p:cNvSpPr/>
            <p:nvPr/>
          </p:nvSpPr>
          <p:spPr>
            <a:xfrm>
              <a:off x="6933028" y="1810084"/>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7217527" y="2069775"/>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6" name="Group 15"/>
          <p:cNvGrpSpPr/>
          <p:nvPr/>
        </p:nvGrpSpPr>
        <p:grpSpPr>
          <a:xfrm>
            <a:off x="1852720" y="1909086"/>
            <a:ext cx="964287" cy="964287"/>
            <a:chOff x="1756116" y="1810084"/>
            <a:chExt cx="914400" cy="914400"/>
          </a:xfrm>
        </p:grpSpPr>
        <p:sp>
          <p:nvSpPr>
            <p:cNvPr id="19" name="Oval 18"/>
            <p:cNvSpPr/>
            <p:nvPr/>
          </p:nvSpPr>
          <p:spPr>
            <a:xfrm>
              <a:off x="1756116" y="1810084"/>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2074965" y="2048784"/>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7" name="Group 16"/>
          <p:cNvGrpSpPr/>
          <p:nvPr/>
        </p:nvGrpSpPr>
        <p:grpSpPr>
          <a:xfrm>
            <a:off x="4582395" y="1909086"/>
            <a:ext cx="964287" cy="964287"/>
            <a:chOff x="4344572" y="1810084"/>
            <a:chExt cx="914400" cy="914400"/>
          </a:xfrm>
        </p:grpSpPr>
        <p:sp>
          <p:nvSpPr>
            <p:cNvPr id="20" name="Oval 19"/>
            <p:cNvSpPr/>
            <p:nvPr/>
          </p:nvSpPr>
          <p:spPr>
            <a:xfrm>
              <a:off x="4344572" y="1810084"/>
              <a:ext cx="914400" cy="914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4618575" y="2072638"/>
              <a:ext cx="366393" cy="38929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p:spPr>
          <p:txBody>
            <a:bodyPr vert="horz" wrap="square" lIns="96429" tIns="48214" rIns="96429" bIns="48214"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900">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7" name="Straight Connector 36"/>
          <p:cNvCxnSpPr/>
          <p:nvPr/>
        </p:nvCxnSpPr>
        <p:spPr>
          <a:xfrm>
            <a:off x="3710491"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6429375"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9173886"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4" name="TextBox 41"/>
          <p:cNvSpPr txBox="1"/>
          <p:nvPr/>
        </p:nvSpPr>
        <p:spPr>
          <a:xfrm>
            <a:off x="10687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5" name="TextBox 170"/>
          <p:cNvSpPr txBox="1"/>
          <p:nvPr/>
        </p:nvSpPr>
        <p:spPr>
          <a:xfrm>
            <a:off x="10687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1"/>
          <p:cNvSpPr txBox="1"/>
          <p:nvPr/>
        </p:nvSpPr>
        <p:spPr>
          <a:xfrm>
            <a:off x="38119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7" name="TextBox 170"/>
          <p:cNvSpPr txBox="1"/>
          <p:nvPr/>
        </p:nvSpPr>
        <p:spPr>
          <a:xfrm>
            <a:off x="38119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1"/>
          <p:cNvSpPr txBox="1"/>
          <p:nvPr/>
        </p:nvSpPr>
        <p:spPr>
          <a:xfrm>
            <a:off x="6526541"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9" name="TextBox 170"/>
          <p:cNvSpPr txBox="1"/>
          <p:nvPr/>
        </p:nvSpPr>
        <p:spPr>
          <a:xfrm>
            <a:off x="6526541"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1"/>
          <p:cNvSpPr txBox="1"/>
          <p:nvPr/>
        </p:nvSpPr>
        <p:spPr>
          <a:xfrm>
            <a:off x="935546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51" name="TextBox 170"/>
          <p:cNvSpPr txBox="1"/>
          <p:nvPr/>
        </p:nvSpPr>
        <p:spPr>
          <a:xfrm>
            <a:off x="935546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文本框 40"/>
          <p:cNvSpPr txBox="1"/>
          <p:nvPr/>
        </p:nvSpPr>
        <p:spPr>
          <a:xfrm>
            <a:off x="372973" y="266550"/>
            <a:ext cx="3272517" cy="466708"/>
          </a:xfrm>
          <a:prstGeom prst="rect">
            <a:avLst/>
          </a:prstGeom>
          <a:noFill/>
        </p:spPr>
        <p:txBody>
          <a:bodyPr wrap="none" lIns="96434" tIns="48217" rIns="96434" bIns="48217" rtlCol="0">
            <a:spAutoFit/>
          </a:bodyPr>
          <a:lstStyle/>
          <a:p>
            <a:pPr defTabSz="963930"/>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2" name="文本框 41"/>
          <p:cNvSpPr txBox="1"/>
          <p:nvPr/>
        </p:nvSpPr>
        <p:spPr>
          <a:xfrm>
            <a:off x="372973" y="654957"/>
            <a:ext cx="2809570" cy="374375"/>
          </a:xfrm>
          <a:prstGeom prst="rect">
            <a:avLst/>
          </a:prstGeom>
          <a:noFill/>
        </p:spPr>
        <p:txBody>
          <a:bodyPr wrap="none" lIns="96434" tIns="48217" rIns="96434" bIns="48217" rtlCol="0">
            <a:spAutoFit/>
          </a:bodyPr>
          <a:lstStyle/>
          <a:p>
            <a:pPr defTabSz="963930"/>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500"/>
                                        <p:tgtEl>
                                          <p:spTgt spid="44"/>
                                        </p:tgtEl>
                                      </p:cBhvr>
                                    </p:animEffect>
                                    <p:anim calcmode="lin" valueType="num">
                                      <p:cBhvr>
                                        <p:cTn id="18" dur="500" fill="hold"/>
                                        <p:tgtEl>
                                          <p:spTgt spid="44"/>
                                        </p:tgtEl>
                                        <p:attrNameLst>
                                          <p:attrName>ppt_x</p:attrName>
                                        </p:attrNameLst>
                                      </p:cBhvr>
                                      <p:tavLst>
                                        <p:tav tm="0">
                                          <p:val>
                                            <p:strVal val="#ppt_x"/>
                                          </p:val>
                                        </p:tav>
                                        <p:tav tm="100000">
                                          <p:val>
                                            <p:strVal val="#ppt_x"/>
                                          </p:val>
                                        </p:tav>
                                      </p:tavLst>
                                    </p:anim>
                                    <p:anim calcmode="lin" valueType="num">
                                      <p:cBhvr>
                                        <p:cTn id="19" dur="500" fill="hold"/>
                                        <p:tgtEl>
                                          <p:spTgt spid="4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down)">
                                      <p:cBhvr>
                                        <p:cTn id="23" dur="500"/>
                                        <p:tgtEl>
                                          <p:spTgt spid="37"/>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500"/>
                                        <p:tgtEl>
                                          <p:spTgt spid="47"/>
                                        </p:tgtEl>
                                      </p:cBhvr>
                                    </p:animEffect>
                                    <p:anim calcmode="lin" valueType="num">
                                      <p:cBhvr>
                                        <p:cTn id="33" dur="500" fill="hold"/>
                                        <p:tgtEl>
                                          <p:spTgt spid="47"/>
                                        </p:tgtEl>
                                        <p:attrNameLst>
                                          <p:attrName>ppt_x</p:attrName>
                                        </p:attrNameLst>
                                      </p:cBhvr>
                                      <p:tavLst>
                                        <p:tav tm="0">
                                          <p:val>
                                            <p:strVal val="#ppt_x"/>
                                          </p:val>
                                        </p:tav>
                                        <p:tav tm="100000">
                                          <p:val>
                                            <p:strVal val="#ppt_x"/>
                                          </p:val>
                                        </p:tav>
                                      </p:tavLst>
                                    </p:anim>
                                    <p:anim calcmode="lin" valueType="num">
                                      <p:cBhvr>
                                        <p:cTn id="34" dur="500" fill="hold"/>
                                        <p:tgtEl>
                                          <p:spTgt spid="4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anim calcmode="lin" valueType="num">
                                      <p:cBhvr>
                                        <p:cTn id="38" dur="500" fill="hold"/>
                                        <p:tgtEl>
                                          <p:spTgt spid="46"/>
                                        </p:tgtEl>
                                        <p:attrNameLst>
                                          <p:attrName>ppt_x</p:attrName>
                                        </p:attrNameLst>
                                      </p:cBhvr>
                                      <p:tavLst>
                                        <p:tav tm="0">
                                          <p:val>
                                            <p:strVal val="#ppt_x"/>
                                          </p:val>
                                        </p:tav>
                                        <p:tav tm="100000">
                                          <p:val>
                                            <p:strVal val="#ppt_x"/>
                                          </p:val>
                                        </p:tav>
                                      </p:tavLst>
                                    </p:anim>
                                    <p:anim calcmode="lin" valueType="num">
                                      <p:cBhvr>
                                        <p:cTn id="39" dur="500" fill="hold"/>
                                        <p:tgtEl>
                                          <p:spTgt spid="46"/>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2" presetClass="entr" presetSubtype="4" fill="hold"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down)">
                                      <p:cBhvr>
                                        <p:cTn id="43" dur="500"/>
                                        <p:tgtEl>
                                          <p:spTgt spid="38"/>
                                        </p:tgtEl>
                                      </p:cBhvr>
                                    </p:animEffect>
                                  </p:childTnLst>
                                </p:cTn>
                              </p:par>
                            </p:childTnLst>
                          </p:cTn>
                        </p:par>
                        <p:par>
                          <p:cTn id="44" fill="hold">
                            <p:stCondLst>
                              <p:cond delay="3000"/>
                            </p:stCondLst>
                            <p:childTnLst>
                              <p:par>
                                <p:cTn id="45" presetID="2" presetClass="entr" presetSubtype="4"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par>
                          <p:cTn id="49" fill="hold">
                            <p:stCondLst>
                              <p:cond delay="3500"/>
                            </p:stCondLst>
                            <p:childTnLst>
                              <p:par>
                                <p:cTn id="50" presetID="47" presetClass="entr" presetSubtype="0"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anim calcmode="lin" valueType="num">
                                      <p:cBhvr>
                                        <p:cTn id="53" dur="500" fill="hold"/>
                                        <p:tgtEl>
                                          <p:spTgt spid="49"/>
                                        </p:tgtEl>
                                        <p:attrNameLst>
                                          <p:attrName>ppt_x</p:attrName>
                                        </p:attrNameLst>
                                      </p:cBhvr>
                                      <p:tavLst>
                                        <p:tav tm="0">
                                          <p:val>
                                            <p:strVal val="#ppt_x"/>
                                          </p:val>
                                        </p:tav>
                                        <p:tav tm="100000">
                                          <p:val>
                                            <p:strVal val="#ppt_x"/>
                                          </p:val>
                                        </p:tav>
                                      </p:tavLst>
                                    </p:anim>
                                    <p:anim calcmode="lin" valueType="num">
                                      <p:cBhvr>
                                        <p:cTn id="54" dur="500" fill="hold"/>
                                        <p:tgtEl>
                                          <p:spTgt spid="4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500"/>
                                        <p:tgtEl>
                                          <p:spTgt spid="48"/>
                                        </p:tgtEl>
                                      </p:cBhvr>
                                    </p:animEffect>
                                    <p:anim calcmode="lin" valueType="num">
                                      <p:cBhvr>
                                        <p:cTn id="58" dur="500" fill="hold"/>
                                        <p:tgtEl>
                                          <p:spTgt spid="48"/>
                                        </p:tgtEl>
                                        <p:attrNameLst>
                                          <p:attrName>ppt_x</p:attrName>
                                        </p:attrNameLst>
                                      </p:cBhvr>
                                      <p:tavLst>
                                        <p:tav tm="0">
                                          <p:val>
                                            <p:strVal val="#ppt_x"/>
                                          </p:val>
                                        </p:tav>
                                        <p:tav tm="100000">
                                          <p:val>
                                            <p:strVal val="#ppt_x"/>
                                          </p:val>
                                        </p:tav>
                                      </p:tavLst>
                                    </p:anim>
                                    <p:anim calcmode="lin" valueType="num">
                                      <p:cBhvr>
                                        <p:cTn id="59" dur="500" fill="hold"/>
                                        <p:tgtEl>
                                          <p:spTgt spid="48"/>
                                        </p:tgtEl>
                                        <p:attrNameLst>
                                          <p:attrName>ppt_y</p:attrName>
                                        </p:attrNameLst>
                                      </p:cBhvr>
                                      <p:tavLst>
                                        <p:tav tm="0">
                                          <p:val>
                                            <p:strVal val="#ppt_y+.1"/>
                                          </p:val>
                                        </p:tav>
                                        <p:tav tm="100000">
                                          <p:val>
                                            <p:strVal val="#ppt_y"/>
                                          </p:val>
                                        </p:tav>
                                      </p:tavLst>
                                    </p:anim>
                                  </p:childTnLst>
                                </p:cTn>
                              </p:par>
                            </p:childTnLst>
                          </p:cTn>
                        </p:par>
                        <p:par>
                          <p:cTn id="60" fill="hold">
                            <p:stCondLst>
                              <p:cond delay="4000"/>
                            </p:stCondLst>
                            <p:childTnLst>
                              <p:par>
                                <p:cTn id="61" presetID="22" presetClass="entr" presetSubtype="4"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down)">
                                      <p:cBhvr>
                                        <p:cTn id="63" dur="500"/>
                                        <p:tgtEl>
                                          <p:spTgt spid="39"/>
                                        </p:tgtEl>
                                      </p:cBhvr>
                                    </p:animEffect>
                                  </p:childTnLst>
                                </p:cTn>
                              </p:par>
                            </p:childTnLst>
                          </p:cTn>
                        </p:par>
                        <p:par>
                          <p:cTn id="64" fill="hold">
                            <p:stCondLst>
                              <p:cond delay="4500"/>
                            </p:stCondLst>
                            <p:childTnLst>
                              <p:par>
                                <p:cTn id="65" presetID="2" presetClass="entr" presetSubtype="4" fill="hold"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ppt_x"/>
                                          </p:val>
                                        </p:tav>
                                        <p:tav tm="100000">
                                          <p:val>
                                            <p:strVal val="#ppt_x"/>
                                          </p:val>
                                        </p:tav>
                                      </p:tavLst>
                                    </p:anim>
                                    <p:anim calcmode="lin" valueType="num">
                                      <p:cBhvr additive="base">
                                        <p:cTn id="68" dur="500" fill="hold"/>
                                        <p:tgtEl>
                                          <p:spTgt spid="23"/>
                                        </p:tgtEl>
                                        <p:attrNameLst>
                                          <p:attrName>ppt_y</p:attrName>
                                        </p:attrNameLst>
                                      </p:cBhvr>
                                      <p:tavLst>
                                        <p:tav tm="0">
                                          <p:val>
                                            <p:strVal val="1+#ppt_h/2"/>
                                          </p:val>
                                        </p:tav>
                                        <p:tav tm="100000">
                                          <p:val>
                                            <p:strVal val="#ppt_y"/>
                                          </p:val>
                                        </p:tav>
                                      </p:tavLst>
                                    </p:anim>
                                  </p:childTnLst>
                                </p:cTn>
                              </p:par>
                            </p:childTnLst>
                          </p:cTn>
                        </p:par>
                        <p:par>
                          <p:cTn id="69" fill="hold">
                            <p:stCondLst>
                              <p:cond delay="5000"/>
                            </p:stCondLst>
                            <p:childTnLst>
                              <p:par>
                                <p:cTn id="70" presetID="47" presetClass="entr" presetSubtype="0" fill="hold" grpId="0"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500"/>
                                        <p:tgtEl>
                                          <p:spTgt spid="51"/>
                                        </p:tgtEl>
                                      </p:cBhvr>
                                    </p:animEffect>
                                    <p:anim calcmode="lin" valueType="num">
                                      <p:cBhvr>
                                        <p:cTn id="73" dur="500" fill="hold"/>
                                        <p:tgtEl>
                                          <p:spTgt spid="51"/>
                                        </p:tgtEl>
                                        <p:attrNameLst>
                                          <p:attrName>ppt_x</p:attrName>
                                        </p:attrNameLst>
                                      </p:cBhvr>
                                      <p:tavLst>
                                        <p:tav tm="0">
                                          <p:val>
                                            <p:strVal val="#ppt_x"/>
                                          </p:val>
                                        </p:tav>
                                        <p:tav tm="100000">
                                          <p:val>
                                            <p:strVal val="#ppt_x"/>
                                          </p:val>
                                        </p:tav>
                                      </p:tavLst>
                                    </p:anim>
                                    <p:anim calcmode="lin" valueType="num">
                                      <p:cBhvr>
                                        <p:cTn id="74" dur="500" fill="hold"/>
                                        <p:tgtEl>
                                          <p:spTgt spid="5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fade">
                                      <p:cBhvr>
                                        <p:cTn id="77" dur="500"/>
                                        <p:tgtEl>
                                          <p:spTgt spid="50"/>
                                        </p:tgtEl>
                                      </p:cBhvr>
                                    </p:animEffect>
                                    <p:anim calcmode="lin" valueType="num">
                                      <p:cBhvr>
                                        <p:cTn id="78" dur="500" fill="hold"/>
                                        <p:tgtEl>
                                          <p:spTgt spid="50"/>
                                        </p:tgtEl>
                                        <p:attrNameLst>
                                          <p:attrName>ppt_x</p:attrName>
                                        </p:attrNameLst>
                                      </p:cBhvr>
                                      <p:tavLst>
                                        <p:tav tm="0">
                                          <p:val>
                                            <p:strVal val="#ppt_x"/>
                                          </p:val>
                                        </p:tav>
                                        <p:tav tm="100000">
                                          <p:val>
                                            <p:strVal val="#ppt_x"/>
                                          </p:val>
                                        </p:tav>
                                      </p:tavLst>
                                    </p:anim>
                                    <p:anim calcmode="lin" valueType="num">
                                      <p:cBhvr>
                                        <p:cTn id="79" dur="500" fill="hold"/>
                                        <p:tgtEl>
                                          <p:spTgt spid="50"/>
                                        </p:tgtEl>
                                        <p:attrNameLst>
                                          <p:attrName>ppt_y</p:attrName>
                                        </p:attrNameLst>
                                      </p:cBhvr>
                                      <p:tavLst>
                                        <p:tav tm="0">
                                          <p:val>
                                            <p:strVal val="#ppt_y+.1"/>
                                          </p:val>
                                        </p:tav>
                                        <p:tav tm="100000">
                                          <p:val>
                                            <p:strVal val="#ppt_y"/>
                                          </p:val>
                                        </p:tav>
                                      </p:tavLst>
                                    </p:anim>
                                  </p:childTnLst>
                                </p:cTn>
                              </p:par>
                            </p:childTnLst>
                          </p:cTn>
                        </p:par>
                        <p:par>
                          <p:cTn id="80" fill="hold">
                            <p:stCondLst>
                              <p:cond delay="5500"/>
                            </p:stCondLst>
                            <p:childTnLst>
                              <p:par>
                                <p:cTn id="81" presetID="22" presetClass="entr" presetSubtype="4" fill="hold" grpId="0" nodeType="after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wipe(down)">
                                      <p:cBhvr>
                                        <p:cTn id="83" dur="500"/>
                                        <p:tgtEl>
                                          <p:spTgt spid="4"/>
                                        </p:tgtEl>
                                      </p:cBhvr>
                                    </p:animEffect>
                                  </p:childTnLst>
                                </p:cTn>
                              </p:par>
                            </p:childTnLst>
                          </p:cTn>
                        </p:par>
                        <p:par>
                          <p:cTn id="84" fill="hold">
                            <p:stCondLst>
                              <p:cond delay="6000"/>
                            </p:stCondLst>
                            <p:childTnLst>
                              <p:par>
                                <p:cTn id="85" presetID="53" presetClass="entr" presetSubtype="16" fill="hold" nodeType="after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500" fill="hold"/>
                                        <p:tgtEl>
                                          <p:spTgt spid="5"/>
                                        </p:tgtEl>
                                        <p:attrNameLst>
                                          <p:attrName>ppt_w</p:attrName>
                                        </p:attrNameLst>
                                      </p:cBhvr>
                                      <p:tavLst>
                                        <p:tav tm="0">
                                          <p:val>
                                            <p:fltVal val="0"/>
                                          </p:val>
                                        </p:tav>
                                        <p:tav tm="100000">
                                          <p:val>
                                            <p:strVal val="#ppt_w"/>
                                          </p:val>
                                        </p:tav>
                                      </p:tavLst>
                                    </p:anim>
                                    <p:anim calcmode="lin" valueType="num">
                                      <p:cBhvr>
                                        <p:cTn id="88" dur="500" fill="hold"/>
                                        <p:tgtEl>
                                          <p:spTgt spid="5"/>
                                        </p:tgtEl>
                                        <p:attrNameLst>
                                          <p:attrName>ppt_h</p:attrName>
                                        </p:attrNameLst>
                                      </p:cBhvr>
                                      <p:tavLst>
                                        <p:tav tm="0">
                                          <p:val>
                                            <p:fltVal val="0"/>
                                          </p:val>
                                        </p:tav>
                                        <p:tav tm="100000">
                                          <p:val>
                                            <p:strVal val="#ppt_h"/>
                                          </p:val>
                                        </p:tav>
                                      </p:tavLst>
                                    </p:anim>
                                    <p:animEffect transition="in" filter="fade">
                                      <p:cBhvr>
                                        <p:cTn id="89" dur="500"/>
                                        <p:tgtEl>
                                          <p:spTgt spid="5"/>
                                        </p:tgtEl>
                                      </p:cBhvr>
                                    </p:animEffect>
                                  </p:childTnLst>
                                </p:cTn>
                              </p:par>
                            </p:childTnLst>
                          </p:cTn>
                        </p:par>
                        <p:par>
                          <p:cTn id="90" fill="hold">
                            <p:stCondLst>
                              <p:cond delay="6500"/>
                            </p:stCondLst>
                            <p:childTnLst>
                              <p:par>
                                <p:cTn id="91" presetID="16" presetClass="entr" presetSubtype="21" fill="hold" nodeType="afterEffect">
                                  <p:stCondLst>
                                    <p:cond delay="0"/>
                                  </p:stCondLst>
                                  <p:childTnLst>
                                    <p:set>
                                      <p:cBhvr>
                                        <p:cTn id="92" dur="1" fill="hold">
                                          <p:stCondLst>
                                            <p:cond delay="0"/>
                                          </p:stCondLst>
                                        </p:cTn>
                                        <p:tgtEl>
                                          <p:spTgt spid="43"/>
                                        </p:tgtEl>
                                        <p:attrNameLst>
                                          <p:attrName>style.visibility</p:attrName>
                                        </p:attrNameLst>
                                      </p:cBhvr>
                                      <p:to>
                                        <p:strVal val="visible"/>
                                      </p:to>
                                    </p:set>
                                    <p:animEffect transition="in" filter="barn(inVertical)">
                                      <p:cBhvr>
                                        <p:cTn id="9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44" grpId="0"/>
      <p:bldP spid="45" grpId="0"/>
      <p:bldP spid="46" grpId="0"/>
      <p:bldP spid="47" grpId="0"/>
      <p:bldP spid="48" grpId="0"/>
      <p:bldP spid="49" grpId="0"/>
      <p:bldP spid="50" grpId="0"/>
      <p:bldP spid="5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259"/>
          <p:cNvSpPr>
            <a:spLocks noChangeArrowheads="1"/>
          </p:cNvSpPr>
          <p:nvPr/>
        </p:nvSpPr>
        <p:spPr bwMode="auto">
          <a:xfrm>
            <a:off x="3829834" y="4845362"/>
            <a:ext cx="5428952" cy="3073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2000" dirty="0">
                <a:solidFill>
                  <a:schemeClr val="accent1"/>
                </a:solidFill>
                <a:cs typeface="Arial" panose="020B0604020202020204" pitchFamily="34" charset="0"/>
              </a:rPr>
              <a:t>汇报人</a:t>
            </a:r>
            <a:r>
              <a:rPr lang="zh-CN" altLang="en-US" sz="2000" dirty="0" smtClean="0">
                <a:solidFill>
                  <a:schemeClr val="accent1"/>
                </a:solidFill>
                <a:cs typeface="Arial" panose="020B0604020202020204" pitchFamily="34" charset="0"/>
              </a:rPr>
              <a:t>：</a:t>
            </a:r>
            <a:r>
              <a:rPr lang="en-US" altLang="zh-CN" sz="2000" dirty="0" smtClean="0">
                <a:solidFill>
                  <a:schemeClr val="accent1"/>
                </a:solidFill>
                <a:cs typeface="Arial" panose="020B0604020202020204" pitchFamily="34" charset="0"/>
              </a:rPr>
              <a:t>XXX</a:t>
            </a:r>
            <a:r>
              <a:rPr lang="zh-CN" altLang="en-US" sz="2000" dirty="0" smtClean="0">
                <a:solidFill>
                  <a:schemeClr val="accent1"/>
                </a:solidFill>
                <a:cs typeface="Arial" panose="020B0604020202020204" pitchFamily="34" charset="0"/>
              </a:rPr>
              <a:t>  </a:t>
            </a:r>
            <a:r>
              <a:rPr lang="zh-CN" altLang="en-US" sz="2000" dirty="0">
                <a:solidFill>
                  <a:schemeClr val="accent1"/>
                </a:solidFill>
                <a:cs typeface="Arial" panose="020B0604020202020204" pitchFamily="34" charset="0"/>
              </a:rPr>
              <a:t>时间</a:t>
            </a:r>
            <a:r>
              <a:rPr lang="zh-CN" altLang="en-US" sz="2000" dirty="0" smtClean="0">
                <a:solidFill>
                  <a:schemeClr val="accent1"/>
                </a:solidFill>
                <a:cs typeface="Arial" panose="020B0604020202020204" pitchFamily="34" charset="0"/>
              </a:rPr>
              <a:t>：</a:t>
            </a:r>
            <a:r>
              <a:rPr lang="en-US" altLang="zh-CN" sz="2000" dirty="0" smtClean="0">
                <a:solidFill>
                  <a:schemeClr val="accent1"/>
                </a:solidFill>
                <a:cs typeface="Arial" panose="020B0604020202020204" pitchFamily="34" charset="0"/>
              </a:rPr>
              <a:t>20XX</a:t>
            </a:r>
            <a:r>
              <a:rPr lang="zh-CN" altLang="en-US" sz="2000" dirty="0" smtClean="0">
                <a:solidFill>
                  <a:schemeClr val="accent1"/>
                </a:solidFill>
                <a:cs typeface="Arial" panose="020B0604020202020204" pitchFamily="34" charset="0"/>
              </a:rPr>
              <a:t>年</a:t>
            </a:r>
            <a:r>
              <a:rPr lang="en-US" altLang="zh-CN" sz="2000" dirty="0">
                <a:solidFill>
                  <a:schemeClr val="accent1"/>
                </a:solidFill>
                <a:cs typeface="Arial" panose="020B0604020202020204" pitchFamily="34" charset="0"/>
              </a:rPr>
              <a:t>10</a:t>
            </a:r>
            <a:r>
              <a:rPr lang="zh-CN" altLang="en-US" sz="2000" dirty="0">
                <a:solidFill>
                  <a:schemeClr val="accent1"/>
                </a:solidFill>
                <a:cs typeface="Arial" panose="020B0604020202020204" pitchFamily="34" charset="0"/>
              </a:rPr>
              <a:t>月</a:t>
            </a:r>
            <a:r>
              <a:rPr lang="en-US" altLang="zh-CN" sz="2000" dirty="0">
                <a:solidFill>
                  <a:schemeClr val="accent1"/>
                </a:solidFill>
                <a:cs typeface="Arial" panose="020B0604020202020204" pitchFamily="34" charset="0"/>
              </a:rPr>
              <a:t>1</a:t>
            </a:r>
            <a:r>
              <a:rPr lang="zh-CN" altLang="en-US" sz="2000" dirty="0">
                <a:solidFill>
                  <a:schemeClr val="accent1"/>
                </a:solidFill>
                <a:cs typeface="Arial" panose="020B0604020202020204" pitchFamily="34" charset="0"/>
              </a:rPr>
              <a:t>日</a:t>
            </a:r>
          </a:p>
        </p:txBody>
      </p:sp>
      <p:sp>
        <p:nvSpPr>
          <p:cNvPr id="15" name="矩形 259"/>
          <p:cNvSpPr>
            <a:spLocks noChangeArrowheads="1"/>
          </p:cNvSpPr>
          <p:nvPr/>
        </p:nvSpPr>
        <p:spPr bwMode="auto">
          <a:xfrm>
            <a:off x="292735" y="2594610"/>
            <a:ext cx="12272645" cy="1230630"/>
          </a:xfrm>
          <a:prstGeom prst="rect">
            <a:avLst/>
          </a:prstGeom>
          <a:noFill/>
          <a:ln>
            <a:noFill/>
          </a:ln>
          <a:effectLst/>
          <a:extLst>
            <a:ext uri="{909E8E84-426E-40DD-AFC4-6F175D3DCCD1}">
              <a14:hiddenFill xmlns:a14="http://schemas.microsoft.com/office/drawing/2010/main">
                <a:solidFill>
                  <a:schemeClr val="accent6">
                    <a:lumMod val="60000"/>
                    <a:lumOff val="40000"/>
                  </a:schemeClr>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8000" cap="all" dirty="0" smtClean="0">
                <a:solidFill>
                  <a:schemeClr val="tx1">
                    <a:lumMod val="75000"/>
                    <a:lumOff val="25000"/>
                  </a:schemeClr>
                </a:solidFill>
                <a:latin typeface="方正正中黑简体" panose="02000000000000000000" pitchFamily="2" charset="-122"/>
                <a:ea typeface="方正正中黑简体" panose="02000000000000000000" pitchFamily="2" charset="-122"/>
                <a:cs typeface="Arial" panose="020B0604020202020204" pitchFamily="34" charset="0"/>
                <a:sym typeface="+mn-ea"/>
              </a:rPr>
              <a:t>感谢聆听 批评指导</a:t>
            </a:r>
          </a:p>
        </p:txBody>
      </p:sp>
      <p:sp>
        <p:nvSpPr>
          <p:cNvPr id="16" name="矩形 259"/>
          <p:cNvSpPr>
            <a:spLocks noChangeArrowheads="1"/>
          </p:cNvSpPr>
          <p:nvPr/>
        </p:nvSpPr>
        <p:spPr bwMode="auto">
          <a:xfrm>
            <a:off x="2550387" y="4307964"/>
            <a:ext cx="7987847" cy="430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800" dirty="0" smtClean="0">
                <a:solidFill>
                  <a:schemeClr val="accent1"/>
                </a:solidFill>
                <a:latin typeface="Arial" panose="020B0604020202020204" pitchFamily="34" charset="0"/>
                <a:cs typeface="Arial" panose="020B0604020202020204" pitchFamily="34" charset="0"/>
              </a:rPr>
              <a:t>EDUCATION/TRAINING/TEACHER PRACTICE</a:t>
            </a:r>
            <a:endParaRPr lang="en-US" altLang="zh-CN" sz="2800" dirty="0">
              <a:solidFill>
                <a:schemeClr val="accent1"/>
              </a:solidFill>
              <a:latin typeface="Arial" panose="020B0604020202020204" pitchFamily="34" charset="0"/>
              <a:cs typeface="Arial" panose="020B0604020202020204" pitchFamily="34" charset="0"/>
            </a:endParaRPr>
          </a:p>
        </p:txBody>
      </p:sp>
      <p:grpSp>
        <p:nvGrpSpPr>
          <p:cNvPr id="10" name="组合 9"/>
          <p:cNvGrpSpPr/>
          <p:nvPr/>
        </p:nvGrpSpPr>
        <p:grpSpPr>
          <a:xfrm>
            <a:off x="0" y="0"/>
            <a:ext cx="13012466" cy="2406196"/>
            <a:chOff x="0" y="0"/>
            <a:chExt cx="19200" cy="3550"/>
          </a:xfrm>
        </p:grpSpPr>
        <p:sp>
          <p:nvSpPr>
            <p:cNvPr id="8" name="矩形 7"/>
            <p:cNvSpPr/>
            <p:nvPr/>
          </p:nvSpPr>
          <p:spPr>
            <a:xfrm>
              <a:off x="0" y="349"/>
              <a:ext cx="19200" cy="238"/>
            </a:xfrm>
            <a:prstGeom prst="rect">
              <a:avLst/>
            </a:prstGeom>
            <a:solidFill>
              <a:srgbClr val="94C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任意多边形: 形状 7"/>
            <p:cNvSpPr/>
            <p:nvPr/>
          </p:nvSpPr>
          <p:spPr>
            <a:xfrm>
              <a:off x="15282" y="0"/>
              <a:ext cx="2878" cy="1295"/>
            </a:xfrm>
            <a:custGeom>
              <a:avLst/>
              <a:gdLst>
                <a:gd name="connsiteX0" fmla="*/ 0 w 1763269"/>
                <a:gd name="connsiteY0" fmla="*/ 0 h 793735"/>
                <a:gd name="connsiteX1" fmla="*/ 1763269 w 1763269"/>
                <a:gd name="connsiteY1" fmla="*/ 0 h 793735"/>
                <a:gd name="connsiteX2" fmla="*/ 1000697 w 1763269"/>
                <a:gd name="connsiteY2" fmla="*/ 734723 h 793735"/>
                <a:gd name="connsiteX3" fmla="*/ 702548 w 1763269"/>
                <a:gd name="connsiteY3" fmla="*/ 729177 h 793735"/>
                <a:gd name="connsiteX4" fmla="*/ 0 w 1763269"/>
                <a:gd name="connsiteY4" fmla="*/ 0 h 7937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63269" h="793735">
                  <a:moveTo>
                    <a:pt x="0" y="0"/>
                  </a:moveTo>
                  <a:lnTo>
                    <a:pt x="1763269" y="0"/>
                  </a:lnTo>
                  <a:lnTo>
                    <a:pt x="1000697" y="734723"/>
                  </a:lnTo>
                  <a:cubicBezTo>
                    <a:pt x="916834" y="815523"/>
                    <a:pt x="783348" y="813041"/>
                    <a:pt x="702548" y="729177"/>
                  </a:cubicBezTo>
                  <a:lnTo>
                    <a:pt x="0" y="0"/>
                  </a:lnTo>
                  <a:close/>
                </a:path>
              </a:pathLst>
            </a:custGeom>
            <a:solidFill>
              <a:srgbClr val="C1CFC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cs typeface="+mn-ea"/>
                <a:sym typeface="+mn-lt"/>
              </a:endParaRPr>
            </a:p>
          </p:txBody>
        </p:sp>
        <p:sp>
          <p:nvSpPr>
            <p:cNvPr id="12" name="任意多边形: 形状 11"/>
            <p:cNvSpPr/>
            <p:nvPr/>
          </p:nvSpPr>
          <p:spPr>
            <a:xfrm>
              <a:off x="13149" y="348"/>
              <a:ext cx="3202" cy="3202"/>
            </a:xfrm>
            <a:custGeom>
              <a:avLst/>
              <a:gdLst>
                <a:gd name="connsiteX0" fmla="*/ 984518 w 1933081"/>
                <a:gd name="connsiteY0" fmla="*/ 37 h 1933081"/>
                <a:gd name="connsiteX1" fmla="*/ 1132444 w 1933081"/>
                <a:gd name="connsiteY1" fmla="*/ 64559 h 1933081"/>
                <a:gd name="connsiteX2" fmla="*/ 1874069 w 1933081"/>
                <a:gd name="connsiteY2" fmla="*/ 834294 h 1933081"/>
                <a:gd name="connsiteX3" fmla="*/ 1868523 w 1933081"/>
                <a:gd name="connsiteY3" fmla="*/ 1132444 h 1933081"/>
                <a:gd name="connsiteX4" fmla="*/ 1098788 w 1933081"/>
                <a:gd name="connsiteY4" fmla="*/ 1874069 h 1933081"/>
                <a:gd name="connsiteX5" fmla="*/ 800639 w 1933081"/>
                <a:gd name="connsiteY5" fmla="*/ 1868523 h 1933081"/>
                <a:gd name="connsiteX6" fmla="*/ 59014 w 1933081"/>
                <a:gd name="connsiteY6" fmla="*/ 1098788 h 1933081"/>
                <a:gd name="connsiteX7" fmla="*/ 64559 w 1933081"/>
                <a:gd name="connsiteY7" fmla="*/ 800638 h 1933081"/>
                <a:gd name="connsiteX8" fmla="*/ 834294 w 1933081"/>
                <a:gd name="connsiteY8" fmla="*/ 59013 h 1933081"/>
                <a:gd name="connsiteX9" fmla="*/ 984518 w 1933081"/>
                <a:gd name="connsiteY9" fmla="*/ 37 h 1933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33081" h="1933081">
                  <a:moveTo>
                    <a:pt x="984518" y="37"/>
                  </a:moveTo>
                  <a:cubicBezTo>
                    <a:pt x="1038472" y="1041"/>
                    <a:pt x="1092044" y="22628"/>
                    <a:pt x="1132444" y="64559"/>
                  </a:cubicBezTo>
                  <a:lnTo>
                    <a:pt x="1874069" y="834294"/>
                  </a:lnTo>
                  <a:cubicBezTo>
                    <a:pt x="1954869" y="918158"/>
                    <a:pt x="1952387" y="1051643"/>
                    <a:pt x="1868523" y="1132444"/>
                  </a:cubicBezTo>
                  <a:lnTo>
                    <a:pt x="1098788" y="1874069"/>
                  </a:lnTo>
                  <a:cubicBezTo>
                    <a:pt x="1014925" y="1954869"/>
                    <a:pt x="881439" y="1952387"/>
                    <a:pt x="800639" y="1868523"/>
                  </a:cubicBezTo>
                  <a:lnTo>
                    <a:pt x="59014" y="1098788"/>
                  </a:lnTo>
                  <a:cubicBezTo>
                    <a:pt x="-21787" y="1014925"/>
                    <a:pt x="-19304" y="881439"/>
                    <a:pt x="64559" y="800638"/>
                  </a:cubicBezTo>
                  <a:lnTo>
                    <a:pt x="834294" y="59013"/>
                  </a:lnTo>
                  <a:cubicBezTo>
                    <a:pt x="876226" y="18613"/>
                    <a:pt x="930563" y="-966"/>
                    <a:pt x="984518" y="37"/>
                  </a:cubicBezTo>
                  <a:close/>
                </a:path>
              </a:pathLst>
            </a:custGeom>
            <a:solidFill>
              <a:srgbClr val="FF6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1" name="矩形 10"/>
          <p:cNvSpPr/>
          <p:nvPr/>
        </p:nvSpPr>
        <p:spPr>
          <a:xfrm>
            <a:off x="-11430" y="6341110"/>
            <a:ext cx="12870180" cy="569595"/>
          </a:xfrm>
          <a:prstGeom prst="rect">
            <a:avLst/>
          </a:prstGeom>
          <a:solidFill>
            <a:srgbClr val="94C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任意多边形: 形状 10"/>
          <p:cNvSpPr/>
          <p:nvPr/>
        </p:nvSpPr>
        <p:spPr>
          <a:xfrm>
            <a:off x="292698" y="4845106"/>
            <a:ext cx="2264346" cy="2264346"/>
          </a:xfrm>
          <a:custGeom>
            <a:avLst/>
            <a:gdLst>
              <a:gd name="connsiteX0" fmla="*/ 984518 w 1933081"/>
              <a:gd name="connsiteY0" fmla="*/ 37 h 1933081"/>
              <a:gd name="connsiteX1" fmla="*/ 1132444 w 1933081"/>
              <a:gd name="connsiteY1" fmla="*/ 64559 h 1933081"/>
              <a:gd name="connsiteX2" fmla="*/ 1874069 w 1933081"/>
              <a:gd name="connsiteY2" fmla="*/ 834294 h 1933081"/>
              <a:gd name="connsiteX3" fmla="*/ 1868523 w 1933081"/>
              <a:gd name="connsiteY3" fmla="*/ 1132444 h 1933081"/>
              <a:gd name="connsiteX4" fmla="*/ 1098788 w 1933081"/>
              <a:gd name="connsiteY4" fmla="*/ 1874069 h 1933081"/>
              <a:gd name="connsiteX5" fmla="*/ 800639 w 1933081"/>
              <a:gd name="connsiteY5" fmla="*/ 1868523 h 1933081"/>
              <a:gd name="connsiteX6" fmla="*/ 59014 w 1933081"/>
              <a:gd name="connsiteY6" fmla="*/ 1098788 h 1933081"/>
              <a:gd name="connsiteX7" fmla="*/ 64559 w 1933081"/>
              <a:gd name="connsiteY7" fmla="*/ 800638 h 1933081"/>
              <a:gd name="connsiteX8" fmla="*/ 834294 w 1933081"/>
              <a:gd name="connsiteY8" fmla="*/ 59013 h 1933081"/>
              <a:gd name="connsiteX9" fmla="*/ 984518 w 1933081"/>
              <a:gd name="connsiteY9" fmla="*/ 37 h 1933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33081" h="1933081">
                <a:moveTo>
                  <a:pt x="984518" y="37"/>
                </a:moveTo>
                <a:cubicBezTo>
                  <a:pt x="1038472" y="1041"/>
                  <a:pt x="1092044" y="22628"/>
                  <a:pt x="1132444" y="64559"/>
                </a:cubicBezTo>
                <a:lnTo>
                  <a:pt x="1874069" y="834294"/>
                </a:lnTo>
                <a:cubicBezTo>
                  <a:pt x="1954869" y="918158"/>
                  <a:pt x="1952387" y="1051643"/>
                  <a:pt x="1868523" y="1132444"/>
                </a:cubicBezTo>
                <a:lnTo>
                  <a:pt x="1098788" y="1874069"/>
                </a:lnTo>
                <a:cubicBezTo>
                  <a:pt x="1014925" y="1954869"/>
                  <a:pt x="881439" y="1952387"/>
                  <a:pt x="800639" y="1868523"/>
                </a:cubicBezTo>
                <a:lnTo>
                  <a:pt x="59014" y="1098788"/>
                </a:lnTo>
                <a:cubicBezTo>
                  <a:pt x="-21787" y="1014925"/>
                  <a:pt x="-19304" y="881439"/>
                  <a:pt x="64559" y="800638"/>
                </a:cubicBezTo>
                <a:lnTo>
                  <a:pt x="834294" y="59013"/>
                </a:lnTo>
                <a:cubicBezTo>
                  <a:pt x="876226" y="18613"/>
                  <a:pt x="930563" y="-966"/>
                  <a:pt x="984518" y="37"/>
                </a:cubicBezTo>
                <a:close/>
              </a:path>
            </a:pathLst>
          </a:custGeom>
          <a:solidFill>
            <a:srgbClr val="FF67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5"/>
                                        </p:tgtEl>
                                        <p:attrNameLst>
                                          <p:attrName>ppt_y</p:attrName>
                                        </p:attrNameLst>
                                      </p:cBhvr>
                                      <p:tavLst>
                                        <p:tav tm="0">
                                          <p:val>
                                            <p:strVal val="#ppt_y"/>
                                          </p:val>
                                        </p:tav>
                                        <p:tav tm="100000">
                                          <p:val>
                                            <p:strVal val="#ppt_y"/>
                                          </p:val>
                                        </p:tav>
                                      </p:tavLst>
                                    </p:anim>
                                    <p:anim calcmode="lin" valueType="num">
                                      <p:cBhvr>
                                        <p:cTn id="9"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5"/>
                                        </p:tgtEl>
                                      </p:cBhvr>
                                    </p:animEffect>
                                  </p:childTnLst>
                                </p:cTn>
                              </p:par>
                            </p:childTnLst>
                          </p:cTn>
                        </p:par>
                        <p:par>
                          <p:cTn id="12" fill="hold">
                            <p:stCondLst>
                              <p:cond delay="899"/>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15"/>
                                        </p:tgtEl>
                                      </p:cBhvr>
                                    </p:animEffect>
                                    <p:animScale>
                                      <p:cBhvr>
                                        <p:cTn id="15" dur="250" autoRev="1" fill="hold"/>
                                        <p:tgtEl>
                                          <p:spTgt spid="15"/>
                                        </p:tgtEl>
                                      </p:cBhvr>
                                      <p:by x="105000" y="105000"/>
                                    </p:animScale>
                                  </p:childTnLst>
                                </p:cTn>
                              </p:par>
                            </p:childTnLst>
                          </p:cTn>
                        </p:par>
                        <p:par>
                          <p:cTn id="16" fill="hold">
                            <p:stCondLst>
                              <p:cond delay="1399"/>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16"/>
                                        </p:tgtEl>
                                        <p:attrNameLst>
                                          <p:attrName>style.visibility</p:attrName>
                                        </p:attrNameLst>
                                      </p:cBhvr>
                                      <p:to>
                                        <p:strVal val="visible"/>
                                      </p:to>
                                    </p:set>
                                    <p:anim calcmode="lin" valueType="num">
                                      <p:cBhvr>
                                        <p:cTn id="19"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16"/>
                                        </p:tgtEl>
                                        <p:attrNameLst>
                                          <p:attrName>ppt_y</p:attrName>
                                        </p:attrNameLst>
                                      </p:cBhvr>
                                      <p:tavLst>
                                        <p:tav tm="0">
                                          <p:val>
                                            <p:strVal val="#ppt_y"/>
                                          </p:val>
                                        </p:tav>
                                        <p:tav tm="100000">
                                          <p:val>
                                            <p:strVal val="#ppt_y"/>
                                          </p:val>
                                        </p:tav>
                                      </p:tavLst>
                                    </p:anim>
                                    <p:anim calcmode="lin" valueType="num">
                                      <p:cBhvr>
                                        <p:cTn id="21"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16"/>
                                        </p:tgtEl>
                                      </p:cBhvr>
                                    </p:animEffect>
                                  </p:childTnLst>
                                </p:cTn>
                              </p:par>
                            </p:childTnLst>
                          </p:cTn>
                        </p:par>
                        <p:par>
                          <p:cTn id="24" fill="hold">
                            <p:stCondLst>
                              <p:cond delay="3599"/>
                            </p:stCondLst>
                            <p:childTnLst>
                              <p:par>
                                <p:cTn id="25" presetID="26" presetClass="emph" presetSubtype="0" fill="hold" grpId="1" nodeType="afterEffect">
                                  <p:stCondLst>
                                    <p:cond delay="0"/>
                                  </p:stCondLst>
                                  <p:iterate type="lt">
                                    <p:tmPct val="0"/>
                                  </p:iterate>
                                  <p:childTnLst>
                                    <p:animEffect transition="out" filter="fade">
                                      <p:cBhvr>
                                        <p:cTn id="26" dur="500" tmFilter="0, 0; .2, .5; .8, .5; 1, 0"/>
                                        <p:tgtEl>
                                          <p:spTgt spid="16"/>
                                        </p:tgtEl>
                                      </p:cBhvr>
                                    </p:animEffect>
                                    <p:animScale>
                                      <p:cBhvr>
                                        <p:cTn id="27" dur="250" autoRev="1" fill="hold"/>
                                        <p:tgtEl>
                                          <p:spTgt spid="16"/>
                                        </p:tgtEl>
                                      </p:cBhvr>
                                      <p:by x="105000" y="105000"/>
                                    </p:animScale>
                                  </p:childTnLst>
                                </p:cTn>
                              </p:par>
                            </p:childTnLst>
                          </p:cTn>
                        </p:par>
                        <p:par>
                          <p:cTn id="28" fill="hold">
                            <p:stCondLst>
                              <p:cond delay="4099"/>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14"/>
                                        </p:tgtEl>
                                        <p:attrNameLst>
                                          <p:attrName>ppt_y</p:attrName>
                                        </p:attrNameLst>
                                      </p:cBhvr>
                                      <p:tavLst>
                                        <p:tav tm="0">
                                          <p:val>
                                            <p:strVal val="#ppt_y"/>
                                          </p:val>
                                        </p:tav>
                                        <p:tav tm="100000">
                                          <p:val>
                                            <p:strVal val="#ppt_y"/>
                                          </p:val>
                                        </p:tav>
                                      </p:tavLst>
                                    </p:anim>
                                    <p:anim calcmode="lin" valueType="num">
                                      <p:cBhvr>
                                        <p:cTn id="33"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14"/>
                                        </p:tgtEl>
                                      </p:cBhvr>
                                    </p:animEffect>
                                  </p:childTnLst>
                                </p:cTn>
                              </p:par>
                            </p:childTnLst>
                          </p:cTn>
                        </p:par>
                        <p:par>
                          <p:cTn id="36" fill="hold">
                            <p:stCondLst>
                              <p:cond delay="5650"/>
                            </p:stCondLst>
                            <p:childTnLst>
                              <p:par>
                                <p:cTn id="37" presetID="26" presetClass="emph" presetSubtype="0" fill="hold" grpId="1" nodeType="afterEffect">
                                  <p:stCondLst>
                                    <p:cond delay="0"/>
                                  </p:stCondLst>
                                  <p:iterate type="lt">
                                    <p:tmPct val="0"/>
                                  </p:iterate>
                                  <p:childTnLst>
                                    <p:animEffect transition="out" filter="fade">
                                      <p:cBhvr>
                                        <p:cTn id="38" dur="500" tmFilter="0, 0; .2, .5; .8, .5; 1, 0"/>
                                        <p:tgtEl>
                                          <p:spTgt spid="14"/>
                                        </p:tgtEl>
                                      </p:cBhvr>
                                    </p:animEffect>
                                    <p:animScale>
                                      <p:cBhvr>
                                        <p:cTn id="39" dur="250" autoRev="1" fill="hold"/>
                                        <p:tgtEl>
                                          <p:spTgt spid="1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nimBg="1"/>
      <p:bldP spid="14" grpId="1" bldLvl="0" animBg="1"/>
      <p:bldP spid="15" grpId="0" bldLvl="0" animBg="1"/>
      <p:bldP spid="15" grpId="1" bldLvl="0" animBg="1"/>
      <p:bldP spid="16" grpId="0" bldLvl="0" animBg="1"/>
      <p:bldP spid="16" grpId="1" bldLvl="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教育教学—亮亮图文 (25)"/>
</p:tagLst>
</file>

<file path=ppt/tags/tag2.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AUTOCOLOR" val="TRUE"/>
  <p:tag name="MH_TYPE" val="CONTENTS"/>
  <p:tag name="ID" val="547132"/>
</p:tagLst>
</file>

<file path=ppt/tags/tag3.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NUMBER"/>
  <p:tag name="ID" val="547132"/>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ENTRY"/>
  <p:tag name="ID" val="547132"/>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NUMBER"/>
  <p:tag name="ID" val="547132"/>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ENTRY"/>
  <p:tag name="ID" val="547132"/>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NUMBER"/>
  <p:tag name="ID" val="547132"/>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ENTRY"/>
  <p:tag name="ID" val="547132"/>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NUMBER"/>
  <p:tag name="ID" val="547132"/>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ENTRY"/>
  <p:tag name="ID" val="547132"/>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OTHERS"/>
  <p:tag name="ID" val="547132"/>
</p:tagLst>
</file>

<file path=ppt/tags/tag12.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OTHERS"/>
  <p:tag name="ID" val="547132"/>
</p:tagLst>
</file>

<file path=ppt/theme/theme1.xml><?xml version="1.0" encoding="utf-8"?>
<a:theme xmlns:a="http://schemas.openxmlformats.org/drawingml/2006/main" name="1_自定义设计方案">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2883</Words>
  <Application>Microsoft Office PowerPoint</Application>
  <PresentationFormat>自定义</PresentationFormat>
  <Paragraphs>224</Paragraphs>
  <Slides>22</Slides>
  <Notes>22</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22</vt:i4>
      </vt:variant>
    </vt:vector>
  </HeadingPairs>
  <TitlesOfParts>
    <vt:vector size="35" baseType="lpstr">
      <vt:lpstr>Gill Sans</vt:lpstr>
      <vt:lpstr>HelveticaNeueLT Pro 35 Th</vt:lpstr>
      <vt:lpstr>맑은 고딕</vt:lpstr>
      <vt:lpstr>方正正中黑简体</vt:lpstr>
      <vt:lpstr>宋体</vt:lpstr>
      <vt:lpstr>微软雅黑</vt:lpstr>
      <vt:lpstr>Arial</vt:lpstr>
      <vt:lpstr>Calibri</vt:lpstr>
      <vt:lpstr>Calibri Light</vt:lpstr>
      <vt:lpstr>Franklin Gothic Medium</vt:lpstr>
      <vt:lpstr>Impact</vt:lpstr>
      <vt:lpstr>Wingdings</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教育教学—亮亮图文 (25)</dc:title>
  <dc:creator/>
  <cp:keywords>更多模版：亮亮图文旗舰店https:/liangliangtuwen.tmall.com</cp:keywords>
  <dc:description>更多模版：亮亮图文旗舰店https://liangliangtuwen.tmall.com</dc:description>
  <cp:lastModifiedBy/>
  <cp:revision>3</cp:revision>
  <dcterms:created xsi:type="dcterms:W3CDTF">2016-10-17T14:00:00Z</dcterms:created>
  <dcterms:modified xsi:type="dcterms:W3CDTF">2020-07-23T05:51:12Z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2052-11.1.0.9740</vt:lpwstr>
  </property>
</Properties>
</file>