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heme/themeOverride1.xml" ContentType="application/vnd.openxmlformats-officedocument.themeOverr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804" r:id="rId2"/>
    <p:sldId id="4823" r:id="rId3"/>
    <p:sldId id="4824" r:id="rId4"/>
    <p:sldId id="4716" r:id="rId5"/>
    <p:sldId id="4751" r:id="rId6"/>
    <p:sldId id="4658" r:id="rId7"/>
    <p:sldId id="4685" r:id="rId8"/>
    <p:sldId id="4825" r:id="rId9"/>
    <p:sldId id="4664" r:id="rId10"/>
    <p:sldId id="4752" r:id="rId11"/>
    <p:sldId id="4476" r:id="rId12"/>
    <p:sldId id="4775" r:id="rId13"/>
    <p:sldId id="4826" r:id="rId14"/>
    <p:sldId id="4665" r:id="rId15"/>
    <p:sldId id="4749" r:id="rId16"/>
    <p:sldId id="4662" r:id="rId17"/>
    <p:sldId id="4656" r:id="rId18"/>
    <p:sldId id="4827" r:id="rId19"/>
    <p:sldId id="4715" r:id="rId20"/>
    <p:sldId id="4651" r:id="rId21"/>
    <p:sldId id="4750" r:id="rId22"/>
    <p:sldId id="482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34B73"/>
    <a:srgbClr val="73A6A3"/>
    <a:srgbClr val="FBB80D"/>
    <a:srgbClr val="ED1C24"/>
    <a:srgbClr val="38AABA"/>
    <a:srgbClr val="1E6C7A"/>
    <a:srgbClr val="BF0000"/>
    <a:srgbClr val="166CA3"/>
    <a:srgbClr val="10517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110" d="100"/>
          <a:sy n="110" d="100"/>
        </p:scale>
        <p:origin x="342" y="10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>
                <a:latin typeface="微软雅黑" panose="020B0503020204020204" pitchFamily="34" charset="-122"/>
              </a:rPr>
              <a:t>2020/7/25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>
                <a:latin typeface="微软雅黑" panose="020B0503020204020204" pitchFamily="34" charset="-122"/>
              </a:rPr>
              <a:t>‹#›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fld id="{06024D97-E667-405D-B634-E583E2108D71}" type="datetimeFigureOut">
              <a:rPr lang="zh-CN" altLang="en-US" smtClean="0"/>
              <a:pPr>
                <a:defRPr/>
              </a:pPr>
              <a:t>2020/7/25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</a:p>
          <a:p>
            <a:pPr lvl="1"/>
            <a:r>
              <a:rPr lang="zh-CN" altLang="en-US" noProof="0" dirty="0"/>
              <a:t>第二级</a:t>
            </a:r>
          </a:p>
          <a:p>
            <a:pPr lvl="2"/>
            <a:r>
              <a:rPr lang="zh-CN" altLang="en-US" noProof="0" dirty="0"/>
              <a:t>第三级</a:t>
            </a:r>
          </a:p>
          <a:p>
            <a:pPr lvl="3"/>
            <a:r>
              <a:rPr lang="zh-CN" altLang="en-US" noProof="0" dirty="0"/>
              <a:t>第四级</a:t>
            </a:r>
          </a:p>
          <a:p>
            <a:pPr lvl="4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微软雅黑" panose="020B0503020204020204" pitchFamily="34" charset="-122"/>
              </a:defRPr>
            </a:lvl1pPr>
          </a:lstStyle>
          <a:p>
            <a:fld id="{418F03C3-53C1-4F10-8DAF-D1F318E96C6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微软雅黑" panose="020B0503020204020204" pitchFamily="34" charset="-122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9100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微软雅黑" panose="020B0503020204020204" pitchFamily="34" charset="-122"/>
              </a:rPr>
              <a:pPr/>
              <a:t>2</a:t>
            </a:fld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4851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674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9616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2835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9818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12</a:t>
            </a:fld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27131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700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620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69453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1531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681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1893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D87B8-9A4B-45E2-BBE5-FB86ADE287A3}" type="datetimeFigureOut">
              <a:rPr lang="zh-CN" altLang="en-US" smtClean="0"/>
              <a:t>2020/7/25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2518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4101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2020/7/25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271787"/>
            <a:ext cx="54006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软件项目投标书</a:t>
            </a:r>
            <a:r>
              <a:rPr lang="en-US" altLang="zh-CN" sz="36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en-US" altLang="zh-CN" sz="36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61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任意多边形 36"/>
          <p:cNvSpPr>
            <a:spLocks/>
          </p:cNvSpPr>
          <p:nvPr/>
        </p:nvSpPr>
        <p:spPr bwMode="auto">
          <a:xfrm>
            <a:off x="0" y="1840924"/>
            <a:ext cx="5254752" cy="3808859"/>
          </a:xfrm>
          <a:custGeom>
            <a:avLst/>
            <a:gdLst>
              <a:gd name="connsiteX0" fmla="*/ 0 w 5254752"/>
              <a:gd name="connsiteY0" fmla="*/ 0 h 3808859"/>
              <a:gd name="connsiteX1" fmla="*/ 2094866 w 5254752"/>
              <a:gd name="connsiteY1" fmla="*/ 0 h 3808859"/>
              <a:gd name="connsiteX2" fmla="*/ 3657269 w 5254752"/>
              <a:gd name="connsiteY2" fmla="*/ 0 h 3808859"/>
              <a:gd name="connsiteX3" fmla="*/ 3693071 w 5254752"/>
              <a:gd name="connsiteY3" fmla="*/ 0 h 3808859"/>
              <a:gd name="connsiteX4" fmla="*/ 3793929 w 5254752"/>
              <a:gd name="connsiteY4" fmla="*/ 0 h 3808859"/>
              <a:gd name="connsiteX5" fmla="*/ 4797400 w 5254752"/>
              <a:gd name="connsiteY5" fmla="*/ 0 h 3808859"/>
              <a:gd name="connsiteX6" fmla="*/ 5254752 w 5254752"/>
              <a:gd name="connsiteY6" fmla="*/ 457896 h 3808859"/>
              <a:gd name="connsiteX7" fmla="*/ 5254752 w 5254752"/>
              <a:gd name="connsiteY7" fmla="*/ 3350964 h 3808859"/>
              <a:gd name="connsiteX8" fmla="*/ 4797400 w 5254752"/>
              <a:gd name="connsiteY8" fmla="*/ 3808859 h 3808859"/>
              <a:gd name="connsiteX9" fmla="*/ 3718218 w 5254752"/>
              <a:gd name="connsiteY9" fmla="*/ 3808859 h 3808859"/>
              <a:gd name="connsiteX10" fmla="*/ 3693071 w 5254752"/>
              <a:gd name="connsiteY10" fmla="*/ 3808859 h 3808859"/>
              <a:gd name="connsiteX11" fmla="*/ 3544443 w 5254752"/>
              <a:gd name="connsiteY11" fmla="*/ 3808859 h 3808859"/>
              <a:gd name="connsiteX12" fmla="*/ 2094866 w 5254752"/>
              <a:gd name="connsiteY12" fmla="*/ 3808859 h 3808859"/>
              <a:gd name="connsiteX13" fmla="*/ 0 w 5254752"/>
              <a:gd name="connsiteY13" fmla="*/ 3808859 h 3808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254752" h="3808859">
                <a:moveTo>
                  <a:pt x="0" y="0"/>
                </a:moveTo>
                <a:lnTo>
                  <a:pt x="2094866" y="0"/>
                </a:lnTo>
                <a:cubicBezTo>
                  <a:pt x="2770500" y="0"/>
                  <a:pt x="3277225" y="0"/>
                  <a:pt x="3657269" y="0"/>
                </a:cubicBezTo>
                <a:lnTo>
                  <a:pt x="3693071" y="0"/>
                </a:lnTo>
                <a:lnTo>
                  <a:pt x="3793929" y="0"/>
                </a:lnTo>
                <a:cubicBezTo>
                  <a:pt x="4797400" y="0"/>
                  <a:pt x="4797400" y="0"/>
                  <a:pt x="4797400" y="0"/>
                </a:cubicBezTo>
                <a:cubicBezTo>
                  <a:pt x="5046865" y="0"/>
                  <a:pt x="5254752" y="208134"/>
                  <a:pt x="5254752" y="457896"/>
                </a:cubicBezTo>
                <a:lnTo>
                  <a:pt x="5254752" y="3350964"/>
                </a:lnTo>
                <a:cubicBezTo>
                  <a:pt x="5254752" y="3611131"/>
                  <a:pt x="5046865" y="3808859"/>
                  <a:pt x="4797400" y="3808859"/>
                </a:cubicBezTo>
                <a:cubicBezTo>
                  <a:pt x="4375129" y="3808859"/>
                  <a:pt x="4018838" y="3808859"/>
                  <a:pt x="3718218" y="3808859"/>
                </a:cubicBezTo>
                <a:lnTo>
                  <a:pt x="3693071" y="3808859"/>
                </a:lnTo>
                <a:lnTo>
                  <a:pt x="3544443" y="3808859"/>
                </a:lnTo>
                <a:cubicBezTo>
                  <a:pt x="2094866" y="3808859"/>
                  <a:pt x="2094866" y="3808859"/>
                  <a:pt x="2094866" y="3808859"/>
                </a:cubicBezTo>
                <a:lnTo>
                  <a:pt x="0" y="380885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12" name="MH_SubTitle_1"/>
          <p:cNvSpPr/>
          <p:nvPr>
            <p:custDataLst>
              <p:tags r:id="rId2"/>
            </p:custDataLst>
          </p:nvPr>
        </p:nvSpPr>
        <p:spPr>
          <a:xfrm>
            <a:off x="6546439" y="1840924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/>
          <p:nvPr>
            <p:custDataLst>
              <p:tags r:id="rId3"/>
            </p:custDataLst>
          </p:nvPr>
        </p:nvSpPr>
        <p:spPr>
          <a:xfrm>
            <a:off x="5841590" y="1840924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3" name="MH_SubTitle_2"/>
          <p:cNvSpPr/>
          <p:nvPr>
            <p:custDataLst>
              <p:tags r:id="rId4"/>
            </p:custDataLst>
          </p:nvPr>
        </p:nvSpPr>
        <p:spPr>
          <a:xfrm>
            <a:off x="6546439" y="2842110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2"/>
          <p:cNvSpPr/>
          <p:nvPr>
            <p:custDataLst>
              <p:tags r:id="rId5"/>
            </p:custDataLst>
          </p:nvPr>
        </p:nvSpPr>
        <p:spPr>
          <a:xfrm>
            <a:off x="5841590" y="2842110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5" name="MH_SubTitle_3"/>
          <p:cNvSpPr/>
          <p:nvPr>
            <p:custDataLst>
              <p:tags r:id="rId6"/>
            </p:custDataLst>
          </p:nvPr>
        </p:nvSpPr>
        <p:spPr>
          <a:xfrm>
            <a:off x="6546439" y="3843296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_3"/>
          <p:cNvSpPr/>
          <p:nvPr>
            <p:custDataLst>
              <p:tags r:id="rId7"/>
            </p:custDataLst>
          </p:nvPr>
        </p:nvSpPr>
        <p:spPr>
          <a:xfrm>
            <a:off x="5841590" y="3843296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3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9" name="MH_SubTitle_4"/>
          <p:cNvSpPr/>
          <p:nvPr>
            <p:custDataLst>
              <p:tags r:id="rId8"/>
            </p:custDataLst>
          </p:nvPr>
        </p:nvSpPr>
        <p:spPr>
          <a:xfrm>
            <a:off x="6546439" y="4844482"/>
            <a:ext cx="4090131" cy="805301"/>
          </a:xfrm>
          <a:custGeom>
            <a:avLst/>
            <a:gdLst>
              <a:gd name="connsiteX0" fmla="*/ 2 w 3878508"/>
              <a:gd name="connsiteY0" fmla="*/ 0 h 762904"/>
              <a:gd name="connsiteX1" fmla="*/ 3497056 w 3878508"/>
              <a:gd name="connsiteY1" fmla="*/ 0 h 762904"/>
              <a:gd name="connsiteX2" fmla="*/ 3878508 w 3878508"/>
              <a:gd name="connsiteY2" fmla="*/ 381452 h 762904"/>
              <a:gd name="connsiteX3" fmla="*/ 3878507 w 3878508"/>
              <a:gd name="connsiteY3" fmla="*/ 381452 h 762904"/>
              <a:gd name="connsiteX4" fmla="*/ 3497055 w 3878508"/>
              <a:gd name="connsiteY4" fmla="*/ 762904 h 762904"/>
              <a:gd name="connsiteX5" fmla="*/ 0 w 3878508"/>
              <a:gd name="connsiteY5" fmla="*/ 762903 h 762904"/>
              <a:gd name="connsiteX6" fmla="*/ 51426 w 3878508"/>
              <a:gd name="connsiteY6" fmla="*/ 720474 h 762904"/>
              <a:gd name="connsiteX7" fmla="*/ 191853 w 3878508"/>
              <a:gd name="connsiteY7" fmla="*/ 381451 h 762904"/>
              <a:gd name="connsiteX8" fmla="*/ 51426 w 3878508"/>
              <a:gd name="connsiteY8" fmla="*/ 42429 h 762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78508" h="762904">
                <a:moveTo>
                  <a:pt x="2" y="0"/>
                </a:moveTo>
                <a:lnTo>
                  <a:pt x="3497056" y="0"/>
                </a:lnTo>
                <a:cubicBezTo>
                  <a:pt x="3707726" y="0"/>
                  <a:pt x="3878508" y="170782"/>
                  <a:pt x="3878508" y="381452"/>
                </a:cubicBezTo>
                <a:lnTo>
                  <a:pt x="3878507" y="381452"/>
                </a:lnTo>
                <a:cubicBezTo>
                  <a:pt x="3878507" y="592122"/>
                  <a:pt x="3707725" y="762904"/>
                  <a:pt x="3497055" y="762904"/>
                </a:cubicBezTo>
                <a:lnTo>
                  <a:pt x="0" y="762903"/>
                </a:lnTo>
                <a:lnTo>
                  <a:pt x="51426" y="720474"/>
                </a:lnTo>
                <a:cubicBezTo>
                  <a:pt x="138189" y="633710"/>
                  <a:pt x="191853" y="513848"/>
                  <a:pt x="191853" y="381451"/>
                </a:cubicBezTo>
                <a:cubicBezTo>
                  <a:pt x="191853" y="249055"/>
                  <a:pt x="138189" y="129192"/>
                  <a:pt x="51426" y="42429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4"/>
          <p:cNvSpPr/>
          <p:nvPr>
            <p:custDataLst>
              <p:tags r:id="rId9"/>
            </p:custDataLst>
          </p:nvPr>
        </p:nvSpPr>
        <p:spPr>
          <a:xfrm>
            <a:off x="5841590" y="4844482"/>
            <a:ext cx="803628" cy="805301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4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1" name="MH_Others_1"/>
          <p:cNvSpPr txBox="1"/>
          <p:nvPr>
            <p:custDataLst>
              <p:tags r:id="rId10"/>
            </p:custDataLst>
          </p:nvPr>
        </p:nvSpPr>
        <p:spPr>
          <a:xfrm>
            <a:off x="2080352" y="29642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7" name="MH_Others_2"/>
          <p:cNvSpPr txBox="1"/>
          <p:nvPr>
            <p:custDataLst>
              <p:tags r:id="rId11"/>
            </p:custDataLst>
          </p:nvPr>
        </p:nvSpPr>
        <p:spPr>
          <a:xfrm>
            <a:off x="2094866" y="39799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6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2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3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4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4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4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4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5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5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5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5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8" fill="hold">
                          <p:stCondLst>
                            <p:cond delay="indefinite"/>
                          </p:stCondLst>
                          <p:childTnLst>
                            <p:par>
                              <p:cTn id="5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0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4" fill="hold">
                          <p:stCondLst>
                            <p:cond delay="indefinite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68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69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7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7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 animBg="1"/>
          <p:bldP spid="12" grpId="0" animBg="1"/>
          <p:bldP spid="42" grpId="0" animBg="1"/>
          <p:bldP spid="13" grpId="0" animBg="1"/>
          <p:bldP spid="14" grpId="0" animBg="1"/>
          <p:bldP spid="15" grpId="0" animBg="1"/>
          <p:bldP spid="16" grpId="0" animBg="1"/>
          <p:bldP spid="9" grpId="0" animBg="1"/>
          <p:bldP spid="10" grpId="0" animBg="1"/>
          <p:bldP spid="11" grpId="0"/>
          <p:bldP spid="1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457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34">
            <a:extLst>
              <a:ext uri="{FF2B5EF4-FFF2-40B4-BE49-F238E27FC236}">
                <a16:creationId xmlns:a16="http://schemas.microsoft.com/office/drawing/2014/main" xmlns="" id="{4E352B30-B233-45D8-B7A4-51A3F4FE57B0}"/>
              </a:ext>
            </a:extLst>
          </p:cNvPr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38">
            <a:extLst>
              <a:ext uri="{FF2B5EF4-FFF2-40B4-BE49-F238E27FC236}">
                <a16:creationId xmlns:a16="http://schemas.microsoft.com/office/drawing/2014/main" xmlns="" id="{C9625F07-9688-487D-B7D3-EB172DEC5675}"/>
              </a:ext>
            </a:extLst>
          </p:cNvPr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ectangle 43">
            <a:extLst>
              <a:ext uri="{FF2B5EF4-FFF2-40B4-BE49-F238E27FC236}">
                <a16:creationId xmlns:a16="http://schemas.microsoft.com/office/drawing/2014/main" xmlns="" id="{2B84DFDE-E6E8-4B4E-9A8B-22C16A9C468C}"/>
              </a:ext>
            </a:extLst>
          </p:cNvPr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8474" r="-2847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6" grpId="0" animBg="1"/>
      <p:bldP spid="42" grpId="0" animBg="1"/>
      <p:bldP spid="48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025514" y="743527"/>
            <a:ext cx="2876303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448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3743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526073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480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4773191" y="743527"/>
            <a:ext cx="3060044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E7482E6A-71CB-4A4E-8864-90805CE41C62}"/>
              </a:ext>
            </a:extLst>
          </p:cNvPr>
          <p:cNvSpPr/>
          <p:nvPr/>
        </p:nvSpPr>
        <p:spPr>
          <a:xfrm>
            <a:off x="658543" y="2574185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FF264D4B-7E14-4A1F-B426-68AB26416B52}"/>
              </a:ext>
            </a:extLst>
          </p:cNvPr>
          <p:cNvSpPr/>
          <p:nvPr/>
        </p:nvSpPr>
        <p:spPr>
          <a:xfrm>
            <a:off x="6466177" y="2574185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1A4043DE-BE34-4B62-97C8-D1F659DB8FE1}"/>
              </a:ext>
            </a:extLst>
          </p:cNvPr>
          <p:cNvSpPr/>
          <p:nvPr/>
        </p:nvSpPr>
        <p:spPr>
          <a:xfrm>
            <a:off x="3562360" y="4088660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C4388646-3318-43D1-B9B1-D0116CCC85EE}"/>
              </a:ext>
            </a:extLst>
          </p:cNvPr>
          <p:cNvSpPr/>
          <p:nvPr/>
        </p:nvSpPr>
        <p:spPr>
          <a:xfrm>
            <a:off x="9369995" y="4088660"/>
            <a:ext cx="2865432" cy="144877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15927" b="-15927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5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0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15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2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3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35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850"/>
                            </p:stCondLst>
                            <p:childTnLst>
                              <p:par>
                                <p:cTn id="9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9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900"/>
                            </p:stCondLst>
                            <p:childTnLst>
                              <p:par>
                                <p:cTn id="1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3400"/>
                            </p:stCondLst>
                            <p:childTnLst>
                              <p:par>
                                <p:cTn id="1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32" grpId="0" animBg="1"/>
      <p:bldP spid="40" grpId="0" animBg="1"/>
      <p:bldP spid="41" grpId="0" animBg="1"/>
      <p:bldP spid="43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  <p:bldP spid="38" grpId="0" animBg="1"/>
      <p:bldP spid="39" grpId="0" animBg="1"/>
      <p:bldP spid="47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5790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1" name="直接连接符 40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2523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solidFill>
                  <a:srgbClr val="00988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solidFill>
                    <a:srgbClr val="00988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9876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374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916028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42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53476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 dirty="0"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 dirty="0"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Hexagon 23">
            <a:extLst>
              <a:ext uri="{FF2B5EF4-FFF2-40B4-BE49-F238E27FC236}">
                <a16:creationId xmlns:a16="http://schemas.microsoft.com/office/drawing/2014/main" xmlns="" id="{184DFEED-E647-47F7-86BA-0482EDD9B642}"/>
              </a:ext>
            </a:extLst>
          </p:cNvPr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Hexagon 33">
            <a:extLst>
              <a:ext uri="{FF2B5EF4-FFF2-40B4-BE49-F238E27FC236}">
                <a16:creationId xmlns:a16="http://schemas.microsoft.com/office/drawing/2014/main" xmlns="" id="{9A381180-69DC-4A06-B1CB-AF130AEEE57C}"/>
              </a:ext>
            </a:extLst>
          </p:cNvPr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Hexagon 36">
            <a:extLst>
              <a:ext uri="{FF2B5EF4-FFF2-40B4-BE49-F238E27FC236}">
                <a16:creationId xmlns:a16="http://schemas.microsoft.com/office/drawing/2014/main" xmlns="" id="{06D8C8AD-B2E9-4FD5-A035-29BDDFE62B3B}"/>
              </a:ext>
            </a:extLst>
          </p:cNvPr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4637" r="-14637"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3" grpId="0" animBg="1"/>
      <p:bldP spid="35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  <p:bldP spid="49" grpId="0" animBg="1"/>
      <p:bldP spid="50" grpId="0" animBg="1"/>
      <p:bldP spid="5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2501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8"/>
          <p:cNvSpPr txBox="1"/>
          <p:nvPr/>
        </p:nvSpPr>
        <p:spPr>
          <a:xfrm>
            <a:off x="5025514" y="743527"/>
            <a:ext cx="2895201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242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03921" y="220837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03920" y="3160455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03920" y="4114593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03921" y="5068728"/>
              <a:ext cx="686482" cy="3971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6213351" y="3862178"/>
            <a:ext cx="4143672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13351" y="2994348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13351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57758" y="3941998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13351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57758" y="431643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244799" y="1708340"/>
            <a:ext cx="3828393" cy="4080857"/>
            <a:chOff x="999059" y="1708340"/>
            <a:chExt cx="3828393" cy="4080857"/>
          </a:xfrm>
        </p:grpSpPr>
        <p:grpSp>
          <p:nvGrpSpPr>
            <p:cNvPr id="15" name="组合 14"/>
            <p:cNvGrpSpPr/>
            <p:nvPr/>
          </p:nvGrpSpPr>
          <p:grpSpPr>
            <a:xfrm>
              <a:off x="999059" y="1708340"/>
              <a:ext cx="3828393" cy="4080857"/>
              <a:chOff x="3835400" y="1789113"/>
              <a:chExt cx="1468438" cy="1565275"/>
            </a:xfrm>
          </p:grpSpPr>
          <p:sp>
            <p:nvSpPr>
              <p:cNvPr id="18" name="Freeform 5"/>
              <p:cNvSpPr>
                <a:spLocks/>
              </p:cNvSpPr>
              <p:nvPr/>
            </p:nvSpPr>
            <p:spPr bwMode="auto">
              <a:xfrm>
                <a:off x="40052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5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5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967163" y="1789113"/>
                <a:ext cx="1298575" cy="1565275"/>
              </a:xfrm>
              <a:custGeom>
                <a:avLst/>
                <a:gdLst>
                  <a:gd name="T0" fmla="*/ 304 w 304"/>
                  <a:gd name="T1" fmla="*/ 322 h 366"/>
                  <a:gd name="T2" fmla="*/ 260 w 304"/>
                  <a:gd name="T3" fmla="*/ 366 h 366"/>
                  <a:gd name="T4" fmla="*/ 0 w 304"/>
                  <a:gd name="T5" fmla="*/ 366 h 366"/>
                  <a:gd name="T6" fmla="*/ 0 w 304"/>
                  <a:gd name="T7" fmla="*/ 0 h 366"/>
                  <a:gd name="T8" fmla="*/ 260 w 304"/>
                  <a:gd name="T9" fmla="*/ 0 h 366"/>
                  <a:gd name="T10" fmla="*/ 304 w 304"/>
                  <a:gd name="T11" fmla="*/ 44 h 366"/>
                  <a:gd name="T12" fmla="*/ 304 w 304"/>
                  <a:gd name="T13" fmla="*/ 322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4" h="366">
                    <a:moveTo>
                      <a:pt x="304" y="322"/>
                    </a:moveTo>
                    <a:cubicBezTo>
                      <a:pt x="304" y="347"/>
                      <a:pt x="284" y="366"/>
                      <a:pt x="260" y="366"/>
                    </a:cubicBezTo>
                    <a:cubicBezTo>
                      <a:pt x="0" y="366"/>
                      <a:pt x="0" y="366"/>
                      <a:pt x="0" y="36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60" y="0"/>
                      <a:pt x="260" y="0"/>
                      <a:pt x="260" y="0"/>
                    </a:cubicBezTo>
                    <a:cubicBezTo>
                      <a:pt x="284" y="0"/>
                      <a:pt x="304" y="20"/>
                      <a:pt x="304" y="44"/>
                    </a:cubicBezTo>
                    <a:lnTo>
                      <a:pt x="304" y="32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" name="Rectangle 8"/>
              <p:cNvSpPr>
                <a:spLocks noChangeArrowheads="1"/>
              </p:cNvSpPr>
              <p:nvPr/>
            </p:nvSpPr>
            <p:spPr bwMode="auto">
              <a:xfrm>
                <a:off x="4318000" y="2117726"/>
                <a:ext cx="674688" cy="342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3835400" y="18399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" name="Freeform 10"/>
              <p:cNvSpPr>
                <a:spLocks/>
              </p:cNvSpPr>
              <p:nvPr/>
            </p:nvSpPr>
            <p:spPr bwMode="auto">
              <a:xfrm>
                <a:off x="3835400" y="1976438"/>
                <a:ext cx="234950" cy="73025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3835400" y="21177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3835400" y="22590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5" name="Freeform 13"/>
              <p:cNvSpPr>
                <a:spLocks/>
              </p:cNvSpPr>
              <p:nvPr/>
            </p:nvSpPr>
            <p:spPr bwMode="auto">
              <a:xfrm>
                <a:off x="3835400" y="23971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6" name="Freeform 14"/>
              <p:cNvSpPr>
                <a:spLocks/>
              </p:cNvSpPr>
              <p:nvPr/>
            </p:nvSpPr>
            <p:spPr bwMode="auto">
              <a:xfrm>
                <a:off x="3835400" y="25368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7" name="Freeform 15"/>
              <p:cNvSpPr>
                <a:spLocks/>
              </p:cNvSpPr>
              <p:nvPr/>
            </p:nvSpPr>
            <p:spPr bwMode="auto">
              <a:xfrm>
                <a:off x="3835400" y="26781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Freeform 16"/>
              <p:cNvSpPr>
                <a:spLocks/>
              </p:cNvSpPr>
              <p:nvPr/>
            </p:nvSpPr>
            <p:spPr bwMode="auto">
              <a:xfrm>
                <a:off x="3835400" y="28162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9" name="Freeform 17"/>
              <p:cNvSpPr>
                <a:spLocks/>
              </p:cNvSpPr>
              <p:nvPr/>
            </p:nvSpPr>
            <p:spPr bwMode="auto">
              <a:xfrm>
                <a:off x="3835400" y="2955926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0" name="Freeform 18"/>
              <p:cNvSpPr>
                <a:spLocks/>
              </p:cNvSpPr>
              <p:nvPr/>
            </p:nvSpPr>
            <p:spPr bwMode="auto">
              <a:xfrm>
                <a:off x="3835400" y="3097213"/>
                <a:ext cx="234950" cy="73025"/>
              </a:xfrm>
              <a:custGeom>
                <a:avLst/>
                <a:gdLst>
                  <a:gd name="T0" fmla="*/ 55 w 55"/>
                  <a:gd name="T1" fmla="*/ 8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8 h 17"/>
                  <a:gd name="T8" fmla="*/ 0 w 55"/>
                  <a:gd name="T9" fmla="*/ 8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8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8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3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3"/>
                      <a:pt x="55" y="8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3835400" y="3235326"/>
                <a:ext cx="234950" cy="71438"/>
              </a:xfrm>
              <a:custGeom>
                <a:avLst/>
                <a:gdLst>
                  <a:gd name="T0" fmla="*/ 55 w 55"/>
                  <a:gd name="T1" fmla="*/ 9 h 17"/>
                  <a:gd name="T2" fmla="*/ 46 w 55"/>
                  <a:gd name="T3" fmla="*/ 17 h 17"/>
                  <a:gd name="T4" fmla="*/ 8 w 55"/>
                  <a:gd name="T5" fmla="*/ 17 h 17"/>
                  <a:gd name="T6" fmla="*/ 0 w 55"/>
                  <a:gd name="T7" fmla="*/ 9 h 17"/>
                  <a:gd name="T8" fmla="*/ 0 w 55"/>
                  <a:gd name="T9" fmla="*/ 9 h 17"/>
                  <a:gd name="T10" fmla="*/ 8 w 55"/>
                  <a:gd name="T11" fmla="*/ 0 h 17"/>
                  <a:gd name="T12" fmla="*/ 46 w 55"/>
                  <a:gd name="T13" fmla="*/ 0 h 17"/>
                  <a:gd name="T14" fmla="*/ 55 w 55"/>
                  <a:gd name="T15" fmla="*/ 9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17">
                    <a:moveTo>
                      <a:pt x="55" y="9"/>
                    </a:moveTo>
                    <a:cubicBezTo>
                      <a:pt x="55" y="13"/>
                      <a:pt x="51" y="17"/>
                      <a:pt x="46" y="17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3" y="17"/>
                      <a:pt x="0" y="13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4"/>
                      <a:pt x="3" y="0"/>
                      <a:pt x="8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51" y="0"/>
                      <a:pt x="55" y="4"/>
                      <a:pt x="55" y="9"/>
                    </a:cubicBezTo>
                    <a:close/>
                  </a:path>
                </a:pathLst>
              </a:custGeom>
              <a:solidFill>
                <a:srgbClr val="4D4D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6" name="矩形 259"/>
            <p:cNvSpPr>
              <a:spLocks noChangeArrowheads="1"/>
            </p:cNvSpPr>
            <p:nvPr/>
          </p:nvSpPr>
          <p:spPr bwMode="auto">
            <a:xfrm>
              <a:off x="2306379" y="2775471"/>
              <a:ext cx="1656605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en-US" altLang="zh-CN" sz="3600" dirty="0">
                  <a:solidFill>
                    <a:srgbClr val="4D4D4D"/>
                  </a:solidFill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srgbClr val="4D4D4D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" name="矩形 259"/>
            <p:cNvSpPr>
              <a:spLocks noChangeArrowheads="1"/>
            </p:cNvSpPr>
            <p:nvPr/>
          </p:nvSpPr>
          <p:spPr bwMode="auto">
            <a:xfrm>
              <a:off x="2438403" y="3696145"/>
              <a:ext cx="1392558" cy="10218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2800" dirty="0">
                  <a:solidFill>
                    <a:schemeClr val="bg1"/>
                  </a:solidFill>
                  <a:cs typeface="Arial" panose="020B0604020202020204" pitchFamily="34" charset="0"/>
                </a:rPr>
                <a:t>章节</a:t>
              </a:r>
              <a:endParaRPr lang="en-US" altLang="zh-CN" sz="1400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pPr algn="ctr">
                <a:buNone/>
              </a:pPr>
              <a:r>
                <a:rPr lang="en-US" altLang="zh-CN" dirty="0">
                  <a:solidFill>
                    <a:schemeClr val="bg1"/>
                  </a:solidFill>
                  <a:cs typeface="Arial" panose="020B0604020202020204" pitchFamily="34" charset="0"/>
                </a:rPr>
                <a:t>PART</a:t>
              </a:r>
              <a:endParaRPr lang="en-US" altLang="zh-CN" sz="5400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46053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2D11469C-F811-4221-8362-F981D58BF78B}"/>
              </a:ext>
            </a:extLst>
          </p:cNvPr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7FDE75F-0F64-41B4-BC40-48929CD28AC8}"/>
              </a:ext>
            </a:extLst>
          </p:cNvPr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9C53B817-9AA0-43FA-BC36-5CADE1A97E37}"/>
              </a:ext>
            </a:extLst>
          </p:cNvPr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6" grpId="0" animBg="1"/>
      <p:bldP spid="16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0"/>
            <a:ext cx="2700245" cy="667961"/>
            <a:chOff x="5228512" y="1109269"/>
            <a:chExt cx="2871880" cy="547016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3531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4"/>
            <a:ext cx="2700245" cy="667964"/>
            <a:chOff x="5228512" y="1869180"/>
            <a:chExt cx="2871880" cy="547019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7"/>
            <a:ext cx="2700245" cy="667964"/>
            <a:chOff x="5228512" y="2629091"/>
            <a:chExt cx="2871880" cy="547019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1"/>
            <a:ext cx="2700245" cy="667964"/>
            <a:chOff x="5228512" y="3299800"/>
            <a:chExt cx="2871880" cy="547019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2"/>
            <a:ext cx="2700245" cy="667965"/>
            <a:chOff x="5228512" y="4059711"/>
            <a:chExt cx="2871880" cy="547020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3531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19444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5" name="直接连接符 4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4218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48040" y="1786760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5359" y="1768977"/>
              <a:ext cx="88251" cy="188779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微软雅黑" panose="020B0503020204020204" pitchFamily="34" charset="-122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5025515" y="743527"/>
            <a:ext cx="28440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2019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69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1028775" y="2728987"/>
            <a:ext cx="655272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en-US" altLang="zh-CN" sz="80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1028776" y="4157813"/>
            <a:ext cx="3761621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0" t="20132"/>
          <a:stretch/>
        </p:blipFill>
        <p:spPr>
          <a:xfrm>
            <a:off x="6253909" y="1672109"/>
            <a:ext cx="6604488" cy="55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8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2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2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0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1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/>
          <p:bldP spid="11" grpId="1"/>
          <p:bldP spid="12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FIRST_PUBLISH" val="1"/>
  <p:tag name="ISPRING_PRESENTATION_TITLE" val="简约彩色扁平化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heme/theme1.xml><?xml version="1.0" encoding="utf-8"?>
<a:theme xmlns:a="http://schemas.openxmlformats.org/drawingml/2006/main" name="自定义设计方案">
  <a:themeElements>
    <a:clrScheme name="自定义 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94754"/>
      </a:accent1>
      <a:accent2>
        <a:srgbClr val="00939F"/>
      </a:accent2>
      <a:accent3>
        <a:srgbClr val="F6AA26"/>
      </a:accent3>
      <a:accent4>
        <a:srgbClr val="EA552B"/>
      </a:accent4>
      <a:accent5>
        <a:srgbClr val="956134"/>
      </a:accent5>
      <a:accent6>
        <a:srgbClr val="394754"/>
      </a:accent6>
      <a:hlink>
        <a:srgbClr val="00939F"/>
      </a:hlink>
      <a:folHlink>
        <a:srgbClr val="F6AA2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2968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Wingdings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简约彩色扁平化报告PPT模板</dc:title>
  <dc:creator/>
  <cp:lastModifiedBy/>
  <cp:revision>1</cp:revision>
  <dcterms:created xsi:type="dcterms:W3CDTF">2016-11-28T19:55:50Z</dcterms:created>
  <dcterms:modified xsi:type="dcterms:W3CDTF">2020-07-25T05:36:03Z</dcterms:modified>
</cp:coreProperties>
</file>