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70" r:id="rId2"/>
    <p:sldId id="353" r:id="rId3"/>
    <p:sldId id="471" r:id="rId4"/>
    <p:sldId id="352" r:id="rId5"/>
    <p:sldId id="494" r:id="rId6"/>
    <p:sldId id="496" r:id="rId7"/>
    <p:sldId id="495" r:id="rId8"/>
    <p:sldId id="497" r:id="rId9"/>
    <p:sldId id="491" r:id="rId10"/>
    <p:sldId id="498" r:id="rId11"/>
    <p:sldId id="499" r:id="rId12"/>
    <p:sldId id="500" r:id="rId13"/>
    <p:sldId id="501" r:id="rId14"/>
    <p:sldId id="492" r:id="rId15"/>
    <p:sldId id="502" r:id="rId16"/>
    <p:sldId id="503" r:id="rId17"/>
    <p:sldId id="504" r:id="rId18"/>
    <p:sldId id="505" r:id="rId19"/>
    <p:sldId id="493" r:id="rId20"/>
    <p:sldId id="50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75F39"/>
    <a:srgbClr val="749149"/>
    <a:srgbClr val="3296A8"/>
    <a:srgbClr val="6D8AAB"/>
    <a:srgbClr val="31709C"/>
    <a:srgbClr val="7697B3"/>
    <a:srgbClr val="6FA094"/>
    <a:srgbClr val="94BCB4"/>
    <a:srgbClr val="59503C"/>
    <a:srgbClr val="1FBCE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98" autoAdjust="0"/>
    <p:restoredTop sz="97778" autoAdjust="0"/>
  </p:normalViewPr>
  <p:slideViewPr>
    <p:cSldViewPr snapToGrid="0" showGuides="1">
      <p:cViewPr>
        <p:scale>
          <a:sx n="86" d="100"/>
          <a:sy n="86" d="100"/>
        </p:scale>
        <p:origin x="-1476" y="-6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4.8542846463921492E-2"/>
          <c:y val="6.1728053737122097E-2"/>
          <c:w val="0.93443680207996693"/>
          <c:h val="0.83077783067242517"/>
        </c:manualLayout>
      </c:layout>
      <c:areaChart>
        <c:grouping val="standard"/>
        <c:ser>
          <c:idx val="0"/>
          <c:order val="0"/>
          <c:tx>
            <c:strRef>
              <c:f>Sheet1!$B$1</c:f>
              <c:strCache>
                <c:ptCount val="1"/>
                <c:pt idx="0">
                  <c:v>Series 1</c:v>
                </c:pt>
              </c:strCache>
            </c:strRef>
          </c:tx>
          <c:spPr>
            <a:solidFill>
              <a:schemeClr val="bg1">
                <a:lumMod val="50000"/>
              </a:schemeClr>
            </a:solidFill>
            <a:ln w="12700">
              <a:noFill/>
            </a:ln>
            <a:effectLst/>
          </c:spPr>
          <c:cat>
            <c:numRef>
              <c:f>Sheet1!$A$2:$A$5</c:f>
              <c:numCache>
                <c:formatCode>General</c:formatCode>
                <c:ptCount val="4"/>
                <c:pt idx="0">
                  <c:v>2014</c:v>
                </c:pt>
                <c:pt idx="1">
                  <c:v>2015</c:v>
                </c:pt>
                <c:pt idx="2">
                  <c:v>2016</c:v>
                </c:pt>
                <c:pt idx="3">
                  <c:v>2017</c:v>
                </c:pt>
              </c:numCache>
            </c:num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C17-4794-A7A0-7343EE6CF316}"/>
            </c:ext>
          </c:extLst>
        </c:ser>
        <c:ser>
          <c:idx val="1"/>
          <c:order val="1"/>
          <c:tx>
            <c:strRef>
              <c:f>Sheet1!$C$1</c:f>
              <c:strCache>
                <c:ptCount val="1"/>
                <c:pt idx="0">
                  <c:v>Series 2</c:v>
                </c:pt>
              </c:strCache>
            </c:strRef>
          </c:tx>
          <c:spPr>
            <a:solidFill>
              <a:schemeClr val="bg1">
                <a:lumMod val="65000"/>
              </a:schemeClr>
            </a:solidFill>
            <a:ln w="12700">
              <a:noFill/>
            </a:ln>
            <a:effectLst/>
          </c:spPr>
          <c:cat>
            <c:numRef>
              <c:f>Sheet1!$A$2:$A$5</c:f>
              <c:numCache>
                <c:formatCode>General</c:formatCode>
                <c:ptCount val="4"/>
                <c:pt idx="0">
                  <c:v>2014</c:v>
                </c:pt>
                <c:pt idx="1">
                  <c:v>2015</c:v>
                </c:pt>
                <c:pt idx="2">
                  <c:v>2016</c:v>
                </c:pt>
                <c:pt idx="3">
                  <c:v>2017</c:v>
                </c:pt>
              </c:numCache>
            </c:numRef>
          </c:cat>
          <c:val>
            <c:numRef>
              <c:f>Sheet1!$C$2:$C$5</c:f>
              <c:numCache>
                <c:formatCode>General</c:formatCode>
                <c:ptCount val="4"/>
                <c:pt idx="0">
                  <c:v>2.4</c:v>
                </c:pt>
                <c:pt idx="1">
                  <c:v>4.4000000000000004</c:v>
                </c:pt>
                <c:pt idx="2">
                  <c:v>1.8</c:v>
                </c:pt>
                <c:pt idx="3">
                  <c:v>1</c:v>
                </c:pt>
              </c:numCache>
            </c:numRef>
          </c:val>
          <c:extLst xmlns:c16r2="http://schemas.microsoft.com/office/drawing/2015/06/chart">
            <c:ext xmlns:c16="http://schemas.microsoft.com/office/drawing/2014/chart" uri="{C3380CC4-5D6E-409C-BE32-E72D297353CC}">
              <c16:uniqueId val="{00000001-5C17-4794-A7A0-7343EE6CF316}"/>
            </c:ext>
          </c:extLst>
        </c:ser>
        <c:ser>
          <c:idx val="2"/>
          <c:order val="2"/>
          <c:tx>
            <c:strRef>
              <c:f>Sheet1!$D$1</c:f>
              <c:strCache>
                <c:ptCount val="1"/>
                <c:pt idx="0">
                  <c:v>Series 3</c:v>
                </c:pt>
              </c:strCache>
            </c:strRef>
          </c:tx>
          <c:spPr>
            <a:solidFill>
              <a:schemeClr val="bg1">
                <a:lumMod val="65000"/>
              </a:schemeClr>
            </a:solidFill>
            <a:ln w="12700">
              <a:noFill/>
            </a:ln>
            <a:effectLst/>
          </c:spPr>
          <c:cat>
            <c:numRef>
              <c:f>Sheet1!$A$2:$A$5</c:f>
              <c:numCache>
                <c:formatCode>General</c:formatCode>
                <c:ptCount val="4"/>
                <c:pt idx="0">
                  <c:v>2014</c:v>
                </c:pt>
                <c:pt idx="1">
                  <c:v>2015</c:v>
                </c:pt>
                <c:pt idx="2">
                  <c:v>2016</c:v>
                </c:pt>
                <c:pt idx="3">
                  <c:v>2017</c:v>
                </c:pt>
              </c:numCache>
            </c:num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C17-4794-A7A0-7343EE6CF316}"/>
            </c:ext>
          </c:extLst>
        </c:ser>
        <c:ser>
          <c:idx val="3"/>
          <c:order val="3"/>
          <c:tx>
            <c:strRef>
              <c:f>Sheet1!$E$1</c:f>
              <c:strCache>
                <c:ptCount val="1"/>
                <c:pt idx="0">
                  <c:v>series 4</c:v>
                </c:pt>
              </c:strCache>
            </c:strRef>
          </c:tx>
          <c:spPr>
            <a:solidFill>
              <a:srgbClr val="375F39"/>
            </a:solidFill>
            <a:ln w="12700">
              <a:noFill/>
            </a:ln>
            <a:effectLst/>
          </c:spPr>
          <c:cat>
            <c:numRef>
              <c:f>Sheet1!$A$2:$A$5</c:f>
              <c:numCache>
                <c:formatCode>General</c:formatCode>
                <c:ptCount val="4"/>
                <c:pt idx="0">
                  <c:v>2014</c:v>
                </c:pt>
                <c:pt idx="1">
                  <c:v>2015</c:v>
                </c:pt>
                <c:pt idx="2">
                  <c:v>2016</c:v>
                </c:pt>
                <c:pt idx="3">
                  <c:v>2017</c:v>
                </c:pt>
              </c:numCache>
            </c:numRef>
          </c:cat>
          <c:val>
            <c:numRef>
              <c:f>Sheet1!$E$2:$E$5</c:f>
              <c:numCache>
                <c:formatCode>General</c:formatCode>
                <c:ptCount val="4"/>
                <c:pt idx="0">
                  <c:v>1</c:v>
                </c:pt>
                <c:pt idx="1">
                  <c:v>3</c:v>
                </c:pt>
                <c:pt idx="2">
                  <c:v>2.7</c:v>
                </c:pt>
                <c:pt idx="3">
                  <c:v>3.7</c:v>
                </c:pt>
              </c:numCache>
            </c:numRef>
          </c:val>
          <c:extLst xmlns:c16r2="http://schemas.microsoft.com/office/drawing/2015/06/chart">
            <c:ext xmlns:c16="http://schemas.microsoft.com/office/drawing/2014/chart" uri="{C3380CC4-5D6E-409C-BE32-E72D297353CC}">
              <c16:uniqueId val="{00000003-5C17-4794-A7A0-7343EE6CF316}"/>
            </c:ext>
          </c:extLst>
        </c:ser>
        <c:dLbls/>
        <c:axId val="212226432"/>
        <c:axId val="212227968"/>
      </c:areaChart>
      <c:catAx>
        <c:axId val="212226432"/>
        <c:scaling>
          <c:orientation val="minMax"/>
        </c:scaling>
        <c:axPos val="b"/>
        <c:numFmt formatCode="General" sourceLinked="1"/>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pPr>
            <a:endParaRPr lang="zh-CN"/>
          </a:p>
        </c:txPr>
        <c:crossAx val="212227968"/>
        <c:crosses val="autoZero"/>
        <c:auto val="1"/>
        <c:lblAlgn val="ctr"/>
        <c:lblOffset val="100"/>
      </c:catAx>
      <c:valAx>
        <c:axId val="212227968"/>
        <c:scaling>
          <c:orientation val="minMax"/>
        </c:scaling>
        <c:axPos val="l"/>
        <c:majorGridlines>
          <c:spPr>
            <a:ln w="9525" cap="flat" cmpd="sng" algn="ctr">
              <a:solidFill>
                <a:schemeClr val="bg1">
                  <a:lumMod val="95000"/>
                </a:schemeClr>
              </a:solidFill>
              <a:round/>
            </a:ln>
            <a:effectLst/>
          </c:spPr>
        </c:majorGridlines>
        <c:numFmt formatCode="General" sourceLinked="1"/>
        <c:tickLblPos val="nextTo"/>
        <c:spPr>
          <a:noFill/>
          <a:ln>
            <a:solidFill>
              <a:schemeClr val="bg1">
                <a:lumMod val="75000"/>
              </a:schemeClr>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pPr>
            <a:endParaRPr lang="zh-CN"/>
          </a:p>
        </c:txPr>
        <c:crossAx val="212226432"/>
        <c:crosses val="autoZero"/>
        <c:crossBetween val="midCat"/>
      </c:valAx>
      <c:spPr>
        <a:noFill/>
        <a:ln>
          <a:noFill/>
        </a:ln>
        <a:effectLst/>
      </c:spPr>
    </c:plotArea>
    <c:plotVisOnly val="1"/>
    <c:dispBlanksAs val="zero"/>
  </c:chart>
  <c:spPr>
    <a:noFill/>
    <a:ln>
      <a:noFill/>
    </a:ln>
    <a:effectLst/>
  </c:spPr>
  <c:txPr>
    <a:bodyPr/>
    <a:lstStyle/>
    <a:p>
      <a:pPr>
        <a:defRPr sz="90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2020/7/3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9.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1595030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498249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xmlns="" val="1651825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extLst>
      <p:ext uri="{BB962C8B-B14F-4D97-AF65-F5344CB8AC3E}">
        <p14:creationId xmlns:p14="http://schemas.microsoft.com/office/powerpoint/2010/main" xmlns="" val="35596521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extLst>
      <p:ext uri="{BB962C8B-B14F-4D97-AF65-F5344CB8AC3E}">
        <p14:creationId xmlns:p14="http://schemas.microsoft.com/office/powerpoint/2010/main" xmlns="" val="830495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模板下载：</a:t>
            </a:r>
            <a:r>
              <a:rPr lang="en-US" altLang="zh-CN" sz="1200" dirty="0" smtClean="0">
                <a:solidFill>
                  <a:srgbClr val="EEECE1">
                    <a:lumMod val="25000"/>
                  </a:srgbClr>
                </a:solidFill>
                <a:hlinkClick r:id="rId3"/>
              </a:rPr>
              <a:t>www.pptjia.com/moban</a:t>
            </a:r>
            <a:r>
              <a:rPr lang="en-US" altLang="zh-CN" sz="1200" dirty="0" smtClean="0">
                <a:solidFill>
                  <a:srgbClr val="EEECE1">
                    <a:lumMod val="25000"/>
                  </a:srgbClr>
                </a:solidFill>
                <a:hlinkClick r:id="rId3"/>
              </a:rPr>
              <a:t>/</a:t>
            </a:r>
            <a:r>
              <a:rPr lang="en-US" altLang="zh-CN" sz="1200" dirty="0" smtClean="0">
                <a:solidFill>
                  <a:srgbClr val="EEECE1">
                    <a:lumMod val="25000"/>
                  </a:srgbClr>
                </a:solidFill>
              </a:rPr>
              <a:t>     </a:t>
            </a:r>
            <a:r>
              <a:rPr lang="zh-CN" altLang="en-US" sz="1200" dirty="0" smtClean="0">
                <a:solidFill>
                  <a:srgbClr val="EEECE1">
                    <a:lumMod val="25000"/>
                  </a:srgbClr>
                </a:solidFill>
              </a:rPr>
              <a:t>行业</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4"/>
              </a:rPr>
              <a:t>www.pptjia.com/hangye</a:t>
            </a:r>
            <a:r>
              <a:rPr lang="en-US" altLang="zh-CN" sz="1200" dirty="0" smtClean="0">
                <a:solidFill>
                  <a:srgbClr val="EEECE1">
                    <a:lumMod val="25000"/>
                  </a:srgbClr>
                </a:solidFill>
                <a:hlinkClick r:id="rId4"/>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节日</a:t>
            </a:r>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5"/>
              </a:rPr>
              <a:t>www.pptjia.com/jieri</a:t>
            </a:r>
            <a:r>
              <a:rPr lang="en-US" altLang="zh-CN" sz="1200" dirty="0" smtClean="0">
                <a:solidFill>
                  <a:srgbClr val="EEECE1">
                    <a:lumMod val="25000"/>
                  </a:srgbClr>
                </a:solidFill>
                <a:hlinkClick r:id="rId5"/>
              </a:rPr>
              <a:t>/</a:t>
            </a:r>
            <a:r>
              <a:rPr lang="en-US" altLang="zh-CN" sz="1200" dirty="0" smtClean="0">
                <a:solidFill>
                  <a:srgbClr val="EEECE1">
                    <a:lumMod val="25000"/>
                  </a:srgbClr>
                </a:solidFill>
              </a:rPr>
              <a:t>           PPT</a:t>
            </a:r>
            <a:r>
              <a:rPr lang="zh-CN" altLang="en-US" sz="1200" dirty="0" smtClean="0">
                <a:solidFill>
                  <a:srgbClr val="EEECE1">
                    <a:lumMod val="25000"/>
                  </a:srgbClr>
                </a:solidFill>
              </a:rPr>
              <a:t>素材下载：</a:t>
            </a:r>
            <a:r>
              <a:rPr lang="en-US" altLang="zh-CN" sz="1200" dirty="0" smtClean="0">
                <a:solidFill>
                  <a:srgbClr val="EEECE1">
                    <a:lumMod val="25000"/>
                  </a:srgbClr>
                </a:solidFill>
                <a:hlinkClick r:id="rId6"/>
              </a:rPr>
              <a:t>www.pptjia.com/sucai</a:t>
            </a:r>
            <a:r>
              <a:rPr lang="en-US" altLang="zh-CN" sz="1200" dirty="0" smtClean="0">
                <a:solidFill>
                  <a:srgbClr val="EEECE1">
                    <a:lumMod val="25000"/>
                  </a:srgbClr>
                </a:solidFill>
                <a:hlinkClick r:id="rId6"/>
              </a:rPr>
              <a:t>/</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背景图片：</a:t>
            </a:r>
            <a:r>
              <a:rPr lang="en-US" altLang="zh-CN" sz="1200" dirty="0" smtClean="0">
                <a:solidFill>
                  <a:srgbClr val="EEECE1">
                    <a:lumMod val="25000"/>
                  </a:srgbClr>
                </a:solidFill>
                <a:hlinkClick r:id="rId7"/>
              </a:rPr>
              <a:t>www.pptjia.com/beijing</a:t>
            </a:r>
            <a:r>
              <a:rPr lang="en-US" altLang="zh-CN" sz="1200" dirty="0" smtClean="0">
                <a:solidFill>
                  <a:srgbClr val="EEECE1">
                    <a:lumMod val="25000"/>
                  </a:srgbClr>
                </a:solidFill>
                <a:hlinkClick r:id="rId7"/>
              </a:rPr>
              <a:t>/</a:t>
            </a:r>
            <a:r>
              <a:rPr lang="en-US" altLang="zh-CN" sz="1200" dirty="0" smtClean="0">
                <a:solidFill>
                  <a:srgbClr val="EEECE1">
                    <a:lumMod val="25000"/>
                  </a:srgbClr>
                </a:solidFill>
              </a:rPr>
              <a:t>      PPT</a:t>
            </a:r>
            <a:r>
              <a:rPr lang="zh-CN" altLang="en-US" sz="1200" dirty="0" smtClean="0">
                <a:solidFill>
                  <a:srgbClr val="EEECE1">
                    <a:lumMod val="25000"/>
                  </a:srgbClr>
                </a:solidFill>
              </a:rPr>
              <a:t>图表下载：</a:t>
            </a:r>
            <a:r>
              <a:rPr lang="en-US" altLang="zh-CN" sz="1200" dirty="0" smtClean="0">
                <a:solidFill>
                  <a:srgbClr val="EEECE1">
                    <a:lumMod val="25000"/>
                  </a:srgbClr>
                </a:solidFill>
                <a:hlinkClick r:id="rId8"/>
              </a:rPr>
              <a:t>www.pptjia.com/tubiao</a:t>
            </a:r>
            <a:r>
              <a:rPr lang="en-US" altLang="zh-CN" sz="1200" dirty="0" smtClean="0">
                <a:solidFill>
                  <a:srgbClr val="EEECE1">
                    <a:lumMod val="25000"/>
                  </a:srgbClr>
                </a:solidFill>
                <a:hlinkClick r:id="rId8"/>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优秀</a:t>
            </a:r>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9"/>
              </a:rPr>
              <a:t>www.pptjia.com/xiazai</a:t>
            </a:r>
            <a:r>
              <a:rPr lang="en-US" altLang="zh-CN" sz="1200" dirty="0" smtClean="0">
                <a:solidFill>
                  <a:srgbClr val="EEECE1">
                    <a:lumMod val="25000"/>
                  </a:srgbClr>
                </a:solidFill>
                <a:hlinkClick r:id="rId9"/>
              </a:rPr>
              <a:t>/</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0"/>
              </a:rPr>
              <a:t>www.pptjia.com/powerpoint</a:t>
            </a:r>
            <a:r>
              <a:rPr lang="en-US" altLang="zh-CN" sz="1200" dirty="0" smtClean="0">
                <a:solidFill>
                  <a:srgbClr val="EEECE1">
                    <a:lumMod val="25000"/>
                  </a:srgbClr>
                </a:solidFill>
                <a:hlinkClick r:id="rId10"/>
              </a:rPr>
              <a: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11"/>
              </a:rPr>
              <a:t>www.pptjia.com/word</a:t>
            </a:r>
            <a:r>
              <a:rPr lang="en-US" altLang="zh-CN" sz="1200" dirty="0" smtClean="0">
                <a:solidFill>
                  <a:srgbClr val="EEECE1">
                    <a:lumMod val="25000"/>
                  </a:srgbClr>
                </a:solidFill>
                <a:hlinkClick r:id="rId11"/>
              </a:rPr>
              <a:t>/</a:t>
            </a:r>
            <a:r>
              <a:rPr lang="en-US" altLang="zh-CN" sz="1200" dirty="0" smtClean="0">
                <a:solidFill>
                  <a:srgbClr val="EEECE1">
                    <a:lumMod val="25000"/>
                  </a:srgbClr>
                </a:solidFill>
              </a:rPr>
              <a:t>              Excel</a:t>
            </a:r>
            <a:r>
              <a:rPr lang="zh-CN" altLang="en-US" sz="1200" dirty="0" smtClean="0">
                <a:solidFill>
                  <a:srgbClr val="EEECE1">
                    <a:lumMod val="25000"/>
                  </a:srgbClr>
                </a:solidFill>
              </a:rPr>
              <a:t>教程：</a:t>
            </a:r>
            <a:r>
              <a:rPr lang="en-US" altLang="zh-CN" sz="1200" dirty="0" smtClean="0">
                <a:solidFill>
                  <a:srgbClr val="EEECE1">
                    <a:lumMod val="25000"/>
                  </a:srgbClr>
                </a:solidFill>
                <a:hlinkClick r:id="rId12"/>
              </a:rPr>
              <a:t>www.pptjia.com/excel</a:t>
            </a:r>
            <a:r>
              <a:rPr lang="en-US" altLang="zh-CN" sz="1200" dirty="0" smtClean="0">
                <a:solidFill>
                  <a:srgbClr val="EEECE1">
                    <a:lumMod val="25000"/>
                  </a:srgbClr>
                </a:solidFill>
                <a:hlinkClick r:id="rId12"/>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13"/>
              </a:rPr>
              <a:t>www.pptjia.com/ziliao</a:t>
            </a:r>
            <a:r>
              <a:rPr lang="en-US" altLang="zh-CN" sz="1200" dirty="0" smtClean="0">
                <a:solidFill>
                  <a:srgbClr val="EEECE1">
                    <a:lumMod val="25000"/>
                  </a:srgbClr>
                </a:solidFill>
                <a:hlinkClick r:id="rId13"/>
              </a:rPr>
              <a:t>/</a:t>
            </a:r>
            <a:r>
              <a:rPr lang="en-US" altLang="zh-CN" sz="1200" dirty="0" smtClean="0">
                <a:solidFill>
                  <a:srgbClr val="EEECE1">
                    <a:lumMod val="25000"/>
                  </a:srgbClr>
                </a:solidFill>
              </a:rPr>
              <a:t>                PPT</a:t>
            </a:r>
            <a:r>
              <a:rPr lang="zh-CN" altLang="en-US" sz="1200" dirty="0" smtClean="0">
                <a:solidFill>
                  <a:srgbClr val="EEECE1">
                    <a:lumMod val="25000"/>
                  </a:srgbClr>
                </a:solidFill>
              </a:rPr>
              <a:t>课件下载：</a:t>
            </a:r>
            <a:r>
              <a:rPr lang="en-US" altLang="zh-CN" sz="1200" dirty="0" smtClean="0">
                <a:solidFill>
                  <a:srgbClr val="EEECE1">
                    <a:lumMod val="25000"/>
                  </a:srgbClr>
                </a:solidFill>
                <a:hlinkClick r:id="rId14"/>
              </a:rPr>
              <a:t>www.pptjia.com/kejian</a:t>
            </a:r>
            <a:r>
              <a:rPr lang="en-US" altLang="zh-CN" sz="1200" dirty="0" smtClean="0">
                <a:solidFill>
                  <a:srgbClr val="EEECE1">
                    <a:lumMod val="25000"/>
                  </a:srgbClr>
                </a:solidFill>
                <a:hlinkClick r:id="rId14"/>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5"/>
              </a:rPr>
              <a:t>www.pptjia.com/fanwen</a:t>
            </a:r>
            <a:r>
              <a:rPr lang="en-US" altLang="zh-CN" sz="1200" dirty="0" smtClean="0">
                <a:solidFill>
                  <a:srgbClr val="EEECE1">
                    <a:lumMod val="25000"/>
                  </a:srgbClr>
                </a:solidFill>
                <a:hlinkClick r:id="rId15"/>
              </a:rPr>
              <a:t>/</a:t>
            </a:r>
            <a:r>
              <a:rPr lang="en-US" altLang="zh-CN" sz="1200" dirty="0" smtClean="0">
                <a:solidFill>
                  <a:srgbClr val="EEECE1">
                    <a:lumMod val="25000"/>
                  </a:srgbClr>
                </a:solidFill>
              </a:rPr>
              <a:t>             </a:t>
            </a:r>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6"/>
              </a:rPr>
              <a:t>www.pptjia.com/shiti</a:t>
            </a:r>
            <a:r>
              <a:rPr lang="en-US" altLang="zh-CN" sz="1200" dirty="0" smtClean="0">
                <a:solidFill>
                  <a:srgbClr val="EEECE1">
                    <a:lumMod val="25000"/>
                  </a:srgbClr>
                </a:solidFill>
                <a:hlinkClick r:id="rId16"/>
              </a:rPr>
              <a:t>/</a:t>
            </a:r>
            <a:r>
              <a:rPr lang="en-US" altLang="zh-CN" sz="1200" dirty="0" smtClean="0">
                <a:solidFill>
                  <a:srgbClr val="EEECE1">
                    <a:lumMod val="25000"/>
                  </a:srgbClr>
                </a:solidFill>
              </a:rPr>
              <a:t>  </a:t>
            </a:r>
          </a:p>
          <a:p>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7"/>
              </a:rPr>
              <a:t>www.pptjia.com/jiaoan</a:t>
            </a:r>
            <a:r>
              <a:rPr lang="en-US" altLang="zh-CN" sz="1200" dirty="0" smtClean="0">
                <a:solidFill>
                  <a:srgbClr val="EEECE1">
                    <a:lumMod val="25000"/>
                  </a:srgbClr>
                </a:solidFill>
                <a:hlinkClick r:id="rId17"/>
              </a:rPr>
              <a:t>/</a:t>
            </a:r>
            <a:r>
              <a:rPr lang="en-US" altLang="zh-CN" sz="1200" dirty="0" smtClean="0">
                <a:solidFill>
                  <a:srgbClr val="EEECE1">
                    <a:lumMod val="25000"/>
                  </a:srgbClr>
                </a:solidFill>
              </a:rPr>
              <a:t>                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8"/>
              </a:rPr>
              <a:t>www.pptjia.cn</a:t>
            </a:r>
            <a:r>
              <a:rPr lang="en-US" altLang="zh-CN" sz="1200" dirty="0" smtClean="0">
                <a:solidFill>
                  <a:srgbClr val="EEECE1">
                    <a:lumMod val="25000"/>
                  </a:srgbClr>
                </a:solidFill>
              </a:rPr>
              <a:t> </a:t>
            </a:r>
            <a:endParaRPr lang="en-US" altLang="zh-CN" sz="1200" dirty="0" smtClean="0">
              <a:solidFill>
                <a:srgbClr val="EEECE1">
                  <a:lumMod val="25000"/>
                </a:srgbClr>
              </a:solidFill>
            </a:endParaRP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3896329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xmlns="" val="2686121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3034274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2090409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7678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3323137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xmlns="" val="14720496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xmlns="" val="1375526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2711647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xmlns="" val="33733316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extLst>
      <p:ext uri="{BB962C8B-B14F-4D97-AF65-F5344CB8AC3E}">
        <p14:creationId xmlns:p14="http://schemas.microsoft.com/office/powerpoint/2010/main" xmlns="" val="19719585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5988185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extLst>
      <p:ext uri="{BB962C8B-B14F-4D97-AF65-F5344CB8AC3E}">
        <p14:creationId xmlns:p14="http://schemas.microsoft.com/office/powerpoint/2010/main" xmlns="" val="75651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36909362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xmlns="" val="3552595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896728" y="44308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en-US" altLang="zh-CN" sz="100" dirty="0" smtClean="0">
                <a:solidFill>
                  <a:prstClr val="white"/>
                </a:solidFill>
                <a:latin typeface="Calibri"/>
                <a:ea typeface="宋体"/>
              </a:rPr>
              <a:t>www.pptjia.com/xiazai/jihua</a:t>
            </a:r>
            <a:r>
              <a:rPr lang="en-US" altLang="zh-CN" sz="100" dirty="0">
                <a:solidFill>
                  <a:prstClr val="white"/>
                </a:solidFill>
                <a:latin typeface="Calibri"/>
                <a:ea typeface="宋体"/>
              </a:rPr>
              <a:t>/</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www.pptjia.com/moban/shangwu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www.pptjia.com/xiazai/jianli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smtClean="0">
                <a:solidFill>
                  <a:prstClr val="white"/>
                </a:solidFill>
                <a:latin typeface="Calibri"/>
                <a:ea typeface="宋体"/>
              </a:rPr>
              <a:t>www.pptjia.com/xiazai/huibao</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2020/7/3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2.xml"/><Relationship Id="rId9"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92C2216D-CE9A-4AD4-9B85-96EE8634EDC8}"/>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0" name="矩形 9">
            <a:extLst>
              <a:ext uri="{FF2B5EF4-FFF2-40B4-BE49-F238E27FC236}">
                <a16:creationId xmlns="" xmlns:a16="http://schemas.microsoft.com/office/drawing/2014/main" id="{CE5CF07E-6DC1-47CB-B9B7-472893B95025}"/>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_14">
            <a:extLst>
              <a:ext uri="{FF2B5EF4-FFF2-40B4-BE49-F238E27FC236}">
                <a16:creationId xmlns="" xmlns:a16="http://schemas.microsoft.com/office/drawing/2014/main" id="{9E007355-22BB-4604-B721-03ED7BF29B4C}"/>
              </a:ext>
            </a:extLst>
          </p:cNvPr>
          <p:cNvSpPr txBox="1">
            <a:spLocks noChangeArrowheads="1"/>
          </p:cNvSpPr>
          <p:nvPr/>
        </p:nvSpPr>
        <p:spPr bwMode="auto">
          <a:xfrm>
            <a:off x="4944120" y="877087"/>
            <a:ext cx="2070294" cy="180292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11500" spc="600" dirty="0">
                <a:solidFill>
                  <a:srgbClr val="375F39"/>
                </a:solidFill>
                <a:latin typeface="叶根友刀锋黑草" panose="02010601030101010101" pitchFamily="2" charset="-122"/>
                <a:ea typeface="叶根友刀锋黑草" panose="02010601030101010101" pitchFamily="2" charset="-122"/>
              </a:rPr>
              <a:t>荷</a:t>
            </a:r>
            <a:endParaRPr lang="zh-CN" sz="11500" spc="600" dirty="0">
              <a:solidFill>
                <a:srgbClr val="375F39"/>
              </a:solidFill>
              <a:latin typeface="叶根友刀锋黑草" panose="02010601030101010101" pitchFamily="2" charset="-122"/>
              <a:ea typeface="叶根友刀锋黑草" panose="02010601030101010101" pitchFamily="2" charset="-122"/>
            </a:endParaRPr>
          </a:p>
        </p:txBody>
      </p:sp>
      <p:sp>
        <p:nvSpPr>
          <p:cNvPr id="12" name="_14">
            <a:extLst>
              <a:ext uri="{FF2B5EF4-FFF2-40B4-BE49-F238E27FC236}">
                <a16:creationId xmlns="" xmlns:a16="http://schemas.microsoft.com/office/drawing/2014/main" id="{381D046F-FB51-4870-8FE8-769550A54CA7}"/>
              </a:ext>
            </a:extLst>
          </p:cNvPr>
          <p:cNvSpPr txBox="1">
            <a:spLocks noChangeArrowheads="1"/>
          </p:cNvSpPr>
          <p:nvPr/>
        </p:nvSpPr>
        <p:spPr bwMode="auto">
          <a:xfrm>
            <a:off x="5979267" y="1778548"/>
            <a:ext cx="2070294" cy="180292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11500" spc="600" dirty="0">
                <a:solidFill>
                  <a:srgbClr val="375F39"/>
                </a:solidFill>
                <a:latin typeface="叶根友刀锋黑草" panose="02010601030101010101" pitchFamily="2" charset="-122"/>
                <a:ea typeface="叶根友刀锋黑草" panose="02010601030101010101" pitchFamily="2" charset="-122"/>
              </a:rPr>
              <a:t>花</a:t>
            </a:r>
            <a:endParaRPr lang="zh-CN" sz="11500" spc="600" dirty="0">
              <a:solidFill>
                <a:srgbClr val="375F39"/>
              </a:solidFill>
              <a:latin typeface="叶根友刀锋黑草" panose="02010601030101010101" pitchFamily="2" charset="-122"/>
              <a:ea typeface="叶根友刀锋黑草" panose="02010601030101010101" pitchFamily="2" charset="-122"/>
            </a:endParaRPr>
          </a:p>
        </p:txBody>
      </p:sp>
      <p:pic>
        <p:nvPicPr>
          <p:cNvPr id="13" name="图片 12">
            <a:extLst>
              <a:ext uri="{FF2B5EF4-FFF2-40B4-BE49-F238E27FC236}">
                <a16:creationId xmlns="" xmlns:a16="http://schemas.microsoft.com/office/drawing/2014/main" id="{77F7FB3E-1BBA-4F0B-8DB7-E382C5F3085D}"/>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654360" y="1090830"/>
            <a:ext cx="720107" cy="855311"/>
          </a:xfrm>
          <a:prstGeom prst="rect">
            <a:avLst/>
          </a:prstGeom>
        </p:spPr>
      </p:pic>
      <p:sp>
        <p:nvSpPr>
          <p:cNvPr id="14" name="_14">
            <a:extLst>
              <a:ext uri="{FF2B5EF4-FFF2-40B4-BE49-F238E27FC236}">
                <a16:creationId xmlns="" xmlns:a16="http://schemas.microsoft.com/office/drawing/2014/main" id="{47183600-7CD8-41A9-9E30-331A16CC7F96}"/>
              </a:ext>
            </a:extLst>
          </p:cNvPr>
          <p:cNvSpPr txBox="1">
            <a:spLocks noChangeArrowheads="1"/>
          </p:cNvSpPr>
          <p:nvPr/>
        </p:nvSpPr>
        <p:spPr bwMode="auto">
          <a:xfrm>
            <a:off x="4658081" y="2650852"/>
            <a:ext cx="2356332" cy="327261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z="900" dirty="0">
                <a:solidFill>
                  <a:srgbClr val="375F39"/>
                </a:solidFill>
                <a:latin typeface="微软雅黑" panose="020B0503020204020204" pitchFamily="34" charset="-122"/>
                <a:ea typeface="微软雅黑" panose="020B0503020204020204" pitchFamily="34" charset="-122"/>
              </a:rPr>
              <a:t>中国风，即在歌曲中加入中国古代一些典故作为创作背景，用现代的音乐唱出古典的味道，唱法多样。曲风偏向传统的东方演奏，加入的是一些东方乐器，通曲音调婉转，回环，有一种传统东方的美感，因为它完全符合“三古三新”标准。</a:t>
            </a:r>
            <a:endParaRPr lang="zh-CN" sz="900" dirty="0">
              <a:solidFill>
                <a:srgbClr val="375F39"/>
              </a:solidFill>
              <a:latin typeface="微软雅黑" panose="020B0503020204020204" pitchFamily="34" charset="-122"/>
              <a:ea typeface="微软雅黑" panose="020B0503020204020204" pitchFamily="34" charset="-122"/>
            </a:endParaRPr>
          </a:p>
        </p:txBody>
      </p:sp>
      <p:cxnSp>
        <p:nvCxnSpPr>
          <p:cNvPr id="15" name="直接连接符 14">
            <a:extLst>
              <a:ext uri="{FF2B5EF4-FFF2-40B4-BE49-F238E27FC236}">
                <a16:creationId xmlns="" xmlns:a16="http://schemas.microsoft.com/office/drawing/2014/main" id="{59D417D2-8839-4E55-97B5-FB3C9218729E}"/>
              </a:ext>
            </a:extLst>
          </p:cNvPr>
          <p:cNvCxnSpPr/>
          <p:nvPr/>
        </p:nvCxnSpPr>
        <p:spPr>
          <a:xfrm>
            <a:off x="6326958" y="3298914"/>
            <a:ext cx="0" cy="2491740"/>
          </a:xfrm>
          <a:prstGeom prst="line">
            <a:avLst/>
          </a:prstGeom>
          <a:ln>
            <a:solidFill>
              <a:srgbClr val="375F39"/>
            </a:solidFill>
          </a:ln>
        </p:spPr>
        <p:style>
          <a:lnRef idx="1">
            <a:schemeClr val="accent1"/>
          </a:lnRef>
          <a:fillRef idx="0">
            <a:schemeClr val="accent1"/>
          </a:fillRef>
          <a:effectRef idx="0">
            <a:schemeClr val="accent1"/>
          </a:effectRef>
          <a:fontRef idx="minor">
            <a:schemeClr val="tx1"/>
          </a:fontRef>
        </p:style>
      </p:cxnSp>
      <p:sp>
        <p:nvSpPr>
          <p:cNvPr id="16" name="_14">
            <a:extLst>
              <a:ext uri="{FF2B5EF4-FFF2-40B4-BE49-F238E27FC236}">
                <a16:creationId xmlns="" xmlns:a16="http://schemas.microsoft.com/office/drawing/2014/main" id="{DA6AC9BD-72D9-4DC1-93E4-70D7F9DADA40}"/>
              </a:ext>
            </a:extLst>
          </p:cNvPr>
          <p:cNvSpPr txBox="1">
            <a:spLocks noChangeArrowheads="1"/>
          </p:cNvSpPr>
          <p:nvPr/>
        </p:nvSpPr>
        <p:spPr bwMode="auto">
          <a:xfrm>
            <a:off x="6188239" y="3540773"/>
            <a:ext cx="895832" cy="24424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z="2200" dirty="0">
                <a:solidFill>
                  <a:srgbClr val="375F39"/>
                </a:solidFill>
                <a:latin typeface="微软雅黑" panose="020B0503020204020204" pitchFamily="34" charset="-122"/>
                <a:ea typeface="微软雅黑" panose="020B0503020204020204" pitchFamily="34" charset="-122"/>
              </a:rPr>
              <a:t>工作汇报企业介绍</a:t>
            </a:r>
            <a:endParaRPr lang="zh-CN" sz="2200" dirty="0">
              <a:solidFill>
                <a:srgbClr val="375F39"/>
              </a:solidFill>
              <a:latin typeface="微软雅黑" panose="020B0503020204020204" pitchFamily="34" charset="-122"/>
              <a:ea typeface="微软雅黑" panose="020B0503020204020204" pitchFamily="34" charset="-122"/>
            </a:endParaRPr>
          </a:p>
        </p:txBody>
      </p:sp>
      <p:sp>
        <p:nvSpPr>
          <p:cNvPr id="17" name="_14">
            <a:extLst>
              <a:ext uri="{FF2B5EF4-FFF2-40B4-BE49-F238E27FC236}">
                <a16:creationId xmlns="" xmlns:a16="http://schemas.microsoft.com/office/drawing/2014/main" id="{33D1C9F4-3C21-4AA4-9894-C02BCDAD9D23}"/>
              </a:ext>
            </a:extLst>
          </p:cNvPr>
          <p:cNvSpPr txBox="1">
            <a:spLocks noChangeArrowheads="1"/>
          </p:cNvSpPr>
          <p:nvPr/>
        </p:nvSpPr>
        <p:spPr bwMode="auto">
          <a:xfrm>
            <a:off x="6566498" y="3962948"/>
            <a:ext cx="895832" cy="24424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en-US" altLang="zh-CN" dirty="0">
                <a:solidFill>
                  <a:srgbClr val="375F39"/>
                </a:solidFill>
                <a:latin typeface="微软雅黑" panose="020B0503020204020204" pitchFamily="34" charset="-122"/>
                <a:ea typeface="微软雅黑" panose="020B0503020204020204" pitchFamily="34" charset="-122"/>
              </a:rPr>
              <a:t>INTRODUCE</a:t>
            </a:r>
            <a:endParaRPr lang="zh-CN" dirty="0">
              <a:solidFill>
                <a:srgbClr val="375F39"/>
              </a:solidFill>
              <a:latin typeface="微软雅黑" panose="020B0503020204020204" pitchFamily="34" charset="-122"/>
              <a:ea typeface="微软雅黑" panose="020B0503020204020204" pitchFamily="34" charset="-122"/>
            </a:endParaRPr>
          </a:p>
        </p:txBody>
      </p:sp>
      <p:sp>
        <p:nvSpPr>
          <p:cNvPr id="18" name="_14">
            <a:extLst>
              <a:ext uri="{FF2B5EF4-FFF2-40B4-BE49-F238E27FC236}">
                <a16:creationId xmlns="" xmlns:a16="http://schemas.microsoft.com/office/drawing/2014/main" id="{D466AE7B-ADB9-4DB5-824C-921087B1758D}"/>
              </a:ext>
            </a:extLst>
          </p:cNvPr>
          <p:cNvSpPr txBox="1">
            <a:spLocks noChangeArrowheads="1"/>
          </p:cNvSpPr>
          <p:nvPr/>
        </p:nvSpPr>
        <p:spPr bwMode="auto">
          <a:xfrm>
            <a:off x="4694094" y="2680009"/>
            <a:ext cx="895832" cy="280099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pc="300" dirty="0">
                <a:solidFill>
                  <a:srgbClr val="375F39"/>
                </a:solidFill>
                <a:latin typeface="微软雅黑" panose="020B0503020204020204" pitchFamily="34" charset="-122"/>
                <a:ea typeface="微软雅黑" panose="020B0503020204020204" pitchFamily="34" charset="-122"/>
              </a:rPr>
              <a:t>添加文 案描述</a:t>
            </a:r>
            <a:endParaRPr lang="zh-CN" spc="300" dirty="0">
              <a:solidFill>
                <a:srgbClr val="375F39"/>
              </a:solidFill>
              <a:latin typeface="微软雅黑" panose="020B0503020204020204" pitchFamily="34" charset="-122"/>
              <a:ea typeface="微软雅黑" panose="020B0503020204020204" pitchFamily="34" charset="-122"/>
            </a:endParaRPr>
          </a:p>
        </p:txBody>
      </p:sp>
      <p:pic>
        <p:nvPicPr>
          <p:cNvPr id="19" name="图片 18">
            <a:extLst>
              <a:ext uri="{FF2B5EF4-FFF2-40B4-BE49-F238E27FC236}">
                <a16:creationId xmlns="" xmlns:a16="http://schemas.microsoft.com/office/drawing/2014/main" id="{39CB68EF-39A4-4C21-B8FC-73F23FF3DBD0}"/>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911636" y="4904631"/>
            <a:ext cx="556168" cy="605110"/>
          </a:xfrm>
          <a:prstGeom prst="rect">
            <a:avLst/>
          </a:prstGeom>
        </p:spPr>
      </p:pic>
      <p:pic>
        <p:nvPicPr>
          <p:cNvPr id="20" name="图片 19">
            <a:extLst>
              <a:ext uri="{FF2B5EF4-FFF2-40B4-BE49-F238E27FC236}">
                <a16:creationId xmlns="" xmlns:a16="http://schemas.microsoft.com/office/drawing/2014/main" id="{4E45119D-CED1-4ECD-8C4C-5FD89516164B}"/>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7877078" y="2912215"/>
            <a:ext cx="3775302" cy="3775302"/>
          </a:xfrm>
          <a:prstGeom prst="rect">
            <a:avLst/>
          </a:prstGeom>
        </p:spPr>
      </p:pic>
      <p:pic>
        <p:nvPicPr>
          <p:cNvPr id="22" name="图片 21">
            <a:extLst>
              <a:ext uri="{FF2B5EF4-FFF2-40B4-BE49-F238E27FC236}">
                <a16:creationId xmlns="" xmlns:a16="http://schemas.microsoft.com/office/drawing/2014/main" id="{03EC0452-3F8F-4CCA-BD2C-4B491F5DD59C}"/>
              </a:ext>
            </a:extLst>
          </p:cNvPr>
          <p:cNvPicPr>
            <a:picLocks noChangeAspect="1"/>
          </p:cNvPicPr>
          <p:nvPr/>
        </p:nvPicPr>
        <p:blipFill>
          <a:blip r:embed="rId7">
            <a:extLst>
              <a:ext uri="{BEBA8EAE-BF5A-486C-A8C5-ECC9F3942E4B}">
                <a14:imgProps xmlns:a14="http://schemas.microsoft.com/office/drawing/2010/main" xmlns="">
                  <a14:imgLayer r:embed="rId8">
                    <a14:imgEffect>
                      <a14:sharpenSoften amount="50000"/>
                    </a14:imgEffect>
                  </a14:imgLayer>
                </a14:imgProps>
              </a:ext>
              <a:ext uri="{28A0092B-C50C-407E-A947-70E740481C1C}">
                <a14:useLocalDpi xmlns:a14="http://schemas.microsoft.com/office/drawing/2010/main" xmlns=""/>
              </a:ext>
            </a:extLst>
          </a:blip>
          <a:stretch>
            <a:fillRect/>
          </a:stretch>
        </p:blipFill>
        <p:spPr>
          <a:xfrm>
            <a:off x="565407" y="593128"/>
            <a:ext cx="3988304" cy="1994152"/>
          </a:xfrm>
          <a:prstGeom prst="rect">
            <a:avLst/>
          </a:prstGeom>
        </p:spPr>
      </p:pic>
    </p:spTree>
    <p:extLst>
      <p:ext uri="{BB962C8B-B14F-4D97-AF65-F5344CB8AC3E}">
        <p14:creationId xmlns:p14="http://schemas.microsoft.com/office/powerpoint/2010/main" xmlns="" val="1462424996"/>
      </p:ext>
    </p:extLst>
  </p:cSld>
  <p:clrMapOvr>
    <a:masterClrMapping/>
  </p:clrMapOvr>
  <mc:AlternateContent xmlns:mc="http://schemas.openxmlformats.org/markup-compatibility/2006">
    <mc:Choice xmlns:p14="http://schemas.microsoft.com/office/powerpoint/2010/main" xmlns="" Requires="p14">
      <p:transition spd="slow" p14:dur="900" advClick="0" advTm="1000">
        <p14:warp dir="in"/>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fltVal val="0"/>
                                          </p:val>
                                        </p:tav>
                                        <p:tav tm="100000">
                                          <p:val>
                                            <p:strVal val="#ppt_w"/>
                                          </p:val>
                                        </p:tav>
                                      </p:tavLst>
                                    </p:anim>
                                    <p:anim calcmode="lin" valueType="num">
                                      <p:cBhvr>
                                        <p:cTn id="12" dur="1000" fill="hold"/>
                                        <p:tgtEl>
                                          <p:spTgt spid="10"/>
                                        </p:tgtEl>
                                        <p:attrNameLst>
                                          <p:attrName>ppt_h</p:attrName>
                                        </p:attrNameLst>
                                      </p:cBhvr>
                                      <p:tavLst>
                                        <p:tav tm="0">
                                          <p:val>
                                            <p:fltVal val="0"/>
                                          </p:val>
                                        </p:tav>
                                        <p:tav tm="100000">
                                          <p:val>
                                            <p:strVal val="#ppt_h"/>
                                          </p:val>
                                        </p:tav>
                                      </p:tavLst>
                                    </p:anim>
                                    <p:animEffect transition="in" filter="fade">
                                      <p:cBhvr>
                                        <p:cTn id="13" dur="1000"/>
                                        <p:tgtEl>
                                          <p:spTgt spid="10"/>
                                        </p:tgtEl>
                                      </p:cBhvr>
                                    </p:animEffect>
                                  </p:childTnLst>
                                </p:cTn>
                              </p:par>
                            </p:childTnLst>
                          </p:cTn>
                        </p:par>
                        <p:par>
                          <p:cTn id="14" fill="hold">
                            <p:stCondLst>
                              <p:cond delay="1750"/>
                            </p:stCondLst>
                            <p:childTnLst>
                              <p:par>
                                <p:cTn id="15" presetID="2" presetClass="entr" presetSubtype="6"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750"/>
                                        <p:tgtEl>
                                          <p:spTgt spid="20"/>
                                        </p:tgtEl>
                                      </p:cBhvr>
                                    </p:animEffect>
                                    <p:anim calcmode="lin" valueType="num">
                                      <p:cBhvr>
                                        <p:cTn id="22" dur="750" fill="hold"/>
                                        <p:tgtEl>
                                          <p:spTgt spid="20"/>
                                        </p:tgtEl>
                                        <p:attrNameLst>
                                          <p:attrName>ppt_x</p:attrName>
                                        </p:attrNameLst>
                                      </p:cBhvr>
                                      <p:tavLst>
                                        <p:tav tm="0">
                                          <p:val>
                                            <p:strVal val="#ppt_x"/>
                                          </p:val>
                                        </p:tav>
                                        <p:tav tm="100000">
                                          <p:val>
                                            <p:strVal val="#ppt_x"/>
                                          </p:val>
                                        </p:tav>
                                      </p:tavLst>
                                    </p:anim>
                                    <p:anim calcmode="lin" valueType="num">
                                      <p:cBhvr>
                                        <p:cTn id="23" dur="750" fill="hold"/>
                                        <p:tgtEl>
                                          <p:spTgt spid="20"/>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 by="(-#ppt_w*2)" calcmode="lin" valueType="num">
                                      <p:cBhvr rctx="PPT">
                                        <p:cTn id="27" dur="375" autoRev="1" fill="hold">
                                          <p:stCondLst>
                                            <p:cond delay="0"/>
                                          </p:stCondLst>
                                        </p:cTn>
                                        <p:tgtEl>
                                          <p:spTgt spid="11"/>
                                        </p:tgtEl>
                                        <p:attrNameLst>
                                          <p:attrName>ppt_w</p:attrName>
                                        </p:attrNameLst>
                                      </p:cBhvr>
                                    </p:anim>
                                    <p:anim by="(#ppt_w*0.50)" calcmode="lin" valueType="num">
                                      <p:cBhvr>
                                        <p:cTn id="28" dur="375" decel="50000" autoRev="1" fill="hold">
                                          <p:stCondLst>
                                            <p:cond delay="0"/>
                                          </p:stCondLst>
                                        </p:cTn>
                                        <p:tgtEl>
                                          <p:spTgt spid="11"/>
                                        </p:tgtEl>
                                        <p:attrNameLst>
                                          <p:attrName>ppt_x</p:attrName>
                                        </p:attrNameLst>
                                      </p:cBhvr>
                                    </p:anim>
                                    <p:anim from="(-#ppt_h/2)" to="(#ppt_y)" calcmode="lin" valueType="num">
                                      <p:cBhvr>
                                        <p:cTn id="29" dur="750" fill="hold">
                                          <p:stCondLst>
                                            <p:cond delay="0"/>
                                          </p:stCondLst>
                                        </p:cTn>
                                        <p:tgtEl>
                                          <p:spTgt spid="11"/>
                                        </p:tgtEl>
                                        <p:attrNameLst>
                                          <p:attrName>ppt_y</p:attrName>
                                        </p:attrNameLst>
                                      </p:cBhvr>
                                    </p:anim>
                                    <p:animRot by="21600000">
                                      <p:cBhvr>
                                        <p:cTn id="30" dur="750" fill="hold">
                                          <p:stCondLst>
                                            <p:cond delay="0"/>
                                          </p:stCondLst>
                                        </p:cTn>
                                        <p:tgtEl>
                                          <p:spTgt spid="11"/>
                                        </p:tgtEl>
                                        <p:attrNameLst>
                                          <p:attrName>r</p:attrName>
                                        </p:attrNameLst>
                                      </p:cBhvr>
                                    </p:animRot>
                                  </p:childTnLst>
                                </p:cTn>
                              </p:par>
                            </p:childTnLst>
                          </p:cTn>
                        </p:par>
                        <p:par>
                          <p:cTn id="31" fill="hold">
                            <p:stCondLst>
                              <p:cond delay="325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12"/>
                                        </p:tgtEl>
                                        <p:attrNameLst>
                                          <p:attrName>style.visibility</p:attrName>
                                        </p:attrNameLst>
                                      </p:cBhvr>
                                      <p:to>
                                        <p:strVal val="visible"/>
                                      </p:to>
                                    </p:set>
                                    <p:anim by="(-#ppt_w*2)" calcmode="lin" valueType="num">
                                      <p:cBhvr rctx="PPT">
                                        <p:cTn id="34" dur="375" autoRev="1" fill="hold">
                                          <p:stCondLst>
                                            <p:cond delay="0"/>
                                          </p:stCondLst>
                                        </p:cTn>
                                        <p:tgtEl>
                                          <p:spTgt spid="12"/>
                                        </p:tgtEl>
                                        <p:attrNameLst>
                                          <p:attrName>ppt_w</p:attrName>
                                        </p:attrNameLst>
                                      </p:cBhvr>
                                    </p:anim>
                                    <p:anim by="(#ppt_w*0.50)" calcmode="lin" valueType="num">
                                      <p:cBhvr>
                                        <p:cTn id="35" dur="375" decel="50000" autoRev="1" fill="hold">
                                          <p:stCondLst>
                                            <p:cond delay="0"/>
                                          </p:stCondLst>
                                        </p:cTn>
                                        <p:tgtEl>
                                          <p:spTgt spid="12"/>
                                        </p:tgtEl>
                                        <p:attrNameLst>
                                          <p:attrName>ppt_x</p:attrName>
                                        </p:attrNameLst>
                                      </p:cBhvr>
                                    </p:anim>
                                    <p:anim from="(-#ppt_h/2)" to="(#ppt_y)" calcmode="lin" valueType="num">
                                      <p:cBhvr>
                                        <p:cTn id="36" dur="750" fill="hold">
                                          <p:stCondLst>
                                            <p:cond delay="0"/>
                                          </p:stCondLst>
                                        </p:cTn>
                                        <p:tgtEl>
                                          <p:spTgt spid="12"/>
                                        </p:tgtEl>
                                        <p:attrNameLst>
                                          <p:attrName>ppt_y</p:attrName>
                                        </p:attrNameLst>
                                      </p:cBhvr>
                                    </p:anim>
                                    <p:animRot by="21600000">
                                      <p:cBhvr>
                                        <p:cTn id="37" dur="750" fill="hold">
                                          <p:stCondLst>
                                            <p:cond delay="0"/>
                                          </p:stCondLst>
                                        </p:cTn>
                                        <p:tgtEl>
                                          <p:spTgt spid="12"/>
                                        </p:tgtEl>
                                        <p:attrNameLst>
                                          <p:attrName>r</p:attrName>
                                        </p:attrNameLst>
                                      </p:cBhvr>
                                    </p:animRot>
                                  </p:childTnLst>
                                </p:cTn>
                              </p:par>
                              <p:par>
                                <p:cTn id="38" presetID="2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00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16"/>
                                        </p:tgtEl>
                                        <p:attrNameLst>
                                          <p:attrName>style.visibility</p:attrName>
                                        </p:attrNameLst>
                                      </p:cBhvr>
                                      <p:to>
                                        <p:strVal val="visible"/>
                                      </p:to>
                                    </p:set>
                                    <p:anim by="(-#ppt_w*2)" calcmode="lin" valueType="num">
                                      <p:cBhvr rctx="PPT">
                                        <p:cTn id="44" dur="125" autoRev="1" fill="hold">
                                          <p:stCondLst>
                                            <p:cond delay="0"/>
                                          </p:stCondLst>
                                        </p:cTn>
                                        <p:tgtEl>
                                          <p:spTgt spid="16"/>
                                        </p:tgtEl>
                                        <p:attrNameLst>
                                          <p:attrName>ppt_w</p:attrName>
                                        </p:attrNameLst>
                                      </p:cBhvr>
                                    </p:anim>
                                    <p:anim by="(#ppt_w*0.50)" calcmode="lin" valueType="num">
                                      <p:cBhvr>
                                        <p:cTn id="45" dur="125" decel="50000" autoRev="1" fill="hold">
                                          <p:stCondLst>
                                            <p:cond delay="0"/>
                                          </p:stCondLst>
                                        </p:cTn>
                                        <p:tgtEl>
                                          <p:spTgt spid="16"/>
                                        </p:tgtEl>
                                        <p:attrNameLst>
                                          <p:attrName>ppt_x</p:attrName>
                                        </p:attrNameLst>
                                      </p:cBhvr>
                                    </p:anim>
                                    <p:anim from="(-#ppt_h/2)" to="(#ppt_y)" calcmode="lin" valueType="num">
                                      <p:cBhvr>
                                        <p:cTn id="46" dur="250" fill="hold">
                                          <p:stCondLst>
                                            <p:cond delay="0"/>
                                          </p:stCondLst>
                                        </p:cTn>
                                        <p:tgtEl>
                                          <p:spTgt spid="16"/>
                                        </p:tgtEl>
                                        <p:attrNameLst>
                                          <p:attrName>ppt_y</p:attrName>
                                        </p:attrNameLst>
                                      </p:cBhvr>
                                    </p:anim>
                                    <p:animRot by="21600000">
                                      <p:cBhvr>
                                        <p:cTn id="47" dur="250" fill="hold">
                                          <p:stCondLst>
                                            <p:cond delay="0"/>
                                          </p:stCondLst>
                                        </p:cTn>
                                        <p:tgtEl>
                                          <p:spTgt spid="16"/>
                                        </p:tgtEl>
                                        <p:attrNameLst>
                                          <p:attrName>r</p:attrName>
                                        </p:attrNameLst>
                                      </p:cBhvr>
                                    </p:animRot>
                                  </p:childTnLst>
                                </p:cTn>
                              </p:par>
                            </p:childTnLst>
                          </p:cTn>
                        </p:par>
                        <p:par>
                          <p:cTn id="48" fill="hold">
                            <p:stCondLst>
                              <p:cond delay="4425"/>
                            </p:stCondLst>
                            <p:childTnLst>
                              <p:par>
                                <p:cTn id="49" presetID="56"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by="(-#ppt_w*2)" calcmode="lin" valueType="num">
                                      <p:cBhvr rctx="PPT">
                                        <p:cTn id="51" dur="125" autoRev="1" fill="hold">
                                          <p:stCondLst>
                                            <p:cond delay="0"/>
                                          </p:stCondLst>
                                        </p:cTn>
                                        <p:tgtEl>
                                          <p:spTgt spid="17"/>
                                        </p:tgtEl>
                                        <p:attrNameLst>
                                          <p:attrName>ppt_w</p:attrName>
                                        </p:attrNameLst>
                                      </p:cBhvr>
                                    </p:anim>
                                    <p:anim by="(#ppt_w*0.50)" calcmode="lin" valueType="num">
                                      <p:cBhvr>
                                        <p:cTn id="52" dur="125" decel="50000" autoRev="1" fill="hold">
                                          <p:stCondLst>
                                            <p:cond delay="0"/>
                                          </p:stCondLst>
                                        </p:cTn>
                                        <p:tgtEl>
                                          <p:spTgt spid="17"/>
                                        </p:tgtEl>
                                        <p:attrNameLst>
                                          <p:attrName>ppt_x</p:attrName>
                                        </p:attrNameLst>
                                      </p:cBhvr>
                                    </p:anim>
                                    <p:anim from="(-#ppt_h/2)" to="(#ppt_y)" calcmode="lin" valueType="num">
                                      <p:cBhvr>
                                        <p:cTn id="53" dur="250" fill="hold">
                                          <p:stCondLst>
                                            <p:cond delay="0"/>
                                          </p:stCondLst>
                                        </p:cTn>
                                        <p:tgtEl>
                                          <p:spTgt spid="17"/>
                                        </p:tgtEl>
                                        <p:attrNameLst>
                                          <p:attrName>ppt_y</p:attrName>
                                        </p:attrNameLst>
                                      </p:cBhvr>
                                    </p:anim>
                                    <p:animRot by="21600000">
                                      <p:cBhvr>
                                        <p:cTn id="54" dur="250" fill="hold">
                                          <p:stCondLst>
                                            <p:cond delay="0"/>
                                          </p:stCondLst>
                                        </p:cTn>
                                        <p:tgtEl>
                                          <p:spTgt spid="17"/>
                                        </p:tgtEl>
                                        <p:attrNameLst>
                                          <p:attrName>r</p:attrName>
                                        </p:attrNameLst>
                                      </p:cBhvr>
                                    </p:animRot>
                                  </p:childTnLst>
                                </p:cTn>
                              </p:par>
                            </p:childTnLst>
                          </p:cTn>
                        </p:par>
                        <p:par>
                          <p:cTn id="55" fill="hold">
                            <p:stCondLst>
                              <p:cond delay="4875"/>
                            </p:stCondLst>
                            <p:childTnLst>
                              <p:par>
                                <p:cTn id="56" presetID="56" presetClass="entr" presetSubtype="0" fill="hold" grpId="0" nodeType="afterEffect">
                                  <p:stCondLst>
                                    <p:cond delay="0"/>
                                  </p:stCondLst>
                                  <p:iterate type="lt">
                                    <p:tmPct val="10000"/>
                                  </p:iterate>
                                  <p:childTnLst>
                                    <p:set>
                                      <p:cBhvr>
                                        <p:cTn id="57" dur="1" fill="hold">
                                          <p:stCondLst>
                                            <p:cond delay="0"/>
                                          </p:stCondLst>
                                        </p:cTn>
                                        <p:tgtEl>
                                          <p:spTgt spid="14"/>
                                        </p:tgtEl>
                                        <p:attrNameLst>
                                          <p:attrName>style.visibility</p:attrName>
                                        </p:attrNameLst>
                                      </p:cBhvr>
                                      <p:to>
                                        <p:strVal val="visible"/>
                                      </p:to>
                                    </p:set>
                                    <p:anim by="(-#ppt_w*2)" calcmode="lin" valueType="num">
                                      <p:cBhvr rctx="PPT">
                                        <p:cTn id="58" dur="75" autoRev="1" fill="hold">
                                          <p:stCondLst>
                                            <p:cond delay="0"/>
                                          </p:stCondLst>
                                        </p:cTn>
                                        <p:tgtEl>
                                          <p:spTgt spid="14"/>
                                        </p:tgtEl>
                                        <p:attrNameLst>
                                          <p:attrName>ppt_w</p:attrName>
                                        </p:attrNameLst>
                                      </p:cBhvr>
                                    </p:anim>
                                    <p:anim by="(#ppt_w*0.50)" calcmode="lin" valueType="num">
                                      <p:cBhvr>
                                        <p:cTn id="59" dur="75" decel="50000" autoRev="1" fill="hold">
                                          <p:stCondLst>
                                            <p:cond delay="0"/>
                                          </p:stCondLst>
                                        </p:cTn>
                                        <p:tgtEl>
                                          <p:spTgt spid="14"/>
                                        </p:tgtEl>
                                        <p:attrNameLst>
                                          <p:attrName>ppt_x</p:attrName>
                                        </p:attrNameLst>
                                      </p:cBhvr>
                                    </p:anim>
                                    <p:anim from="(-#ppt_h/2)" to="(#ppt_y)" calcmode="lin" valueType="num">
                                      <p:cBhvr>
                                        <p:cTn id="60" dur="150" fill="hold">
                                          <p:stCondLst>
                                            <p:cond delay="0"/>
                                          </p:stCondLst>
                                        </p:cTn>
                                        <p:tgtEl>
                                          <p:spTgt spid="14"/>
                                        </p:tgtEl>
                                        <p:attrNameLst>
                                          <p:attrName>ppt_y</p:attrName>
                                        </p:attrNameLst>
                                      </p:cBhvr>
                                    </p:anim>
                                    <p:animRot by="21600000">
                                      <p:cBhvr>
                                        <p:cTn id="61" dur="150" fill="hold">
                                          <p:stCondLst>
                                            <p:cond delay="0"/>
                                          </p:stCondLst>
                                        </p:cTn>
                                        <p:tgtEl>
                                          <p:spTgt spid="14"/>
                                        </p:tgtEl>
                                        <p:attrNameLst>
                                          <p:attrName>r</p:attrName>
                                        </p:attrNameLst>
                                      </p:cBhvr>
                                    </p:animRot>
                                  </p:childTnLst>
                                </p:cTn>
                              </p:par>
                              <p:par>
                                <p:cTn id="62" presetID="56" presetClass="entr" presetSubtype="0" fill="hold" grpId="0" nodeType="withEffect">
                                  <p:stCondLst>
                                    <p:cond delay="0"/>
                                  </p:stCondLst>
                                  <p:iterate type="lt">
                                    <p:tmPct val="10000"/>
                                  </p:iterate>
                                  <p:childTnLst>
                                    <p:set>
                                      <p:cBhvr>
                                        <p:cTn id="63" dur="1" fill="hold">
                                          <p:stCondLst>
                                            <p:cond delay="0"/>
                                          </p:stCondLst>
                                        </p:cTn>
                                        <p:tgtEl>
                                          <p:spTgt spid="18"/>
                                        </p:tgtEl>
                                        <p:attrNameLst>
                                          <p:attrName>style.visibility</p:attrName>
                                        </p:attrNameLst>
                                      </p:cBhvr>
                                      <p:to>
                                        <p:strVal val="visible"/>
                                      </p:to>
                                    </p:set>
                                    <p:anim by="(-#ppt_w*2)" calcmode="lin" valueType="num">
                                      <p:cBhvr rctx="PPT">
                                        <p:cTn id="64" dur="250" autoRev="1" fill="hold">
                                          <p:stCondLst>
                                            <p:cond delay="0"/>
                                          </p:stCondLst>
                                        </p:cTn>
                                        <p:tgtEl>
                                          <p:spTgt spid="18"/>
                                        </p:tgtEl>
                                        <p:attrNameLst>
                                          <p:attrName>ppt_w</p:attrName>
                                        </p:attrNameLst>
                                      </p:cBhvr>
                                    </p:anim>
                                    <p:anim by="(#ppt_w*0.50)" calcmode="lin" valueType="num">
                                      <p:cBhvr>
                                        <p:cTn id="65" dur="250" decel="50000" autoRev="1" fill="hold">
                                          <p:stCondLst>
                                            <p:cond delay="0"/>
                                          </p:stCondLst>
                                        </p:cTn>
                                        <p:tgtEl>
                                          <p:spTgt spid="18"/>
                                        </p:tgtEl>
                                        <p:attrNameLst>
                                          <p:attrName>ppt_x</p:attrName>
                                        </p:attrNameLst>
                                      </p:cBhvr>
                                    </p:anim>
                                    <p:anim from="(-#ppt_h/2)" to="(#ppt_y)" calcmode="lin" valueType="num">
                                      <p:cBhvr>
                                        <p:cTn id="66" dur="500" fill="hold">
                                          <p:stCondLst>
                                            <p:cond delay="0"/>
                                          </p:stCondLst>
                                        </p:cTn>
                                        <p:tgtEl>
                                          <p:spTgt spid="18"/>
                                        </p:tgtEl>
                                        <p:attrNameLst>
                                          <p:attrName>ppt_y</p:attrName>
                                        </p:attrNameLst>
                                      </p:cBhvr>
                                    </p:anim>
                                    <p:animRot by="21600000">
                                      <p:cBhvr>
                                        <p:cTn id="67" dur="500" fill="hold">
                                          <p:stCondLst>
                                            <p:cond delay="0"/>
                                          </p:stCondLst>
                                        </p:cTn>
                                        <p:tgtEl>
                                          <p:spTgt spid="18"/>
                                        </p:tgtEl>
                                        <p:attrNameLst>
                                          <p:attrName>r</p:attrName>
                                        </p:attrNameLst>
                                      </p:cBhvr>
                                    </p:animRot>
                                  </p:childTnLst>
                                </p:cTn>
                              </p:par>
                              <p:par>
                                <p:cTn id="68" presetID="47" presetClass="entr" presetSubtype="0"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750"/>
                                        <p:tgtEl>
                                          <p:spTgt spid="13"/>
                                        </p:tgtEl>
                                      </p:cBhvr>
                                    </p:animEffect>
                                    <p:anim calcmode="lin" valueType="num">
                                      <p:cBhvr>
                                        <p:cTn id="71" dur="750" fill="hold"/>
                                        <p:tgtEl>
                                          <p:spTgt spid="13"/>
                                        </p:tgtEl>
                                        <p:attrNameLst>
                                          <p:attrName>ppt_x</p:attrName>
                                        </p:attrNameLst>
                                      </p:cBhvr>
                                      <p:tavLst>
                                        <p:tav tm="0">
                                          <p:val>
                                            <p:strVal val="#ppt_x"/>
                                          </p:val>
                                        </p:tav>
                                        <p:tav tm="100000">
                                          <p:val>
                                            <p:strVal val="#ppt_x"/>
                                          </p:val>
                                        </p:tav>
                                      </p:tavLst>
                                    </p:anim>
                                    <p:anim calcmode="lin" valueType="num">
                                      <p:cBhvr>
                                        <p:cTn id="72" dur="750" fill="hold"/>
                                        <p:tgtEl>
                                          <p:spTgt spid="1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750"/>
                                        <p:tgtEl>
                                          <p:spTgt spid="19"/>
                                        </p:tgtEl>
                                      </p:cBhvr>
                                    </p:animEffect>
                                    <p:anim calcmode="lin" valueType="num">
                                      <p:cBhvr>
                                        <p:cTn id="76" dur="750" fill="hold"/>
                                        <p:tgtEl>
                                          <p:spTgt spid="19"/>
                                        </p:tgtEl>
                                        <p:attrNameLst>
                                          <p:attrName>ppt_x</p:attrName>
                                        </p:attrNameLst>
                                      </p:cBhvr>
                                      <p:tavLst>
                                        <p:tav tm="0">
                                          <p:val>
                                            <p:strVal val="#ppt_x"/>
                                          </p:val>
                                        </p:tav>
                                        <p:tav tm="100000">
                                          <p:val>
                                            <p:strVal val="#ppt_x"/>
                                          </p:val>
                                        </p:tav>
                                      </p:tavLst>
                                    </p:anim>
                                    <p:anim calcmode="lin" valueType="num">
                                      <p:cBhvr>
                                        <p:cTn id="77" dur="7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4" grpId="0"/>
      <p:bldP spid="16"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7BB0DC04-E023-413C-9D0E-AD54BF55A217}"/>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35" name="矩形 34">
            <a:extLst>
              <a:ext uri="{FF2B5EF4-FFF2-40B4-BE49-F238E27FC236}">
                <a16:creationId xmlns="" xmlns:a16="http://schemas.microsoft.com/office/drawing/2014/main" id="{40C4EFD1-70AF-4907-BE48-DD0D18765BDE}"/>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1">
            <a:extLst>
              <a:ext uri="{FF2B5EF4-FFF2-40B4-BE49-F238E27FC236}">
                <a16:creationId xmlns="" xmlns:a16="http://schemas.microsoft.com/office/drawing/2014/main" id="{0F45FDDC-FABB-4661-AE6C-E7C0B4E7120E}"/>
              </a:ext>
            </a:extLst>
          </p:cNvPr>
          <p:cNvSpPr/>
          <p:nvPr/>
        </p:nvSpPr>
        <p:spPr>
          <a:xfrm rot="16200000">
            <a:off x="6443492" y="640532"/>
            <a:ext cx="660400" cy="3206750"/>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41" name="文本框 4">
            <a:extLst>
              <a:ext uri="{FF2B5EF4-FFF2-40B4-BE49-F238E27FC236}">
                <a16:creationId xmlns="" xmlns:a16="http://schemas.microsoft.com/office/drawing/2014/main" id="{5C861469-0532-459E-A5C0-F23874262876}"/>
              </a:ext>
            </a:extLst>
          </p:cNvPr>
          <p:cNvSpPr txBox="1">
            <a:spLocks noChangeArrowheads="1"/>
          </p:cNvSpPr>
          <p:nvPr/>
        </p:nvSpPr>
        <p:spPr bwMode="auto">
          <a:xfrm>
            <a:off x="5544474" y="2008119"/>
            <a:ext cx="387994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r>
              <a:rPr lang="zh-CN" altLang="en-US" sz="2400" dirty="0">
                <a:solidFill>
                  <a:schemeClr val="bg1"/>
                </a:solidFill>
                <a:latin typeface="华文新魏" panose="02010800040101010101" pitchFamily="2" charset="-122"/>
                <a:ea typeface="华文新魏" panose="02010800040101010101" pitchFamily="2" charset="-122"/>
              </a:rPr>
              <a:t>壹  年度工作概述</a:t>
            </a:r>
          </a:p>
        </p:txBody>
      </p:sp>
      <p:sp>
        <p:nvSpPr>
          <p:cNvPr id="42" name="圆角矩形 35">
            <a:extLst>
              <a:ext uri="{FF2B5EF4-FFF2-40B4-BE49-F238E27FC236}">
                <a16:creationId xmlns="" xmlns:a16="http://schemas.microsoft.com/office/drawing/2014/main" id="{EF4417FD-1CA4-41B1-8522-CF8A4AC9AE13}"/>
              </a:ext>
            </a:extLst>
          </p:cNvPr>
          <p:cNvSpPr/>
          <p:nvPr/>
        </p:nvSpPr>
        <p:spPr>
          <a:xfrm rot="16200000">
            <a:off x="6443492" y="1437272"/>
            <a:ext cx="660400" cy="3206750"/>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43" name="文本框 145">
            <a:extLst>
              <a:ext uri="{FF2B5EF4-FFF2-40B4-BE49-F238E27FC236}">
                <a16:creationId xmlns="" xmlns:a16="http://schemas.microsoft.com/office/drawing/2014/main" id="{E078426B-2329-49BE-AA96-291546FA7712}"/>
              </a:ext>
            </a:extLst>
          </p:cNvPr>
          <p:cNvSpPr txBox="1">
            <a:spLocks noChangeArrowheads="1"/>
          </p:cNvSpPr>
          <p:nvPr/>
        </p:nvSpPr>
        <p:spPr bwMode="auto">
          <a:xfrm>
            <a:off x="5544474" y="2790526"/>
            <a:ext cx="3879946"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r>
              <a:rPr lang="zh-CN" altLang="en-US" sz="2400" dirty="0">
                <a:solidFill>
                  <a:schemeClr val="bg1"/>
                </a:solidFill>
                <a:latin typeface="华文新魏" panose="02010800040101010101" pitchFamily="2" charset="-122"/>
                <a:ea typeface="华文新魏" panose="02010800040101010101" pitchFamily="2" charset="-122"/>
              </a:rPr>
              <a:t>贰  工作完成情况</a:t>
            </a:r>
          </a:p>
          <a:p>
            <a:endParaRPr lang="zh-CN" altLang="en-US" sz="2400" dirty="0">
              <a:solidFill>
                <a:schemeClr val="bg1"/>
              </a:solidFill>
              <a:latin typeface="华文新魏" panose="02010800040101010101" pitchFamily="2" charset="-122"/>
              <a:ea typeface="华文新魏" panose="02010800040101010101" pitchFamily="2" charset="-122"/>
            </a:endParaRPr>
          </a:p>
        </p:txBody>
      </p:sp>
      <p:sp>
        <p:nvSpPr>
          <p:cNvPr id="44" name="圆角矩形 37">
            <a:extLst>
              <a:ext uri="{FF2B5EF4-FFF2-40B4-BE49-F238E27FC236}">
                <a16:creationId xmlns="" xmlns:a16="http://schemas.microsoft.com/office/drawing/2014/main" id="{302EC626-29E5-4A7B-8DB1-F85EA16AF6E6}"/>
              </a:ext>
            </a:extLst>
          </p:cNvPr>
          <p:cNvSpPr/>
          <p:nvPr/>
        </p:nvSpPr>
        <p:spPr>
          <a:xfrm rot="16200000">
            <a:off x="6443492" y="2295300"/>
            <a:ext cx="660400" cy="3206750"/>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45" name="文本框 148">
            <a:extLst>
              <a:ext uri="{FF2B5EF4-FFF2-40B4-BE49-F238E27FC236}">
                <a16:creationId xmlns="" xmlns:a16="http://schemas.microsoft.com/office/drawing/2014/main" id="{EC293FD5-B90A-4493-8160-31FAD07C4B77}"/>
              </a:ext>
            </a:extLst>
          </p:cNvPr>
          <p:cNvSpPr txBox="1">
            <a:spLocks noChangeArrowheads="1"/>
          </p:cNvSpPr>
          <p:nvPr/>
        </p:nvSpPr>
        <p:spPr bwMode="auto">
          <a:xfrm>
            <a:off x="5544474" y="3669623"/>
            <a:ext cx="3879946"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r>
              <a:rPr lang="zh-CN" altLang="en-US" sz="2400" dirty="0">
                <a:solidFill>
                  <a:schemeClr val="bg1"/>
                </a:solidFill>
                <a:latin typeface="华文新魏" panose="02010800040101010101" pitchFamily="2" charset="-122"/>
                <a:ea typeface="华文新魏" panose="02010800040101010101" pitchFamily="2" charset="-122"/>
              </a:rPr>
              <a:t>叁  成功项目展示</a:t>
            </a:r>
          </a:p>
          <a:p>
            <a:r>
              <a:rPr lang="en-US" altLang="zh-CN" sz="2400" dirty="0">
                <a:solidFill>
                  <a:schemeClr val="bg1"/>
                </a:solidFill>
                <a:latin typeface="华文新魏" panose="02010800040101010101" pitchFamily="2" charset="-122"/>
                <a:ea typeface="华文新魏" panose="02010800040101010101" pitchFamily="2" charset="-122"/>
              </a:rPr>
              <a:t> </a:t>
            </a:r>
            <a:endParaRPr lang="zh-CN" altLang="en-US" sz="2400" dirty="0">
              <a:solidFill>
                <a:schemeClr val="bg1"/>
              </a:solidFill>
              <a:latin typeface="华文新魏" panose="02010800040101010101" pitchFamily="2" charset="-122"/>
              <a:ea typeface="华文新魏" panose="02010800040101010101" pitchFamily="2" charset="-122"/>
            </a:endParaRPr>
          </a:p>
        </p:txBody>
      </p:sp>
      <p:sp>
        <p:nvSpPr>
          <p:cNvPr id="46" name="圆角矩形 39">
            <a:extLst>
              <a:ext uri="{FF2B5EF4-FFF2-40B4-BE49-F238E27FC236}">
                <a16:creationId xmlns="" xmlns:a16="http://schemas.microsoft.com/office/drawing/2014/main" id="{994DACD6-BE51-4CC7-BDDE-35D4676AB41A}"/>
              </a:ext>
            </a:extLst>
          </p:cNvPr>
          <p:cNvSpPr/>
          <p:nvPr/>
        </p:nvSpPr>
        <p:spPr>
          <a:xfrm rot="16200000">
            <a:off x="6444286" y="3131537"/>
            <a:ext cx="658813" cy="3206750"/>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47" name="文本框 151">
            <a:extLst>
              <a:ext uri="{FF2B5EF4-FFF2-40B4-BE49-F238E27FC236}">
                <a16:creationId xmlns="" xmlns:a16="http://schemas.microsoft.com/office/drawing/2014/main" id="{88094C22-EB40-4FE5-A1B0-2EBD9C452535}"/>
              </a:ext>
            </a:extLst>
          </p:cNvPr>
          <p:cNvSpPr txBox="1">
            <a:spLocks noChangeArrowheads="1"/>
          </p:cNvSpPr>
          <p:nvPr/>
        </p:nvSpPr>
        <p:spPr bwMode="auto">
          <a:xfrm>
            <a:off x="5544474" y="4483651"/>
            <a:ext cx="387994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r>
              <a:rPr lang="zh-CN" altLang="en-US" sz="2400" dirty="0">
                <a:solidFill>
                  <a:schemeClr val="bg1"/>
                </a:solidFill>
                <a:latin typeface="华文新魏" panose="02010800040101010101" pitchFamily="2" charset="-122"/>
                <a:ea typeface="华文新魏" panose="02010800040101010101" pitchFamily="2" charset="-122"/>
              </a:rPr>
              <a:t>肆  明年工作计划</a:t>
            </a:r>
          </a:p>
        </p:txBody>
      </p:sp>
      <p:sp>
        <p:nvSpPr>
          <p:cNvPr id="48" name="MH_Others_1">
            <a:extLst>
              <a:ext uri="{FF2B5EF4-FFF2-40B4-BE49-F238E27FC236}">
                <a16:creationId xmlns="" xmlns:a16="http://schemas.microsoft.com/office/drawing/2014/main" id="{C0DF5C21-AA08-4A12-80EE-66FE34E333AA}"/>
              </a:ext>
            </a:extLst>
          </p:cNvPr>
          <p:cNvSpPr txBox="1"/>
          <p:nvPr>
            <p:custDataLst>
              <p:tags r:id="rId1"/>
            </p:custDataLst>
          </p:nvPr>
        </p:nvSpPr>
        <p:spPr>
          <a:xfrm>
            <a:off x="3417096" y="1153213"/>
            <a:ext cx="1015663" cy="3222676"/>
          </a:xfrm>
          <a:prstGeom prst="rect">
            <a:avLst/>
          </a:prstGeom>
          <a:noFill/>
        </p:spPr>
        <p:txBody>
          <a:bodyPr vert="eaVert" wrap="square" lIns="0" tIns="0" rIns="0" bIns="0" anchor="ctr">
            <a:spAutoFit/>
          </a:bodyPr>
          <a:lstStyle/>
          <a:p>
            <a:pPr algn="ctr" eaLnBrk="1" hangingPunct="1">
              <a:defRPr/>
            </a:pPr>
            <a:r>
              <a:rPr lang="zh-CN" altLang="en-US" sz="66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目</a:t>
            </a:r>
            <a:r>
              <a:rPr lang="en-US" altLang="zh-CN" sz="66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 </a:t>
            </a:r>
            <a:r>
              <a:rPr lang="zh-CN" altLang="en-US" sz="66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录</a:t>
            </a:r>
          </a:p>
        </p:txBody>
      </p:sp>
      <p:sp>
        <p:nvSpPr>
          <p:cNvPr id="49" name="MH_Others_2">
            <a:extLst>
              <a:ext uri="{FF2B5EF4-FFF2-40B4-BE49-F238E27FC236}">
                <a16:creationId xmlns="" xmlns:a16="http://schemas.microsoft.com/office/drawing/2014/main" id="{10126D44-2E30-47A7-A5D3-580FE879395A}"/>
              </a:ext>
            </a:extLst>
          </p:cNvPr>
          <p:cNvSpPr txBox="1"/>
          <p:nvPr>
            <p:custDataLst>
              <p:tags r:id="rId2"/>
            </p:custDataLst>
          </p:nvPr>
        </p:nvSpPr>
        <p:spPr>
          <a:xfrm rot="5400000">
            <a:off x="3449001" y="2904567"/>
            <a:ext cx="2151063" cy="338554"/>
          </a:xfrm>
          <a:prstGeom prst="rect">
            <a:avLst/>
          </a:prstGeom>
          <a:noFill/>
        </p:spPr>
        <p:txBody>
          <a:bodyPr lIns="0" tIns="0" rIns="0" bIns="0">
            <a:spAutoFit/>
          </a:bodyPr>
          <a:lstStyle/>
          <a:p>
            <a:pPr algn="ctr" eaLnBrk="1" hangingPunct="1">
              <a:defRPr/>
            </a:pPr>
            <a:r>
              <a:rPr lang="en-US" altLang="zh-CN" sz="22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CONTENTS</a:t>
            </a:r>
            <a:endParaRPr lang="zh-CN" altLang="en-US" sz="22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endParaRPr>
          </a:p>
        </p:txBody>
      </p:sp>
      <p:pic>
        <p:nvPicPr>
          <p:cNvPr id="50" name="图片 49">
            <a:extLst>
              <a:ext uri="{FF2B5EF4-FFF2-40B4-BE49-F238E27FC236}">
                <a16:creationId xmlns="" xmlns:a16="http://schemas.microsoft.com/office/drawing/2014/main" id="{463612C1-5224-4030-9551-56F886AA6872}"/>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920830" y="2574107"/>
            <a:ext cx="720107" cy="855311"/>
          </a:xfrm>
          <a:prstGeom prst="rect">
            <a:avLst/>
          </a:prstGeom>
        </p:spPr>
      </p:pic>
      <p:pic>
        <p:nvPicPr>
          <p:cNvPr id="51" name="图片 50">
            <a:extLst>
              <a:ext uri="{FF2B5EF4-FFF2-40B4-BE49-F238E27FC236}">
                <a16:creationId xmlns="" xmlns:a16="http://schemas.microsoft.com/office/drawing/2014/main" id="{E88AC6AE-EDCC-4658-8EC3-08CE25588280}"/>
              </a:ext>
            </a:extLst>
          </p:cNvPr>
          <p:cNvPicPr>
            <a:picLocks noChangeAspect="1"/>
          </p:cNvPicPr>
          <p:nvPr/>
        </p:nvPicPr>
        <p:blipFill>
          <a:blip r:embed="rId7">
            <a:extLst>
              <a:ext uri="{28A0092B-C50C-407E-A947-70E740481C1C}">
                <a14:useLocalDpi xmlns:a14="http://schemas.microsoft.com/office/drawing/2010/main" xmlns=""/>
              </a:ext>
            </a:extLst>
          </a:blip>
          <a:stretch>
            <a:fillRect/>
          </a:stretch>
        </p:blipFill>
        <p:spPr>
          <a:xfrm>
            <a:off x="8547211" y="3477723"/>
            <a:ext cx="3119043" cy="3119043"/>
          </a:xfrm>
          <a:prstGeom prst="rect">
            <a:avLst/>
          </a:prstGeom>
        </p:spPr>
      </p:pic>
      <p:pic>
        <p:nvPicPr>
          <p:cNvPr id="52" name="图片 51">
            <a:extLst>
              <a:ext uri="{FF2B5EF4-FFF2-40B4-BE49-F238E27FC236}">
                <a16:creationId xmlns="" xmlns:a16="http://schemas.microsoft.com/office/drawing/2014/main" id="{DABCF68F-9B51-43A3-8D49-B7414AC125BD}"/>
              </a:ext>
            </a:extLst>
          </p:cNvPr>
          <p:cNvPicPr>
            <a:picLocks noChangeAspect="1"/>
          </p:cNvPicPr>
          <p:nvPr/>
        </p:nvPicPr>
        <p:blipFill>
          <a:blip r:embed="rId8" cstate="screen">
            <a:extLst>
              <a:ext uri="{BEBA8EAE-BF5A-486C-A8C5-ECC9F3942E4B}">
                <a14:imgProps xmlns:a14="http://schemas.microsoft.com/office/drawing/2010/main" xmlns="">
                  <a14:imgLayer r:embed="rId9">
                    <a14:imgEffect>
                      <a14:sharpenSoften amount="50000"/>
                    </a14:imgEffect>
                  </a14:imgLayer>
                </a14:imgProps>
              </a:ext>
              <a:ext uri="{28A0092B-C50C-407E-A947-70E740481C1C}">
                <a14:useLocalDpi xmlns:a14="http://schemas.microsoft.com/office/drawing/2010/main" xmlns=""/>
              </a:ext>
            </a:extLst>
          </a:blip>
          <a:stretch>
            <a:fillRect/>
          </a:stretch>
        </p:blipFill>
        <p:spPr>
          <a:xfrm>
            <a:off x="579242" y="674501"/>
            <a:ext cx="2988898" cy="1494450"/>
          </a:xfrm>
          <a:prstGeom prst="rect">
            <a:avLst/>
          </a:prstGeom>
        </p:spPr>
      </p:pic>
    </p:spTree>
    <p:extLst>
      <p:ext uri="{BB962C8B-B14F-4D97-AF65-F5344CB8AC3E}">
        <p14:creationId xmlns:p14="http://schemas.microsoft.com/office/powerpoint/2010/main" xmlns="" val="751631942"/>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1000" fill="hold"/>
                                        <p:tgtEl>
                                          <p:spTgt spid="35"/>
                                        </p:tgtEl>
                                        <p:attrNameLst>
                                          <p:attrName>ppt_w</p:attrName>
                                        </p:attrNameLst>
                                      </p:cBhvr>
                                      <p:tavLst>
                                        <p:tav tm="0">
                                          <p:val>
                                            <p:fltVal val="0"/>
                                          </p:val>
                                        </p:tav>
                                        <p:tav tm="100000">
                                          <p:val>
                                            <p:strVal val="#ppt_w"/>
                                          </p:val>
                                        </p:tav>
                                      </p:tavLst>
                                    </p:anim>
                                    <p:anim calcmode="lin" valueType="num">
                                      <p:cBhvr>
                                        <p:cTn id="12" dur="1000" fill="hold"/>
                                        <p:tgtEl>
                                          <p:spTgt spid="35"/>
                                        </p:tgtEl>
                                        <p:attrNameLst>
                                          <p:attrName>ppt_h</p:attrName>
                                        </p:attrNameLst>
                                      </p:cBhvr>
                                      <p:tavLst>
                                        <p:tav tm="0">
                                          <p:val>
                                            <p:fltVal val="0"/>
                                          </p:val>
                                        </p:tav>
                                        <p:tav tm="100000">
                                          <p:val>
                                            <p:strVal val="#ppt_h"/>
                                          </p:val>
                                        </p:tav>
                                      </p:tavLst>
                                    </p:anim>
                                    <p:animEffect transition="in" filter="fade">
                                      <p:cBhvr>
                                        <p:cTn id="13" dur="1000"/>
                                        <p:tgtEl>
                                          <p:spTgt spid="35"/>
                                        </p:tgtEl>
                                      </p:cBhvr>
                                    </p:animEffect>
                                  </p:childTnLst>
                                </p:cTn>
                              </p:par>
                            </p:childTnLst>
                          </p:cTn>
                        </p:par>
                        <p:par>
                          <p:cTn id="14" fill="hold">
                            <p:stCondLst>
                              <p:cond delay="1750"/>
                            </p:stCondLst>
                            <p:childTnLst>
                              <p:par>
                                <p:cTn id="15" presetID="2" presetClass="entr" presetSubtype="6"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fill="hold"/>
                                        <p:tgtEl>
                                          <p:spTgt spid="52"/>
                                        </p:tgtEl>
                                        <p:attrNameLst>
                                          <p:attrName>ppt_x</p:attrName>
                                        </p:attrNameLst>
                                      </p:cBhvr>
                                      <p:tavLst>
                                        <p:tav tm="0">
                                          <p:val>
                                            <p:strVal val="1+#ppt_w/2"/>
                                          </p:val>
                                        </p:tav>
                                        <p:tav tm="100000">
                                          <p:val>
                                            <p:strVal val="#ppt_x"/>
                                          </p:val>
                                        </p:tav>
                                      </p:tavLst>
                                    </p:anim>
                                    <p:anim calcmode="lin" valueType="num">
                                      <p:cBhvr additive="base">
                                        <p:cTn id="18" dur="500" fill="hold"/>
                                        <p:tgtEl>
                                          <p:spTgt spid="52"/>
                                        </p:tgtEl>
                                        <p:attrNameLst>
                                          <p:attrName>ppt_y</p:attrName>
                                        </p:attrNameLst>
                                      </p:cBhvr>
                                      <p:tavLst>
                                        <p:tav tm="0">
                                          <p:val>
                                            <p:strVal val="1+#ppt_h/2"/>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750"/>
                                        <p:tgtEl>
                                          <p:spTgt spid="51"/>
                                        </p:tgtEl>
                                      </p:cBhvr>
                                    </p:animEffect>
                                    <p:anim calcmode="lin" valueType="num">
                                      <p:cBhvr>
                                        <p:cTn id="22" dur="750" fill="hold"/>
                                        <p:tgtEl>
                                          <p:spTgt spid="51"/>
                                        </p:tgtEl>
                                        <p:attrNameLst>
                                          <p:attrName>ppt_x</p:attrName>
                                        </p:attrNameLst>
                                      </p:cBhvr>
                                      <p:tavLst>
                                        <p:tav tm="0">
                                          <p:val>
                                            <p:strVal val="#ppt_x"/>
                                          </p:val>
                                        </p:tav>
                                        <p:tav tm="100000">
                                          <p:val>
                                            <p:strVal val="#ppt_x"/>
                                          </p:val>
                                        </p:tav>
                                      </p:tavLst>
                                    </p:anim>
                                    <p:anim calcmode="lin" valueType="num">
                                      <p:cBhvr>
                                        <p:cTn id="23" dur="750" fill="hold"/>
                                        <p:tgtEl>
                                          <p:spTgt spid="51"/>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48"/>
                                        </p:tgtEl>
                                        <p:attrNameLst>
                                          <p:attrName>style.visibility</p:attrName>
                                        </p:attrNameLst>
                                      </p:cBhvr>
                                      <p:to>
                                        <p:strVal val="visible"/>
                                      </p:to>
                                    </p:set>
                                    <p:anim by="(-#ppt_w*2)" calcmode="lin" valueType="num">
                                      <p:cBhvr rctx="PPT">
                                        <p:cTn id="27" dur="500" autoRev="1" fill="hold">
                                          <p:stCondLst>
                                            <p:cond delay="0"/>
                                          </p:stCondLst>
                                        </p:cTn>
                                        <p:tgtEl>
                                          <p:spTgt spid="48"/>
                                        </p:tgtEl>
                                        <p:attrNameLst>
                                          <p:attrName>ppt_w</p:attrName>
                                        </p:attrNameLst>
                                      </p:cBhvr>
                                    </p:anim>
                                    <p:anim by="(#ppt_w*0.50)" calcmode="lin" valueType="num">
                                      <p:cBhvr>
                                        <p:cTn id="28" dur="500" decel="50000" autoRev="1" fill="hold">
                                          <p:stCondLst>
                                            <p:cond delay="0"/>
                                          </p:stCondLst>
                                        </p:cTn>
                                        <p:tgtEl>
                                          <p:spTgt spid="48"/>
                                        </p:tgtEl>
                                        <p:attrNameLst>
                                          <p:attrName>ppt_x</p:attrName>
                                        </p:attrNameLst>
                                      </p:cBhvr>
                                    </p:anim>
                                    <p:anim from="(-#ppt_h/2)" to="(#ppt_y)" calcmode="lin" valueType="num">
                                      <p:cBhvr>
                                        <p:cTn id="29" dur="1000" fill="hold">
                                          <p:stCondLst>
                                            <p:cond delay="0"/>
                                          </p:stCondLst>
                                        </p:cTn>
                                        <p:tgtEl>
                                          <p:spTgt spid="48"/>
                                        </p:tgtEl>
                                        <p:attrNameLst>
                                          <p:attrName>ppt_y</p:attrName>
                                        </p:attrNameLst>
                                      </p:cBhvr>
                                    </p:anim>
                                    <p:animRot by="21600000">
                                      <p:cBhvr>
                                        <p:cTn id="30" dur="1000" fill="hold">
                                          <p:stCondLst>
                                            <p:cond delay="0"/>
                                          </p:stCondLst>
                                        </p:cTn>
                                        <p:tgtEl>
                                          <p:spTgt spid="48"/>
                                        </p:tgtEl>
                                        <p:attrNameLst>
                                          <p:attrName>r</p:attrName>
                                        </p:attrNameLst>
                                      </p:cBhvr>
                                    </p:animRot>
                                  </p:childTnLst>
                                </p:cTn>
                              </p:par>
                              <p:par>
                                <p:cTn id="31" presetID="56" presetClass="entr" presetSubtype="0" fill="hold" grpId="0" nodeType="withEffect">
                                  <p:stCondLst>
                                    <p:cond delay="0"/>
                                  </p:stCondLst>
                                  <p:iterate type="lt">
                                    <p:tmPct val="10000"/>
                                  </p:iterate>
                                  <p:childTnLst>
                                    <p:set>
                                      <p:cBhvr>
                                        <p:cTn id="32" dur="1" fill="hold">
                                          <p:stCondLst>
                                            <p:cond delay="0"/>
                                          </p:stCondLst>
                                        </p:cTn>
                                        <p:tgtEl>
                                          <p:spTgt spid="49"/>
                                        </p:tgtEl>
                                        <p:attrNameLst>
                                          <p:attrName>style.visibility</p:attrName>
                                        </p:attrNameLst>
                                      </p:cBhvr>
                                      <p:to>
                                        <p:strVal val="visible"/>
                                      </p:to>
                                    </p:set>
                                    <p:anim by="(-#ppt_w*2)" calcmode="lin" valueType="num">
                                      <p:cBhvr rctx="PPT">
                                        <p:cTn id="33" dur="500" autoRev="1" fill="hold">
                                          <p:stCondLst>
                                            <p:cond delay="0"/>
                                          </p:stCondLst>
                                        </p:cTn>
                                        <p:tgtEl>
                                          <p:spTgt spid="49"/>
                                        </p:tgtEl>
                                        <p:attrNameLst>
                                          <p:attrName>ppt_w</p:attrName>
                                        </p:attrNameLst>
                                      </p:cBhvr>
                                    </p:anim>
                                    <p:anim by="(#ppt_w*0.50)" calcmode="lin" valueType="num">
                                      <p:cBhvr>
                                        <p:cTn id="34" dur="500" decel="50000" autoRev="1" fill="hold">
                                          <p:stCondLst>
                                            <p:cond delay="0"/>
                                          </p:stCondLst>
                                        </p:cTn>
                                        <p:tgtEl>
                                          <p:spTgt spid="49"/>
                                        </p:tgtEl>
                                        <p:attrNameLst>
                                          <p:attrName>ppt_x</p:attrName>
                                        </p:attrNameLst>
                                      </p:cBhvr>
                                    </p:anim>
                                    <p:anim from="(-#ppt_h/2)" to="(#ppt_y)" calcmode="lin" valueType="num">
                                      <p:cBhvr>
                                        <p:cTn id="35" dur="1000" fill="hold">
                                          <p:stCondLst>
                                            <p:cond delay="0"/>
                                          </p:stCondLst>
                                        </p:cTn>
                                        <p:tgtEl>
                                          <p:spTgt spid="49"/>
                                        </p:tgtEl>
                                        <p:attrNameLst>
                                          <p:attrName>ppt_y</p:attrName>
                                        </p:attrNameLst>
                                      </p:cBhvr>
                                    </p:anim>
                                    <p:animRot by="21600000">
                                      <p:cBhvr>
                                        <p:cTn id="36" dur="1000" fill="hold">
                                          <p:stCondLst>
                                            <p:cond delay="0"/>
                                          </p:stCondLst>
                                        </p:cTn>
                                        <p:tgtEl>
                                          <p:spTgt spid="49"/>
                                        </p:tgtEl>
                                        <p:attrNameLst>
                                          <p:attrName>r</p:attrName>
                                        </p:attrNameLst>
                                      </p:cBhvr>
                                    </p:animRot>
                                  </p:childTnLst>
                                </p:cTn>
                              </p:par>
                              <p:par>
                                <p:cTn id="37" presetID="47" presetClass="entr" presetSubtype="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750"/>
                                        <p:tgtEl>
                                          <p:spTgt spid="50"/>
                                        </p:tgtEl>
                                      </p:cBhvr>
                                    </p:animEffect>
                                    <p:anim calcmode="lin" valueType="num">
                                      <p:cBhvr>
                                        <p:cTn id="40" dur="750" fill="hold"/>
                                        <p:tgtEl>
                                          <p:spTgt spid="50"/>
                                        </p:tgtEl>
                                        <p:attrNameLst>
                                          <p:attrName>ppt_x</p:attrName>
                                        </p:attrNameLst>
                                      </p:cBhvr>
                                      <p:tavLst>
                                        <p:tav tm="0">
                                          <p:val>
                                            <p:strVal val="#ppt_x"/>
                                          </p:val>
                                        </p:tav>
                                        <p:tav tm="100000">
                                          <p:val>
                                            <p:strVal val="#ppt_x"/>
                                          </p:val>
                                        </p:tav>
                                      </p:tavLst>
                                    </p:anim>
                                    <p:anim calcmode="lin" valueType="num">
                                      <p:cBhvr>
                                        <p:cTn id="41" dur="750" fill="hold"/>
                                        <p:tgtEl>
                                          <p:spTgt spid="50"/>
                                        </p:tgtEl>
                                        <p:attrNameLst>
                                          <p:attrName>ppt_y</p:attrName>
                                        </p:attrNameLst>
                                      </p:cBhvr>
                                      <p:tavLst>
                                        <p:tav tm="0">
                                          <p:val>
                                            <p:strVal val="#ppt_y-.1"/>
                                          </p:val>
                                        </p:tav>
                                        <p:tav tm="100000">
                                          <p:val>
                                            <p:strVal val="#ppt_y"/>
                                          </p:val>
                                        </p:tav>
                                      </p:tavLst>
                                    </p:anim>
                                  </p:childTnLst>
                                </p:cTn>
                              </p:par>
                            </p:childTnLst>
                          </p:cTn>
                        </p:par>
                        <p:par>
                          <p:cTn id="42" fill="hold">
                            <p:stCondLst>
                              <p:cond delay="4200"/>
                            </p:stCondLst>
                            <p:childTnLst>
                              <p:par>
                                <p:cTn id="43" presetID="2" presetClass="entr" presetSubtype="4" fill="hold" grpId="0"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250" fill="hold"/>
                                        <p:tgtEl>
                                          <p:spTgt spid="40"/>
                                        </p:tgtEl>
                                        <p:attrNameLst>
                                          <p:attrName>ppt_x</p:attrName>
                                        </p:attrNameLst>
                                      </p:cBhvr>
                                      <p:tavLst>
                                        <p:tav tm="0">
                                          <p:val>
                                            <p:strVal val="#ppt_x"/>
                                          </p:val>
                                        </p:tav>
                                        <p:tav tm="100000">
                                          <p:val>
                                            <p:strVal val="#ppt_x"/>
                                          </p:val>
                                        </p:tav>
                                      </p:tavLst>
                                    </p:anim>
                                    <p:anim calcmode="lin" valueType="num">
                                      <p:cBhvr additive="base">
                                        <p:cTn id="46" dur="250" fill="hold"/>
                                        <p:tgtEl>
                                          <p:spTgt spid="40"/>
                                        </p:tgtEl>
                                        <p:attrNameLst>
                                          <p:attrName>ppt_y</p:attrName>
                                        </p:attrNameLst>
                                      </p:cBhvr>
                                      <p:tavLst>
                                        <p:tav tm="0">
                                          <p:val>
                                            <p:strVal val="1+#ppt_h/2"/>
                                          </p:val>
                                        </p:tav>
                                        <p:tav tm="100000">
                                          <p:val>
                                            <p:strVal val="#ppt_y"/>
                                          </p:val>
                                        </p:tav>
                                      </p:tavLst>
                                    </p:anim>
                                  </p:childTnLst>
                                </p:cTn>
                              </p:par>
                            </p:childTnLst>
                          </p:cTn>
                        </p:par>
                        <p:par>
                          <p:cTn id="47" fill="hold">
                            <p:stCondLst>
                              <p:cond delay="4450"/>
                            </p:stCondLst>
                            <p:childTnLst>
                              <p:par>
                                <p:cTn id="48" presetID="2" presetClass="entr" presetSubtype="4"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additive="base">
                                        <p:cTn id="50" dur="250" fill="hold"/>
                                        <p:tgtEl>
                                          <p:spTgt spid="41"/>
                                        </p:tgtEl>
                                        <p:attrNameLst>
                                          <p:attrName>ppt_x</p:attrName>
                                        </p:attrNameLst>
                                      </p:cBhvr>
                                      <p:tavLst>
                                        <p:tav tm="0">
                                          <p:val>
                                            <p:strVal val="#ppt_x"/>
                                          </p:val>
                                        </p:tav>
                                        <p:tav tm="100000">
                                          <p:val>
                                            <p:strVal val="#ppt_x"/>
                                          </p:val>
                                        </p:tav>
                                      </p:tavLst>
                                    </p:anim>
                                    <p:anim calcmode="lin" valueType="num">
                                      <p:cBhvr additive="base">
                                        <p:cTn id="51" dur="250" fill="hold"/>
                                        <p:tgtEl>
                                          <p:spTgt spid="41"/>
                                        </p:tgtEl>
                                        <p:attrNameLst>
                                          <p:attrName>ppt_y</p:attrName>
                                        </p:attrNameLst>
                                      </p:cBhvr>
                                      <p:tavLst>
                                        <p:tav tm="0">
                                          <p:val>
                                            <p:strVal val="1+#ppt_h/2"/>
                                          </p:val>
                                        </p:tav>
                                        <p:tav tm="100000">
                                          <p:val>
                                            <p:strVal val="#ppt_y"/>
                                          </p:val>
                                        </p:tav>
                                      </p:tavLst>
                                    </p:anim>
                                  </p:childTnLst>
                                </p:cTn>
                              </p:par>
                            </p:childTnLst>
                          </p:cTn>
                        </p:par>
                        <p:par>
                          <p:cTn id="52" fill="hold">
                            <p:stCondLst>
                              <p:cond delay="4700"/>
                            </p:stCondLst>
                            <p:childTnLst>
                              <p:par>
                                <p:cTn id="53" presetID="2" presetClass="entr" presetSubtype="4"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250" fill="hold"/>
                                        <p:tgtEl>
                                          <p:spTgt spid="42"/>
                                        </p:tgtEl>
                                        <p:attrNameLst>
                                          <p:attrName>ppt_x</p:attrName>
                                        </p:attrNameLst>
                                      </p:cBhvr>
                                      <p:tavLst>
                                        <p:tav tm="0">
                                          <p:val>
                                            <p:strVal val="#ppt_x"/>
                                          </p:val>
                                        </p:tav>
                                        <p:tav tm="100000">
                                          <p:val>
                                            <p:strVal val="#ppt_x"/>
                                          </p:val>
                                        </p:tav>
                                      </p:tavLst>
                                    </p:anim>
                                    <p:anim calcmode="lin" valueType="num">
                                      <p:cBhvr additive="base">
                                        <p:cTn id="56" dur="250" fill="hold"/>
                                        <p:tgtEl>
                                          <p:spTgt spid="42"/>
                                        </p:tgtEl>
                                        <p:attrNameLst>
                                          <p:attrName>ppt_y</p:attrName>
                                        </p:attrNameLst>
                                      </p:cBhvr>
                                      <p:tavLst>
                                        <p:tav tm="0">
                                          <p:val>
                                            <p:strVal val="1+#ppt_h/2"/>
                                          </p:val>
                                        </p:tav>
                                        <p:tav tm="100000">
                                          <p:val>
                                            <p:strVal val="#ppt_y"/>
                                          </p:val>
                                        </p:tav>
                                      </p:tavLst>
                                    </p:anim>
                                  </p:childTnLst>
                                </p:cTn>
                              </p:par>
                            </p:childTnLst>
                          </p:cTn>
                        </p:par>
                        <p:par>
                          <p:cTn id="57" fill="hold">
                            <p:stCondLst>
                              <p:cond delay="4950"/>
                            </p:stCondLst>
                            <p:childTnLst>
                              <p:par>
                                <p:cTn id="58" presetID="2" presetClass="entr" presetSubtype="4" fill="hold" grpId="0"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250" fill="hold"/>
                                        <p:tgtEl>
                                          <p:spTgt spid="43"/>
                                        </p:tgtEl>
                                        <p:attrNameLst>
                                          <p:attrName>ppt_x</p:attrName>
                                        </p:attrNameLst>
                                      </p:cBhvr>
                                      <p:tavLst>
                                        <p:tav tm="0">
                                          <p:val>
                                            <p:strVal val="#ppt_x"/>
                                          </p:val>
                                        </p:tav>
                                        <p:tav tm="100000">
                                          <p:val>
                                            <p:strVal val="#ppt_x"/>
                                          </p:val>
                                        </p:tav>
                                      </p:tavLst>
                                    </p:anim>
                                    <p:anim calcmode="lin" valueType="num">
                                      <p:cBhvr additive="base">
                                        <p:cTn id="61" dur="250" fill="hold"/>
                                        <p:tgtEl>
                                          <p:spTgt spid="43"/>
                                        </p:tgtEl>
                                        <p:attrNameLst>
                                          <p:attrName>ppt_y</p:attrName>
                                        </p:attrNameLst>
                                      </p:cBhvr>
                                      <p:tavLst>
                                        <p:tav tm="0">
                                          <p:val>
                                            <p:strVal val="1+#ppt_h/2"/>
                                          </p:val>
                                        </p:tav>
                                        <p:tav tm="100000">
                                          <p:val>
                                            <p:strVal val="#ppt_y"/>
                                          </p:val>
                                        </p:tav>
                                      </p:tavLst>
                                    </p:anim>
                                  </p:childTnLst>
                                </p:cTn>
                              </p:par>
                            </p:childTnLst>
                          </p:cTn>
                        </p:par>
                        <p:par>
                          <p:cTn id="62" fill="hold">
                            <p:stCondLst>
                              <p:cond delay="5200"/>
                            </p:stCondLst>
                            <p:childTnLst>
                              <p:par>
                                <p:cTn id="63" presetID="2" presetClass="entr" presetSubtype="4" fill="hold" grpId="0" nodeType="afterEffect">
                                  <p:stCondLst>
                                    <p:cond delay="0"/>
                                  </p:stCondLst>
                                  <p:childTnLst>
                                    <p:set>
                                      <p:cBhvr>
                                        <p:cTn id="64" dur="1" fill="hold">
                                          <p:stCondLst>
                                            <p:cond delay="0"/>
                                          </p:stCondLst>
                                        </p:cTn>
                                        <p:tgtEl>
                                          <p:spTgt spid="44"/>
                                        </p:tgtEl>
                                        <p:attrNameLst>
                                          <p:attrName>style.visibility</p:attrName>
                                        </p:attrNameLst>
                                      </p:cBhvr>
                                      <p:to>
                                        <p:strVal val="visible"/>
                                      </p:to>
                                    </p:set>
                                    <p:anim calcmode="lin" valueType="num">
                                      <p:cBhvr additive="base">
                                        <p:cTn id="65" dur="250" fill="hold"/>
                                        <p:tgtEl>
                                          <p:spTgt spid="44"/>
                                        </p:tgtEl>
                                        <p:attrNameLst>
                                          <p:attrName>ppt_x</p:attrName>
                                        </p:attrNameLst>
                                      </p:cBhvr>
                                      <p:tavLst>
                                        <p:tav tm="0">
                                          <p:val>
                                            <p:strVal val="#ppt_x"/>
                                          </p:val>
                                        </p:tav>
                                        <p:tav tm="100000">
                                          <p:val>
                                            <p:strVal val="#ppt_x"/>
                                          </p:val>
                                        </p:tav>
                                      </p:tavLst>
                                    </p:anim>
                                    <p:anim calcmode="lin" valueType="num">
                                      <p:cBhvr additive="base">
                                        <p:cTn id="66" dur="250" fill="hold"/>
                                        <p:tgtEl>
                                          <p:spTgt spid="44"/>
                                        </p:tgtEl>
                                        <p:attrNameLst>
                                          <p:attrName>ppt_y</p:attrName>
                                        </p:attrNameLst>
                                      </p:cBhvr>
                                      <p:tavLst>
                                        <p:tav tm="0">
                                          <p:val>
                                            <p:strVal val="1+#ppt_h/2"/>
                                          </p:val>
                                        </p:tav>
                                        <p:tav tm="100000">
                                          <p:val>
                                            <p:strVal val="#ppt_y"/>
                                          </p:val>
                                        </p:tav>
                                      </p:tavLst>
                                    </p:anim>
                                  </p:childTnLst>
                                </p:cTn>
                              </p:par>
                            </p:childTnLst>
                          </p:cTn>
                        </p:par>
                        <p:par>
                          <p:cTn id="67" fill="hold">
                            <p:stCondLst>
                              <p:cond delay="5450"/>
                            </p:stCondLst>
                            <p:childTnLst>
                              <p:par>
                                <p:cTn id="68" presetID="2" presetClass="entr" presetSubtype="4" fill="hold" grpId="0" nodeType="after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additive="base">
                                        <p:cTn id="70" dur="250" fill="hold"/>
                                        <p:tgtEl>
                                          <p:spTgt spid="45"/>
                                        </p:tgtEl>
                                        <p:attrNameLst>
                                          <p:attrName>ppt_x</p:attrName>
                                        </p:attrNameLst>
                                      </p:cBhvr>
                                      <p:tavLst>
                                        <p:tav tm="0">
                                          <p:val>
                                            <p:strVal val="#ppt_x"/>
                                          </p:val>
                                        </p:tav>
                                        <p:tav tm="100000">
                                          <p:val>
                                            <p:strVal val="#ppt_x"/>
                                          </p:val>
                                        </p:tav>
                                      </p:tavLst>
                                    </p:anim>
                                    <p:anim calcmode="lin" valueType="num">
                                      <p:cBhvr additive="base">
                                        <p:cTn id="71" dur="250" fill="hold"/>
                                        <p:tgtEl>
                                          <p:spTgt spid="45"/>
                                        </p:tgtEl>
                                        <p:attrNameLst>
                                          <p:attrName>ppt_y</p:attrName>
                                        </p:attrNameLst>
                                      </p:cBhvr>
                                      <p:tavLst>
                                        <p:tav tm="0">
                                          <p:val>
                                            <p:strVal val="1+#ppt_h/2"/>
                                          </p:val>
                                        </p:tav>
                                        <p:tav tm="100000">
                                          <p:val>
                                            <p:strVal val="#ppt_y"/>
                                          </p:val>
                                        </p:tav>
                                      </p:tavLst>
                                    </p:anim>
                                  </p:childTnLst>
                                </p:cTn>
                              </p:par>
                            </p:childTnLst>
                          </p:cTn>
                        </p:par>
                        <p:par>
                          <p:cTn id="72" fill="hold">
                            <p:stCondLst>
                              <p:cond delay="5700"/>
                            </p:stCondLst>
                            <p:childTnLst>
                              <p:par>
                                <p:cTn id="73" presetID="2" presetClass="entr" presetSubtype="4"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250" fill="hold"/>
                                        <p:tgtEl>
                                          <p:spTgt spid="46"/>
                                        </p:tgtEl>
                                        <p:attrNameLst>
                                          <p:attrName>ppt_x</p:attrName>
                                        </p:attrNameLst>
                                      </p:cBhvr>
                                      <p:tavLst>
                                        <p:tav tm="0">
                                          <p:val>
                                            <p:strVal val="#ppt_x"/>
                                          </p:val>
                                        </p:tav>
                                        <p:tav tm="100000">
                                          <p:val>
                                            <p:strVal val="#ppt_x"/>
                                          </p:val>
                                        </p:tav>
                                      </p:tavLst>
                                    </p:anim>
                                    <p:anim calcmode="lin" valueType="num">
                                      <p:cBhvr additive="base">
                                        <p:cTn id="76" dur="250" fill="hold"/>
                                        <p:tgtEl>
                                          <p:spTgt spid="46"/>
                                        </p:tgtEl>
                                        <p:attrNameLst>
                                          <p:attrName>ppt_y</p:attrName>
                                        </p:attrNameLst>
                                      </p:cBhvr>
                                      <p:tavLst>
                                        <p:tav tm="0">
                                          <p:val>
                                            <p:strVal val="1+#ppt_h/2"/>
                                          </p:val>
                                        </p:tav>
                                        <p:tav tm="100000">
                                          <p:val>
                                            <p:strVal val="#ppt_y"/>
                                          </p:val>
                                        </p:tav>
                                      </p:tavLst>
                                    </p:anim>
                                  </p:childTnLst>
                                </p:cTn>
                              </p:par>
                            </p:childTnLst>
                          </p:cTn>
                        </p:par>
                        <p:par>
                          <p:cTn id="77" fill="hold">
                            <p:stCondLst>
                              <p:cond delay="5950"/>
                            </p:stCondLst>
                            <p:childTnLst>
                              <p:par>
                                <p:cTn id="78" presetID="2" presetClass="entr" presetSubtype="4" fill="hold" grpId="0" nodeType="afterEffect">
                                  <p:stCondLst>
                                    <p:cond delay="0"/>
                                  </p:stCondLst>
                                  <p:childTnLst>
                                    <p:set>
                                      <p:cBhvr>
                                        <p:cTn id="79" dur="1" fill="hold">
                                          <p:stCondLst>
                                            <p:cond delay="0"/>
                                          </p:stCondLst>
                                        </p:cTn>
                                        <p:tgtEl>
                                          <p:spTgt spid="47"/>
                                        </p:tgtEl>
                                        <p:attrNameLst>
                                          <p:attrName>style.visibility</p:attrName>
                                        </p:attrNameLst>
                                      </p:cBhvr>
                                      <p:to>
                                        <p:strVal val="visible"/>
                                      </p:to>
                                    </p:set>
                                    <p:anim calcmode="lin" valueType="num">
                                      <p:cBhvr additive="base">
                                        <p:cTn id="80" dur="250" fill="hold"/>
                                        <p:tgtEl>
                                          <p:spTgt spid="47"/>
                                        </p:tgtEl>
                                        <p:attrNameLst>
                                          <p:attrName>ppt_x</p:attrName>
                                        </p:attrNameLst>
                                      </p:cBhvr>
                                      <p:tavLst>
                                        <p:tav tm="0">
                                          <p:val>
                                            <p:strVal val="#ppt_x"/>
                                          </p:val>
                                        </p:tav>
                                        <p:tav tm="100000">
                                          <p:val>
                                            <p:strVal val="#ppt_x"/>
                                          </p:val>
                                        </p:tav>
                                      </p:tavLst>
                                    </p:anim>
                                    <p:anim calcmode="lin" valueType="num">
                                      <p:cBhvr additive="base">
                                        <p:cTn id="81" dur="25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0" grpId="0" animBg="1"/>
      <p:bldP spid="41" grpId="0"/>
      <p:bldP spid="42" grpId="0" animBg="1"/>
      <p:bldP spid="43" grpId="0"/>
      <p:bldP spid="44" grpId="0" animBg="1"/>
      <p:bldP spid="45" grpId="0"/>
      <p:bldP spid="46" grpId="0" animBg="1"/>
      <p:bldP spid="47" grpId="0"/>
      <p:bldP spid="48"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171FE9C-0998-4FA0-9AA7-2B5C5FCB42A9}"/>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2" name="矩形 11">
            <a:extLst>
              <a:ext uri="{FF2B5EF4-FFF2-40B4-BE49-F238E27FC236}">
                <a16:creationId xmlns="" xmlns:a16="http://schemas.microsoft.com/office/drawing/2014/main" id="{E252D379-2B5C-4DC0-93C5-F70D02FC0490}"/>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MH_Others_1">
            <a:extLst>
              <a:ext uri="{FF2B5EF4-FFF2-40B4-BE49-F238E27FC236}">
                <a16:creationId xmlns="" xmlns:a16="http://schemas.microsoft.com/office/drawing/2014/main" id="{C0F1F3F7-1555-41A4-9383-C63F1535A2B7}"/>
              </a:ext>
            </a:extLst>
          </p:cNvPr>
          <p:cNvSpPr txBox="1"/>
          <p:nvPr>
            <p:custDataLst>
              <p:tags r:id="rId1"/>
            </p:custDataLst>
          </p:nvPr>
        </p:nvSpPr>
        <p:spPr>
          <a:xfrm>
            <a:off x="3490378" y="1477063"/>
            <a:ext cx="830997" cy="3222676"/>
          </a:xfrm>
          <a:prstGeom prst="rect">
            <a:avLst/>
          </a:prstGeom>
          <a:noFill/>
        </p:spPr>
        <p:txBody>
          <a:bodyPr vert="eaVert" wrap="square" lIns="0" tIns="0" rIns="0" bIns="0" anchor="ctr">
            <a:spAutoFit/>
          </a:bodyPr>
          <a:lstStyle/>
          <a:p>
            <a:pPr algn="ctr" eaLnBrk="1" hangingPunct="1">
              <a:defRPr/>
            </a:pPr>
            <a:r>
              <a:rPr lang="zh-CN" altLang="en-US" sz="54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第一章</a:t>
            </a:r>
          </a:p>
        </p:txBody>
      </p:sp>
      <p:sp>
        <p:nvSpPr>
          <p:cNvPr id="14" name="MH_Others_2">
            <a:extLst>
              <a:ext uri="{FF2B5EF4-FFF2-40B4-BE49-F238E27FC236}">
                <a16:creationId xmlns="" xmlns:a16="http://schemas.microsoft.com/office/drawing/2014/main" id="{362BD5CF-7AA3-4A05-AC0C-948E96CAD111}"/>
              </a:ext>
            </a:extLst>
          </p:cNvPr>
          <p:cNvSpPr txBox="1"/>
          <p:nvPr>
            <p:custDataLst>
              <p:tags r:id="rId2"/>
            </p:custDataLst>
          </p:nvPr>
        </p:nvSpPr>
        <p:spPr>
          <a:xfrm rot="5400000">
            <a:off x="3429951" y="3228417"/>
            <a:ext cx="2151063" cy="338554"/>
          </a:xfrm>
          <a:prstGeom prst="rect">
            <a:avLst/>
          </a:prstGeom>
          <a:noFill/>
        </p:spPr>
        <p:txBody>
          <a:bodyPr lIns="0" tIns="0" rIns="0" bIns="0">
            <a:spAutoFit/>
          </a:bodyPr>
          <a:lstStyle/>
          <a:p>
            <a:pPr algn="ctr" eaLnBrk="1" hangingPunct="1">
              <a:defRPr/>
            </a:pPr>
            <a:r>
              <a:rPr lang="en-US" altLang="zh-CN"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CONTENTS</a:t>
            </a:r>
            <a:endParaRPr lang="zh-CN" altLang="en-US"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endParaRPr>
          </a:p>
        </p:txBody>
      </p:sp>
      <p:pic>
        <p:nvPicPr>
          <p:cNvPr id="15" name="图片 14">
            <a:extLst>
              <a:ext uri="{FF2B5EF4-FFF2-40B4-BE49-F238E27FC236}">
                <a16:creationId xmlns="" xmlns:a16="http://schemas.microsoft.com/office/drawing/2014/main" id="{E4C86017-E9B2-4309-86C1-3D5435224336}"/>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901780" y="2897957"/>
            <a:ext cx="720107" cy="855311"/>
          </a:xfrm>
          <a:prstGeom prst="rect">
            <a:avLst/>
          </a:prstGeom>
        </p:spPr>
      </p:pic>
      <p:sp>
        <p:nvSpPr>
          <p:cNvPr id="16" name="圆角矩形 31">
            <a:extLst>
              <a:ext uri="{FF2B5EF4-FFF2-40B4-BE49-F238E27FC236}">
                <a16:creationId xmlns="" xmlns:a16="http://schemas.microsoft.com/office/drawing/2014/main" id="{6788A69D-4439-4A3B-AF99-D1D02844A25A}"/>
              </a:ext>
            </a:extLst>
          </p:cNvPr>
          <p:cNvSpPr/>
          <p:nvPr/>
        </p:nvSpPr>
        <p:spPr>
          <a:xfrm rot="16200000">
            <a:off x="6687545" y="1034612"/>
            <a:ext cx="922033" cy="4477178"/>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18" name="文本框 4">
            <a:extLst>
              <a:ext uri="{FF2B5EF4-FFF2-40B4-BE49-F238E27FC236}">
                <a16:creationId xmlns="" xmlns:a16="http://schemas.microsoft.com/office/drawing/2014/main" id="{8B24E34F-B705-4526-8636-56322F8AAF36}"/>
              </a:ext>
            </a:extLst>
          </p:cNvPr>
          <p:cNvSpPr txBox="1">
            <a:spLocks noChangeArrowheads="1"/>
          </p:cNvSpPr>
          <p:nvPr/>
        </p:nvSpPr>
        <p:spPr bwMode="auto">
          <a:xfrm>
            <a:off x="4440023" y="2881320"/>
            <a:ext cx="541707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sz="4000" dirty="0">
                <a:solidFill>
                  <a:schemeClr val="bg1"/>
                </a:solidFill>
                <a:latin typeface="华文新魏" panose="02010800040101010101" pitchFamily="2" charset="-122"/>
                <a:ea typeface="华文新魏" panose="02010800040101010101" pitchFamily="2" charset="-122"/>
              </a:rPr>
              <a:t>年度工作概述</a:t>
            </a:r>
          </a:p>
        </p:txBody>
      </p:sp>
    </p:spTree>
    <p:extLst>
      <p:ext uri="{BB962C8B-B14F-4D97-AF65-F5344CB8AC3E}">
        <p14:creationId xmlns:p14="http://schemas.microsoft.com/office/powerpoint/2010/main" xmlns="" val="80480406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175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by="(-#ppt_w*2)" calcmode="lin" valueType="num">
                                      <p:cBhvr rctx="PPT">
                                        <p:cTn id="17" dur="500" autoRev="1" fill="hold">
                                          <p:stCondLst>
                                            <p:cond delay="0"/>
                                          </p:stCondLst>
                                        </p:cTn>
                                        <p:tgtEl>
                                          <p:spTgt spid="13"/>
                                        </p:tgtEl>
                                        <p:attrNameLst>
                                          <p:attrName>ppt_w</p:attrName>
                                        </p:attrNameLst>
                                      </p:cBhvr>
                                    </p:anim>
                                    <p:anim by="(#ppt_w*0.50)" calcmode="lin" valueType="num">
                                      <p:cBhvr>
                                        <p:cTn id="18" dur="500" decel="50000" autoRev="1" fill="hold">
                                          <p:stCondLst>
                                            <p:cond delay="0"/>
                                          </p:stCondLst>
                                        </p:cTn>
                                        <p:tgtEl>
                                          <p:spTgt spid="13"/>
                                        </p:tgtEl>
                                        <p:attrNameLst>
                                          <p:attrName>ppt_x</p:attrName>
                                        </p:attrNameLst>
                                      </p:cBhvr>
                                    </p:anim>
                                    <p:anim from="(-#ppt_h/2)" to="(#ppt_y)" calcmode="lin" valueType="num">
                                      <p:cBhvr>
                                        <p:cTn id="19" dur="1000" fill="hold">
                                          <p:stCondLst>
                                            <p:cond delay="0"/>
                                          </p:stCondLst>
                                        </p:cTn>
                                        <p:tgtEl>
                                          <p:spTgt spid="13"/>
                                        </p:tgtEl>
                                        <p:attrNameLst>
                                          <p:attrName>ppt_y</p:attrName>
                                        </p:attrNameLst>
                                      </p:cBhvr>
                                    </p:anim>
                                    <p:animRot by="21600000">
                                      <p:cBhvr>
                                        <p:cTn id="20" dur="1000" fill="hold">
                                          <p:stCondLst>
                                            <p:cond delay="0"/>
                                          </p:stCondLst>
                                        </p:cTn>
                                        <p:tgtEl>
                                          <p:spTgt spid="13"/>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500" autoRev="1" fill="hold">
                                          <p:stCondLst>
                                            <p:cond delay="0"/>
                                          </p:stCondLst>
                                        </p:cTn>
                                        <p:tgtEl>
                                          <p:spTgt spid="14"/>
                                        </p:tgtEl>
                                        <p:attrNameLst>
                                          <p:attrName>ppt_w</p:attrName>
                                        </p:attrNameLst>
                                      </p:cBhvr>
                                    </p:anim>
                                    <p:anim by="(#ppt_w*0.50)" calcmode="lin" valueType="num">
                                      <p:cBhvr>
                                        <p:cTn id="24" dur="500" decel="50000" autoRev="1" fill="hold">
                                          <p:stCondLst>
                                            <p:cond delay="0"/>
                                          </p:stCondLst>
                                        </p:cTn>
                                        <p:tgtEl>
                                          <p:spTgt spid="14"/>
                                        </p:tgtEl>
                                        <p:attrNameLst>
                                          <p:attrName>ppt_x</p:attrName>
                                        </p:attrNameLst>
                                      </p:cBhvr>
                                    </p:anim>
                                    <p:anim from="(-#ppt_h/2)" to="(#ppt_y)" calcmode="lin" valueType="num">
                                      <p:cBhvr>
                                        <p:cTn id="25" dur="1000" fill="hold">
                                          <p:stCondLst>
                                            <p:cond delay="0"/>
                                          </p:stCondLst>
                                        </p:cTn>
                                        <p:tgtEl>
                                          <p:spTgt spid="14"/>
                                        </p:tgtEl>
                                        <p:attrNameLst>
                                          <p:attrName>ppt_y</p:attrName>
                                        </p:attrNameLst>
                                      </p:cBhvr>
                                    </p:anim>
                                    <p:animRot by="21600000">
                                      <p:cBhvr>
                                        <p:cTn id="26" dur="1000" fill="hold">
                                          <p:stCondLst>
                                            <p:cond delay="0"/>
                                          </p:stCondLst>
                                        </p:cTn>
                                        <p:tgtEl>
                                          <p:spTgt spid="14"/>
                                        </p:tgtEl>
                                        <p:attrNameLst>
                                          <p:attrName>r</p:attrName>
                                        </p:attrNameLst>
                                      </p:cBhvr>
                                    </p:animRot>
                                  </p:childTnLst>
                                </p:cTn>
                              </p:par>
                              <p:par>
                                <p:cTn id="27" presetID="47"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750"/>
                                        <p:tgtEl>
                                          <p:spTgt spid="15"/>
                                        </p:tgtEl>
                                      </p:cBhvr>
                                    </p:animEffect>
                                    <p:anim calcmode="lin" valueType="num">
                                      <p:cBhvr>
                                        <p:cTn id="30" dur="750" fill="hold"/>
                                        <p:tgtEl>
                                          <p:spTgt spid="15"/>
                                        </p:tgtEl>
                                        <p:attrNameLst>
                                          <p:attrName>ppt_x</p:attrName>
                                        </p:attrNameLst>
                                      </p:cBhvr>
                                      <p:tavLst>
                                        <p:tav tm="0">
                                          <p:val>
                                            <p:strVal val="#ppt_x"/>
                                          </p:val>
                                        </p:tav>
                                        <p:tav tm="100000">
                                          <p:val>
                                            <p:strVal val="#ppt_x"/>
                                          </p:val>
                                        </p:tav>
                                      </p:tavLst>
                                    </p:anim>
                                    <p:anim calcmode="lin" valueType="num">
                                      <p:cBhvr>
                                        <p:cTn id="31" dur="7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3450"/>
                            </p:stCondLst>
                            <p:childTnLst>
                              <p:par>
                                <p:cTn id="33" presetID="2" presetClass="entr" presetSubtype="4"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50" fill="hold"/>
                                        <p:tgtEl>
                                          <p:spTgt spid="16"/>
                                        </p:tgtEl>
                                        <p:attrNameLst>
                                          <p:attrName>ppt_x</p:attrName>
                                        </p:attrNameLst>
                                      </p:cBhvr>
                                      <p:tavLst>
                                        <p:tav tm="0">
                                          <p:val>
                                            <p:strVal val="#ppt_x"/>
                                          </p:val>
                                        </p:tav>
                                        <p:tav tm="100000">
                                          <p:val>
                                            <p:strVal val="#ppt_x"/>
                                          </p:val>
                                        </p:tav>
                                      </p:tavLst>
                                    </p:anim>
                                    <p:anim calcmode="lin" valueType="num">
                                      <p:cBhvr additive="base">
                                        <p:cTn id="36" dur="250" fill="hold"/>
                                        <p:tgtEl>
                                          <p:spTgt spid="16"/>
                                        </p:tgtEl>
                                        <p:attrNameLst>
                                          <p:attrName>ppt_y</p:attrName>
                                        </p:attrNameLst>
                                      </p:cBhvr>
                                      <p:tavLst>
                                        <p:tav tm="0">
                                          <p:val>
                                            <p:strVal val="1+#ppt_h/2"/>
                                          </p:val>
                                        </p:tav>
                                        <p:tav tm="100000">
                                          <p:val>
                                            <p:strVal val="#ppt_y"/>
                                          </p:val>
                                        </p:tav>
                                      </p:tavLst>
                                    </p:anim>
                                  </p:childTnLst>
                                </p:cTn>
                              </p:par>
                            </p:childTnLst>
                          </p:cTn>
                        </p:par>
                        <p:par>
                          <p:cTn id="37" fill="hold">
                            <p:stCondLst>
                              <p:cond delay="3700"/>
                            </p:stCondLst>
                            <p:childTnLst>
                              <p:par>
                                <p:cTn id="38" presetID="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250" fill="hold"/>
                                        <p:tgtEl>
                                          <p:spTgt spid="18"/>
                                        </p:tgtEl>
                                        <p:attrNameLst>
                                          <p:attrName>ppt_x</p:attrName>
                                        </p:attrNameLst>
                                      </p:cBhvr>
                                      <p:tavLst>
                                        <p:tav tm="0">
                                          <p:val>
                                            <p:strVal val="#ppt_x"/>
                                          </p:val>
                                        </p:tav>
                                        <p:tav tm="100000">
                                          <p:val>
                                            <p:strVal val="#ppt_x"/>
                                          </p:val>
                                        </p:tav>
                                      </p:tavLst>
                                    </p:anim>
                                    <p:anim calcmode="lin" valueType="num">
                                      <p:cBhvr additive="base">
                                        <p:cTn id="41"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6"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年度工作概述</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443122DB-E437-4012-AA7D-037FEF400DBC}"/>
              </a:ext>
            </a:extLst>
          </p:cNvPr>
          <p:cNvGrpSpPr/>
          <p:nvPr/>
        </p:nvGrpSpPr>
        <p:grpSpPr>
          <a:xfrm flipH="1">
            <a:off x="1574082" y="2011468"/>
            <a:ext cx="4615560" cy="4036927"/>
            <a:chOff x="1535417" y="1526117"/>
            <a:chExt cx="5212200" cy="4503778"/>
          </a:xfrm>
        </p:grpSpPr>
        <p:sp>
          <p:nvSpPr>
            <p:cNvPr id="6" name="Rectangle 3">
              <a:extLst>
                <a:ext uri="{FF2B5EF4-FFF2-40B4-BE49-F238E27FC236}">
                  <a16:creationId xmlns="" xmlns:a16="http://schemas.microsoft.com/office/drawing/2014/main" id="{D57E2071-5B75-408E-B9AD-0068DDB4529E}"/>
                </a:ext>
              </a:extLst>
            </p:cNvPr>
            <p:cNvSpPr/>
            <p:nvPr/>
          </p:nvSpPr>
          <p:spPr>
            <a:xfrm>
              <a:off x="1535417" y="5140785"/>
              <a:ext cx="5212200" cy="889110"/>
            </a:xfrm>
            <a:prstGeom prst="rect">
              <a:avLst/>
            </a:prstGeom>
            <a:solidFill>
              <a:srgbClr val="375F39"/>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sz="1600" dirty="0">
                <a:latin typeface="微软雅黑" panose="020B0503020204020204" pitchFamily="34" charset="-122"/>
                <a:ea typeface="微软雅黑" panose="020B0503020204020204" pitchFamily="34" charset="-122"/>
              </a:endParaRPr>
            </a:p>
          </p:txBody>
        </p:sp>
        <p:sp>
          <p:nvSpPr>
            <p:cNvPr id="7" name="Subtitle 2">
              <a:extLst>
                <a:ext uri="{FF2B5EF4-FFF2-40B4-BE49-F238E27FC236}">
                  <a16:creationId xmlns="" xmlns:a16="http://schemas.microsoft.com/office/drawing/2014/main" id="{CEC18AC2-4909-408D-806C-43A15BC9E7BC}"/>
                </a:ext>
              </a:extLst>
            </p:cNvPr>
            <p:cNvSpPr txBox="1"/>
            <p:nvPr/>
          </p:nvSpPr>
          <p:spPr>
            <a:xfrm>
              <a:off x="1678514" y="5255974"/>
              <a:ext cx="4911703" cy="645461"/>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200" dirty="0">
                  <a:solidFill>
                    <a:schemeClr val="bg1"/>
                  </a:solidFill>
                  <a:latin typeface="微软雅黑" panose="020B0503020204020204" pitchFamily="34" charset="-122"/>
                  <a:ea typeface="微软雅黑" panose="020B0503020204020204" pitchFamily="34" charset="-122"/>
                </a:rPr>
                <a:t>详写内容</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点击输入本栏的具体文字，简明扼要的说明分项内容，此为概念图解，请根据具体内容酌情修改。</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9" name="Rectangle 3">
              <a:extLst>
                <a:ext uri="{FF2B5EF4-FFF2-40B4-BE49-F238E27FC236}">
                  <a16:creationId xmlns="" xmlns:a16="http://schemas.microsoft.com/office/drawing/2014/main" id="{7A442B18-D328-4EB8-BBC7-663757B621CE}"/>
                </a:ext>
              </a:extLst>
            </p:cNvPr>
            <p:cNvSpPr/>
            <p:nvPr/>
          </p:nvSpPr>
          <p:spPr>
            <a:xfrm>
              <a:off x="1535417" y="1526117"/>
              <a:ext cx="5212200" cy="3584715"/>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sz="1600" dirty="0">
                <a:latin typeface="微软雅黑" panose="020B0503020204020204" pitchFamily="34" charset="-122"/>
                <a:ea typeface="微软雅黑" panose="020B0503020204020204" pitchFamily="34" charset="-122"/>
              </a:endParaRPr>
            </a:p>
          </p:txBody>
        </p:sp>
      </p:grpSp>
      <p:grpSp>
        <p:nvGrpSpPr>
          <p:cNvPr id="10" name="组合 9">
            <a:extLst>
              <a:ext uri="{FF2B5EF4-FFF2-40B4-BE49-F238E27FC236}">
                <a16:creationId xmlns="" xmlns:a16="http://schemas.microsoft.com/office/drawing/2014/main" id="{A4FC573F-12E0-47A0-BE5C-C71B204B9DE7}"/>
              </a:ext>
            </a:extLst>
          </p:cNvPr>
          <p:cNvGrpSpPr/>
          <p:nvPr/>
        </p:nvGrpSpPr>
        <p:grpSpPr>
          <a:xfrm>
            <a:off x="6867596" y="2023034"/>
            <a:ext cx="4311083" cy="3970348"/>
            <a:chOff x="3238876" y="2223368"/>
            <a:chExt cx="2906947" cy="2677194"/>
          </a:xfrm>
        </p:grpSpPr>
        <p:sp>
          <p:nvSpPr>
            <p:cNvPr id="11" name="Freeform 46">
              <a:extLst>
                <a:ext uri="{FF2B5EF4-FFF2-40B4-BE49-F238E27FC236}">
                  <a16:creationId xmlns="" xmlns:a16="http://schemas.microsoft.com/office/drawing/2014/main" id="{604AAD5C-0D7B-416C-8CA3-F537AF11503A}"/>
                </a:ext>
              </a:extLst>
            </p:cNvPr>
            <p:cNvSpPr>
              <a:spLocks noEditPoints="1"/>
            </p:cNvSpPr>
            <p:nvPr/>
          </p:nvSpPr>
          <p:spPr bwMode="auto">
            <a:xfrm>
              <a:off x="3238876" y="2223892"/>
              <a:ext cx="496946" cy="497040"/>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375F39"/>
            </a:solidFill>
            <a:ln w="9525">
              <a:noFill/>
              <a:round/>
            </a:ln>
          </p:spPr>
          <p:txBody>
            <a:bodyPr vert="horz" wrap="square" lIns="91446" tIns="45723" rIns="91446" bIns="45723" numCol="1" anchor="t" anchorCtr="0" compatLnSpc="1"/>
            <a:lstStyle/>
            <a:p>
              <a:pPr>
                <a:lnSpc>
                  <a:spcPct val="120000"/>
                </a:lnSpc>
              </a:pPr>
              <a:endParaRPr lang="en-US" sz="9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46">
              <a:extLst>
                <a:ext uri="{FF2B5EF4-FFF2-40B4-BE49-F238E27FC236}">
                  <a16:creationId xmlns="" xmlns:a16="http://schemas.microsoft.com/office/drawing/2014/main" id="{198708C8-3C65-400E-BB7E-7C1DDD1D02F0}"/>
                </a:ext>
              </a:extLst>
            </p:cNvPr>
            <p:cNvSpPr>
              <a:spLocks noEditPoints="1"/>
            </p:cNvSpPr>
            <p:nvPr/>
          </p:nvSpPr>
          <p:spPr bwMode="auto">
            <a:xfrm>
              <a:off x="3238876" y="2957534"/>
              <a:ext cx="496946" cy="497040"/>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375F39"/>
            </a:solidFill>
            <a:ln w="9525">
              <a:noFill/>
              <a:round/>
            </a:ln>
          </p:spPr>
          <p:txBody>
            <a:bodyPr vert="horz" wrap="square" lIns="91446" tIns="45723" rIns="91446" bIns="45723" numCol="1" anchor="t" anchorCtr="0" compatLnSpc="1"/>
            <a:lstStyle/>
            <a:p>
              <a:pPr>
                <a:lnSpc>
                  <a:spcPct val="120000"/>
                </a:lnSpc>
              </a:pPr>
              <a:endParaRPr lang="en-US" sz="9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46">
              <a:extLst>
                <a:ext uri="{FF2B5EF4-FFF2-40B4-BE49-F238E27FC236}">
                  <a16:creationId xmlns="" xmlns:a16="http://schemas.microsoft.com/office/drawing/2014/main" id="{72F3F20E-434D-4356-9BD9-90FB94C6D51B}"/>
                </a:ext>
              </a:extLst>
            </p:cNvPr>
            <p:cNvSpPr>
              <a:spLocks noEditPoints="1"/>
            </p:cNvSpPr>
            <p:nvPr/>
          </p:nvSpPr>
          <p:spPr bwMode="auto">
            <a:xfrm>
              <a:off x="3238876" y="3681743"/>
              <a:ext cx="496946" cy="497040"/>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375F39"/>
            </a:solidFill>
            <a:ln w="9525">
              <a:noFill/>
              <a:round/>
            </a:ln>
          </p:spPr>
          <p:txBody>
            <a:bodyPr vert="horz" wrap="square" lIns="91446" tIns="45723" rIns="91446" bIns="45723" numCol="1" anchor="t" anchorCtr="0" compatLnSpc="1"/>
            <a:lstStyle/>
            <a:p>
              <a:pPr>
                <a:lnSpc>
                  <a:spcPct val="120000"/>
                </a:lnSpc>
              </a:pPr>
              <a:endParaRPr lang="en-US" sz="9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46">
              <a:extLst>
                <a:ext uri="{FF2B5EF4-FFF2-40B4-BE49-F238E27FC236}">
                  <a16:creationId xmlns="" xmlns:a16="http://schemas.microsoft.com/office/drawing/2014/main" id="{D951C332-E8FF-4C03-A711-DF5BE8C4F9C6}"/>
                </a:ext>
              </a:extLst>
            </p:cNvPr>
            <p:cNvSpPr>
              <a:spLocks noEditPoints="1"/>
            </p:cNvSpPr>
            <p:nvPr/>
          </p:nvSpPr>
          <p:spPr bwMode="auto">
            <a:xfrm>
              <a:off x="3238876" y="4403522"/>
              <a:ext cx="496946" cy="497040"/>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rgbClr val="375F39"/>
            </a:solidFill>
            <a:ln w="9525">
              <a:noFill/>
              <a:round/>
            </a:ln>
          </p:spPr>
          <p:txBody>
            <a:bodyPr vert="horz" wrap="square" lIns="91446" tIns="45723" rIns="91446" bIns="45723" numCol="1" anchor="t" anchorCtr="0" compatLnSpc="1"/>
            <a:lstStyle/>
            <a:p>
              <a:pPr>
                <a:lnSpc>
                  <a:spcPct val="120000"/>
                </a:lnSpc>
              </a:pPr>
              <a:endParaRPr lang="en-US" sz="9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30">
              <a:extLst>
                <a:ext uri="{FF2B5EF4-FFF2-40B4-BE49-F238E27FC236}">
                  <a16:creationId xmlns="" xmlns:a16="http://schemas.microsoft.com/office/drawing/2014/main" id="{C2FF4029-BD86-4A61-AEA7-7112479FD278}"/>
                </a:ext>
              </a:extLst>
            </p:cNvPr>
            <p:cNvGrpSpPr/>
            <p:nvPr/>
          </p:nvGrpSpPr>
          <p:grpSpPr>
            <a:xfrm>
              <a:off x="3848548" y="2223368"/>
              <a:ext cx="2297275" cy="404582"/>
              <a:chOff x="1270277" y="1233504"/>
              <a:chExt cx="3991310" cy="404457"/>
            </a:xfrm>
          </p:grpSpPr>
          <p:sp>
            <p:nvSpPr>
              <p:cNvPr id="27" name="Text Placeholder 3">
                <a:extLst>
                  <a:ext uri="{FF2B5EF4-FFF2-40B4-BE49-F238E27FC236}">
                    <a16:creationId xmlns="" xmlns:a16="http://schemas.microsoft.com/office/drawing/2014/main" id="{960FD297-7A04-4378-84F5-CA01F8B71B01}"/>
                  </a:ext>
                </a:extLst>
              </p:cNvPr>
              <p:cNvSpPr txBox="1"/>
              <p:nvPr/>
            </p:nvSpPr>
            <p:spPr>
              <a:xfrm>
                <a:off x="1270277" y="1233504"/>
                <a:ext cx="2103320" cy="248962"/>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fontAlgn="auto">
                  <a:lnSpc>
                    <a:spcPct val="120000"/>
                  </a:lnSpc>
                  <a:spcBef>
                    <a:spcPct val="20000"/>
                  </a:spcBef>
                  <a:spcAft>
                    <a:spcPts val="0"/>
                  </a:spcAft>
                  <a:defRPr/>
                </a:pPr>
                <a:r>
                  <a:rPr lang="zh-CN" alt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3">
                <a:extLst>
                  <a:ext uri="{FF2B5EF4-FFF2-40B4-BE49-F238E27FC236}">
                    <a16:creationId xmlns="" xmlns:a16="http://schemas.microsoft.com/office/drawing/2014/main" id="{310270EE-1F59-4FF0-BC0B-2B0DD379BA17}"/>
                  </a:ext>
                </a:extLst>
              </p:cNvPr>
              <p:cNvSpPr txBox="1"/>
              <p:nvPr/>
            </p:nvSpPr>
            <p:spPr>
              <a:xfrm>
                <a:off x="1270277" y="1471986"/>
                <a:ext cx="3991310" cy="16597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18" name="Group 30">
              <a:extLst>
                <a:ext uri="{FF2B5EF4-FFF2-40B4-BE49-F238E27FC236}">
                  <a16:creationId xmlns="" xmlns:a16="http://schemas.microsoft.com/office/drawing/2014/main" id="{E38FBAF9-C7B0-442D-B523-1ABFBCD8FBCD}"/>
                </a:ext>
              </a:extLst>
            </p:cNvPr>
            <p:cNvGrpSpPr/>
            <p:nvPr/>
          </p:nvGrpSpPr>
          <p:grpSpPr>
            <a:xfrm>
              <a:off x="3848548" y="2957010"/>
              <a:ext cx="2297275" cy="404582"/>
              <a:chOff x="1270277" y="1233504"/>
              <a:chExt cx="3991310" cy="404457"/>
            </a:xfrm>
          </p:grpSpPr>
          <p:sp>
            <p:nvSpPr>
              <p:cNvPr id="25" name="Text Placeholder 3">
                <a:extLst>
                  <a:ext uri="{FF2B5EF4-FFF2-40B4-BE49-F238E27FC236}">
                    <a16:creationId xmlns="" xmlns:a16="http://schemas.microsoft.com/office/drawing/2014/main" id="{0A6204BA-8F45-4AC1-B6DC-1599CEC39E26}"/>
                  </a:ext>
                </a:extLst>
              </p:cNvPr>
              <p:cNvSpPr txBox="1"/>
              <p:nvPr/>
            </p:nvSpPr>
            <p:spPr>
              <a:xfrm>
                <a:off x="1270277" y="1233504"/>
                <a:ext cx="2103320" cy="248962"/>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fontAlgn="auto">
                  <a:lnSpc>
                    <a:spcPct val="120000"/>
                  </a:lnSpc>
                  <a:spcBef>
                    <a:spcPct val="20000"/>
                  </a:spcBef>
                  <a:spcAft>
                    <a:spcPts val="0"/>
                  </a:spcAft>
                  <a:defRPr/>
                </a:pPr>
                <a:r>
                  <a:rPr lang="zh-CN" alt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 Placeholder 3">
                <a:extLst>
                  <a:ext uri="{FF2B5EF4-FFF2-40B4-BE49-F238E27FC236}">
                    <a16:creationId xmlns="" xmlns:a16="http://schemas.microsoft.com/office/drawing/2014/main" id="{0E7C4881-6AB5-495B-AF51-F777CDB6B683}"/>
                  </a:ext>
                </a:extLst>
              </p:cNvPr>
              <p:cNvSpPr txBox="1"/>
              <p:nvPr/>
            </p:nvSpPr>
            <p:spPr>
              <a:xfrm>
                <a:off x="1270277" y="1471986"/>
                <a:ext cx="3991310" cy="16597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19" name="Group 30">
              <a:extLst>
                <a:ext uri="{FF2B5EF4-FFF2-40B4-BE49-F238E27FC236}">
                  <a16:creationId xmlns="" xmlns:a16="http://schemas.microsoft.com/office/drawing/2014/main" id="{D579A0AD-2FFB-494B-AE1C-6E01828F4962}"/>
                </a:ext>
              </a:extLst>
            </p:cNvPr>
            <p:cNvGrpSpPr/>
            <p:nvPr/>
          </p:nvGrpSpPr>
          <p:grpSpPr>
            <a:xfrm>
              <a:off x="3848548" y="3681221"/>
              <a:ext cx="2297275" cy="404580"/>
              <a:chOff x="1270277" y="1233505"/>
              <a:chExt cx="3991310" cy="404455"/>
            </a:xfrm>
          </p:grpSpPr>
          <p:sp>
            <p:nvSpPr>
              <p:cNvPr id="23" name="Text Placeholder 3">
                <a:extLst>
                  <a:ext uri="{FF2B5EF4-FFF2-40B4-BE49-F238E27FC236}">
                    <a16:creationId xmlns="" xmlns:a16="http://schemas.microsoft.com/office/drawing/2014/main" id="{90A83299-EC45-4190-B233-91C0B16285EE}"/>
                  </a:ext>
                </a:extLst>
              </p:cNvPr>
              <p:cNvSpPr txBox="1"/>
              <p:nvPr/>
            </p:nvSpPr>
            <p:spPr>
              <a:xfrm>
                <a:off x="1270277" y="1233505"/>
                <a:ext cx="2103320" cy="248962"/>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fontAlgn="auto">
                  <a:lnSpc>
                    <a:spcPct val="120000"/>
                  </a:lnSpc>
                  <a:spcBef>
                    <a:spcPct val="20000"/>
                  </a:spcBef>
                  <a:spcAft>
                    <a:spcPts val="0"/>
                  </a:spcAft>
                  <a:defRPr/>
                </a:pPr>
                <a:r>
                  <a:rPr lang="zh-CN" alt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3">
                <a:extLst>
                  <a:ext uri="{FF2B5EF4-FFF2-40B4-BE49-F238E27FC236}">
                    <a16:creationId xmlns="" xmlns:a16="http://schemas.microsoft.com/office/drawing/2014/main" id="{94296013-58CB-46D5-8A59-3689C6A9A326}"/>
                  </a:ext>
                </a:extLst>
              </p:cNvPr>
              <p:cNvSpPr txBox="1"/>
              <p:nvPr/>
            </p:nvSpPr>
            <p:spPr>
              <a:xfrm>
                <a:off x="1270277" y="1471985"/>
                <a:ext cx="3991310" cy="16597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20" name="Group 30">
              <a:extLst>
                <a:ext uri="{FF2B5EF4-FFF2-40B4-BE49-F238E27FC236}">
                  <a16:creationId xmlns="" xmlns:a16="http://schemas.microsoft.com/office/drawing/2014/main" id="{A87CA60D-7121-403A-AA30-56074EB766A0}"/>
                </a:ext>
              </a:extLst>
            </p:cNvPr>
            <p:cNvGrpSpPr/>
            <p:nvPr/>
          </p:nvGrpSpPr>
          <p:grpSpPr>
            <a:xfrm>
              <a:off x="3848548" y="4405430"/>
              <a:ext cx="2297275" cy="404583"/>
              <a:chOff x="1270277" y="1233504"/>
              <a:chExt cx="3991310" cy="404458"/>
            </a:xfrm>
          </p:grpSpPr>
          <p:sp>
            <p:nvSpPr>
              <p:cNvPr id="21" name="Text Placeholder 3">
                <a:extLst>
                  <a:ext uri="{FF2B5EF4-FFF2-40B4-BE49-F238E27FC236}">
                    <a16:creationId xmlns="" xmlns:a16="http://schemas.microsoft.com/office/drawing/2014/main" id="{5C37730C-468E-4846-BDA5-3D7A908973BC}"/>
                  </a:ext>
                </a:extLst>
              </p:cNvPr>
              <p:cNvSpPr txBox="1"/>
              <p:nvPr/>
            </p:nvSpPr>
            <p:spPr>
              <a:xfrm>
                <a:off x="1270277" y="1233504"/>
                <a:ext cx="2103320" cy="248962"/>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fontAlgn="auto">
                  <a:lnSpc>
                    <a:spcPct val="120000"/>
                  </a:lnSpc>
                  <a:spcBef>
                    <a:spcPct val="20000"/>
                  </a:spcBef>
                  <a:spcAft>
                    <a:spcPts val="0"/>
                  </a:spcAft>
                  <a:defRPr/>
                </a:pPr>
                <a:r>
                  <a:rPr lang="zh-CN" alt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2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a:extLst>
                  <a:ext uri="{FF2B5EF4-FFF2-40B4-BE49-F238E27FC236}">
                    <a16:creationId xmlns="" xmlns:a16="http://schemas.microsoft.com/office/drawing/2014/main" id="{713860F2-A604-4598-949A-B66B253A5D24}"/>
                  </a:ext>
                </a:extLst>
              </p:cNvPr>
              <p:cNvSpPr txBox="1"/>
              <p:nvPr/>
            </p:nvSpPr>
            <p:spPr>
              <a:xfrm>
                <a:off x="1270277" y="1471987"/>
                <a:ext cx="3991310" cy="16597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xmlns="" val="2013290940"/>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7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0-#ppt_w/2"/>
                                          </p:val>
                                        </p:tav>
                                        <p:tav tm="100000">
                                          <p:val>
                                            <p:strVal val="#ppt_x"/>
                                          </p:val>
                                        </p:tav>
                                      </p:tavLst>
                                    </p:anim>
                                    <p:anim calcmode="lin" valueType="num">
                                      <p:cBhvr additive="base">
                                        <p:cTn id="19"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年度工作概述</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Freeform 6">
            <a:extLst>
              <a:ext uri="{FF2B5EF4-FFF2-40B4-BE49-F238E27FC236}">
                <a16:creationId xmlns="" xmlns:a16="http://schemas.microsoft.com/office/drawing/2014/main" id="{31891057-953F-4E75-A07B-DDEF4326BC10}"/>
              </a:ext>
            </a:extLst>
          </p:cNvPr>
          <p:cNvSpPr>
            <a:spLocks/>
          </p:cNvSpPr>
          <p:nvPr/>
        </p:nvSpPr>
        <p:spPr bwMode="auto">
          <a:xfrm>
            <a:off x="2340725" y="3044705"/>
            <a:ext cx="1363663" cy="2557463"/>
          </a:xfrm>
          <a:custGeom>
            <a:avLst/>
            <a:gdLst>
              <a:gd name="T0" fmla="*/ 346 w 450"/>
              <a:gd name="T1" fmla="*/ 43 h 846"/>
              <a:gd name="T2" fmla="*/ 336 w 450"/>
              <a:gd name="T3" fmla="*/ 49 h 846"/>
              <a:gd name="T4" fmla="*/ 273 w 450"/>
              <a:gd name="T5" fmla="*/ 93 h 846"/>
              <a:gd name="T6" fmla="*/ 210 w 450"/>
              <a:gd name="T7" fmla="*/ 172 h 846"/>
              <a:gd name="T8" fmla="*/ 178 w 450"/>
              <a:gd name="T9" fmla="*/ 253 h 846"/>
              <a:gd name="T10" fmla="*/ 167 w 450"/>
              <a:gd name="T11" fmla="*/ 327 h 846"/>
              <a:gd name="T12" fmla="*/ 170 w 450"/>
              <a:gd name="T13" fmla="*/ 378 h 846"/>
              <a:gd name="T14" fmla="*/ 176 w 450"/>
              <a:gd name="T15" fmla="*/ 414 h 846"/>
              <a:gd name="T16" fmla="*/ 164 w 450"/>
              <a:gd name="T17" fmla="*/ 429 h 846"/>
              <a:gd name="T18" fmla="*/ 160 w 450"/>
              <a:gd name="T19" fmla="*/ 429 h 846"/>
              <a:gd name="T20" fmla="*/ 80 w 450"/>
              <a:gd name="T21" fmla="*/ 470 h 846"/>
              <a:gd name="T22" fmla="*/ 15 w 450"/>
              <a:gd name="T23" fmla="*/ 558 h 846"/>
              <a:gd name="T24" fmla="*/ 2 w 450"/>
              <a:gd name="T25" fmla="*/ 631 h 846"/>
              <a:gd name="T26" fmla="*/ 2 w 450"/>
              <a:gd name="T27" fmla="*/ 649 h 846"/>
              <a:gd name="T28" fmla="*/ 17 w 450"/>
              <a:gd name="T29" fmla="*/ 714 h 846"/>
              <a:gd name="T30" fmla="*/ 48 w 450"/>
              <a:gd name="T31" fmla="*/ 766 h 846"/>
              <a:gd name="T32" fmla="*/ 103 w 450"/>
              <a:gd name="T33" fmla="*/ 815 h 846"/>
              <a:gd name="T34" fmla="*/ 209 w 450"/>
              <a:gd name="T35" fmla="*/ 846 h 846"/>
              <a:gd name="T36" fmla="*/ 237 w 450"/>
              <a:gd name="T37" fmla="*/ 843 h 846"/>
              <a:gd name="T38" fmla="*/ 296 w 450"/>
              <a:gd name="T39" fmla="*/ 827 h 846"/>
              <a:gd name="T40" fmla="*/ 341 w 450"/>
              <a:gd name="T41" fmla="*/ 800 h 846"/>
              <a:gd name="T42" fmla="*/ 394 w 450"/>
              <a:gd name="T43" fmla="*/ 738 h 846"/>
              <a:gd name="T44" fmla="*/ 419 w 450"/>
              <a:gd name="T45" fmla="*/ 678 h 846"/>
              <a:gd name="T46" fmla="*/ 410 w 450"/>
              <a:gd name="T47" fmla="*/ 658 h 846"/>
              <a:gd name="T48" fmla="*/ 380 w 450"/>
              <a:gd name="T49" fmla="*/ 642 h 846"/>
              <a:gd name="T50" fmla="*/ 334 w 450"/>
              <a:gd name="T51" fmla="*/ 609 h 846"/>
              <a:gd name="T52" fmla="*/ 269 w 450"/>
              <a:gd name="T53" fmla="*/ 535 h 846"/>
              <a:gd name="T54" fmla="*/ 228 w 450"/>
              <a:gd name="T55" fmla="*/ 456 h 846"/>
              <a:gd name="T56" fmla="*/ 207 w 450"/>
              <a:gd name="T57" fmla="*/ 362 h 846"/>
              <a:gd name="T58" fmla="*/ 213 w 450"/>
              <a:gd name="T59" fmla="*/ 261 h 846"/>
              <a:gd name="T60" fmla="*/ 230 w 450"/>
              <a:gd name="T61" fmla="*/ 209 h 846"/>
              <a:gd name="T62" fmla="*/ 279 w 450"/>
              <a:gd name="T63" fmla="*/ 125 h 846"/>
              <a:gd name="T64" fmla="*/ 326 w 450"/>
              <a:gd name="T65" fmla="*/ 80 h 846"/>
              <a:gd name="T66" fmla="*/ 356 w 450"/>
              <a:gd name="T67" fmla="*/ 61 h 846"/>
              <a:gd name="T68" fmla="*/ 356 w 450"/>
              <a:gd name="T69" fmla="*/ 91 h 846"/>
              <a:gd name="T70" fmla="*/ 361 w 450"/>
              <a:gd name="T71" fmla="*/ 98 h 846"/>
              <a:gd name="T72" fmla="*/ 368 w 450"/>
              <a:gd name="T73" fmla="*/ 95 h 846"/>
              <a:gd name="T74" fmla="*/ 393 w 450"/>
              <a:gd name="T75" fmla="*/ 67 h 846"/>
              <a:gd name="T76" fmla="*/ 445 w 450"/>
              <a:gd name="T77" fmla="*/ 12 h 846"/>
              <a:gd name="T78" fmla="*/ 450 w 450"/>
              <a:gd name="T79" fmla="*/ 2 h 846"/>
              <a:gd name="T80" fmla="*/ 448 w 450"/>
              <a:gd name="T81" fmla="*/ 0 h 846"/>
              <a:gd name="T82" fmla="*/ 425 w 450"/>
              <a:gd name="T83" fmla="*/ 3 h 846"/>
              <a:gd name="T84" fmla="*/ 389 w 450"/>
              <a:gd name="T85" fmla="*/ 7 h 846"/>
              <a:gd name="T86" fmla="*/ 326 w 450"/>
              <a:gd name="T87" fmla="*/ 15 h 846"/>
              <a:gd name="T88" fmla="*/ 320 w 450"/>
              <a:gd name="T89" fmla="*/ 18 h 846"/>
              <a:gd name="T90" fmla="*/ 323 w 450"/>
              <a:gd name="T91" fmla="*/ 26 h 846"/>
              <a:gd name="T92" fmla="*/ 346 w 450"/>
              <a:gd name="T93" fmla="*/ 4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50" h="846">
                <a:moveTo>
                  <a:pt x="346" y="43"/>
                </a:moveTo>
                <a:cubicBezTo>
                  <a:pt x="342" y="45"/>
                  <a:pt x="339" y="48"/>
                  <a:pt x="336" y="49"/>
                </a:cubicBezTo>
                <a:cubicBezTo>
                  <a:pt x="313" y="61"/>
                  <a:pt x="292" y="76"/>
                  <a:pt x="273" y="93"/>
                </a:cubicBezTo>
                <a:cubicBezTo>
                  <a:pt x="249" y="117"/>
                  <a:pt x="226" y="142"/>
                  <a:pt x="210" y="172"/>
                </a:cubicBezTo>
                <a:cubicBezTo>
                  <a:pt x="196" y="198"/>
                  <a:pt x="185" y="224"/>
                  <a:pt x="178" y="253"/>
                </a:cubicBezTo>
                <a:cubicBezTo>
                  <a:pt x="172" y="277"/>
                  <a:pt x="168" y="302"/>
                  <a:pt x="167" y="327"/>
                </a:cubicBezTo>
                <a:cubicBezTo>
                  <a:pt x="167" y="344"/>
                  <a:pt x="169" y="361"/>
                  <a:pt x="170" y="378"/>
                </a:cubicBezTo>
                <a:cubicBezTo>
                  <a:pt x="171" y="390"/>
                  <a:pt x="174" y="402"/>
                  <a:pt x="176" y="414"/>
                </a:cubicBezTo>
                <a:cubicBezTo>
                  <a:pt x="178" y="424"/>
                  <a:pt x="175" y="428"/>
                  <a:pt x="164" y="429"/>
                </a:cubicBezTo>
                <a:cubicBezTo>
                  <a:pt x="163" y="429"/>
                  <a:pt x="162" y="429"/>
                  <a:pt x="160" y="429"/>
                </a:cubicBezTo>
                <a:cubicBezTo>
                  <a:pt x="131" y="439"/>
                  <a:pt x="103" y="450"/>
                  <a:pt x="80" y="470"/>
                </a:cubicBezTo>
                <a:cubicBezTo>
                  <a:pt x="52" y="495"/>
                  <a:pt x="28" y="522"/>
                  <a:pt x="15" y="558"/>
                </a:cubicBezTo>
                <a:cubicBezTo>
                  <a:pt x="7" y="582"/>
                  <a:pt x="0" y="606"/>
                  <a:pt x="2" y="631"/>
                </a:cubicBezTo>
                <a:cubicBezTo>
                  <a:pt x="3" y="637"/>
                  <a:pt x="2" y="643"/>
                  <a:pt x="2" y="649"/>
                </a:cubicBezTo>
                <a:cubicBezTo>
                  <a:pt x="2" y="672"/>
                  <a:pt x="7" y="693"/>
                  <a:pt x="17" y="714"/>
                </a:cubicBezTo>
                <a:cubicBezTo>
                  <a:pt x="26" y="732"/>
                  <a:pt x="35" y="751"/>
                  <a:pt x="48" y="766"/>
                </a:cubicBezTo>
                <a:cubicBezTo>
                  <a:pt x="63" y="785"/>
                  <a:pt x="82" y="801"/>
                  <a:pt x="103" y="815"/>
                </a:cubicBezTo>
                <a:cubicBezTo>
                  <a:pt x="136" y="835"/>
                  <a:pt x="171" y="843"/>
                  <a:pt x="209" y="846"/>
                </a:cubicBezTo>
                <a:cubicBezTo>
                  <a:pt x="218" y="846"/>
                  <a:pt x="228" y="843"/>
                  <a:pt x="237" y="843"/>
                </a:cubicBezTo>
                <a:cubicBezTo>
                  <a:pt x="258" y="842"/>
                  <a:pt x="278" y="836"/>
                  <a:pt x="296" y="827"/>
                </a:cubicBezTo>
                <a:cubicBezTo>
                  <a:pt x="312" y="820"/>
                  <a:pt x="326" y="809"/>
                  <a:pt x="341" y="800"/>
                </a:cubicBezTo>
                <a:cubicBezTo>
                  <a:pt x="365" y="785"/>
                  <a:pt x="381" y="762"/>
                  <a:pt x="394" y="738"/>
                </a:cubicBezTo>
                <a:cubicBezTo>
                  <a:pt x="405" y="720"/>
                  <a:pt x="412" y="698"/>
                  <a:pt x="419" y="678"/>
                </a:cubicBezTo>
                <a:cubicBezTo>
                  <a:pt x="422" y="669"/>
                  <a:pt x="419" y="663"/>
                  <a:pt x="410" y="658"/>
                </a:cubicBezTo>
                <a:cubicBezTo>
                  <a:pt x="400" y="653"/>
                  <a:pt x="390" y="648"/>
                  <a:pt x="380" y="642"/>
                </a:cubicBezTo>
                <a:cubicBezTo>
                  <a:pt x="365" y="631"/>
                  <a:pt x="348" y="622"/>
                  <a:pt x="334" y="609"/>
                </a:cubicBezTo>
                <a:cubicBezTo>
                  <a:pt x="310" y="587"/>
                  <a:pt x="287" y="563"/>
                  <a:pt x="269" y="535"/>
                </a:cubicBezTo>
                <a:cubicBezTo>
                  <a:pt x="252" y="510"/>
                  <a:pt x="239" y="484"/>
                  <a:pt x="228" y="456"/>
                </a:cubicBezTo>
                <a:cubicBezTo>
                  <a:pt x="215" y="426"/>
                  <a:pt x="209" y="394"/>
                  <a:pt x="207" y="362"/>
                </a:cubicBezTo>
                <a:cubicBezTo>
                  <a:pt x="204" y="328"/>
                  <a:pt x="204" y="294"/>
                  <a:pt x="213" y="261"/>
                </a:cubicBezTo>
                <a:cubicBezTo>
                  <a:pt x="217" y="243"/>
                  <a:pt x="224" y="226"/>
                  <a:pt x="230" y="209"/>
                </a:cubicBezTo>
                <a:cubicBezTo>
                  <a:pt x="240" y="177"/>
                  <a:pt x="258" y="150"/>
                  <a:pt x="279" y="125"/>
                </a:cubicBezTo>
                <a:cubicBezTo>
                  <a:pt x="293" y="108"/>
                  <a:pt x="310" y="95"/>
                  <a:pt x="326" y="80"/>
                </a:cubicBezTo>
                <a:cubicBezTo>
                  <a:pt x="334" y="73"/>
                  <a:pt x="344" y="68"/>
                  <a:pt x="356" y="61"/>
                </a:cubicBezTo>
                <a:cubicBezTo>
                  <a:pt x="356" y="73"/>
                  <a:pt x="356" y="82"/>
                  <a:pt x="356" y="91"/>
                </a:cubicBezTo>
                <a:cubicBezTo>
                  <a:pt x="357" y="93"/>
                  <a:pt x="358" y="97"/>
                  <a:pt x="361" y="98"/>
                </a:cubicBezTo>
                <a:cubicBezTo>
                  <a:pt x="362" y="99"/>
                  <a:pt x="366" y="97"/>
                  <a:pt x="368" y="95"/>
                </a:cubicBezTo>
                <a:cubicBezTo>
                  <a:pt x="376" y="86"/>
                  <a:pt x="384" y="76"/>
                  <a:pt x="393" y="67"/>
                </a:cubicBezTo>
                <a:cubicBezTo>
                  <a:pt x="410" y="49"/>
                  <a:pt x="428" y="31"/>
                  <a:pt x="445" y="12"/>
                </a:cubicBezTo>
                <a:cubicBezTo>
                  <a:pt x="447" y="10"/>
                  <a:pt x="448" y="6"/>
                  <a:pt x="450" y="2"/>
                </a:cubicBezTo>
                <a:cubicBezTo>
                  <a:pt x="449" y="2"/>
                  <a:pt x="449" y="1"/>
                  <a:pt x="448" y="0"/>
                </a:cubicBezTo>
                <a:cubicBezTo>
                  <a:pt x="440" y="1"/>
                  <a:pt x="433" y="2"/>
                  <a:pt x="425" y="3"/>
                </a:cubicBezTo>
                <a:cubicBezTo>
                  <a:pt x="413" y="4"/>
                  <a:pt x="401" y="5"/>
                  <a:pt x="389" y="7"/>
                </a:cubicBezTo>
                <a:cubicBezTo>
                  <a:pt x="368" y="9"/>
                  <a:pt x="347" y="12"/>
                  <a:pt x="326" y="15"/>
                </a:cubicBezTo>
                <a:cubicBezTo>
                  <a:pt x="324" y="16"/>
                  <a:pt x="320" y="17"/>
                  <a:pt x="320" y="18"/>
                </a:cubicBezTo>
                <a:cubicBezTo>
                  <a:pt x="321" y="21"/>
                  <a:pt x="322" y="24"/>
                  <a:pt x="323" y="26"/>
                </a:cubicBezTo>
                <a:cubicBezTo>
                  <a:pt x="330" y="31"/>
                  <a:pt x="337" y="36"/>
                  <a:pt x="346" y="4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7">
            <a:extLst>
              <a:ext uri="{FF2B5EF4-FFF2-40B4-BE49-F238E27FC236}">
                <a16:creationId xmlns="" xmlns:a16="http://schemas.microsoft.com/office/drawing/2014/main" id="{17D3919E-39E2-4870-B423-79177378CDA7}"/>
              </a:ext>
            </a:extLst>
          </p:cNvPr>
          <p:cNvSpPr>
            <a:spLocks/>
          </p:cNvSpPr>
          <p:nvPr/>
        </p:nvSpPr>
        <p:spPr bwMode="auto">
          <a:xfrm>
            <a:off x="2337550" y="2160468"/>
            <a:ext cx="2525713" cy="1438275"/>
          </a:xfrm>
          <a:custGeom>
            <a:avLst/>
            <a:gdLst>
              <a:gd name="T0" fmla="*/ 422 w 834"/>
              <a:gd name="T1" fmla="*/ 188 h 476"/>
              <a:gd name="T2" fmla="*/ 406 w 834"/>
              <a:gd name="T3" fmla="*/ 135 h 476"/>
              <a:gd name="T4" fmla="*/ 364 w 834"/>
              <a:gd name="T5" fmla="*/ 68 h 476"/>
              <a:gd name="T6" fmla="*/ 294 w 834"/>
              <a:gd name="T7" fmla="*/ 20 h 476"/>
              <a:gd name="T8" fmla="*/ 227 w 834"/>
              <a:gd name="T9" fmla="*/ 3 h 476"/>
              <a:gd name="T10" fmla="*/ 151 w 834"/>
              <a:gd name="T11" fmla="*/ 11 h 476"/>
              <a:gd name="T12" fmla="*/ 76 w 834"/>
              <a:gd name="T13" fmla="*/ 51 h 476"/>
              <a:gd name="T14" fmla="*/ 14 w 834"/>
              <a:gd name="T15" fmla="*/ 140 h 476"/>
              <a:gd name="T16" fmla="*/ 0 w 834"/>
              <a:gd name="T17" fmla="*/ 207 h 476"/>
              <a:gd name="T18" fmla="*/ 3 w 834"/>
              <a:gd name="T19" fmla="*/ 242 h 476"/>
              <a:gd name="T20" fmla="*/ 11 w 834"/>
              <a:gd name="T21" fmla="*/ 279 h 476"/>
              <a:gd name="T22" fmla="*/ 37 w 834"/>
              <a:gd name="T23" fmla="*/ 331 h 476"/>
              <a:gd name="T24" fmla="*/ 64 w 834"/>
              <a:gd name="T25" fmla="*/ 364 h 476"/>
              <a:gd name="T26" fmla="*/ 106 w 834"/>
              <a:gd name="T27" fmla="*/ 395 h 476"/>
              <a:gd name="T28" fmla="*/ 169 w 834"/>
              <a:gd name="T29" fmla="*/ 419 h 476"/>
              <a:gd name="T30" fmla="*/ 174 w 834"/>
              <a:gd name="T31" fmla="*/ 416 h 476"/>
              <a:gd name="T32" fmla="*/ 213 w 834"/>
              <a:gd name="T33" fmla="*/ 358 h 476"/>
              <a:gd name="T34" fmla="*/ 246 w 834"/>
              <a:gd name="T35" fmla="*/ 320 h 476"/>
              <a:gd name="T36" fmla="*/ 297 w 834"/>
              <a:gd name="T37" fmla="*/ 281 h 476"/>
              <a:gd name="T38" fmla="*/ 380 w 834"/>
              <a:gd name="T39" fmla="*/ 240 h 476"/>
              <a:gd name="T40" fmla="*/ 444 w 834"/>
              <a:gd name="T41" fmla="*/ 224 h 476"/>
              <a:gd name="T42" fmla="*/ 508 w 834"/>
              <a:gd name="T43" fmla="*/ 219 h 476"/>
              <a:gd name="T44" fmla="*/ 554 w 834"/>
              <a:gd name="T45" fmla="*/ 225 h 476"/>
              <a:gd name="T46" fmla="*/ 626 w 834"/>
              <a:gd name="T47" fmla="*/ 244 h 476"/>
              <a:gd name="T48" fmla="*/ 728 w 834"/>
              <a:gd name="T49" fmla="*/ 312 h 476"/>
              <a:gd name="T50" fmla="*/ 758 w 834"/>
              <a:gd name="T51" fmla="*/ 348 h 476"/>
              <a:gd name="T52" fmla="*/ 777 w 834"/>
              <a:gd name="T53" fmla="*/ 379 h 476"/>
              <a:gd name="T54" fmla="*/ 738 w 834"/>
              <a:gd name="T55" fmla="*/ 384 h 476"/>
              <a:gd name="T56" fmla="*/ 824 w 834"/>
              <a:gd name="T57" fmla="*/ 473 h 476"/>
              <a:gd name="T58" fmla="*/ 832 w 834"/>
              <a:gd name="T59" fmla="*/ 476 h 476"/>
              <a:gd name="T60" fmla="*/ 834 w 834"/>
              <a:gd name="T61" fmla="*/ 469 h 476"/>
              <a:gd name="T62" fmla="*/ 828 w 834"/>
              <a:gd name="T63" fmla="*/ 415 h 476"/>
              <a:gd name="T64" fmla="*/ 825 w 834"/>
              <a:gd name="T65" fmla="*/ 356 h 476"/>
              <a:gd name="T66" fmla="*/ 823 w 834"/>
              <a:gd name="T67" fmla="*/ 348 h 476"/>
              <a:gd name="T68" fmla="*/ 814 w 834"/>
              <a:gd name="T69" fmla="*/ 352 h 476"/>
              <a:gd name="T70" fmla="*/ 796 w 834"/>
              <a:gd name="T71" fmla="*/ 372 h 476"/>
              <a:gd name="T72" fmla="*/ 641 w 834"/>
              <a:gd name="T73" fmla="*/ 214 h 476"/>
              <a:gd name="T74" fmla="*/ 422 w 834"/>
              <a:gd name="T75" fmla="*/ 188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34" h="476">
                <a:moveTo>
                  <a:pt x="422" y="188"/>
                </a:moveTo>
                <a:cubicBezTo>
                  <a:pt x="417" y="170"/>
                  <a:pt x="411" y="153"/>
                  <a:pt x="406" y="135"/>
                </a:cubicBezTo>
                <a:cubicBezTo>
                  <a:pt x="398" y="109"/>
                  <a:pt x="382" y="88"/>
                  <a:pt x="364" y="68"/>
                </a:cubicBezTo>
                <a:cubicBezTo>
                  <a:pt x="345" y="47"/>
                  <a:pt x="320" y="32"/>
                  <a:pt x="294" y="20"/>
                </a:cubicBezTo>
                <a:cubicBezTo>
                  <a:pt x="273" y="10"/>
                  <a:pt x="250" y="6"/>
                  <a:pt x="227" y="3"/>
                </a:cubicBezTo>
                <a:cubicBezTo>
                  <a:pt x="201" y="0"/>
                  <a:pt x="176" y="4"/>
                  <a:pt x="151" y="11"/>
                </a:cubicBezTo>
                <a:cubicBezTo>
                  <a:pt x="123" y="20"/>
                  <a:pt x="98" y="33"/>
                  <a:pt x="76" y="51"/>
                </a:cubicBezTo>
                <a:cubicBezTo>
                  <a:pt x="48" y="75"/>
                  <a:pt x="26" y="105"/>
                  <a:pt x="14" y="140"/>
                </a:cubicBezTo>
                <a:cubicBezTo>
                  <a:pt x="6" y="162"/>
                  <a:pt x="1" y="184"/>
                  <a:pt x="0" y="207"/>
                </a:cubicBezTo>
                <a:cubicBezTo>
                  <a:pt x="0" y="219"/>
                  <a:pt x="2" y="231"/>
                  <a:pt x="3" y="242"/>
                </a:cubicBezTo>
                <a:cubicBezTo>
                  <a:pt x="5" y="255"/>
                  <a:pt x="7" y="267"/>
                  <a:pt x="11" y="279"/>
                </a:cubicBezTo>
                <a:cubicBezTo>
                  <a:pt x="19" y="297"/>
                  <a:pt x="27" y="315"/>
                  <a:pt x="37" y="331"/>
                </a:cubicBezTo>
                <a:cubicBezTo>
                  <a:pt x="44" y="343"/>
                  <a:pt x="53" y="355"/>
                  <a:pt x="64" y="364"/>
                </a:cubicBezTo>
                <a:cubicBezTo>
                  <a:pt x="77" y="375"/>
                  <a:pt x="92" y="385"/>
                  <a:pt x="106" y="395"/>
                </a:cubicBezTo>
                <a:cubicBezTo>
                  <a:pt x="125" y="408"/>
                  <a:pt x="146" y="414"/>
                  <a:pt x="169" y="419"/>
                </a:cubicBezTo>
                <a:cubicBezTo>
                  <a:pt x="170" y="419"/>
                  <a:pt x="173" y="417"/>
                  <a:pt x="174" y="416"/>
                </a:cubicBezTo>
                <a:cubicBezTo>
                  <a:pt x="187" y="396"/>
                  <a:pt x="199" y="377"/>
                  <a:pt x="213" y="358"/>
                </a:cubicBezTo>
                <a:cubicBezTo>
                  <a:pt x="223" y="345"/>
                  <a:pt x="233" y="331"/>
                  <a:pt x="246" y="320"/>
                </a:cubicBezTo>
                <a:cubicBezTo>
                  <a:pt x="261" y="306"/>
                  <a:pt x="278" y="292"/>
                  <a:pt x="297" y="281"/>
                </a:cubicBezTo>
                <a:cubicBezTo>
                  <a:pt x="323" y="266"/>
                  <a:pt x="351" y="252"/>
                  <a:pt x="380" y="240"/>
                </a:cubicBezTo>
                <a:cubicBezTo>
                  <a:pt x="400" y="231"/>
                  <a:pt x="422" y="226"/>
                  <a:pt x="444" y="224"/>
                </a:cubicBezTo>
                <a:cubicBezTo>
                  <a:pt x="466" y="223"/>
                  <a:pt x="487" y="219"/>
                  <a:pt x="508" y="219"/>
                </a:cubicBezTo>
                <a:cubicBezTo>
                  <a:pt x="523" y="219"/>
                  <a:pt x="539" y="221"/>
                  <a:pt x="554" y="225"/>
                </a:cubicBezTo>
                <a:cubicBezTo>
                  <a:pt x="578" y="230"/>
                  <a:pt x="603" y="235"/>
                  <a:pt x="626" y="244"/>
                </a:cubicBezTo>
                <a:cubicBezTo>
                  <a:pt x="665" y="259"/>
                  <a:pt x="698" y="282"/>
                  <a:pt x="728" y="312"/>
                </a:cubicBezTo>
                <a:cubicBezTo>
                  <a:pt x="739" y="323"/>
                  <a:pt x="748" y="335"/>
                  <a:pt x="758" y="348"/>
                </a:cubicBezTo>
                <a:cubicBezTo>
                  <a:pt x="765" y="357"/>
                  <a:pt x="771" y="368"/>
                  <a:pt x="777" y="379"/>
                </a:cubicBezTo>
                <a:cubicBezTo>
                  <a:pt x="764" y="383"/>
                  <a:pt x="750" y="377"/>
                  <a:pt x="738" y="384"/>
                </a:cubicBezTo>
                <a:cubicBezTo>
                  <a:pt x="767" y="414"/>
                  <a:pt x="796" y="444"/>
                  <a:pt x="824" y="473"/>
                </a:cubicBezTo>
                <a:cubicBezTo>
                  <a:pt x="826" y="475"/>
                  <a:pt x="830" y="476"/>
                  <a:pt x="832" y="476"/>
                </a:cubicBezTo>
                <a:cubicBezTo>
                  <a:pt x="833" y="475"/>
                  <a:pt x="834" y="471"/>
                  <a:pt x="834" y="469"/>
                </a:cubicBezTo>
                <a:cubicBezTo>
                  <a:pt x="832" y="451"/>
                  <a:pt x="830" y="433"/>
                  <a:pt x="828" y="415"/>
                </a:cubicBezTo>
                <a:cubicBezTo>
                  <a:pt x="827" y="396"/>
                  <a:pt x="826" y="376"/>
                  <a:pt x="825" y="356"/>
                </a:cubicBezTo>
                <a:cubicBezTo>
                  <a:pt x="825" y="353"/>
                  <a:pt x="824" y="351"/>
                  <a:pt x="823" y="348"/>
                </a:cubicBezTo>
                <a:cubicBezTo>
                  <a:pt x="820" y="349"/>
                  <a:pt x="816" y="350"/>
                  <a:pt x="814" y="352"/>
                </a:cubicBezTo>
                <a:cubicBezTo>
                  <a:pt x="808" y="358"/>
                  <a:pt x="803" y="365"/>
                  <a:pt x="796" y="372"/>
                </a:cubicBezTo>
                <a:cubicBezTo>
                  <a:pt x="762" y="301"/>
                  <a:pt x="712" y="247"/>
                  <a:pt x="641" y="214"/>
                </a:cubicBezTo>
                <a:cubicBezTo>
                  <a:pt x="572" y="181"/>
                  <a:pt x="498" y="172"/>
                  <a:pt x="422" y="18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a:extLst>
              <a:ext uri="{FF2B5EF4-FFF2-40B4-BE49-F238E27FC236}">
                <a16:creationId xmlns="" xmlns:a16="http://schemas.microsoft.com/office/drawing/2014/main" id="{77859E49-6153-437F-A66F-B7D82FC0503B}"/>
              </a:ext>
            </a:extLst>
          </p:cNvPr>
          <p:cNvSpPr>
            <a:spLocks/>
          </p:cNvSpPr>
          <p:nvPr/>
        </p:nvSpPr>
        <p:spPr bwMode="auto">
          <a:xfrm>
            <a:off x="3167813" y="4167068"/>
            <a:ext cx="2562225" cy="1371600"/>
          </a:xfrm>
          <a:custGeom>
            <a:avLst/>
            <a:gdLst>
              <a:gd name="T0" fmla="*/ 426 w 846"/>
              <a:gd name="T1" fmla="*/ 276 h 454"/>
              <a:gd name="T2" fmla="*/ 442 w 846"/>
              <a:gd name="T3" fmla="*/ 325 h 454"/>
              <a:gd name="T4" fmla="*/ 512 w 846"/>
              <a:gd name="T5" fmla="*/ 413 h 454"/>
              <a:gd name="T6" fmla="*/ 607 w 846"/>
              <a:gd name="T7" fmla="*/ 450 h 454"/>
              <a:gd name="T8" fmla="*/ 735 w 846"/>
              <a:gd name="T9" fmla="*/ 427 h 454"/>
              <a:gd name="T10" fmla="*/ 776 w 846"/>
              <a:gd name="T11" fmla="*/ 398 h 454"/>
              <a:gd name="T12" fmla="*/ 824 w 846"/>
              <a:gd name="T13" fmla="*/ 337 h 454"/>
              <a:gd name="T14" fmla="*/ 845 w 846"/>
              <a:gd name="T15" fmla="*/ 247 h 454"/>
              <a:gd name="T16" fmla="*/ 842 w 846"/>
              <a:gd name="T17" fmla="*/ 206 h 454"/>
              <a:gd name="T18" fmla="*/ 828 w 846"/>
              <a:gd name="T19" fmla="*/ 155 h 454"/>
              <a:gd name="T20" fmla="*/ 794 w 846"/>
              <a:gd name="T21" fmla="*/ 104 h 454"/>
              <a:gd name="T22" fmla="*/ 741 w 846"/>
              <a:gd name="T23" fmla="*/ 59 h 454"/>
              <a:gd name="T24" fmla="*/ 681 w 846"/>
              <a:gd name="T25" fmla="*/ 34 h 454"/>
              <a:gd name="T26" fmla="*/ 658 w 846"/>
              <a:gd name="T27" fmla="*/ 45 h 454"/>
              <a:gd name="T28" fmla="*/ 641 w 846"/>
              <a:gd name="T29" fmla="*/ 75 h 454"/>
              <a:gd name="T30" fmla="*/ 604 w 846"/>
              <a:gd name="T31" fmla="*/ 126 h 454"/>
              <a:gd name="T32" fmla="*/ 554 w 846"/>
              <a:gd name="T33" fmla="*/ 171 h 454"/>
              <a:gd name="T34" fmla="*/ 495 w 846"/>
              <a:gd name="T35" fmla="*/ 208 h 454"/>
              <a:gd name="T36" fmla="*/ 424 w 846"/>
              <a:gd name="T37" fmla="*/ 235 h 454"/>
              <a:gd name="T38" fmla="*/ 365 w 846"/>
              <a:gd name="T39" fmla="*/ 246 h 454"/>
              <a:gd name="T40" fmla="*/ 265 w 846"/>
              <a:gd name="T41" fmla="*/ 241 h 454"/>
              <a:gd name="T42" fmla="*/ 196 w 846"/>
              <a:gd name="T43" fmla="*/ 219 h 454"/>
              <a:gd name="T44" fmla="*/ 103 w 846"/>
              <a:gd name="T45" fmla="*/ 154 h 454"/>
              <a:gd name="T46" fmla="*/ 88 w 846"/>
              <a:gd name="T47" fmla="*/ 136 h 454"/>
              <a:gd name="T48" fmla="*/ 59 w 846"/>
              <a:gd name="T49" fmla="*/ 98 h 454"/>
              <a:gd name="T50" fmla="*/ 99 w 846"/>
              <a:gd name="T51" fmla="*/ 89 h 454"/>
              <a:gd name="T52" fmla="*/ 69 w 846"/>
              <a:gd name="T53" fmla="*/ 64 h 454"/>
              <a:gd name="T54" fmla="*/ 10 w 846"/>
              <a:gd name="T55" fmla="*/ 7 h 454"/>
              <a:gd name="T56" fmla="*/ 2 w 846"/>
              <a:gd name="T57" fmla="*/ 0 h 454"/>
              <a:gd name="T58" fmla="*/ 0 w 846"/>
              <a:gd name="T59" fmla="*/ 12 h 454"/>
              <a:gd name="T60" fmla="*/ 2 w 846"/>
              <a:gd name="T61" fmla="*/ 25 h 454"/>
              <a:gd name="T62" fmla="*/ 5 w 846"/>
              <a:gd name="T63" fmla="*/ 58 h 454"/>
              <a:gd name="T64" fmla="*/ 11 w 846"/>
              <a:gd name="T65" fmla="*/ 102 h 454"/>
              <a:gd name="T66" fmla="*/ 15 w 846"/>
              <a:gd name="T67" fmla="*/ 128 h 454"/>
              <a:gd name="T68" fmla="*/ 19 w 846"/>
              <a:gd name="T69" fmla="*/ 134 h 454"/>
              <a:gd name="T70" fmla="*/ 30 w 846"/>
              <a:gd name="T71" fmla="*/ 119 h 454"/>
              <a:gd name="T72" fmla="*/ 42 w 846"/>
              <a:gd name="T73" fmla="*/ 107 h 454"/>
              <a:gd name="T74" fmla="*/ 426 w 846"/>
              <a:gd name="T75" fmla="*/ 2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6" h="454">
                <a:moveTo>
                  <a:pt x="426" y="276"/>
                </a:moveTo>
                <a:cubicBezTo>
                  <a:pt x="431" y="292"/>
                  <a:pt x="436" y="309"/>
                  <a:pt x="442" y="325"/>
                </a:cubicBezTo>
                <a:cubicBezTo>
                  <a:pt x="457" y="361"/>
                  <a:pt x="481" y="391"/>
                  <a:pt x="512" y="413"/>
                </a:cubicBezTo>
                <a:cubicBezTo>
                  <a:pt x="541" y="433"/>
                  <a:pt x="572" y="447"/>
                  <a:pt x="607" y="450"/>
                </a:cubicBezTo>
                <a:cubicBezTo>
                  <a:pt x="651" y="454"/>
                  <a:pt x="695" y="451"/>
                  <a:pt x="735" y="427"/>
                </a:cubicBezTo>
                <a:cubicBezTo>
                  <a:pt x="749" y="418"/>
                  <a:pt x="763" y="409"/>
                  <a:pt x="776" y="398"/>
                </a:cubicBezTo>
                <a:cubicBezTo>
                  <a:pt x="796" y="381"/>
                  <a:pt x="812" y="360"/>
                  <a:pt x="824" y="337"/>
                </a:cubicBezTo>
                <a:cubicBezTo>
                  <a:pt x="838" y="308"/>
                  <a:pt x="846" y="279"/>
                  <a:pt x="845" y="247"/>
                </a:cubicBezTo>
                <a:cubicBezTo>
                  <a:pt x="845" y="233"/>
                  <a:pt x="843" y="220"/>
                  <a:pt x="842" y="206"/>
                </a:cubicBezTo>
                <a:cubicBezTo>
                  <a:pt x="842" y="187"/>
                  <a:pt x="835" y="171"/>
                  <a:pt x="828" y="155"/>
                </a:cubicBezTo>
                <a:cubicBezTo>
                  <a:pt x="819" y="136"/>
                  <a:pt x="807" y="120"/>
                  <a:pt x="794" y="104"/>
                </a:cubicBezTo>
                <a:cubicBezTo>
                  <a:pt x="780" y="84"/>
                  <a:pt x="761" y="71"/>
                  <a:pt x="741" y="59"/>
                </a:cubicBezTo>
                <a:cubicBezTo>
                  <a:pt x="723" y="48"/>
                  <a:pt x="701" y="42"/>
                  <a:pt x="681" y="34"/>
                </a:cubicBezTo>
                <a:cubicBezTo>
                  <a:pt x="670" y="31"/>
                  <a:pt x="664" y="34"/>
                  <a:pt x="658" y="45"/>
                </a:cubicBezTo>
                <a:cubicBezTo>
                  <a:pt x="653" y="55"/>
                  <a:pt x="648" y="66"/>
                  <a:pt x="641" y="75"/>
                </a:cubicBezTo>
                <a:cubicBezTo>
                  <a:pt x="630" y="93"/>
                  <a:pt x="618" y="111"/>
                  <a:pt x="604" y="126"/>
                </a:cubicBezTo>
                <a:cubicBezTo>
                  <a:pt x="589" y="142"/>
                  <a:pt x="571" y="157"/>
                  <a:pt x="554" y="171"/>
                </a:cubicBezTo>
                <a:cubicBezTo>
                  <a:pt x="535" y="184"/>
                  <a:pt x="516" y="197"/>
                  <a:pt x="495" y="208"/>
                </a:cubicBezTo>
                <a:cubicBezTo>
                  <a:pt x="473" y="220"/>
                  <a:pt x="450" y="231"/>
                  <a:pt x="424" y="235"/>
                </a:cubicBezTo>
                <a:cubicBezTo>
                  <a:pt x="404" y="239"/>
                  <a:pt x="385" y="245"/>
                  <a:pt x="365" y="246"/>
                </a:cubicBezTo>
                <a:cubicBezTo>
                  <a:pt x="332" y="247"/>
                  <a:pt x="298" y="249"/>
                  <a:pt x="265" y="241"/>
                </a:cubicBezTo>
                <a:cubicBezTo>
                  <a:pt x="241" y="236"/>
                  <a:pt x="218" y="230"/>
                  <a:pt x="196" y="219"/>
                </a:cubicBezTo>
                <a:cubicBezTo>
                  <a:pt x="161" y="203"/>
                  <a:pt x="129" y="183"/>
                  <a:pt x="103" y="154"/>
                </a:cubicBezTo>
                <a:cubicBezTo>
                  <a:pt x="97" y="148"/>
                  <a:pt x="92" y="142"/>
                  <a:pt x="88" y="136"/>
                </a:cubicBezTo>
                <a:cubicBezTo>
                  <a:pt x="78" y="123"/>
                  <a:pt x="69" y="111"/>
                  <a:pt x="59" y="98"/>
                </a:cubicBezTo>
                <a:cubicBezTo>
                  <a:pt x="72" y="89"/>
                  <a:pt x="87" y="100"/>
                  <a:pt x="99" y="89"/>
                </a:cubicBezTo>
                <a:cubicBezTo>
                  <a:pt x="89" y="80"/>
                  <a:pt x="79" y="72"/>
                  <a:pt x="69" y="64"/>
                </a:cubicBezTo>
                <a:cubicBezTo>
                  <a:pt x="49" y="45"/>
                  <a:pt x="30" y="26"/>
                  <a:pt x="10" y="7"/>
                </a:cubicBezTo>
                <a:cubicBezTo>
                  <a:pt x="8" y="5"/>
                  <a:pt x="6" y="3"/>
                  <a:pt x="2" y="0"/>
                </a:cubicBezTo>
                <a:cubicBezTo>
                  <a:pt x="1" y="5"/>
                  <a:pt x="0" y="8"/>
                  <a:pt x="0" y="12"/>
                </a:cubicBezTo>
                <a:cubicBezTo>
                  <a:pt x="0" y="16"/>
                  <a:pt x="2" y="21"/>
                  <a:pt x="2" y="25"/>
                </a:cubicBezTo>
                <a:cubicBezTo>
                  <a:pt x="3" y="36"/>
                  <a:pt x="4" y="47"/>
                  <a:pt x="5" y="58"/>
                </a:cubicBezTo>
                <a:cubicBezTo>
                  <a:pt x="7" y="73"/>
                  <a:pt x="9" y="87"/>
                  <a:pt x="11" y="102"/>
                </a:cubicBezTo>
                <a:cubicBezTo>
                  <a:pt x="12" y="111"/>
                  <a:pt x="13" y="119"/>
                  <a:pt x="15" y="128"/>
                </a:cubicBezTo>
                <a:cubicBezTo>
                  <a:pt x="15" y="130"/>
                  <a:pt x="17" y="131"/>
                  <a:pt x="19" y="134"/>
                </a:cubicBezTo>
                <a:cubicBezTo>
                  <a:pt x="23" y="128"/>
                  <a:pt x="26" y="123"/>
                  <a:pt x="30" y="119"/>
                </a:cubicBezTo>
                <a:cubicBezTo>
                  <a:pt x="34" y="115"/>
                  <a:pt x="38" y="111"/>
                  <a:pt x="42" y="107"/>
                </a:cubicBezTo>
                <a:cubicBezTo>
                  <a:pt x="129" y="257"/>
                  <a:pt x="261" y="305"/>
                  <a:pt x="426" y="27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a:extLst>
              <a:ext uri="{FF2B5EF4-FFF2-40B4-BE49-F238E27FC236}">
                <a16:creationId xmlns="" xmlns:a16="http://schemas.microsoft.com/office/drawing/2014/main" id="{8D2FE55C-1B84-4127-8420-F0D3B97ED4BF}"/>
              </a:ext>
            </a:extLst>
          </p:cNvPr>
          <p:cNvSpPr>
            <a:spLocks/>
          </p:cNvSpPr>
          <p:nvPr/>
        </p:nvSpPr>
        <p:spPr bwMode="auto">
          <a:xfrm>
            <a:off x="4285413" y="2157293"/>
            <a:ext cx="1435100" cy="2571750"/>
          </a:xfrm>
          <a:custGeom>
            <a:avLst/>
            <a:gdLst>
              <a:gd name="T0" fmla="*/ 57 w 474"/>
              <a:gd name="T1" fmla="*/ 181 h 851"/>
              <a:gd name="T2" fmla="*/ 69 w 474"/>
              <a:gd name="T3" fmla="*/ 189 h 851"/>
              <a:gd name="T4" fmla="*/ 152 w 474"/>
              <a:gd name="T5" fmla="*/ 252 h 851"/>
              <a:gd name="T6" fmla="*/ 203 w 474"/>
              <a:gd name="T7" fmla="*/ 318 h 851"/>
              <a:gd name="T8" fmla="*/ 238 w 474"/>
              <a:gd name="T9" fmla="*/ 391 h 851"/>
              <a:gd name="T10" fmla="*/ 249 w 474"/>
              <a:gd name="T11" fmla="*/ 434 h 851"/>
              <a:gd name="T12" fmla="*/ 257 w 474"/>
              <a:gd name="T13" fmla="*/ 484 h 851"/>
              <a:gd name="T14" fmla="*/ 251 w 474"/>
              <a:gd name="T15" fmla="*/ 578 h 851"/>
              <a:gd name="T16" fmla="*/ 233 w 474"/>
              <a:gd name="T17" fmla="*/ 639 h 851"/>
              <a:gd name="T18" fmla="*/ 187 w 474"/>
              <a:gd name="T19" fmla="*/ 716 h 851"/>
              <a:gd name="T20" fmla="*/ 123 w 474"/>
              <a:gd name="T21" fmla="*/ 775 h 851"/>
              <a:gd name="T22" fmla="*/ 95 w 474"/>
              <a:gd name="T23" fmla="*/ 791 h 851"/>
              <a:gd name="T24" fmla="*/ 95 w 474"/>
              <a:gd name="T25" fmla="*/ 752 h 851"/>
              <a:gd name="T26" fmla="*/ 84 w 474"/>
              <a:gd name="T27" fmla="*/ 757 h 851"/>
              <a:gd name="T28" fmla="*/ 73 w 474"/>
              <a:gd name="T29" fmla="*/ 767 h 851"/>
              <a:gd name="T30" fmla="*/ 0 w 474"/>
              <a:gd name="T31" fmla="*/ 841 h 851"/>
              <a:gd name="T32" fmla="*/ 15 w 474"/>
              <a:gd name="T33" fmla="*/ 843 h 851"/>
              <a:gd name="T34" fmla="*/ 52 w 474"/>
              <a:gd name="T35" fmla="*/ 840 h 851"/>
              <a:gd name="T36" fmla="*/ 113 w 474"/>
              <a:gd name="T37" fmla="*/ 837 h 851"/>
              <a:gd name="T38" fmla="*/ 129 w 474"/>
              <a:gd name="T39" fmla="*/ 833 h 851"/>
              <a:gd name="T40" fmla="*/ 129 w 474"/>
              <a:gd name="T41" fmla="*/ 830 h 851"/>
              <a:gd name="T42" fmla="*/ 103 w 474"/>
              <a:gd name="T43" fmla="*/ 808 h 851"/>
              <a:gd name="T44" fmla="*/ 289 w 474"/>
              <a:gd name="T45" fmla="*/ 430 h 851"/>
              <a:gd name="T46" fmla="*/ 418 w 474"/>
              <a:gd name="T47" fmla="*/ 363 h 851"/>
              <a:gd name="T48" fmla="*/ 473 w 474"/>
              <a:gd name="T49" fmla="*/ 229 h 851"/>
              <a:gd name="T50" fmla="*/ 292 w 474"/>
              <a:gd name="T51" fmla="*/ 13 h 851"/>
              <a:gd name="T52" fmla="*/ 57 w 474"/>
              <a:gd name="T53" fmla="*/ 181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74" h="851">
                <a:moveTo>
                  <a:pt x="57" y="181"/>
                </a:moveTo>
                <a:cubicBezTo>
                  <a:pt x="61" y="183"/>
                  <a:pt x="64" y="187"/>
                  <a:pt x="69" y="189"/>
                </a:cubicBezTo>
                <a:cubicBezTo>
                  <a:pt x="100" y="205"/>
                  <a:pt x="128" y="227"/>
                  <a:pt x="152" y="252"/>
                </a:cubicBezTo>
                <a:cubicBezTo>
                  <a:pt x="172" y="272"/>
                  <a:pt x="188" y="294"/>
                  <a:pt x="203" y="318"/>
                </a:cubicBezTo>
                <a:cubicBezTo>
                  <a:pt x="217" y="341"/>
                  <a:pt x="227" y="366"/>
                  <a:pt x="238" y="391"/>
                </a:cubicBezTo>
                <a:cubicBezTo>
                  <a:pt x="243" y="404"/>
                  <a:pt x="246" y="419"/>
                  <a:pt x="249" y="434"/>
                </a:cubicBezTo>
                <a:cubicBezTo>
                  <a:pt x="252" y="451"/>
                  <a:pt x="256" y="467"/>
                  <a:pt x="257" y="484"/>
                </a:cubicBezTo>
                <a:cubicBezTo>
                  <a:pt x="258" y="516"/>
                  <a:pt x="260" y="547"/>
                  <a:pt x="251" y="578"/>
                </a:cubicBezTo>
                <a:cubicBezTo>
                  <a:pt x="245" y="598"/>
                  <a:pt x="241" y="619"/>
                  <a:pt x="233" y="639"/>
                </a:cubicBezTo>
                <a:cubicBezTo>
                  <a:pt x="222" y="667"/>
                  <a:pt x="208" y="694"/>
                  <a:pt x="187" y="716"/>
                </a:cubicBezTo>
                <a:cubicBezTo>
                  <a:pt x="168" y="737"/>
                  <a:pt x="148" y="759"/>
                  <a:pt x="123" y="775"/>
                </a:cubicBezTo>
                <a:cubicBezTo>
                  <a:pt x="115" y="780"/>
                  <a:pt x="106" y="785"/>
                  <a:pt x="95" y="791"/>
                </a:cubicBezTo>
                <a:cubicBezTo>
                  <a:pt x="95" y="777"/>
                  <a:pt x="95" y="765"/>
                  <a:pt x="95" y="752"/>
                </a:cubicBezTo>
                <a:cubicBezTo>
                  <a:pt x="90" y="754"/>
                  <a:pt x="87" y="755"/>
                  <a:pt x="84" y="757"/>
                </a:cubicBezTo>
                <a:cubicBezTo>
                  <a:pt x="80" y="760"/>
                  <a:pt x="77" y="764"/>
                  <a:pt x="73" y="767"/>
                </a:cubicBezTo>
                <a:cubicBezTo>
                  <a:pt x="49" y="792"/>
                  <a:pt x="24" y="816"/>
                  <a:pt x="0" y="841"/>
                </a:cubicBezTo>
                <a:cubicBezTo>
                  <a:pt x="4" y="851"/>
                  <a:pt x="10" y="843"/>
                  <a:pt x="15" y="843"/>
                </a:cubicBezTo>
                <a:cubicBezTo>
                  <a:pt x="27" y="843"/>
                  <a:pt x="40" y="841"/>
                  <a:pt x="52" y="840"/>
                </a:cubicBezTo>
                <a:cubicBezTo>
                  <a:pt x="73" y="839"/>
                  <a:pt x="93" y="838"/>
                  <a:pt x="113" y="837"/>
                </a:cubicBezTo>
                <a:cubicBezTo>
                  <a:pt x="118" y="836"/>
                  <a:pt x="124" y="835"/>
                  <a:pt x="129" y="833"/>
                </a:cubicBezTo>
                <a:cubicBezTo>
                  <a:pt x="129" y="832"/>
                  <a:pt x="129" y="831"/>
                  <a:pt x="129" y="830"/>
                </a:cubicBezTo>
                <a:cubicBezTo>
                  <a:pt x="121" y="823"/>
                  <a:pt x="113" y="816"/>
                  <a:pt x="103" y="808"/>
                </a:cubicBezTo>
                <a:cubicBezTo>
                  <a:pt x="260" y="728"/>
                  <a:pt x="311" y="597"/>
                  <a:pt x="289" y="430"/>
                </a:cubicBezTo>
                <a:cubicBezTo>
                  <a:pt x="340" y="423"/>
                  <a:pt x="383" y="401"/>
                  <a:pt x="418" y="363"/>
                </a:cubicBezTo>
                <a:cubicBezTo>
                  <a:pt x="453" y="325"/>
                  <a:pt x="472" y="280"/>
                  <a:pt x="473" y="229"/>
                </a:cubicBezTo>
                <a:cubicBezTo>
                  <a:pt x="474" y="118"/>
                  <a:pt x="401" y="29"/>
                  <a:pt x="292" y="13"/>
                </a:cubicBezTo>
                <a:cubicBezTo>
                  <a:pt x="199" y="0"/>
                  <a:pt x="88" y="49"/>
                  <a:pt x="57" y="18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a:extLst>
              <a:ext uri="{FF2B5EF4-FFF2-40B4-BE49-F238E27FC236}">
                <a16:creationId xmlns="" xmlns:a16="http://schemas.microsoft.com/office/drawing/2014/main" id="{1A3977DB-2C21-4053-8EAB-2C3929FEBADD}"/>
              </a:ext>
            </a:extLst>
          </p:cNvPr>
          <p:cNvSpPr>
            <a:spLocks/>
          </p:cNvSpPr>
          <p:nvPr/>
        </p:nvSpPr>
        <p:spPr bwMode="auto">
          <a:xfrm>
            <a:off x="3378950" y="3281243"/>
            <a:ext cx="1227138" cy="1200150"/>
          </a:xfrm>
          <a:custGeom>
            <a:avLst/>
            <a:gdLst>
              <a:gd name="T0" fmla="*/ 202 w 405"/>
              <a:gd name="T1" fmla="*/ 396 h 397"/>
              <a:gd name="T2" fmla="*/ 349 w 405"/>
              <a:gd name="T3" fmla="*/ 332 h 397"/>
              <a:gd name="T4" fmla="*/ 400 w 405"/>
              <a:gd name="T5" fmla="*/ 180 h 397"/>
              <a:gd name="T6" fmla="*/ 214 w 405"/>
              <a:gd name="T7" fmla="*/ 4 h 397"/>
              <a:gd name="T8" fmla="*/ 59 w 405"/>
              <a:gd name="T9" fmla="*/ 64 h 397"/>
              <a:gd name="T10" fmla="*/ 4 w 405"/>
              <a:gd name="T11" fmla="*/ 215 h 397"/>
              <a:gd name="T12" fmla="*/ 68 w 405"/>
              <a:gd name="T13" fmla="*/ 345 h 397"/>
              <a:gd name="T14" fmla="*/ 202 w 405"/>
              <a:gd name="T15" fmla="*/ 396 h 3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5" h="397">
                <a:moveTo>
                  <a:pt x="202" y="396"/>
                </a:moveTo>
                <a:cubicBezTo>
                  <a:pt x="261" y="396"/>
                  <a:pt x="310" y="375"/>
                  <a:pt x="349" y="332"/>
                </a:cubicBezTo>
                <a:cubicBezTo>
                  <a:pt x="389" y="289"/>
                  <a:pt x="405" y="237"/>
                  <a:pt x="400" y="180"/>
                </a:cubicBezTo>
                <a:cubicBezTo>
                  <a:pt x="391" y="88"/>
                  <a:pt x="315" y="9"/>
                  <a:pt x="214" y="4"/>
                </a:cubicBezTo>
                <a:cubicBezTo>
                  <a:pt x="153" y="0"/>
                  <a:pt x="101" y="21"/>
                  <a:pt x="59" y="64"/>
                </a:cubicBezTo>
                <a:cubicBezTo>
                  <a:pt x="19" y="106"/>
                  <a:pt x="0" y="157"/>
                  <a:pt x="4" y="215"/>
                </a:cubicBezTo>
                <a:cubicBezTo>
                  <a:pt x="8" y="266"/>
                  <a:pt x="30" y="310"/>
                  <a:pt x="68" y="345"/>
                </a:cubicBezTo>
                <a:cubicBezTo>
                  <a:pt x="106" y="379"/>
                  <a:pt x="151" y="397"/>
                  <a:pt x="202" y="3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a:extLst>
              <a:ext uri="{FF2B5EF4-FFF2-40B4-BE49-F238E27FC236}">
                <a16:creationId xmlns="" xmlns:a16="http://schemas.microsoft.com/office/drawing/2014/main" id="{B9B554D6-C3BE-403C-87DF-E5E2FB6A5747}"/>
              </a:ext>
            </a:extLst>
          </p:cNvPr>
          <p:cNvSpPr>
            <a:spLocks/>
          </p:cNvSpPr>
          <p:nvPr/>
        </p:nvSpPr>
        <p:spPr bwMode="auto">
          <a:xfrm>
            <a:off x="2340725" y="3044705"/>
            <a:ext cx="1363663" cy="2557463"/>
          </a:xfrm>
          <a:custGeom>
            <a:avLst/>
            <a:gdLst>
              <a:gd name="T0" fmla="*/ 346 w 450"/>
              <a:gd name="T1" fmla="*/ 43 h 846"/>
              <a:gd name="T2" fmla="*/ 323 w 450"/>
              <a:gd name="T3" fmla="*/ 26 h 846"/>
              <a:gd name="T4" fmla="*/ 320 w 450"/>
              <a:gd name="T5" fmla="*/ 18 h 846"/>
              <a:gd name="T6" fmla="*/ 326 w 450"/>
              <a:gd name="T7" fmla="*/ 15 h 846"/>
              <a:gd name="T8" fmla="*/ 389 w 450"/>
              <a:gd name="T9" fmla="*/ 7 h 846"/>
              <a:gd name="T10" fmla="*/ 425 w 450"/>
              <a:gd name="T11" fmla="*/ 3 h 846"/>
              <a:gd name="T12" fmla="*/ 448 w 450"/>
              <a:gd name="T13" fmla="*/ 0 h 846"/>
              <a:gd name="T14" fmla="*/ 450 w 450"/>
              <a:gd name="T15" fmla="*/ 2 h 846"/>
              <a:gd name="T16" fmla="*/ 445 w 450"/>
              <a:gd name="T17" fmla="*/ 12 h 846"/>
              <a:gd name="T18" fmla="*/ 393 w 450"/>
              <a:gd name="T19" fmla="*/ 67 h 846"/>
              <a:gd name="T20" fmla="*/ 368 w 450"/>
              <a:gd name="T21" fmla="*/ 95 h 846"/>
              <a:gd name="T22" fmla="*/ 361 w 450"/>
              <a:gd name="T23" fmla="*/ 98 h 846"/>
              <a:gd name="T24" fmla="*/ 356 w 450"/>
              <a:gd name="T25" fmla="*/ 91 h 846"/>
              <a:gd name="T26" fmla="*/ 356 w 450"/>
              <a:gd name="T27" fmla="*/ 61 h 846"/>
              <a:gd name="T28" fmla="*/ 326 w 450"/>
              <a:gd name="T29" fmla="*/ 80 h 846"/>
              <a:gd name="T30" fmla="*/ 279 w 450"/>
              <a:gd name="T31" fmla="*/ 125 h 846"/>
              <a:gd name="T32" fmla="*/ 230 w 450"/>
              <a:gd name="T33" fmla="*/ 209 h 846"/>
              <a:gd name="T34" fmla="*/ 213 w 450"/>
              <a:gd name="T35" fmla="*/ 261 h 846"/>
              <a:gd name="T36" fmla="*/ 207 w 450"/>
              <a:gd name="T37" fmla="*/ 362 h 846"/>
              <a:gd name="T38" fmla="*/ 228 w 450"/>
              <a:gd name="T39" fmla="*/ 456 h 846"/>
              <a:gd name="T40" fmla="*/ 269 w 450"/>
              <a:gd name="T41" fmla="*/ 535 h 846"/>
              <a:gd name="T42" fmla="*/ 334 w 450"/>
              <a:gd name="T43" fmla="*/ 609 h 846"/>
              <a:gd name="T44" fmla="*/ 380 w 450"/>
              <a:gd name="T45" fmla="*/ 642 h 846"/>
              <a:gd name="T46" fmla="*/ 410 w 450"/>
              <a:gd name="T47" fmla="*/ 658 h 846"/>
              <a:gd name="T48" fmla="*/ 419 w 450"/>
              <a:gd name="T49" fmla="*/ 678 h 846"/>
              <a:gd name="T50" fmla="*/ 394 w 450"/>
              <a:gd name="T51" fmla="*/ 738 h 846"/>
              <a:gd name="T52" fmla="*/ 341 w 450"/>
              <a:gd name="T53" fmla="*/ 800 h 846"/>
              <a:gd name="T54" fmla="*/ 296 w 450"/>
              <a:gd name="T55" fmla="*/ 827 h 846"/>
              <a:gd name="T56" fmla="*/ 237 w 450"/>
              <a:gd name="T57" fmla="*/ 843 h 846"/>
              <a:gd name="T58" fmla="*/ 209 w 450"/>
              <a:gd name="T59" fmla="*/ 846 h 846"/>
              <a:gd name="T60" fmla="*/ 103 w 450"/>
              <a:gd name="T61" fmla="*/ 815 h 846"/>
              <a:gd name="T62" fmla="*/ 48 w 450"/>
              <a:gd name="T63" fmla="*/ 766 h 846"/>
              <a:gd name="T64" fmla="*/ 17 w 450"/>
              <a:gd name="T65" fmla="*/ 714 h 846"/>
              <a:gd name="T66" fmla="*/ 2 w 450"/>
              <a:gd name="T67" fmla="*/ 649 h 846"/>
              <a:gd name="T68" fmla="*/ 2 w 450"/>
              <a:gd name="T69" fmla="*/ 631 h 846"/>
              <a:gd name="T70" fmla="*/ 15 w 450"/>
              <a:gd name="T71" fmla="*/ 558 h 846"/>
              <a:gd name="T72" fmla="*/ 80 w 450"/>
              <a:gd name="T73" fmla="*/ 470 h 846"/>
              <a:gd name="T74" fmla="*/ 160 w 450"/>
              <a:gd name="T75" fmla="*/ 429 h 846"/>
              <a:gd name="T76" fmla="*/ 164 w 450"/>
              <a:gd name="T77" fmla="*/ 429 h 846"/>
              <a:gd name="T78" fmla="*/ 176 w 450"/>
              <a:gd name="T79" fmla="*/ 414 h 846"/>
              <a:gd name="T80" fmla="*/ 170 w 450"/>
              <a:gd name="T81" fmla="*/ 378 h 846"/>
              <a:gd name="T82" fmla="*/ 167 w 450"/>
              <a:gd name="T83" fmla="*/ 327 h 846"/>
              <a:gd name="T84" fmla="*/ 178 w 450"/>
              <a:gd name="T85" fmla="*/ 253 h 846"/>
              <a:gd name="T86" fmla="*/ 210 w 450"/>
              <a:gd name="T87" fmla="*/ 172 h 846"/>
              <a:gd name="T88" fmla="*/ 273 w 450"/>
              <a:gd name="T89" fmla="*/ 93 h 846"/>
              <a:gd name="T90" fmla="*/ 336 w 450"/>
              <a:gd name="T91" fmla="*/ 49 h 846"/>
              <a:gd name="T92" fmla="*/ 346 w 450"/>
              <a:gd name="T93" fmla="*/ 4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50" h="846">
                <a:moveTo>
                  <a:pt x="346" y="43"/>
                </a:moveTo>
                <a:cubicBezTo>
                  <a:pt x="337" y="36"/>
                  <a:pt x="330" y="31"/>
                  <a:pt x="323" y="26"/>
                </a:cubicBezTo>
                <a:cubicBezTo>
                  <a:pt x="322" y="24"/>
                  <a:pt x="321" y="21"/>
                  <a:pt x="320" y="18"/>
                </a:cubicBezTo>
                <a:cubicBezTo>
                  <a:pt x="320" y="17"/>
                  <a:pt x="324" y="16"/>
                  <a:pt x="326" y="15"/>
                </a:cubicBezTo>
                <a:cubicBezTo>
                  <a:pt x="347" y="12"/>
                  <a:pt x="368" y="9"/>
                  <a:pt x="389" y="7"/>
                </a:cubicBezTo>
                <a:cubicBezTo>
                  <a:pt x="401" y="5"/>
                  <a:pt x="413" y="4"/>
                  <a:pt x="425" y="3"/>
                </a:cubicBezTo>
                <a:cubicBezTo>
                  <a:pt x="433" y="2"/>
                  <a:pt x="440" y="1"/>
                  <a:pt x="448" y="0"/>
                </a:cubicBezTo>
                <a:cubicBezTo>
                  <a:pt x="449" y="1"/>
                  <a:pt x="449" y="2"/>
                  <a:pt x="450" y="2"/>
                </a:cubicBezTo>
                <a:cubicBezTo>
                  <a:pt x="448" y="6"/>
                  <a:pt x="447" y="10"/>
                  <a:pt x="445" y="12"/>
                </a:cubicBezTo>
                <a:cubicBezTo>
                  <a:pt x="428" y="31"/>
                  <a:pt x="410" y="49"/>
                  <a:pt x="393" y="67"/>
                </a:cubicBezTo>
                <a:cubicBezTo>
                  <a:pt x="384" y="76"/>
                  <a:pt x="376" y="86"/>
                  <a:pt x="368" y="95"/>
                </a:cubicBezTo>
                <a:cubicBezTo>
                  <a:pt x="366" y="97"/>
                  <a:pt x="362" y="99"/>
                  <a:pt x="361" y="98"/>
                </a:cubicBezTo>
                <a:cubicBezTo>
                  <a:pt x="358" y="97"/>
                  <a:pt x="357" y="93"/>
                  <a:pt x="356" y="91"/>
                </a:cubicBezTo>
                <a:cubicBezTo>
                  <a:pt x="356" y="82"/>
                  <a:pt x="356" y="73"/>
                  <a:pt x="356" y="61"/>
                </a:cubicBezTo>
                <a:cubicBezTo>
                  <a:pt x="344" y="68"/>
                  <a:pt x="334" y="73"/>
                  <a:pt x="326" y="80"/>
                </a:cubicBezTo>
                <a:cubicBezTo>
                  <a:pt x="310" y="95"/>
                  <a:pt x="293" y="108"/>
                  <a:pt x="279" y="125"/>
                </a:cubicBezTo>
                <a:cubicBezTo>
                  <a:pt x="258" y="150"/>
                  <a:pt x="240" y="177"/>
                  <a:pt x="230" y="209"/>
                </a:cubicBezTo>
                <a:cubicBezTo>
                  <a:pt x="224" y="226"/>
                  <a:pt x="217" y="243"/>
                  <a:pt x="213" y="261"/>
                </a:cubicBezTo>
                <a:cubicBezTo>
                  <a:pt x="204" y="294"/>
                  <a:pt x="204" y="328"/>
                  <a:pt x="207" y="362"/>
                </a:cubicBezTo>
                <a:cubicBezTo>
                  <a:pt x="209" y="394"/>
                  <a:pt x="215" y="426"/>
                  <a:pt x="228" y="456"/>
                </a:cubicBezTo>
                <a:cubicBezTo>
                  <a:pt x="239" y="484"/>
                  <a:pt x="252" y="510"/>
                  <a:pt x="269" y="535"/>
                </a:cubicBezTo>
                <a:cubicBezTo>
                  <a:pt x="287" y="563"/>
                  <a:pt x="310" y="587"/>
                  <a:pt x="334" y="609"/>
                </a:cubicBezTo>
                <a:cubicBezTo>
                  <a:pt x="348" y="622"/>
                  <a:pt x="365" y="631"/>
                  <a:pt x="380" y="642"/>
                </a:cubicBezTo>
                <a:cubicBezTo>
                  <a:pt x="390" y="648"/>
                  <a:pt x="400" y="653"/>
                  <a:pt x="410" y="658"/>
                </a:cubicBezTo>
                <a:cubicBezTo>
                  <a:pt x="419" y="663"/>
                  <a:pt x="422" y="669"/>
                  <a:pt x="419" y="678"/>
                </a:cubicBezTo>
                <a:cubicBezTo>
                  <a:pt x="412" y="698"/>
                  <a:pt x="405" y="720"/>
                  <a:pt x="394" y="738"/>
                </a:cubicBezTo>
                <a:cubicBezTo>
                  <a:pt x="381" y="762"/>
                  <a:pt x="365" y="785"/>
                  <a:pt x="341" y="800"/>
                </a:cubicBezTo>
                <a:cubicBezTo>
                  <a:pt x="326" y="809"/>
                  <a:pt x="312" y="820"/>
                  <a:pt x="296" y="827"/>
                </a:cubicBezTo>
                <a:cubicBezTo>
                  <a:pt x="278" y="836"/>
                  <a:pt x="258" y="842"/>
                  <a:pt x="237" y="843"/>
                </a:cubicBezTo>
                <a:cubicBezTo>
                  <a:pt x="228" y="843"/>
                  <a:pt x="218" y="846"/>
                  <a:pt x="209" y="846"/>
                </a:cubicBezTo>
                <a:cubicBezTo>
                  <a:pt x="171" y="843"/>
                  <a:pt x="136" y="835"/>
                  <a:pt x="103" y="815"/>
                </a:cubicBezTo>
                <a:cubicBezTo>
                  <a:pt x="82" y="801"/>
                  <a:pt x="63" y="785"/>
                  <a:pt x="48" y="766"/>
                </a:cubicBezTo>
                <a:cubicBezTo>
                  <a:pt x="35" y="751"/>
                  <a:pt x="26" y="732"/>
                  <a:pt x="17" y="714"/>
                </a:cubicBezTo>
                <a:cubicBezTo>
                  <a:pt x="7" y="693"/>
                  <a:pt x="2" y="672"/>
                  <a:pt x="2" y="649"/>
                </a:cubicBezTo>
                <a:cubicBezTo>
                  <a:pt x="2" y="643"/>
                  <a:pt x="3" y="637"/>
                  <a:pt x="2" y="631"/>
                </a:cubicBezTo>
                <a:cubicBezTo>
                  <a:pt x="0" y="606"/>
                  <a:pt x="7" y="582"/>
                  <a:pt x="15" y="558"/>
                </a:cubicBezTo>
                <a:cubicBezTo>
                  <a:pt x="28" y="522"/>
                  <a:pt x="52" y="495"/>
                  <a:pt x="80" y="470"/>
                </a:cubicBezTo>
                <a:cubicBezTo>
                  <a:pt x="103" y="450"/>
                  <a:pt x="131" y="439"/>
                  <a:pt x="160" y="429"/>
                </a:cubicBezTo>
                <a:cubicBezTo>
                  <a:pt x="162" y="429"/>
                  <a:pt x="163" y="429"/>
                  <a:pt x="164" y="429"/>
                </a:cubicBezTo>
                <a:cubicBezTo>
                  <a:pt x="175" y="428"/>
                  <a:pt x="178" y="424"/>
                  <a:pt x="176" y="414"/>
                </a:cubicBezTo>
                <a:cubicBezTo>
                  <a:pt x="174" y="402"/>
                  <a:pt x="171" y="390"/>
                  <a:pt x="170" y="378"/>
                </a:cubicBezTo>
                <a:cubicBezTo>
                  <a:pt x="169" y="361"/>
                  <a:pt x="167" y="344"/>
                  <a:pt x="167" y="327"/>
                </a:cubicBezTo>
                <a:cubicBezTo>
                  <a:pt x="168" y="302"/>
                  <a:pt x="172" y="277"/>
                  <a:pt x="178" y="253"/>
                </a:cubicBezTo>
                <a:cubicBezTo>
                  <a:pt x="185" y="224"/>
                  <a:pt x="196" y="198"/>
                  <a:pt x="210" y="172"/>
                </a:cubicBezTo>
                <a:cubicBezTo>
                  <a:pt x="226" y="142"/>
                  <a:pt x="249" y="117"/>
                  <a:pt x="273" y="93"/>
                </a:cubicBezTo>
                <a:cubicBezTo>
                  <a:pt x="292" y="76"/>
                  <a:pt x="313" y="61"/>
                  <a:pt x="336" y="49"/>
                </a:cubicBezTo>
                <a:cubicBezTo>
                  <a:pt x="339" y="48"/>
                  <a:pt x="342" y="45"/>
                  <a:pt x="346" y="43"/>
                </a:cubicBezTo>
                <a:close/>
              </a:path>
            </a:pathLst>
          </a:custGeom>
          <a:solidFill>
            <a:srgbClr val="375F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2">
            <a:extLst>
              <a:ext uri="{FF2B5EF4-FFF2-40B4-BE49-F238E27FC236}">
                <a16:creationId xmlns="" xmlns:a16="http://schemas.microsoft.com/office/drawing/2014/main" id="{BA0F34AD-7FE5-41EA-8E2E-873DBA026ED6}"/>
              </a:ext>
            </a:extLst>
          </p:cNvPr>
          <p:cNvSpPr>
            <a:spLocks/>
          </p:cNvSpPr>
          <p:nvPr/>
        </p:nvSpPr>
        <p:spPr bwMode="auto">
          <a:xfrm>
            <a:off x="2337550" y="2160468"/>
            <a:ext cx="2525713" cy="1438275"/>
          </a:xfrm>
          <a:custGeom>
            <a:avLst/>
            <a:gdLst>
              <a:gd name="T0" fmla="*/ 422 w 834"/>
              <a:gd name="T1" fmla="*/ 188 h 476"/>
              <a:gd name="T2" fmla="*/ 641 w 834"/>
              <a:gd name="T3" fmla="*/ 214 h 476"/>
              <a:gd name="T4" fmla="*/ 796 w 834"/>
              <a:gd name="T5" fmla="*/ 372 h 476"/>
              <a:gd name="T6" fmla="*/ 814 w 834"/>
              <a:gd name="T7" fmla="*/ 352 h 476"/>
              <a:gd name="T8" fmla="*/ 823 w 834"/>
              <a:gd name="T9" fmla="*/ 348 h 476"/>
              <a:gd name="T10" fmla="*/ 825 w 834"/>
              <a:gd name="T11" fmla="*/ 356 h 476"/>
              <a:gd name="T12" fmla="*/ 828 w 834"/>
              <a:gd name="T13" fmla="*/ 415 h 476"/>
              <a:gd name="T14" fmla="*/ 834 w 834"/>
              <a:gd name="T15" fmla="*/ 469 h 476"/>
              <a:gd name="T16" fmla="*/ 832 w 834"/>
              <a:gd name="T17" fmla="*/ 476 h 476"/>
              <a:gd name="T18" fmla="*/ 824 w 834"/>
              <a:gd name="T19" fmla="*/ 473 h 476"/>
              <a:gd name="T20" fmla="*/ 738 w 834"/>
              <a:gd name="T21" fmla="*/ 384 h 476"/>
              <a:gd name="T22" fmla="*/ 777 w 834"/>
              <a:gd name="T23" fmla="*/ 379 h 476"/>
              <a:gd name="T24" fmla="*/ 758 w 834"/>
              <a:gd name="T25" fmla="*/ 348 h 476"/>
              <a:gd name="T26" fmla="*/ 728 w 834"/>
              <a:gd name="T27" fmla="*/ 312 h 476"/>
              <a:gd name="T28" fmla="*/ 626 w 834"/>
              <a:gd name="T29" fmla="*/ 244 h 476"/>
              <a:gd name="T30" fmla="*/ 554 w 834"/>
              <a:gd name="T31" fmla="*/ 225 h 476"/>
              <a:gd name="T32" fmla="*/ 508 w 834"/>
              <a:gd name="T33" fmla="*/ 219 h 476"/>
              <a:gd name="T34" fmla="*/ 444 w 834"/>
              <a:gd name="T35" fmla="*/ 224 h 476"/>
              <a:gd name="T36" fmla="*/ 380 w 834"/>
              <a:gd name="T37" fmla="*/ 240 h 476"/>
              <a:gd name="T38" fmla="*/ 297 w 834"/>
              <a:gd name="T39" fmla="*/ 281 h 476"/>
              <a:gd name="T40" fmla="*/ 246 w 834"/>
              <a:gd name="T41" fmla="*/ 320 h 476"/>
              <a:gd name="T42" fmla="*/ 213 w 834"/>
              <a:gd name="T43" fmla="*/ 358 h 476"/>
              <a:gd name="T44" fmla="*/ 174 w 834"/>
              <a:gd name="T45" fmla="*/ 416 h 476"/>
              <a:gd name="T46" fmla="*/ 169 w 834"/>
              <a:gd name="T47" fmla="*/ 419 h 476"/>
              <a:gd name="T48" fmla="*/ 106 w 834"/>
              <a:gd name="T49" fmla="*/ 395 h 476"/>
              <a:gd name="T50" fmla="*/ 64 w 834"/>
              <a:gd name="T51" fmla="*/ 364 h 476"/>
              <a:gd name="T52" fmla="*/ 37 w 834"/>
              <a:gd name="T53" fmla="*/ 331 h 476"/>
              <a:gd name="T54" fmla="*/ 11 w 834"/>
              <a:gd name="T55" fmla="*/ 279 h 476"/>
              <a:gd name="T56" fmla="*/ 3 w 834"/>
              <a:gd name="T57" fmla="*/ 242 h 476"/>
              <a:gd name="T58" fmla="*/ 0 w 834"/>
              <a:gd name="T59" fmla="*/ 207 h 476"/>
              <a:gd name="T60" fmla="*/ 14 w 834"/>
              <a:gd name="T61" fmla="*/ 140 h 476"/>
              <a:gd name="T62" fmla="*/ 76 w 834"/>
              <a:gd name="T63" fmla="*/ 51 h 476"/>
              <a:gd name="T64" fmla="*/ 151 w 834"/>
              <a:gd name="T65" fmla="*/ 11 h 476"/>
              <a:gd name="T66" fmla="*/ 227 w 834"/>
              <a:gd name="T67" fmla="*/ 3 h 476"/>
              <a:gd name="T68" fmla="*/ 294 w 834"/>
              <a:gd name="T69" fmla="*/ 20 h 476"/>
              <a:gd name="T70" fmla="*/ 364 w 834"/>
              <a:gd name="T71" fmla="*/ 68 h 476"/>
              <a:gd name="T72" fmla="*/ 406 w 834"/>
              <a:gd name="T73" fmla="*/ 135 h 476"/>
              <a:gd name="T74" fmla="*/ 422 w 834"/>
              <a:gd name="T75" fmla="*/ 188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34" h="476">
                <a:moveTo>
                  <a:pt x="422" y="188"/>
                </a:moveTo>
                <a:cubicBezTo>
                  <a:pt x="498" y="172"/>
                  <a:pt x="572" y="181"/>
                  <a:pt x="641" y="214"/>
                </a:cubicBezTo>
                <a:cubicBezTo>
                  <a:pt x="712" y="247"/>
                  <a:pt x="762" y="301"/>
                  <a:pt x="796" y="372"/>
                </a:cubicBezTo>
                <a:cubicBezTo>
                  <a:pt x="803" y="365"/>
                  <a:pt x="808" y="358"/>
                  <a:pt x="814" y="352"/>
                </a:cubicBezTo>
                <a:cubicBezTo>
                  <a:pt x="816" y="350"/>
                  <a:pt x="820" y="349"/>
                  <a:pt x="823" y="348"/>
                </a:cubicBezTo>
                <a:cubicBezTo>
                  <a:pt x="824" y="351"/>
                  <a:pt x="825" y="353"/>
                  <a:pt x="825" y="356"/>
                </a:cubicBezTo>
                <a:cubicBezTo>
                  <a:pt x="826" y="376"/>
                  <a:pt x="827" y="396"/>
                  <a:pt x="828" y="415"/>
                </a:cubicBezTo>
                <a:cubicBezTo>
                  <a:pt x="830" y="433"/>
                  <a:pt x="832" y="451"/>
                  <a:pt x="834" y="469"/>
                </a:cubicBezTo>
                <a:cubicBezTo>
                  <a:pt x="834" y="471"/>
                  <a:pt x="833" y="475"/>
                  <a:pt x="832" y="476"/>
                </a:cubicBezTo>
                <a:cubicBezTo>
                  <a:pt x="830" y="476"/>
                  <a:pt x="826" y="475"/>
                  <a:pt x="824" y="473"/>
                </a:cubicBezTo>
                <a:cubicBezTo>
                  <a:pt x="796" y="444"/>
                  <a:pt x="767" y="414"/>
                  <a:pt x="738" y="384"/>
                </a:cubicBezTo>
                <a:cubicBezTo>
                  <a:pt x="750" y="377"/>
                  <a:pt x="764" y="383"/>
                  <a:pt x="777" y="379"/>
                </a:cubicBezTo>
                <a:cubicBezTo>
                  <a:pt x="771" y="368"/>
                  <a:pt x="765" y="357"/>
                  <a:pt x="758" y="348"/>
                </a:cubicBezTo>
                <a:cubicBezTo>
                  <a:pt x="748" y="335"/>
                  <a:pt x="739" y="323"/>
                  <a:pt x="728" y="312"/>
                </a:cubicBezTo>
                <a:cubicBezTo>
                  <a:pt x="698" y="282"/>
                  <a:pt x="665" y="259"/>
                  <a:pt x="626" y="244"/>
                </a:cubicBezTo>
                <a:cubicBezTo>
                  <a:pt x="603" y="235"/>
                  <a:pt x="578" y="230"/>
                  <a:pt x="554" y="225"/>
                </a:cubicBezTo>
                <a:cubicBezTo>
                  <a:pt x="539" y="221"/>
                  <a:pt x="523" y="219"/>
                  <a:pt x="508" y="219"/>
                </a:cubicBezTo>
                <a:cubicBezTo>
                  <a:pt x="487" y="219"/>
                  <a:pt x="466" y="223"/>
                  <a:pt x="444" y="224"/>
                </a:cubicBezTo>
                <a:cubicBezTo>
                  <a:pt x="422" y="226"/>
                  <a:pt x="400" y="231"/>
                  <a:pt x="380" y="240"/>
                </a:cubicBezTo>
                <a:cubicBezTo>
                  <a:pt x="351" y="252"/>
                  <a:pt x="323" y="266"/>
                  <a:pt x="297" y="281"/>
                </a:cubicBezTo>
                <a:cubicBezTo>
                  <a:pt x="278" y="292"/>
                  <a:pt x="261" y="306"/>
                  <a:pt x="246" y="320"/>
                </a:cubicBezTo>
                <a:cubicBezTo>
                  <a:pt x="233" y="331"/>
                  <a:pt x="223" y="345"/>
                  <a:pt x="213" y="358"/>
                </a:cubicBezTo>
                <a:cubicBezTo>
                  <a:pt x="199" y="377"/>
                  <a:pt x="187" y="396"/>
                  <a:pt x="174" y="416"/>
                </a:cubicBezTo>
                <a:cubicBezTo>
                  <a:pt x="173" y="417"/>
                  <a:pt x="170" y="419"/>
                  <a:pt x="169" y="419"/>
                </a:cubicBezTo>
                <a:cubicBezTo>
                  <a:pt x="146" y="414"/>
                  <a:pt x="125" y="408"/>
                  <a:pt x="106" y="395"/>
                </a:cubicBezTo>
                <a:cubicBezTo>
                  <a:pt x="92" y="385"/>
                  <a:pt x="77" y="375"/>
                  <a:pt x="64" y="364"/>
                </a:cubicBezTo>
                <a:cubicBezTo>
                  <a:pt x="53" y="355"/>
                  <a:pt x="44" y="343"/>
                  <a:pt x="37" y="331"/>
                </a:cubicBezTo>
                <a:cubicBezTo>
                  <a:pt x="27" y="315"/>
                  <a:pt x="19" y="297"/>
                  <a:pt x="11" y="279"/>
                </a:cubicBezTo>
                <a:cubicBezTo>
                  <a:pt x="7" y="267"/>
                  <a:pt x="5" y="255"/>
                  <a:pt x="3" y="242"/>
                </a:cubicBezTo>
                <a:cubicBezTo>
                  <a:pt x="2" y="231"/>
                  <a:pt x="0" y="219"/>
                  <a:pt x="0" y="207"/>
                </a:cubicBezTo>
                <a:cubicBezTo>
                  <a:pt x="1" y="184"/>
                  <a:pt x="6" y="162"/>
                  <a:pt x="14" y="140"/>
                </a:cubicBezTo>
                <a:cubicBezTo>
                  <a:pt x="26" y="105"/>
                  <a:pt x="48" y="75"/>
                  <a:pt x="76" y="51"/>
                </a:cubicBezTo>
                <a:cubicBezTo>
                  <a:pt x="98" y="33"/>
                  <a:pt x="123" y="20"/>
                  <a:pt x="151" y="11"/>
                </a:cubicBezTo>
                <a:cubicBezTo>
                  <a:pt x="176" y="4"/>
                  <a:pt x="201" y="0"/>
                  <a:pt x="227" y="3"/>
                </a:cubicBezTo>
                <a:cubicBezTo>
                  <a:pt x="250" y="6"/>
                  <a:pt x="273" y="10"/>
                  <a:pt x="294" y="20"/>
                </a:cubicBezTo>
                <a:cubicBezTo>
                  <a:pt x="320" y="32"/>
                  <a:pt x="345" y="47"/>
                  <a:pt x="364" y="68"/>
                </a:cubicBezTo>
                <a:cubicBezTo>
                  <a:pt x="382" y="88"/>
                  <a:pt x="398" y="109"/>
                  <a:pt x="406" y="135"/>
                </a:cubicBezTo>
                <a:cubicBezTo>
                  <a:pt x="411" y="153"/>
                  <a:pt x="417" y="170"/>
                  <a:pt x="422" y="188"/>
                </a:cubicBezTo>
                <a:close/>
              </a:path>
            </a:pathLst>
          </a:custGeom>
          <a:solidFill>
            <a:srgbClr val="375F3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3">
            <a:extLst>
              <a:ext uri="{FF2B5EF4-FFF2-40B4-BE49-F238E27FC236}">
                <a16:creationId xmlns="" xmlns:a16="http://schemas.microsoft.com/office/drawing/2014/main" id="{95D5A790-B589-4677-88BA-7B82B7D6A6DD}"/>
              </a:ext>
            </a:extLst>
          </p:cNvPr>
          <p:cNvSpPr>
            <a:spLocks/>
          </p:cNvSpPr>
          <p:nvPr/>
        </p:nvSpPr>
        <p:spPr bwMode="auto">
          <a:xfrm>
            <a:off x="3167813" y="4167068"/>
            <a:ext cx="2562225" cy="1371600"/>
          </a:xfrm>
          <a:custGeom>
            <a:avLst/>
            <a:gdLst>
              <a:gd name="T0" fmla="*/ 426 w 846"/>
              <a:gd name="T1" fmla="*/ 276 h 454"/>
              <a:gd name="T2" fmla="*/ 42 w 846"/>
              <a:gd name="T3" fmla="*/ 107 h 454"/>
              <a:gd name="T4" fmla="*/ 30 w 846"/>
              <a:gd name="T5" fmla="*/ 119 h 454"/>
              <a:gd name="T6" fmla="*/ 19 w 846"/>
              <a:gd name="T7" fmla="*/ 134 h 454"/>
              <a:gd name="T8" fmla="*/ 15 w 846"/>
              <a:gd name="T9" fmla="*/ 128 h 454"/>
              <a:gd name="T10" fmla="*/ 11 w 846"/>
              <a:gd name="T11" fmla="*/ 102 h 454"/>
              <a:gd name="T12" fmla="*/ 5 w 846"/>
              <a:gd name="T13" fmla="*/ 58 h 454"/>
              <a:gd name="T14" fmla="*/ 2 w 846"/>
              <a:gd name="T15" fmla="*/ 25 h 454"/>
              <a:gd name="T16" fmla="*/ 0 w 846"/>
              <a:gd name="T17" fmla="*/ 12 h 454"/>
              <a:gd name="T18" fmla="*/ 2 w 846"/>
              <a:gd name="T19" fmla="*/ 0 h 454"/>
              <a:gd name="T20" fmla="*/ 10 w 846"/>
              <a:gd name="T21" fmla="*/ 7 h 454"/>
              <a:gd name="T22" fmla="*/ 69 w 846"/>
              <a:gd name="T23" fmla="*/ 64 h 454"/>
              <a:gd name="T24" fmla="*/ 99 w 846"/>
              <a:gd name="T25" fmla="*/ 89 h 454"/>
              <a:gd name="T26" fmla="*/ 59 w 846"/>
              <a:gd name="T27" fmla="*/ 98 h 454"/>
              <a:gd name="T28" fmla="*/ 88 w 846"/>
              <a:gd name="T29" fmla="*/ 136 h 454"/>
              <a:gd name="T30" fmla="*/ 103 w 846"/>
              <a:gd name="T31" fmla="*/ 154 h 454"/>
              <a:gd name="T32" fmla="*/ 196 w 846"/>
              <a:gd name="T33" fmla="*/ 219 h 454"/>
              <a:gd name="T34" fmla="*/ 265 w 846"/>
              <a:gd name="T35" fmla="*/ 241 h 454"/>
              <a:gd name="T36" fmla="*/ 365 w 846"/>
              <a:gd name="T37" fmla="*/ 246 h 454"/>
              <a:gd name="T38" fmla="*/ 424 w 846"/>
              <a:gd name="T39" fmla="*/ 235 h 454"/>
              <a:gd name="T40" fmla="*/ 495 w 846"/>
              <a:gd name="T41" fmla="*/ 208 h 454"/>
              <a:gd name="T42" fmla="*/ 554 w 846"/>
              <a:gd name="T43" fmla="*/ 171 h 454"/>
              <a:gd name="T44" fmla="*/ 604 w 846"/>
              <a:gd name="T45" fmla="*/ 126 h 454"/>
              <a:gd name="T46" fmla="*/ 641 w 846"/>
              <a:gd name="T47" fmla="*/ 75 h 454"/>
              <a:gd name="T48" fmla="*/ 658 w 846"/>
              <a:gd name="T49" fmla="*/ 45 h 454"/>
              <a:gd name="T50" fmla="*/ 681 w 846"/>
              <a:gd name="T51" fmla="*/ 34 h 454"/>
              <a:gd name="T52" fmla="*/ 741 w 846"/>
              <a:gd name="T53" fmla="*/ 59 h 454"/>
              <a:gd name="T54" fmla="*/ 794 w 846"/>
              <a:gd name="T55" fmla="*/ 104 h 454"/>
              <a:gd name="T56" fmla="*/ 828 w 846"/>
              <a:gd name="T57" fmla="*/ 155 h 454"/>
              <a:gd name="T58" fmla="*/ 842 w 846"/>
              <a:gd name="T59" fmla="*/ 206 h 454"/>
              <a:gd name="T60" fmla="*/ 845 w 846"/>
              <a:gd name="T61" fmla="*/ 247 h 454"/>
              <a:gd name="T62" fmla="*/ 824 w 846"/>
              <a:gd name="T63" fmla="*/ 337 h 454"/>
              <a:gd name="T64" fmla="*/ 776 w 846"/>
              <a:gd name="T65" fmla="*/ 398 h 454"/>
              <a:gd name="T66" fmla="*/ 735 w 846"/>
              <a:gd name="T67" fmla="*/ 427 h 454"/>
              <a:gd name="T68" fmla="*/ 607 w 846"/>
              <a:gd name="T69" fmla="*/ 450 h 454"/>
              <a:gd name="T70" fmla="*/ 512 w 846"/>
              <a:gd name="T71" fmla="*/ 413 h 454"/>
              <a:gd name="T72" fmla="*/ 442 w 846"/>
              <a:gd name="T73" fmla="*/ 325 h 454"/>
              <a:gd name="T74" fmla="*/ 426 w 846"/>
              <a:gd name="T75" fmla="*/ 276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46" h="454">
                <a:moveTo>
                  <a:pt x="426" y="276"/>
                </a:moveTo>
                <a:cubicBezTo>
                  <a:pt x="261" y="305"/>
                  <a:pt x="129" y="257"/>
                  <a:pt x="42" y="107"/>
                </a:cubicBezTo>
                <a:cubicBezTo>
                  <a:pt x="38" y="111"/>
                  <a:pt x="34" y="115"/>
                  <a:pt x="30" y="119"/>
                </a:cubicBezTo>
                <a:cubicBezTo>
                  <a:pt x="26" y="123"/>
                  <a:pt x="23" y="128"/>
                  <a:pt x="19" y="134"/>
                </a:cubicBezTo>
                <a:cubicBezTo>
                  <a:pt x="17" y="131"/>
                  <a:pt x="15" y="130"/>
                  <a:pt x="15" y="128"/>
                </a:cubicBezTo>
                <a:cubicBezTo>
                  <a:pt x="13" y="119"/>
                  <a:pt x="12" y="111"/>
                  <a:pt x="11" y="102"/>
                </a:cubicBezTo>
                <a:cubicBezTo>
                  <a:pt x="9" y="87"/>
                  <a:pt x="7" y="73"/>
                  <a:pt x="5" y="58"/>
                </a:cubicBezTo>
                <a:cubicBezTo>
                  <a:pt x="4" y="47"/>
                  <a:pt x="3" y="36"/>
                  <a:pt x="2" y="25"/>
                </a:cubicBezTo>
                <a:cubicBezTo>
                  <a:pt x="2" y="21"/>
                  <a:pt x="0" y="16"/>
                  <a:pt x="0" y="12"/>
                </a:cubicBezTo>
                <a:cubicBezTo>
                  <a:pt x="0" y="8"/>
                  <a:pt x="1" y="5"/>
                  <a:pt x="2" y="0"/>
                </a:cubicBezTo>
                <a:cubicBezTo>
                  <a:pt x="6" y="3"/>
                  <a:pt x="8" y="5"/>
                  <a:pt x="10" y="7"/>
                </a:cubicBezTo>
                <a:cubicBezTo>
                  <a:pt x="30" y="26"/>
                  <a:pt x="49" y="45"/>
                  <a:pt x="69" y="64"/>
                </a:cubicBezTo>
                <a:cubicBezTo>
                  <a:pt x="79" y="72"/>
                  <a:pt x="89" y="80"/>
                  <a:pt x="99" y="89"/>
                </a:cubicBezTo>
                <a:cubicBezTo>
                  <a:pt x="87" y="100"/>
                  <a:pt x="72" y="89"/>
                  <a:pt x="59" y="98"/>
                </a:cubicBezTo>
                <a:cubicBezTo>
                  <a:pt x="69" y="111"/>
                  <a:pt x="78" y="123"/>
                  <a:pt x="88" y="136"/>
                </a:cubicBezTo>
                <a:cubicBezTo>
                  <a:pt x="92" y="142"/>
                  <a:pt x="97" y="148"/>
                  <a:pt x="103" y="154"/>
                </a:cubicBezTo>
                <a:cubicBezTo>
                  <a:pt x="129" y="183"/>
                  <a:pt x="161" y="203"/>
                  <a:pt x="196" y="219"/>
                </a:cubicBezTo>
                <a:cubicBezTo>
                  <a:pt x="218" y="230"/>
                  <a:pt x="241" y="236"/>
                  <a:pt x="265" y="241"/>
                </a:cubicBezTo>
                <a:cubicBezTo>
                  <a:pt x="298" y="249"/>
                  <a:pt x="332" y="247"/>
                  <a:pt x="365" y="246"/>
                </a:cubicBezTo>
                <a:cubicBezTo>
                  <a:pt x="385" y="245"/>
                  <a:pt x="404" y="239"/>
                  <a:pt x="424" y="235"/>
                </a:cubicBezTo>
                <a:cubicBezTo>
                  <a:pt x="450" y="231"/>
                  <a:pt x="473" y="220"/>
                  <a:pt x="495" y="208"/>
                </a:cubicBezTo>
                <a:cubicBezTo>
                  <a:pt x="516" y="197"/>
                  <a:pt x="535" y="184"/>
                  <a:pt x="554" y="171"/>
                </a:cubicBezTo>
                <a:cubicBezTo>
                  <a:pt x="571" y="157"/>
                  <a:pt x="589" y="142"/>
                  <a:pt x="604" y="126"/>
                </a:cubicBezTo>
                <a:cubicBezTo>
                  <a:pt x="618" y="111"/>
                  <a:pt x="630" y="93"/>
                  <a:pt x="641" y="75"/>
                </a:cubicBezTo>
                <a:cubicBezTo>
                  <a:pt x="648" y="66"/>
                  <a:pt x="653" y="55"/>
                  <a:pt x="658" y="45"/>
                </a:cubicBezTo>
                <a:cubicBezTo>
                  <a:pt x="664" y="34"/>
                  <a:pt x="670" y="31"/>
                  <a:pt x="681" y="34"/>
                </a:cubicBezTo>
                <a:cubicBezTo>
                  <a:pt x="701" y="42"/>
                  <a:pt x="723" y="48"/>
                  <a:pt x="741" y="59"/>
                </a:cubicBezTo>
                <a:cubicBezTo>
                  <a:pt x="761" y="71"/>
                  <a:pt x="780" y="84"/>
                  <a:pt x="794" y="104"/>
                </a:cubicBezTo>
                <a:cubicBezTo>
                  <a:pt x="807" y="120"/>
                  <a:pt x="819" y="136"/>
                  <a:pt x="828" y="155"/>
                </a:cubicBezTo>
                <a:cubicBezTo>
                  <a:pt x="835" y="171"/>
                  <a:pt x="842" y="187"/>
                  <a:pt x="842" y="206"/>
                </a:cubicBezTo>
                <a:cubicBezTo>
                  <a:pt x="843" y="220"/>
                  <a:pt x="845" y="233"/>
                  <a:pt x="845" y="247"/>
                </a:cubicBezTo>
                <a:cubicBezTo>
                  <a:pt x="846" y="279"/>
                  <a:pt x="838" y="308"/>
                  <a:pt x="824" y="337"/>
                </a:cubicBezTo>
                <a:cubicBezTo>
                  <a:pt x="812" y="360"/>
                  <a:pt x="796" y="381"/>
                  <a:pt x="776" y="398"/>
                </a:cubicBezTo>
                <a:cubicBezTo>
                  <a:pt x="763" y="409"/>
                  <a:pt x="749" y="418"/>
                  <a:pt x="735" y="427"/>
                </a:cubicBezTo>
                <a:cubicBezTo>
                  <a:pt x="695" y="451"/>
                  <a:pt x="651" y="454"/>
                  <a:pt x="607" y="450"/>
                </a:cubicBezTo>
                <a:cubicBezTo>
                  <a:pt x="572" y="447"/>
                  <a:pt x="541" y="433"/>
                  <a:pt x="512" y="413"/>
                </a:cubicBezTo>
                <a:cubicBezTo>
                  <a:pt x="481" y="391"/>
                  <a:pt x="457" y="361"/>
                  <a:pt x="442" y="325"/>
                </a:cubicBezTo>
                <a:cubicBezTo>
                  <a:pt x="436" y="309"/>
                  <a:pt x="431" y="292"/>
                  <a:pt x="426" y="276"/>
                </a:cubicBezTo>
                <a:close/>
              </a:path>
            </a:pathLst>
          </a:custGeom>
          <a:solidFill>
            <a:srgbClr val="375F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4">
            <a:extLst>
              <a:ext uri="{FF2B5EF4-FFF2-40B4-BE49-F238E27FC236}">
                <a16:creationId xmlns="" xmlns:a16="http://schemas.microsoft.com/office/drawing/2014/main" id="{6EEA0ED5-D979-4C7B-AFDF-8CD92E216EB2}"/>
              </a:ext>
            </a:extLst>
          </p:cNvPr>
          <p:cNvSpPr>
            <a:spLocks/>
          </p:cNvSpPr>
          <p:nvPr/>
        </p:nvSpPr>
        <p:spPr bwMode="auto">
          <a:xfrm>
            <a:off x="4285413" y="2157293"/>
            <a:ext cx="1435100" cy="2571750"/>
          </a:xfrm>
          <a:custGeom>
            <a:avLst/>
            <a:gdLst>
              <a:gd name="T0" fmla="*/ 57 w 474"/>
              <a:gd name="T1" fmla="*/ 181 h 851"/>
              <a:gd name="T2" fmla="*/ 292 w 474"/>
              <a:gd name="T3" fmla="*/ 13 h 851"/>
              <a:gd name="T4" fmla="*/ 473 w 474"/>
              <a:gd name="T5" fmla="*/ 229 h 851"/>
              <a:gd name="T6" fmla="*/ 418 w 474"/>
              <a:gd name="T7" fmla="*/ 363 h 851"/>
              <a:gd name="T8" fmla="*/ 289 w 474"/>
              <a:gd name="T9" fmla="*/ 430 h 851"/>
              <a:gd name="T10" fmla="*/ 103 w 474"/>
              <a:gd name="T11" fmla="*/ 808 h 851"/>
              <a:gd name="T12" fmla="*/ 129 w 474"/>
              <a:gd name="T13" fmla="*/ 830 h 851"/>
              <a:gd name="T14" fmla="*/ 129 w 474"/>
              <a:gd name="T15" fmla="*/ 833 h 851"/>
              <a:gd name="T16" fmla="*/ 113 w 474"/>
              <a:gd name="T17" fmla="*/ 837 h 851"/>
              <a:gd name="T18" fmla="*/ 52 w 474"/>
              <a:gd name="T19" fmla="*/ 840 h 851"/>
              <a:gd name="T20" fmla="*/ 15 w 474"/>
              <a:gd name="T21" fmla="*/ 843 h 851"/>
              <a:gd name="T22" fmla="*/ 0 w 474"/>
              <a:gd name="T23" fmla="*/ 841 h 851"/>
              <a:gd name="T24" fmla="*/ 73 w 474"/>
              <a:gd name="T25" fmla="*/ 767 h 851"/>
              <a:gd name="T26" fmla="*/ 84 w 474"/>
              <a:gd name="T27" fmla="*/ 757 h 851"/>
              <a:gd name="T28" fmla="*/ 95 w 474"/>
              <a:gd name="T29" fmla="*/ 752 h 851"/>
              <a:gd name="T30" fmla="*/ 95 w 474"/>
              <a:gd name="T31" fmla="*/ 791 h 851"/>
              <a:gd name="T32" fmla="*/ 123 w 474"/>
              <a:gd name="T33" fmla="*/ 775 h 851"/>
              <a:gd name="T34" fmla="*/ 187 w 474"/>
              <a:gd name="T35" fmla="*/ 716 h 851"/>
              <a:gd name="T36" fmla="*/ 233 w 474"/>
              <a:gd name="T37" fmla="*/ 639 h 851"/>
              <a:gd name="T38" fmla="*/ 251 w 474"/>
              <a:gd name="T39" fmla="*/ 578 h 851"/>
              <a:gd name="T40" fmla="*/ 257 w 474"/>
              <a:gd name="T41" fmla="*/ 484 h 851"/>
              <a:gd name="T42" fmla="*/ 249 w 474"/>
              <a:gd name="T43" fmla="*/ 434 h 851"/>
              <a:gd name="T44" fmla="*/ 238 w 474"/>
              <a:gd name="T45" fmla="*/ 391 h 851"/>
              <a:gd name="T46" fmla="*/ 203 w 474"/>
              <a:gd name="T47" fmla="*/ 318 h 851"/>
              <a:gd name="T48" fmla="*/ 152 w 474"/>
              <a:gd name="T49" fmla="*/ 252 h 851"/>
              <a:gd name="T50" fmla="*/ 69 w 474"/>
              <a:gd name="T51" fmla="*/ 189 h 851"/>
              <a:gd name="T52" fmla="*/ 57 w 474"/>
              <a:gd name="T53" fmla="*/ 181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74" h="851">
                <a:moveTo>
                  <a:pt x="57" y="181"/>
                </a:moveTo>
                <a:cubicBezTo>
                  <a:pt x="88" y="49"/>
                  <a:pt x="199" y="0"/>
                  <a:pt x="292" y="13"/>
                </a:cubicBezTo>
                <a:cubicBezTo>
                  <a:pt x="401" y="29"/>
                  <a:pt x="474" y="118"/>
                  <a:pt x="473" y="229"/>
                </a:cubicBezTo>
                <a:cubicBezTo>
                  <a:pt x="472" y="280"/>
                  <a:pt x="453" y="325"/>
                  <a:pt x="418" y="363"/>
                </a:cubicBezTo>
                <a:cubicBezTo>
                  <a:pt x="383" y="401"/>
                  <a:pt x="340" y="423"/>
                  <a:pt x="289" y="430"/>
                </a:cubicBezTo>
                <a:cubicBezTo>
                  <a:pt x="311" y="597"/>
                  <a:pt x="260" y="728"/>
                  <a:pt x="103" y="808"/>
                </a:cubicBezTo>
                <a:cubicBezTo>
                  <a:pt x="113" y="816"/>
                  <a:pt x="121" y="823"/>
                  <a:pt x="129" y="830"/>
                </a:cubicBezTo>
                <a:cubicBezTo>
                  <a:pt x="129" y="831"/>
                  <a:pt x="129" y="832"/>
                  <a:pt x="129" y="833"/>
                </a:cubicBezTo>
                <a:cubicBezTo>
                  <a:pt x="124" y="835"/>
                  <a:pt x="118" y="836"/>
                  <a:pt x="113" y="837"/>
                </a:cubicBezTo>
                <a:cubicBezTo>
                  <a:pt x="93" y="838"/>
                  <a:pt x="73" y="839"/>
                  <a:pt x="52" y="840"/>
                </a:cubicBezTo>
                <a:cubicBezTo>
                  <a:pt x="40" y="841"/>
                  <a:pt x="27" y="843"/>
                  <a:pt x="15" y="843"/>
                </a:cubicBezTo>
                <a:cubicBezTo>
                  <a:pt x="10" y="843"/>
                  <a:pt x="4" y="851"/>
                  <a:pt x="0" y="841"/>
                </a:cubicBezTo>
                <a:cubicBezTo>
                  <a:pt x="24" y="816"/>
                  <a:pt x="49" y="792"/>
                  <a:pt x="73" y="767"/>
                </a:cubicBezTo>
                <a:cubicBezTo>
                  <a:pt x="77" y="764"/>
                  <a:pt x="80" y="760"/>
                  <a:pt x="84" y="757"/>
                </a:cubicBezTo>
                <a:cubicBezTo>
                  <a:pt x="87" y="755"/>
                  <a:pt x="90" y="754"/>
                  <a:pt x="95" y="752"/>
                </a:cubicBezTo>
                <a:cubicBezTo>
                  <a:pt x="95" y="765"/>
                  <a:pt x="95" y="777"/>
                  <a:pt x="95" y="791"/>
                </a:cubicBezTo>
                <a:cubicBezTo>
                  <a:pt x="106" y="785"/>
                  <a:pt x="115" y="780"/>
                  <a:pt x="123" y="775"/>
                </a:cubicBezTo>
                <a:cubicBezTo>
                  <a:pt x="148" y="759"/>
                  <a:pt x="168" y="737"/>
                  <a:pt x="187" y="716"/>
                </a:cubicBezTo>
                <a:cubicBezTo>
                  <a:pt x="208" y="694"/>
                  <a:pt x="222" y="667"/>
                  <a:pt x="233" y="639"/>
                </a:cubicBezTo>
                <a:cubicBezTo>
                  <a:pt x="241" y="619"/>
                  <a:pt x="245" y="598"/>
                  <a:pt x="251" y="578"/>
                </a:cubicBezTo>
                <a:cubicBezTo>
                  <a:pt x="260" y="547"/>
                  <a:pt x="258" y="516"/>
                  <a:pt x="257" y="484"/>
                </a:cubicBezTo>
                <a:cubicBezTo>
                  <a:pt x="256" y="467"/>
                  <a:pt x="252" y="451"/>
                  <a:pt x="249" y="434"/>
                </a:cubicBezTo>
                <a:cubicBezTo>
                  <a:pt x="246" y="419"/>
                  <a:pt x="243" y="404"/>
                  <a:pt x="238" y="391"/>
                </a:cubicBezTo>
                <a:cubicBezTo>
                  <a:pt x="227" y="366"/>
                  <a:pt x="217" y="341"/>
                  <a:pt x="203" y="318"/>
                </a:cubicBezTo>
                <a:cubicBezTo>
                  <a:pt x="188" y="294"/>
                  <a:pt x="172" y="272"/>
                  <a:pt x="152" y="252"/>
                </a:cubicBezTo>
                <a:cubicBezTo>
                  <a:pt x="128" y="227"/>
                  <a:pt x="100" y="205"/>
                  <a:pt x="69" y="189"/>
                </a:cubicBezTo>
                <a:cubicBezTo>
                  <a:pt x="64" y="187"/>
                  <a:pt x="61" y="183"/>
                  <a:pt x="57" y="181"/>
                </a:cubicBezTo>
                <a:close/>
              </a:path>
            </a:pathLst>
          </a:custGeom>
          <a:solidFill>
            <a:srgbClr val="375F3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5">
            <a:extLst>
              <a:ext uri="{FF2B5EF4-FFF2-40B4-BE49-F238E27FC236}">
                <a16:creationId xmlns="" xmlns:a16="http://schemas.microsoft.com/office/drawing/2014/main" id="{62D414B2-7CEF-48E6-9668-E1A2D2B513A9}"/>
              </a:ext>
            </a:extLst>
          </p:cNvPr>
          <p:cNvSpPr>
            <a:spLocks/>
          </p:cNvSpPr>
          <p:nvPr/>
        </p:nvSpPr>
        <p:spPr bwMode="auto">
          <a:xfrm>
            <a:off x="3416298" y="3251507"/>
            <a:ext cx="1227138" cy="1200150"/>
          </a:xfrm>
          <a:custGeom>
            <a:avLst/>
            <a:gdLst>
              <a:gd name="T0" fmla="*/ 202 w 405"/>
              <a:gd name="T1" fmla="*/ 396 h 397"/>
              <a:gd name="T2" fmla="*/ 68 w 405"/>
              <a:gd name="T3" fmla="*/ 345 h 397"/>
              <a:gd name="T4" fmla="*/ 4 w 405"/>
              <a:gd name="T5" fmla="*/ 215 h 397"/>
              <a:gd name="T6" fmla="*/ 59 w 405"/>
              <a:gd name="T7" fmla="*/ 64 h 397"/>
              <a:gd name="T8" fmla="*/ 214 w 405"/>
              <a:gd name="T9" fmla="*/ 4 h 397"/>
              <a:gd name="T10" fmla="*/ 400 w 405"/>
              <a:gd name="T11" fmla="*/ 180 h 397"/>
              <a:gd name="T12" fmla="*/ 349 w 405"/>
              <a:gd name="T13" fmla="*/ 332 h 397"/>
              <a:gd name="T14" fmla="*/ 202 w 405"/>
              <a:gd name="T15" fmla="*/ 396 h 3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5" h="397">
                <a:moveTo>
                  <a:pt x="202" y="396"/>
                </a:moveTo>
                <a:cubicBezTo>
                  <a:pt x="151" y="397"/>
                  <a:pt x="106" y="379"/>
                  <a:pt x="68" y="345"/>
                </a:cubicBezTo>
                <a:cubicBezTo>
                  <a:pt x="30" y="310"/>
                  <a:pt x="8" y="266"/>
                  <a:pt x="4" y="215"/>
                </a:cubicBezTo>
                <a:cubicBezTo>
                  <a:pt x="0" y="157"/>
                  <a:pt x="19" y="106"/>
                  <a:pt x="59" y="64"/>
                </a:cubicBezTo>
                <a:cubicBezTo>
                  <a:pt x="101" y="21"/>
                  <a:pt x="153" y="0"/>
                  <a:pt x="214" y="4"/>
                </a:cubicBezTo>
                <a:cubicBezTo>
                  <a:pt x="315" y="9"/>
                  <a:pt x="391" y="88"/>
                  <a:pt x="400" y="180"/>
                </a:cubicBezTo>
                <a:cubicBezTo>
                  <a:pt x="405" y="237"/>
                  <a:pt x="389" y="289"/>
                  <a:pt x="349" y="332"/>
                </a:cubicBezTo>
                <a:cubicBezTo>
                  <a:pt x="310" y="375"/>
                  <a:pt x="261" y="396"/>
                  <a:pt x="202" y="396"/>
                </a:cubicBezTo>
                <a:close/>
              </a:path>
            </a:pathLst>
          </a:custGeom>
          <a:solidFill>
            <a:srgbClr val="375F39"/>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8" name="Freeform 341">
            <a:extLst>
              <a:ext uri="{FF2B5EF4-FFF2-40B4-BE49-F238E27FC236}">
                <a16:creationId xmlns="" xmlns:a16="http://schemas.microsoft.com/office/drawing/2014/main" id="{31FB1D3B-2895-4AFA-AFEB-E5359DCDEB31}"/>
              </a:ext>
            </a:extLst>
          </p:cNvPr>
          <p:cNvSpPr>
            <a:spLocks noChangeAspect="1" noEditPoints="1"/>
          </p:cNvSpPr>
          <p:nvPr/>
        </p:nvSpPr>
        <p:spPr bwMode="auto">
          <a:xfrm>
            <a:off x="4980285" y="2410792"/>
            <a:ext cx="326844" cy="324000"/>
          </a:xfrm>
          <a:custGeom>
            <a:avLst/>
            <a:gdLst>
              <a:gd name="T0" fmla="*/ 54 w 115"/>
              <a:gd name="T1" fmla="*/ 60 h 114"/>
              <a:gd name="T2" fmla="*/ 115 w 115"/>
              <a:gd name="T3" fmla="*/ 60 h 114"/>
              <a:gd name="T4" fmla="*/ 115 w 115"/>
              <a:gd name="T5" fmla="*/ 114 h 114"/>
              <a:gd name="T6" fmla="*/ 54 w 115"/>
              <a:gd name="T7" fmla="*/ 104 h 114"/>
              <a:gd name="T8" fmla="*/ 54 w 115"/>
              <a:gd name="T9" fmla="*/ 60 h 114"/>
              <a:gd name="T10" fmla="*/ 0 w 115"/>
              <a:gd name="T11" fmla="*/ 60 h 114"/>
              <a:gd name="T12" fmla="*/ 47 w 115"/>
              <a:gd name="T13" fmla="*/ 60 h 114"/>
              <a:gd name="T14" fmla="*/ 47 w 115"/>
              <a:gd name="T15" fmla="*/ 103 h 114"/>
              <a:gd name="T16" fmla="*/ 0 w 115"/>
              <a:gd name="T17" fmla="*/ 97 h 114"/>
              <a:gd name="T18" fmla="*/ 0 w 115"/>
              <a:gd name="T19" fmla="*/ 60 h 114"/>
              <a:gd name="T20" fmla="*/ 47 w 115"/>
              <a:gd name="T21" fmla="*/ 9 h 114"/>
              <a:gd name="T22" fmla="*/ 47 w 115"/>
              <a:gd name="T23" fmla="*/ 53 h 114"/>
              <a:gd name="T24" fmla="*/ 0 w 115"/>
              <a:gd name="T25" fmla="*/ 53 h 114"/>
              <a:gd name="T26" fmla="*/ 0 w 115"/>
              <a:gd name="T27" fmla="*/ 15 h 114"/>
              <a:gd name="T28" fmla="*/ 47 w 115"/>
              <a:gd name="T29" fmla="*/ 9 h 114"/>
              <a:gd name="T30" fmla="*/ 115 w 115"/>
              <a:gd name="T31" fmla="*/ 0 h 114"/>
              <a:gd name="T32" fmla="*/ 115 w 115"/>
              <a:gd name="T33" fmla="*/ 53 h 114"/>
              <a:gd name="T34" fmla="*/ 54 w 115"/>
              <a:gd name="T35" fmla="*/ 53 h 114"/>
              <a:gd name="T36" fmla="*/ 54 w 115"/>
              <a:gd name="T37" fmla="*/ 8 h 114"/>
              <a:gd name="T38" fmla="*/ 115 w 115"/>
              <a:gd name="T3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5" h="114">
                <a:moveTo>
                  <a:pt x="54" y="60"/>
                </a:moveTo>
                <a:lnTo>
                  <a:pt x="115" y="60"/>
                </a:lnTo>
                <a:lnTo>
                  <a:pt x="115" y="114"/>
                </a:lnTo>
                <a:lnTo>
                  <a:pt x="54" y="104"/>
                </a:lnTo>
                <a:lnTo>
                  <a:pt x="54" y="60"/>
                </a:lnTo>
                <a:close/>
                <a:moveTo>
                  <a:pt x="0" y="60"/>
                </a:moveTo>
                <a:lnTo>
                  <a:pt x="47" y="60"/>
                </a:lnTo>
                <a:lnTo>
                  <a:pt x="47" y="103"/>
                </a:lnTo>
                <a:lnTo>
                  <a:pt x="0" y="97"/>
                </a:lnTo>
                <a:lnTo>
                  <a:pt x="0" y="60"/>
                </a:lnTo>
                <a:close/>
                <a:moveTo>
                  <a:pt x="47" y="9"/>
                </a:moveTo>
                <a:lnTo>
                  <a:pt x="47" y="53"/>
                </a:lnTo>
                <a:lnTo>
                  <a:pt x="0" y="53"/>
                </a:lnTo>
                <a:lnTo>
                  <a:pt x="0" y="15"/>
                </a:lnTo>
                <a:lnTo>
                  <a:pt x="47" y="9"/>
                </a:lnTo>
                <a:close/>
                <a:moveTo>
                  <a:pt x="115" y="0"/>
                </a:moveTo>
                <a:lnTo>
                  <a:pt x="115" y="53"/>
                </a:lnTo>
                <a:lnTo>
                  <a:pt x="54" y="53"/>
                </a:lnTo>
                <a:lnTo>
                  <a:pt x="54" y="8"/>
                </a:lnTo>
                <a:lnTo>
                  <a:pt x="115"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343">
            <a:extLst>
              <a:ext uri="{FF2B5EF4-FFF2-40B4-BE49-F238E27FC236}">
                <a16:creationId xmlns="" xmlns:a16="http://schemas.microsoft.com/office/drawing/2014/main" id="{42B6E95B-A04F-4AAF-B923-4902481AE1F7}"/>
              </a:ext>
            </a:extLst>
          </p:cNvPr>
          <p:cNvSpPr>
            <a:spLocks noChangeAspect="1" noEditPoints="1"/>
          </p:cNvSpPr>
          <p:nvPr/>
        </p:nvSpPr>
        <p:spPr bwMode="auto">
          <a:xfrm>
            <a:off x="4980285" y="4697155"/>
            <a:ext cx="386670" cy="360000"/>
          </a:xfrm>
          <a:custGeom>
            <a:avLst/>
            <a:gdLst>
              <a:gd name="T0" fmla="*/ 109 w 116"/>
              <a:gd name="T1" fmla="*/ 93 h 108"/>
              <a:gd name="T2" fmla="*/ 112 w 116"/>
              <a:gd name="T3" fmla="*/ 101 h 108"/>
              <a:gd name="T4" fmla="*/ 112 w 116"/>
              <a:gd name="T5" fmla="*/ 108 h 108"/>
              <a:gd name="T6" fmla="*/ 109 w 116"/>
              <a:gd name="T7" fmla="*/ 105 h 108"/>
              <a:gd name="T8" fmla="*/ 101 w 116"/>
              <a:gd name="T9" fmla="*/ 101 h 108"/>
              <a:gd name="T10" fmla="*/ 100 w 116"/>
              <a:gd name="T11" fmla="*/ 95 h 108"/>
              <a:gd name="T12" fmla="*/ 105 w 116"/>
              <a:gd name="T13" fmla="*/ 92 h 108"/>
              <a:gd name="T14" fmla="*/ 20 w 116"/>
              <a:gd name="T15" fmla="*/ 95 h 108"/>
              <a:gd name="T16" fmla="*/ 20 w 116"/>
              <a:gd name="T17" fmla="*/ 99 h 108"/>
              <a:gd name="T18" fmla="*/ 9 w 116"/>
              <a:gd name="T19" fmla="*/ 104 h 108"/>
              <a:gd name="T20" fmla="*/ 11 w 116"/>
              <a:gd name="T21" fmla="*/ 92 h 108"/>
              <a:gd name="T22" fmla="*/ 99 w 116"/>
              <a:gd name="T23" fmla="*/ 76 h 108"/>
              <a:gd name="T24" fmla="*/ 104 w 116"/>
              <a:gd name="T25" fmla="*/ 85 h 108"/>
              <a:gd name="T26" fmla="*/ 99 w 116"/>
              <a:gd name="T27" fmla="*/ 91 h 108"/>
              <a:gd name="T28" fmla="*/ 95 w 116"/>
              <a:gd name="T29" fmla="*/ 89 h 108"/>
              <a:gd name="T30" fmla="*/ 91 w 116"/>
              <a:gd name="T31" fmla="*/ 80 h 108"/>
              <a:gd name="T32" fmla="*/ 97 w 116"/>
              <a:gd name="T33" fmla="*/ 76 h 108"/>
              <a:gd name="T34" fmla="*/ 114 w 116"/>
              <a:gd name="T35" fmla="*/ 47 h 108"/>
              <a:gd name="T36" fmla="*/ 114 w 116"/>
              <a:gd name="T37" fmla="*/ 67 h 108"/>
              <a:gd name="T38" fmla="*/ 100 w 116"/>
              <a:gd name="T39" fmla="*/ 66 h 108"/>
              <a:gd name="T40" fmla="*/ 97 w 116"/>
              <a:gd name="T41" fmla="*/ 61 h 108"/>
              <a:gd name="T42" fmla="*/ 89 w 116"/>
              <a:gd name="T43" fmla="*/ 47 h 108"/>
              <a:gd name="T44" fmla="*/ 71 w 116"/>
              <a:gd name="T45" fmla="*/ 55 h 108"/>
              <a:gd name="T46" fmla="*/ 45 w 116"/>
              <a:gd name="T47" fmla="*/ 67 h 108"/>
              <a:gd name="T48" fmla="*/ 30 w 116"/>
              <a:gd name="T49" fmla="*/ 47 h 108"/>
              <a:gd name="T50" fmla="*/ 2 w 116"/>
              <a:gd name="T51" fmla="*/ 67 h 108"/>
              <a:gd name="T52" fmla="*/ 2 w 116"/>
              <a:gd name="T53" fmla="*/ 47 h 108"/>
              <a:gd name="T54" fmla="*/ 50 w 116"/>
              <a:gd name="T55" fmla="*/ 28 h 108"/>
              <a:gd name="T56" fmla="*/ 58 w 116"/>
              <a:gd name="T57" fmla="*/ 36 h 108"/>
              <a:gd name="T58" fmla="*/ 25 w 116"/>
              <a:gd name="T59" fmla="*/ 91 h 108"/>
              <a:gd name="T60" fmla="*/ 15 w 116"/>
              <a:gd name="T61" fmla="*/ 88 h 108"/>
              <a:gd name="T62" fmla="*/ 24 w 116"/>
              <a:gd name="T63" fmla="*/ 67 h 108"/>
              <a:gd name="T64" fmla="*/ 47 w 116"/>
              <a:gd name="T65" fmla="*/ 28 h 108"/>
              <a:gd name="T66" fmla="*/ 63 w 116"/>
              <a:gd name="T67" fmla="*/ 10 h 108"/>
              <a:gd name="T68" fmla="*/ 78 w 116"/>
              <a:gd name="T69" fmla="*/ 34 h 108"/>
              <a:gd name="T70" fmla="*/ 88 w 116"/>
              <a:gd name="T71" fmla="*/ 54 h 108"/>
              <a:gd name="T72" fmla="*/ 89 w 116"/>
              <a:gd name="T73" fmla="*/ 57 h 108"/>
              <a:gd name="T74" fmla="*/ 91 w 116"/>
              <a:gd name="T75" fmla="*/ 59 h 108"/>
              <a:gd name="T76" fmla="*/ 95 w 116"/>
              <a:gd name="T77" fmla="*/ 66 h 108"/>
              <a:gd name="T78" fmla="*/ 96 w 116"/>
              <a:gd name="T79" fmla="*/ 70 h 108"/>
              <a:gd name="T80" fmla="*/ 92 w 116"/>
              <a:gd name="T81" fmla="*/ 74 h 108"/>
              <a:gd name="T82" fmla="*/ 85 w 116"/>
              <a:gd name="T83" fmla="*/ 75 h 108"/>
              <a:gd name="T84" fmla="*/ 74 w 116"/>
              <a:gd name="T85" fmla="*/ 50 h 108"/>
              <a:gd name="T86" fmla="*/ 63 w 116"/>
              <a:gd name="T87" fmla="*/ 27 h 108"/>
              <a:gd name="T88" fmla="*/ 54 w 116"/>
              <a:gd name="T89" fmla="*/ 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 h="108">
                <a:moveTo>
                  <a:pt x="105" y="92"/>
                </a:moveTo>
                <a:lnTo>
                  <a:pt x="108" y="92"/>
                </a:lnTo>
                <a:lnTo>
                  <a:pt x="109" y="93"/>
                </a:lnTo>
                <a:lnTo>
                  <a:pt x="110" y="96"/>
                </a:lnTo>
                <a:lnTo>
                  <a:pt x="112" y="99"/>
                </a:lnTo>
                <a:lnTo>
                  <a:pt x="112" y="101"/>
                </a:lnTo>
                <a:lnTo>
                  <a:pt x="112" y="104"/>
                </a:lnTo>
                <a:lnTo>
                  <a:pt x="112" y="106"/>
                </a:lnTo>
                <a:lnTo>
                  <a:pt x="112" y="108"/>
                </a:lnTo>
                <a:lnTo>
                  <a:pt x="112" y="108"/>
                </a:lnTo>
                <a:lnTo>
                  <a:pt x="110" y="106"/>
                </a:lnTo>
                <a:lnTo>
                  <a:pt x="109" y="105"/>
                </a:lnTo>
                <a:lnTo>
                  <a:pt x="106" y="104"/>
                </a:lnTo>
                <a:lnTo>
                  <a:pt x="104" y="102"/>
                </a:lnTo>
                <a:lnTo>
                  <a:pt x="101" y="101"/>
                </a:lnTo>
                <a:lnTo>
                  <a:pt x="100" y="99"/>
                </a:lnTo>
                <a:lnTo>
                  <a:pt x="100" y="97"/>
                </a:lnTo>
                <a:lnTo>
                  <a:pt x="100" y="95"/>
                </a:lnTo>
                <a:lnTo>
                  <a:pt x="101" y="95"/>
                </a:lnTo>
                <a:lnTo>
                  <a:pt x="102" y="93"/>
                </a:lnTo>
                <a:lnTo>
                  <a:pt x="105" y="92"/>
                </a:lnTo>
                <a:close/>
                <a:moveTo>
                  <a:pt x="12" y="91"/>
                </a:moveTo>
                <a:lnTo>
                  <a:pt x="13" y="91"/>
                </a:lnTo>
                <a:lnTo>
                  <a:pt x="20" y="95"/>
                </a:lnTo>
                <a:lnTo>
                  <a:pt x="21" y="96"/>
                </a:lnTo>
                <a:lnTo>
                  <a:pt x="21" y="97"/>
                </a:lnTo>
                <a:lnTo>
                  <a:pt x="20" y="99"/>
                </a:lnTo>
                <a:lnTo>
                  <a:pt x="11" y="104"/>
                </a:lnTo>
                <a:lnTo>
                  <a:pt x="9" y="105"/>
                </a:lnTo>
                <a:lnTo>
                  <a:pt x="9" y="104"/>
                </a:lnTo>
                <a:lnTo>
                  <a:pt x="9" y="102"/>
                </a:lnTo>
                <a:lnTo>
                  <a:pt x="11" y="92"/>
                </a:lnTo>
                <a:lnTo>
                  <a:pt x="11" y="92"/>
                </a:lnTo>
                <a:lnTo>
                  <a:pt x="12" y="91"/>
                </a:lnTo>
                <a:close/>
                <a:moveTo>
                  <a:pt x="97" y="76"/>
                </a:moveTo>
                <a:lnTo>
                  <a:pt x="99" y="76"/>
                </a:lnTo>
                <a:lnTo>
                  <a:pt x="100" y="78"/>
                </a:lnTo>
                <a:lnTo>
                  <a:pt x="102" y="84"/>
                </a:lnTo>
                <a:lnTo>
                  <a:pt x="104" y="85"/>
                </a:lnTo>
                <a:lnTo>
                  <a:pt x="102" y="87"/>
                </a:lnTo>
                <a:lnTo>
                  <a:pt x="101" y="88"/>
                </a:lnTo>
                <a:lnTo>
                  <a:pt x="99" y="91"/>
                </a:lnTo>
                <a:lnTo>
                  <a:pt x="97" y="91"/>
                </a:lnTo>
                <a:lnTo>
                  <a:pt x="96" y="91"/>
                </a:lnTo>
                <a:lnTo>
                  <a:pt x="95" y="89"/>
                </a:lnTo>
                <a:lnTo>
                  <a:pt x="91" y="83"/>
                </a:lnTo>
                <a:lnTo>
                  <a:pt x="91" y="82"/>
                </a:lnTo>
                <a:lnTo>
                  <a:pt x="91" y="80"/>
                </a:lnTo>
                <a:lnTo>
                  <a:pt x="92" y="79"/>
                </a:lnTo>
                <a:lnTo>
                  <a:pt x="96" y="76"/>
                </a:lnTo>
                <a:lnTo>
                  <a:pt x="97" y="76"/>
                </a:lnTo>
                <a:close/>
                <a:moveTo>
                  <a:pt x="89" y="47"/>
                </a:moveTo>
                <a:lnTo>
                  <a:pt x="113" y="47"/>
                </a:lnTo>
                <a:lnTo>
                  <a:pt x="114" y="47"/>
                </a:lnTo>
                <a:lnTo>
                  <a:pt x="116" y="50"/>
                </a:lnTo>
                <a:lnTo>
                  <a:pt x="116" y="66"/>
                </a:lnTo>
                <a:lnTo>
                  <a:pt x="114" y="67"/>
                </a:lnTo>
                <a:lnTo>
                  <a:pt x="113" y="67"/>
                </a:lnTo>
                <a:lnTo>
                  <a:pt x="100" y="67"/>
                </a:lnTo>
                <a:lnTo>
                  <a:pt x="100" y="66"/>
                </a:lnTo>
                <a:lnTo>
                  <a:pt x="99" y="65"/>
                </a:lnTo>
                <a:lnTo>
                  <a:pt x="97" y="63"/>
                </a:lnTo>
                <a:lnTo>
                  <a:pt x="97" y="61"/>
                </a:lnTo>
                <a:lnTo>
                  <a:pt x="95" y="57"/>
                </a:lnTo>
                <a:lnTo>
                  <a:pt x="92" y="53"/>
                </a:lnTo>
                <a:lnTo>
                  <a:pt x="89" y="47"/>
                </a:lnTo>
                <a:close/>
                <a:moveTo>
                  <a:pt x="57" y="47"/>
                </a:moveTo>
                <a:lnTo>
                  <a:pt x="67" y="47"/>
                </a:lnTo>
                <a:lnTo>
                  <a:pt x="71" y="55"/>
                </a:lnTo>
                <a:lnTo>
                  <a:pt x="74" y="62"/>
                </a:lnTo>
                <a:lnTo>
                  <a:pt x="76" y="67"/>
                </a:lnTo>
                <a:lnTo>
                  <a:pt x="45" y="67"/>
                </a:lnTo>
                <a:lnTo>
                  <a:pt x="57" y="47"/>
                </a:lnTo>
                <a:close/>
                <a:moveTo>
                  <a:pt x="3" y="47"/>
                </a:moveTo>
                <a:lnTo>
                  <a:pt x="30" y="47"/>
                </a:lnTo>
                <a:lnTo>
                  <a:pt x="19" y="67"/>
                </a:lnTo>
                <a:lnTo>
                  <a:pt x="3" y="67"/>
                </a:lnTo>
                <a:lnTo>
                  <a:pt x="2" y="67"/>
                </a:lnTo>
                <a:lnTo>
                  <a:pt x="0" y="66"/>
                </a:lnTo>
                <a:lnTo>
                  <a:pt x="0" y="50"/>
                </a:lnTo>
                <a:lnTo>
                  <a:pt x="2" y="47"/>
                </a:lnTo>
                <a:lnTo>
                  <a:pt x="3" y="47"/>
                </a:lnTo>
                <a:close/>
                <a:moveTo>
                  <a:pt x="47" y="28"/>
                </a:moveTo>
                <a:lnTo>
                  <a:pt x="50" y="28"/>
                </a:lnTo>
                <a:lnTo>
                  <a:pt x="57" y="32"/>
                </a:lnTo>
                <a:lnTo>
                  <a:pt x="58" y="33"/>
                </a:lnTo>
                <a:lnTo>
                  <a:pt x="58" y="36"/>
                </a:lnTo>
                <a:lnTo>
                  <a:pt x="47" y="53"/>
                </a:lnTo>
                <a:lnTo>
                  <a:pt x="40" y="67"/>
                </a:lnTo>
                <a:lnTo>
                  <a:pt x="25" y="91"/>
                </a:lnTo>
                <a:lnTo>
                  <a:pt x="24" y="92"/>
                </a:lnTo>
                <a:lnTo>
                  <a:pt x="23" y="92"/>
                </a:lnTo>
                <a:lnTo>
                  <a:pt x="15" y="88"/>
                </a:lnTo>
                <a:lnTo>
                  <a:pt x="13" y="87"/>
                </a:lnTo>
                <a:lnTo>
                  <a:pt x="15" y="84"/>
                </a:lnTo>
                <a:lnTo>
                  <a:pt x="24" y="67"/>
                </a:lnTo>
                <a:lnTo>
                  <a:pt x="36" y="47"/>
                </a:lnTo>
                <a:lnTo>
                  <a:pt x="46" y="29"/>
                </a:lnTo>
                <a:lnTo>
                  <a:pt x="47" y="28"/>
                </a:lnTo>
                <a:close/>
                <a:moveTo>
                  <a:pt x="55" y="0"/>
                </a:moveTo>
                <a:lnTo>
                  <a:pt x="58" y="3"/>
                </a:lnTo>
                <a:lnTo>
                  <a:pt x="63" y="10"/>
                </a:lnTo>
                <a:lnTo>
                  <a:pt x="68" y="19"/>
                </a:lnTo>
                <a:lnTo>
                  <a:pt x="74" y="28"/>
                </a:lnTo>
                <a:lnTo>
                  <a:pt x="78" y="34"/>
                </a:lnTo>
                <a:lnTo>
                  <a:pt x="83" y="45"/>
                </a:lnTo>
                <a:lnTo>
                  <a:pt x="88" y="54"/>
                </a:lnTo>
                <a:lnTo>
                  <a:pt x="88" y="54"/>
                </a:lnTo>
                <a:lnTo>
                  <a:pt x="88" y="55"/>
                </a:lnTo>
                <a:lnTo>
                  <a:pt x="89" y="55"/>
                </a:lnTo>
                <a:lnTo>
                  <a:pt x="89" y="57"/>
                </a:lnTo>
                <a:lnTo>
                  <a:pt x="89" y="58"/>
                </a:lnTo>
                <a:lnTo>
                  <a:pt x="89" y="58"/>
                </a:lnTo>
                <a:lnTo>
                  <a:pt x="91" y="59"/>
                </a:lnTo>
                <a:lnTo>
                  <a:pt x="91" y="59"/>
                </a:lnTo>
                <a:lnTo>
                  <a:pt x="92" y="63"/>
                </a:lnTo>
                <a:lnTo>
                  <a:pt x="95" y="66"/>
                </a:lnTo>
                <a:lnTo>
                  <a:pt x="95" y="67"/>
                </a:lnTo>
                <a:lnTo>
                  <a:pt x="95" y="68"/>
                </a:lnTo>
                <a:lnTo>
                  <a:pt x="96" y="70"/>
                </a:lnTo>
                <a:lnTo>
                  <a:pt x="95" y="72"/>
                </a:lnTo>
                <a:lnTo>
                  <a:pt x="93" y="74"/>
                </a:lnTo>
                <a:lnTo>
                  <a:pt x="92" y="74"/>
                </a:lnTo>
                <a:lnTo>
                  <a:pt x="89" y="75"/>
                </a:lnTo>
                <a:lnTo>
                  <a:pt x="88" y="75"/>
                </a:lnTo>
                <a:lnTo>
                  <a:pt x="85" y="75"/>
                </a:lnTo>
                <a:lnTo>
                  <a:pt x="83" y="70"/>
                </a:lnTo>
                <a:lnTo>
                  <a:pt x="79" y="62"/>
                </a:lnTo>
                <a:lnTo>
                  <a:pt x="74" y="50"/>
                </a:lnTo>
                <a:lnTo>
                  <a:pt x="68" y="40"/>
                </a:lnTo>
                <a:lnTo>
                  <a:pt x="66" y="33"/>
                </a:lnTo>
                <a:lnTo>
                  <a:pt x="63" y="27"/>
                </a:lnTo>
                <a:lnTo>
                  <a:pt x="59" y="19"/>
                </a:lnTo>
                <a:lnTo>
                  <a:pt x="57" y="11"/>
                </a:lnTo>
                <a:lnTo>
                  <a:pt x="54" y="4"/>
                </a:lnTo>
                <a:lnTo>
                  <a:pt x="55"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344">
            <a:extLst>
              <a:ext uri="{FF2B5EF4-FFF2-40B4-BE49-F238E27FC236}">
                <a16:creationId xmlns="" xmlns:a16="http://schemas.microsoft.com/office/drawing/2014/main" id="{06219BD7-6784-4B32-91FF-1E05B7B9BC0E}"/>
              </a:ext>
            </a:extLst>
          </p:cNvPr>
          <p:cNvSpPr>
            <a:spLocks noChangeAspect="1" noEditPoints="1"/>
          </p:cNvSpPr>
          <p:nvPr/>
        </p:nvSpPr>
        <p:spPr bwMode="auto">
          <a:xfrm>
            <a:off x="2731368" y="4625789"/>
            <a:ext cx="307240" cy="360000"/>
          </a:xfrm>
          <a:custGeom>
            <a:avLst/>
            <a:gdLst>
              <a:gd name="T0" fmla="*/ 80 w 99"/>
              <a:gd name="T1" fmla="*/ 29 h 116"/>
              <a:gd name="T2" fmla="*/ 97 w 99"/>
              <a:gd name="T3" fmla="*/ 40 h 116"/>
              <a:gd name="T4" fmla="*/ 90 w 99"/>
              <a:gd name="T5" fmla="*/ 46 h 116"/>
              <a:gd name="T6" fmla="*/ 84 w 99"/>
              <a:gd name="T7" fmla="*/ 62 h 116"/>
              <a:gd name="T8" fmla="*/ 92 w 99"/>
              <a:gd name="T9" fmla="*/ 80 h 116"/>
              <a:gd name="T10" fmla="*/ 99 w 99"/>
              <a:gd name="T11" fmla="*/ 86 h 116"/>
              <a:gd name="T12" fmla="*/ 98 w 99"/>
              <a:gd name="T13" fmla="*/ 88 h 116"/>
              <a:gd name="T14" fmla="*/ 94 w 99"/>
              <a:gd name="T15" fmla="*/ 96 h 116"/>
              <a:gd name="T16" fmla="*/ 88 w 99"/>
              <a:gd name="T17" fmla="*/ 105 h 116"/>
              <a:gd name="T18" fmla="*/ 81 w 99"/>
              <a:gd name="T19" fmla="*/ 113 h 116"/>
              <a:gd name="T20" fmla="*/ 72 w 99"/>
              <a:gd name="T21" fmla="*/ 116 h 116"/>
              <a:gd name="T22" fmla="*/ 65 w 99"/>
              <a:gd name="T23" fmla="*/ 114 h 116"/>
              <a:gd name="T24" fmla="*/ 60 w 99"/>
              <a:gd name="T25" fmla="*/ 112 h 116"/>
              <a:gd name="T26" fmla="*/ 52 w 99"/>
              <a:gd name="T27" fmla="*/ 110 h 116"/>
              <a:gd name="T28" fmla="*/ 43 w 99"/>
              <a:gd name="T29" fmla="*/ 113 h 116"/>
              <a:gd name="T30" fmla="*/ 37 w 99"/>
              <a:gd name="T31" fmla="*/ 114 h 116"/>
              <a:gd name="T32" fmla="*/ 27 w 99"/>
              <a:gd name="T33" fmla="*/ 114 h 116"/>
              <a:gd name="T34" fmla="*/ 19 w 99"/>
              <a:gd name="T35" fmla="*/ 109 h 116"/>
              <a:gd name="T36" fmla="*/ 13 w 99"/>
              <a:gd name="T37" fmla="*/ 101 h 116"/>
              <a:gd name="T38" fmla="*/ 1 w 99"/>
              <a:gd name="T39" fmla="*/ 74 h 116"/>
              <a:gd name="T40" fmla="*/ 5 w 99"/>
              <a:gd name="T41" fmla="*/ 44 h 116"/>
              <a:gd name="T42" fmla="*/ 19 w 99"/>
              <a:gd name="T43" fmla="*/ 31 h 116"/>
              <a:gd name="T44" fmla="*/ 35 w 99"/>
              <a:gd name="T45" fmla="*/ 29 h 116"/>
              <a:gd name="T46" fmla="*/ 43 w 99"/>
              <a:gd name="T47" fmla="*/ 32 h 116"/>
              <a:gd name="T48" fmla="*/ 51 w 99"/>
              <a:gd name="T49" fmla="*/ 34 h 116"/>
              <a:gd name="T50" fmla="*/ 65 w 99"/>
              <a:gd name="T51" fmla="*/ 29 h 116"/>
              <a:gd name="T52" fmla="*/ 74 w 99"/>
              <a:gd name="T53" fmla="*/ 0 h 116"/>
              <a:gd name="T54" fmla="*/ 72 w 99"/>
              <a:gd name="T55" fmla="*/ 14 h 116"/>
              <a:gd name="T56" fmla="*/ 64 w 99"/>
              <a:gd name="T57" fmla="*/ 23 h 116"/>
              <a:gd name="T58" fmla="*/ 55 w 99"/>
              <a:gd name="T59" fmla="*/ 27 h 116"/>
              <a:gd name="T60" fmla="*/ 50 w 99"/>
              <a:gd name="T61" fmla="*/ 23 h 116"/>
              <a:gd name="T62" fmla="*/ 54 w 99"/>
              <a:gd name="T63" fmla="*/ 14 h 116"/>
              <a:gd name="T64" fmla="*/ 60 w 99"/>
              <a:gd name="T65" fmla="*/ 7 h 116"/>
              <a:gd name="T66" fmla="*/ 69 w 99"/>
              <a:gd name="T67"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16">
                <a:moveTo>
                  <a:pt x="74" y="29"/>
                </a:moveTo>
                <a:lnTo>
                  <a:pt x="80" y="29"/>
                </a:lnTo>
                <a:lnTo>
                  <a:pt x="89" y="33"/>
                </a:lnTo>
                <a:lnTo>
                  <a:pt x="97" y="40"/>
                </a:lnTo>
                <a:lnTo>
                  <a:pt x="94" y="41"/>
                </a:lnTo>
                <a:lnTo>
                  <a:pt x="90" y="46"/>
                </a:lnTo>
                <a:lnTo>
                  <a:pt x="85" y="53"/>
                </a:lnTo>
                <a:lnTo>
                  <a:pt x="84" y="62"/>
                </a:lnTo>
                <a:lnTo>
                  <a:pt x="86" y="72"/>
                </a:lnTo>
                <a:lnTo>
                  <a:pt x="92" y="80"/>
                </a:lnTo>
                <a:lnTo>
                  <a:pt x="97" y="84"/>
                </a:lnTo>
                <a:lnTo>
                  <a:pt x="99" y="86"/>
                </a:lnTo>
                <a:lnTo>
                  <a:pt x="99" y="86"/>
                </a:lnTo>
                <a:lnTo>
                  <a:pt x="98" y="88"/>
                </a:lnTo>
                <a:lnTo>
                  <a:pt x="97" y="92"/>
                </a:lnTo>
                <a:lnTo>
                  <a:pt x="94" y="96"/>
                </a:lnTo>
                <a:lnTo>
                  <a:pt x="92" y="101"/>
                </a:lnTo>
                <a:lnTo>
                  <a:pt x="88" y="105"/>
                </a:lnTo>
                <a:lnTo>
                  <a:pt x="85" y="109"/>
                </a:lnTo>
                <a:lnTo>
                  <a:pt x="81" y="113"/>
                </a:lnTo>
                <a:lnTo>
                  <a:pt x="77" y="114"/>
                </a:lnTo>
                <a:lnTo>
                  <a:pt x="72" y="116"/>
                </a:lnTo>
                <a:lnTo>
                  <a:pt x="69" y="116"/>
                </a:lnTo>
                <a:lnTo>
                  <a:pt x="65" y="114"/>
                </a:lnTo>
                <a:lnTo>
                  <a:pt x="63" y="113"/>
                </a:lnTo>
                <a:lnTo>
                  <a:pt x="60" y="112"/>
                </a:lnTo>
                <a:lnTo>
                  <a:pt x="56" y="112"/>
                </a:lnTo>
                <a:lnTo>
                  <a:pt x="52" y="110"/>
                </a:lnTo>
                <a:lnTo>
                  <a:pt x="47" y="112"/>
                </a:lnTo>
                <a:lnTo>
                  <a:pt x="43" y="113"/>
                </a:lnTo>
                <a:lnTo>
                  <a:pt x="39" y="114"/>
                </a:lnTo>
                <a:lnTo>
                  <a:pt x="37" y="114"/>
                </a:lnTo>
                <a:lnTo>
                  <a:pt x="33" y="116"/>
                </a:lnTo>
                <a:lnTo>
                  <a:pt x="27" y="114"/>
                </a:lnTo>
                <a:lnTo>
                  <a:pt x="23" y="113"/>
                </a:lnTo>
                <a:lnTo>
                  <a:pt x="19" y="109"/>
                </a:lnTo>
                <a:lnTo>
                  <a:pt x="16" y="105"/>
                </a:lnTo>
                <a:lnTo>
                  <a:pt x="13" y="101"/>
                </a:lnTo>
                <a:lnTo>
                  <a:pt x="5" y="88"/>
                </a:lnTo>
                <a:lnTo>
                  <a:pt x="1" y="74"/>
                </a:lnTo>
                <a:lnTo>
                  <a:pt x="0" y="58"/>
                </a:lnTo>
                <a:lnTo>
                  <a:pt x="5" y="44"/>
                </a:lnTo>
                <a:lnTo>
                  <a:pt x="12" y="36"/>
                </a:lnTo>
                <a:lnTo>
                  <a:pt x="19" y="31"/>
                </a:lnTo>
                <a:lnTo>
                  <a:pt x="30" y="29"/>
                </a:lnTo>
                <a:lnTo>
                  <a:pt x="35" y="29"/>
                </a:lnTo>
                <a:lnTo>
                  <a:pt x="39" y="31"/>
                </a:lnTo>
                <a:lnTo>
                  <a:pt x="43" y="32"/>
                </a:lnTo>
                <a:lnTo>
                  <a:pt x="47" y="33"/>
                </a:lnTo>
                <a:lnTo>
                  <a:pt x="51" y="34"/>
                </a:lnTo>
                <a:lnTo>
                  <a:pt x="56" y="32"/>
                </a:lnTo>
                <a:lnTo>
                  <a:pt x="65" y="29"/>
                </a:lnTo>
                <a:lnTo>
                  <a:pt x="74" y="29"/>
                </a:lnTo>
                <a:close/>
                <a:moveTo>
                  <a:pt x="74" y="0"/>
                </a:moveTo>
                <a:lnTo>
                  <a:pt x="73" y="8"/>
                </a:lnTo>
                <a:lnTo>
                  <a:pt x="72" y="14"/>
                </a:lnTo>
                <a:lnTo>
                  <a:pt x="68" y="19"/>
                </a:lnTo>
                <a:lnTo>
                  <a:pt x="64" y="23"/>
                </a:lnTo>
                <a:lnTo>
                  <a:pt x="60" y="25"/>
                </a:lnTo>
                <a:lnTo>
                  <a:pt x="55" y="27"/>
                </a:lnTo>
                <a:lnTo>
                  <a:pt x="50" y="28"/>
                </a:lnTo>
                <a:lnTo>
                  <a:pt x="50" y="23"/>
                </a:lnTo>
                <a:lnTo>
                  <a:pt x="51" y="17"/>
                </a:lnTo>
                <a:lnTo>
                  <a:pt x="54" y="14"/>
                </a:lnTo>
                <a:lnTo>
                  <a:pt x="56" y="10"/>
                </a:lnTo>
                <a:lnTo>
                  <a:pt x="60" y="7"/>
                </a:lnTo>
                <a:lnTo>
                  <a:pt x="64" y="3"/>
                </a:lnTo>
                <a:lnTo>
                  <a:pt x="69" y="2"/>
                </a:lnTo>
                <a:lnTo>
                  <a:pt x="74"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345">
            <a:extLst>
              <a:ext uri="{FF2B5EF4-FFF2-40B4-BE49-F238E27FC236}">
                <a16:creationId xmlns="" xmlns:a16="http://schemas.microsoft.com/office/drawing/2014/main" id="{7E107C3D-FFDB-497E-AEBA-F469D4DDFF9B}"/>
              </a:ext>
            </a:extLst>
          </p:cNvPr>
          <p:cNvSpPr>
            <a:spLocks noChangeAspect="1" noEditPoints="1"/>
          </p:cNvSpPr>
          <p:nvPr/>
        </p:nvSpPr>
        <p:spPr bwMode="auto">
          <a:xfrm>
            <a:off x="2765924" y="2396943"/>
            <a:ext cx="296840" cy="360000"/>
          </a:xfrm>
          <a:custGeom>
            <a:avLst/>
            <a:gdLst>
              <a:gd name="T0" fmla="*/ 91 w 94"/>
              <a:gd name="T1" fmla="*/ 36 h 114"/>
              <a:gd name="T2" fmla="*/ 94 w 94"/>
              <a:gd name="T3" fmla="*/ 42 h 114"/>
              <a:gd name="T4" fmla="*/ 94 w 94"/>
              <a:gd name="T5" fmla="*/ 74 h 114"/>
              <a:gd name="T6" fmla="*/ 88 w 94"/>
              <a:gd name="T7" fmla="*/ 77 h 114"/>
              <a:gd name="T8" fmla="*/ 82 w 94"/>
              <a:gd name="T9" fmla="*/ 74 h 114"/>
              <a:gd name="T10" fmla="*/ 81 w 94"/>
              <a:gd name="T11" fmla="*/ 42 h 114"/>
              <a:gd name="T12" fmla="*/ 85 w 94"/>
              <a:gd name="T13" fmla="*/ 36 h 114"/>
              <a:gd name="T14" fmla="*/ 17 w 94"/>
              <a:gd name="T15" fmla="*/ 35 h 114"/>
              <a:gd name="T16" fmla="*/ 77 w 94"/>
              <a:gd name="T17" fmla="*/ 84 h 114"/>
              <a:gd name="T18" fmla="*/ 74 w 94"/>
              <a:gd name="T19" fmla="*/ 90 h 114"/>
              <a:gd name="T20" fmla="*/ 65 w 94"/>
              <a:gd name="T21" fmla="*/ 91 h 114"/>
              <a:gd name="T22" fmla="*/ 65 w 94"/>
              <a:gd name="T23" fmla="*/ 107 h 114"/>
              <a:gd name="T24" fmla="*/ 63 w 94"/>
              <a:gd name="T25" fmla="*/ 112 h 114"/>
              <a:gd name="T26" fmla="*/ 56 w 94"/>
              <a:gd name="T27" fmla="*/ 112 h 114"/>
              <a:gd name="T28" fmla="*/ 52 w 94"/>
              <a:gd name="T29" fmla="*/ 107 h 114"/>
              <a:gd name="T30" fmla="*/ 53 w 94"/>
              <a:gd name="T31" fmla="*/ 91 h 114"/>
              <a:gd name="T32" fmla="*/ 42 w 94"/>
              <a:gd name="T33" fmla="*/ 93 h 114"/>
              <a:gd name="T34" fmla="*/ 40 w 94"/>
              <a:gd name="T35" fmla="*/ 110 h 114"/>
              <a:gd name="T36" fmla="*/ 35 w 94"/>
              <a:gd name="T37" fmla="*/ 114 h 114"/>
              <a:gd name="T38" fmla="*/ 29 w 94"/>
              <a:gd name="T39" fmla="*/ 110 h 114"/>
              <a:gd name="T40" fmla="*/ 29 w 94"/>
              <a:gd name="T41" fmla="*/ 93 h 114"/>
              <a:gd name="T42" fmla="*/ 23 w 94"/>
              <a:gd name="T43" fmla="*/ 91 h 114"/>
              <a:gd name="T44" fmla="*/ 18 w 94"/>
              <a:gd name="T45" fmla="*/ 87 h 114"/>
              <a:gd name="T46" fmla="*/ 17 w 94"/>
              <a:gd name="T47" fmla="*/ 35 h 114"/>
              <a:gd name="T48" fmla="*/ 9 w 94"/>
              <a:gd name="T49" fmla="*/ 36 h 114"/>
              <a:gd name="T50" fmla="*/ 13 w 94"/>
              <a:gd name="T51" fmla="*/ 42 h 114"/>
              <a:gd name="T52" fmla="*/ 12 w 94"/>
              <a:gd name="T53" fmla="*/ 74 h 114"/>
              <a:gd name="T54" fmla="*/ 6 w 94"/>
              <a:gd name="T55" fmla="*/ 77 h 114"/>
              <a:gd name="T56" fmla="*/ 1 w 94"/>
              <a:gd name="T57" fmla="*/ 74 h 114"/>
              <a:gd name="T58" fmla="*/ 0 w 94"/>
              <a:gd name="T59" fmla="*/ 42 h 114"/>
              <a:gd name="T60" fmla="*/ 2 w 94"/>
              <a:gd name="T61" fmla="*/ 36 h 114"/>
              <a:gd name="T62" fmla="*/ 60 w 94"/>
              <a:gd name="T63" fmla="*/ 15 h 114"/>
              <a:gd name="T64" fmla="*/ 57 w 94"/>
              <a:gd name="T65" fmla="*/ 17 h 114"/>
              <a:gd name="T66" fmla="*/ 57 w 94"/>
              <a:gd name="T67" fmla="*/ 21 h 114"/>
              <a:gd name="T68" fmla="*/ 60 w 94"/>
              <a:gd name="T69" fmla="*/ 22 h 114"/>
              <a:gd name="T70" fmla="*/ 63 w 94"/>
              <a:gd name="T71" fmla="*/ 21 h 114"/>
              <a:gd name="T72" fmla="*/ 63 w 94"/>
              <a:gd name="T73" fmla="*/ 17 h 114"/>
              <a:gd name="T74" fmla="*/ 60 w 94"/>
              <a:gd name="T75" fmla="*/ 15 h 114"/>
              <a:gd name="T76" fmla="*/ 33 w 94"/>
              <a:gd name="T77" fmla="*/ 15 h 114"/>
              <a:gd name="T78" fmla="*/ 31 w 94"/>
              <a:gd name="T79" fmla="*/ 18 h 114"/>
              <a:gd name="T80" fmla="*/ 33 w 94"/>
              <a:gd name="T81" fmla="*/ 22 h 114"/>
              <a:gd name="T82" fmla="*/ 35 w 94"/>
              <a:gd name="T83" fmla="*/ 22 h 114"/>
              <a:gd name="T84" fmla="*/ 38 w 94"/>
              <a:gd name="T85" fmla="*/ 18 h 114"/>
              <a:gd name="T86" fmla="*/ 35 w 94"/>
              <a:gd name="T87" fmla="*/ 15 h 114"/>
              <a:gd name="T88" fmla="*/ 29 w 94"/>
              <a:gd name="T89" fmla="*/ 0 h 114"/>
              <a:gd name="T90" fmla="*/ 31 w 94"/>
              <a:gd name="T91" fmla="*/ 4 h 114"/>
              <a:gd name="T92" fmla="*/ 34 w 94"/>
              <a:gd name="T93" fmla="*/ 8 h 114"/>
              <a:gd name="T94" fmla="*/ 47 w 94"/>
              <a:gd name="T95" fmla="*/ 5 h 114"/>
              <a:gd name="T96" fmla="*/ 60 w 94"/>
              <a:gd name="T97" fmla="*/ 8 h 114"/>
              <a:gd name="T98" fmla="*/ 63 w 94"/>
              <a:gd name="T99" fmla="*/ 4 h 114"/>
              <a:gd name="T100" fmla="*/ 65 w 94"/>
              <a:gd name="T101" fmla="*/ 0 h 114"/>
              <a:gd name="T102" fmla="*/ 67 w 94"/>
              <a:gd name="T103" fmla="*/ 0 h 114"/>
              <a:gd name="T104" fmla="*/ 64 w 94"/>
              <a:gd name="T105" fmla="*/ 5 h 114"/>
              <a:gd name="T106" fmla="*/ 61 w 94"/>
              <a:gd name="T107" fmla="*/ 9 h 114"/>
              <a:gd name="T108" fmla="*/ 76 w 94"/>
              <a:gd name="T109" fmla="*/ 22 h 114"/>
              <a:gd name="T110" fmla="*/ 17 w 94"/>
              <a:gd name="T111" fmla="*/ 31 h 114"/>
              <a:gd name="T112" fmla="*/ 25 w 94"/>
              <a:gd name="T113" fmla="*/ 14 h 114"/>
              <a:gd name="T114" fmla="*/ 31 w 94"/>
              <a:gd name="T115" fmla="*/ 6 h 114"/>
              <a:gd name="T116" fmla="*/ 27 w 94"/>
              <a:gd name="T117" fmla="*/ 1 h 114"/>
              <a:gd name="T118" fmla="*/ 27 w 94"/>
              <a:gd name="T11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 h="114">
                <a:moveTo>
                  <a:pt x="88" y="35"/>
                </a:moveTo>
                <a:lnTo>
                  <a:pt x="91" y="36"/>
                </a:lnTo>
                <a:lnTo>
                  <a:pt x="94" y="39"/>
                </a:lnTo>
                <a:lnTo>
                  <a:pt x="94" y="42"/>
                </a:lnTo>
                <a:lnTo>
                  <a:pt x="94" y="70"/>
                </a:lnTo>
                <a:lnTo>
                  <a:pt x="94" y="74"/>
                </a:lnTo>
                <a:lnTo>
                  <a:pt x="91" y="76"/>
                </a:lnTo>
                <a:lnTo>
                  <a:pt x="88" y="77"/>
                </a:lnTo>
                <a:lnTo>
                  <a:pt x="85" y="76"/>
                </a:lnTo>
                <a:lnTo>
                  <a:pt x="82" y="74"/>
                </a:lnTo>
                <a:lnTo>
                  <a:pt x="81" y="70"/>
                </a:lnTo>
                <a:lnTo>
                  <a:pt x="81" y="42"/>
                </a:lnTo>
                <a:lnTo>
                  <a:pt x="82" y="39"/>
                </a:lnTo>
                <a:lnTo>
                  <a:pt x="85" y="36"/>
                </a:lnTo>
                <a:lnTo>
                  <a:pt x="88" y="35"/>
                </a:lnTo>
                <a:close/>
                <a:moveTo>
                  <a:pt x="17" y="35"/>
                </a:moveTo>
                <a:lnTo>
                  <a:pt x="77" y="35"/>
                </a:lnTo>
                <a:lnTo>
                  <a:pt x="77" y="84"/>
                </a:lnTo>
                <a:lnTo>
                  <a:pt x="76" y="87"/>
                </a:lnTo>
                <a:lnTo>
                  <a:pt x="74" y="90"/>
                </a:lnTo>
                <a:lnTo>
                  <a:pt x="70" y="91"/>
                </a:lnTo>
                <a:lnTo>
                  <a:pt x="65" y="91"/>
                </a:lnTo>
                <a:lnTo>
                  <a:pt x="65" y="93"/>
                </a:lnTo>
                <a:lnTo>
                  <a:pt x="65" y="107"/>
                </a:lnTo>
                <a:lnTo>
                  <a:pt x="65" y="110"/>
                </a:lnTo>
                <a:lnTo>
                  <a:pt x="63" y="112"/>
                </a:lnTo>
                <a:lnTo>
                  <a:pt x="59" y="114"/>
                </a:lnTo>
                <a:lnTo>
                  <a:pt x="56" y="112"/>
                </a:lnTo>
                <a:lnTo>
                  <a:pt x="53" y="110"/>
                </a:lnTo>
                <a:lnTo>
                  <a:pt x="52" y="107"/>
                </a:lnTo>
                <a:lnTo>
                  <a:pt x="52" y="93"/>
                </a:lnTo>
                <a:lnTo>
                  <a:pt x="53" y="91"/>
                </a:lnTo>
                <a:lnTo>
                  <a:pt x="40" y="91"/>
                </a:lnTo>
                <a:lnTo>
                  <a:pt x="42" y="93"/>
                </a:lnTo>
                <a:lnTo>
                  <a:pt x="42" y="107"/>
                </a:lnTo>
                <a:lnTo>
                  <a:pt x="40" y="110"/>
                </a:lnTo>
                <a:lnTo>
                  <a:pt x="38" y="112"/>
                </a:lnTo>
                <a:lnTo>
                  <a:pt x="35" y="114"/>
                </a:lnTo>
                <a:lnTo>
                  <a:pt x="31" y="112"/>
                </a:lnTo>
                <a:lnTo>
                  <a:pt x="29" y="110"/>
                </a:lnTo>
                <a:lnTo>
                  <a:pt x="29" y="107"/>
                </a:lnTo>
                <a:lnTo>
                  <a:pt x="29" y="93"/>
                </a:lnTo>
                <a:lnTo>
                  <a:pt x="29" y="91"/>
                </a:lnTo>
                <a:lnTo>
                  <a:pt x="23" y="91"/>
                </a:lnTo>
                <a:lnTo>
                  <a:pt x="21" y="90"/>
                </a:lnTo>
                <a:lnTo>
                  <a:pt x="18" y="87"/>
                </a:lnTo>
                <a:lnTo>
                  <a:pt x="17" y="84"/>
                </a:lnTo>
                <a:lnTo>
                  <a:pt x="17" y="35"/>
                </a:lnTo>
                <a:close/>
                <a:moveTo>
                  <a:pt x="6" y="35"/>
                </a:moveTo>
                <a:lnTo>
                  <a:pt x="9" y="36"/>
                </a:lnTo>
                <a:lnTo>
                  <a:pt x="12" y="39"/>
                </a:lnTo>
                <a:lnTo>
                  <a:pt x="13" y="42"/>
                </a:lnTo>
                <a:lnTo>
                  <a:pt x="13" y="70"/>
                </a:lnTo>
                <a:lnTo>
                  <a:pt x="12" y="74"/>
                </a:lnTo>
                <a:lnTo>
                  <a:pt x="9" y="76"/>
                </a:lnTo>
                <a:lnTo>
                  <a:pt x="6" y="77"/>
                </a:lnTo>
                <a:lnTo>
                  <a:pt x="2" y="76"/>
                </a:lnTo>
                <a:lnTo>
                  <a:pt x="1" y="74"/>
                </a:lnTo>
                <a:lnTo>
                  <a:pt x="0" y="70"/>
                </a:lnTo>
                <a:lnTo>
                  <a:pt x="0" y="42"/>
                </a:lnTo>
                <a:lnTo>
                  <a:pt x="1" y="39"/>
                </a:lnTo>
                <a:lnTo>
                  <a:pt x="2" y="36"/>
                </a:lnTo>
                <a:lnTo>
                  <a:pt x="6" y="35"/>
                </a:lnTo>
                <a:close/>
                <a:moveTo>
                  <a:pt x="60" y="15"/>
                </a:moveTo>
                <a:lnTo>
                  <a:pt x="59" y="15"/>
                </a:lnTo>
                <a:lnTo>
                  <a:pt x="57" y="17"/>
                </a:lnTo>
                <a:lnTo>
                  <a:pt x="56" y="18"/>
                </a:lnTo>
                <a:lnTo>
                  <a:pt x="57" y="21"/>
                </a:lnTo>
                <a:lnTo>
                  <a:pt x="59" y="22"/>
                </a:lnTo>
                <a:lnTo>
                  <a:pt x="60" y="22"/>
                </a:lnTo>
                <a:lnTo>
                  <a:pt x="61" y="22"/>
                </a:lnTo>
                <a:lnTo>
                  <a:pt x="63" y="21"/>
                </a:lnTo>
                <a:lnTo>
                  <a:pt x="63" y="18"/>
                </a:lnTo>
                <a:lnTo>
                  <a:pt x="63" y="17"/>
                </a:lnTo>
                <a:lnTo>
                  <a:pt x="61" y="15"/>
                </a:lnTo>
                <a:lnTo>
                  <a:pt x="60" y="15"/>
                </a:lnTo>
                <a:close/>
                <a:moveTo>
                  <a:pt x="34" y="15"/>
                </a:moveTo>
                <a:lnTo>
                  <a:pt x="33" y="15"/>
                </a:lnTo>
                <a:lnTo>
                  <a:pt x="31" y="17"/>
                </a:lnTo>
                <a:lnTo>
                  <a:pt x="31" y="18"/>
                </a:lnTo>
                <a:lnTo>
                  <a:pt x="31" y="21"/>
                </a:lnTo>
                <a:lnTo>
                  <a:pt x="33" y="22"/>
                </a:lnTo>
                <a:lnTo>
                  <a:pt x="34" y="22"/>
                </a:lnTo>
                <a:lnTo>
                  <a:pt x="35" y="22"/>
                </a:lnTo>
                <a:lnTo>
                  <a:pt x="36" y="21"/>
                </a:lnTo>
                <a:lnTo>
                  <a:pt x="38" y="18"/>
                </a:lnTo>
                <a:lnTo>
                  <a:pt x="36" y="17"/>
                </a:lnTo>
                <a:lnTo>
                  <a:pt x="35" y="15"/>
                </a:lnTo>
                <a:lnTo>
                  <a:pt x="34" y="15"/>
                </a:lnTo>
                <a:close/>
                <a:moveTo>
                  <a:pt x="29" y="0"/>
                </a:moveTo>
                <a:lnTo>
                  <a:pt x="29" y="0"/>
                </a:lnTo>
                <a:lnTo>
                  <a:pt x="31" y="4"/>
                </a:lnTo>
                <a:lnTo>
                  <a:pt x="33" y="6"/>
                </a:lnTo>
                <a:lnTo>
                  <a:pt x="34" y="8"/>
                </a:lnTo>
                <a:lnTo>
                  <a:pt x="40" y="6"/>
                </a:lnTo>
                <a:lnTo>
                  <a:pt x="47" y="5"/>
                </a:lnTo>
                <a:lnTo>
                  <a:pt x="53" y="6"/>
                </a:lnTo>
                <a:lnTo>
                  <a:pt x="60" y="8"/>
                </a:lnTo>
                <a:lnTo>
                  <a:pt x="61" y="6"/>
                </a:lnTo>
                <a:lnTo>
                  <a:pt x="63" y="4"/>
                </a:lnTo>
                <a:lnTo>
                  <a:pt x="65" y="0"/>
                </a:lnTo>
                <a:lnTo>
                  <a:pt x="65" y="0"/>
                </a:lnTo>
                <a:lnTo>
                  <a:pt x="67" y="0"/>
                </a:lnTo>
                <a:lnTo>
                  <a:pt x="67" y="0"/>
                </a:lnTo>
                <a:lnTo>
                  <a:pt x="67" y="1"/>
                </a:lnTo>
                <a:lnTo>
                  <a:pt x="64" y="5"/>
                </a:lnTo>
                <a:lnTo>
                  <a:pt x="63" y="6"/>
                </a:lnTo>
                <a:lnTo>
                  <a:pt x="61" y="9"/>
                </a:lnTo>
                <a:lnTo>
                  <a:pt x="70" y="14"/>
                </a:lnTo>
                <a:lnTo>
                  <a:pt x="76" y="22"/>
                </a:lnTo>
                <a:lnTo>
                  <a:pt x="77" y="31"/>
                </a:lnTo>
                <a:lnTo>
                  <a:pt x="17" y="31"/>
                </a:lnTo>
                <a:lnTo>
                  <a:pt x="19" y="22"/>
                </a:lnTo>
                <a:lnTo>
                  <a:pt x="25" y="14"/>
                </a:lnTo>
                <a:lnTo>
                  <a:pt x="33" y="9"/>
                </a:lnTo>
                <a:lnTo>
                  <a:pt x="31" y="6"/>
                </a:lnTo>
                <a:lnTo>
                  <a:pt x="30" y="5"/>
                </a:lnTo>
                <a:lnTo>
                  <a:pt x="27" y="1"/>
                </a:lnTo>
                <a:lnTo>
                  <a:pt x="27" y="0"/>
                </a:lnTo>
                <a:lnTo>
                  <a:pt x="27" y="0"/>
                </a:lnTo>
                <a:lnTo>
                  <a:pt x="2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文本框 21">
            <a:extLst>
              <a:ext uri="{FF2B5EF4-FFF2-40B4-BE49-F238E27FC236}">
                <a16:creationId xmlns="" xmlns:a16="http://schemas.microsoft.com/office/drawing/2014/main" id="{38951396-56A8-4E20-88C1-50593F46A913}"/>
              </a:ext>
            </a:extLst>
          </p:cNvPr>
          <p:cNvSpPr txBox="1"/>
          <p:nvPr/>
        </p:nvSpPr>
        <p:spPr>
          <a:xfrm>
            <a:off x="2587972" y="2791866"/>
            <a:ext cx="652743" cy="276999"/>
          </a:xfrm>
          <a:prstGeom prst="rect">
            <a:avLst/>
          </a:prstGeom>
          <a:noFill/>
        </p:spPr>
        <p:txBody>
          <a:bodyPr wrap="none" rtlCol="0">
            <a:spAutoFit/>
          </a:bodyPr>
          <a:lstStyle/>
          <a:p>
            <a:pPr algn="ctr"/>
            <a:r>
              <a:rPr lang="en-US" altLang="zh-CN" sz="1200" dirty="0">
                <a:solidFill>
                  <a:schemeClr val="bg1"/>
                </a:solidFill>
              </a:rPr>
              <a:t>Slide 1</a:t>
            </a:r>
            <a:endParaRPr lang="zh-CN" altLang="en-US" sz="1200" dirty="0">
              <a:solidFill>
                <a:schemeClr val="bg1"/>
              </a:solidFill>
            </a:endParaRPr>
          </a:p>
        </p:txBody>
      </p:sp>
      <p:sp>
        <p:nvSpPr>
          <p:cNvPr id="23" name="文本框 22">
            <a:extLst>
              <a:ext uri="{FF2B5EF4-FFF2-40B4-BE49-F238E27FC236}">
                <a16:creationId xmlns="" xmlns:a16="http://schemas.microsoft.com/office/drawing/2014/main" id="{546D56A7-5F26-4CF1-9ACD-A879EEEE2F30}"/>
              </a:ext>
            </a:extLst>
          </p:cNvPr>
          <p:cNvSpPr txBox="1"/>
          <p:nvPr/>
        </p:nvSpPr>
        <p:spPr>
          <a:xfrm>
            <a:off x="4817335" y="2791866"/>
            <a:ext cx="652743" cy="276999"/>
          </a:xfrm>
          <a:prstGeom prst="rect">
            <a:avLst/>
          </a:prstGeom>
          <a:noFill/>
        </p:spPr>
        <p:txBody>
          <a:bodyPr wrap="none" rtlCol="0">
            <a:spAutoFit/>
          </a:bodyPr>
          <a:lstStyle/>
          <a:p>
            <a:pPr algn="ctr"/>
            <a:r>
              <a:rPr lang="en-US" altLang="zh-CN" sz="1200" dirty="0">
                <a:solidFill>
                  <a:schemeClr val="bg1"/>
                </a:solidFill>
              </a:rPr>
              <a:t>Slide 2</a:t>
            </a:r>
            <a:endParaRPr lang="zh-CN" altLang="en-US" sz="1200" dirty="0">
              <a:solidFill>
                <a:schemeClr val="bg1"/>
              </a:solidFill>
            </a:endParaRPr>
          </a:p>
        </p:txBody>
      </p:sp>
      <p:sp>
        <p:nvSpPr>
          <p:cNvPr id="24" name="文本框 23">
            <a:extLst>
              <a:ext uri="{FF2B5EF4-FFF2-40B4-BE49-F238E27FC236}">
                <a16:creationId xmlns="" xmlns:a16="http://schemas.microsoft.com/office/drawing/2014/main" id="{5EBF37D1-8312-437F-A159-D9FF581AEA91}"/>
              </a:ext>
            </a:extLst>
          </p:cNvPr>
          <p:cNvSpPr txBox="1"/>
          <p:nvPr/>
        </p:nvSpPr>
        <p:spPr>
          <a:xfrm>
            <a:off x="2587972" y="5065479"/>
            <a:ext cx="652743" cy="276999"/>
          </a:xfrm>
          <a:prstGeom prst="rect">
            <a:avLst/>
          </a:prstGeom>
          <a:noFill/>
        </p:spPr>
        <p:txBody>
          <a:bodyPr wrap="none" rtlCol="0">
            <a:spAutoFit/>
          </a:bodyPr>
          <a:lstStyle/>
          <a:p>
            <a:pPr algn="ctr"/>
            <a:r>
              <a:rPr lang="en-US" altLang="zh-CN" sz="1200" dirty="0">
                <a:solidFill>
                  <a:schemeClr val="bg1"/>
                </a:solidFill>
              </a:rPr>
              <a:t>Slide 4</a:t>
            </a:r>
            <a:endParaRPr lang="zh-CN" altLang="en-US" sz="1200" dirty="0">
              <a:solidFill>
                <a:schemeClr val="bg1"/>
              </a:solidFill>
            </a:endParaRPr>
          </a:p>
        </p:txBody>
      </p:sp>
      <p:sp>
        <p:nvSpPr>
          <p:cNvPr id="25" name="文本框 24">
            <a:extLst>
              <a:ext uri="{FF2B5EF4-FFF2-40B4-BE49-F238E27FC236}">
                <a16:creationId xmlns="" xmlns:a16="http://schemas.microsoft.com/office/drawing/2014/main" id="{7232FA2C-414A-4CBC-8C95-BD5CEFFDDD22}"/>
              </a:ext>
            </a:extLst>
          </p:cNvPr>
          <p:cNvSpPr txBox="1"/>
          <p:nvPr/>
        </p:nvSpPr>
        <p:spPr>
          <a:xfrm>
            <a:off x="4817335" y="5065479"/>
            <a:ext cx="652743" cy="276999"/>
          </a:xfrm>
          <a:prstGeom prst="rect">
            <a:avLst/>
          </a:prstGeom>
          <a:noFill/>
        </p:spPr>
        <p:txBody>
          <a:bodyPr wrap="none" rtlCol="0">
            <a:spAutoFit/>
          </a:bodyPr>
          <a:lstStyle/>
          <a:p>
            <a:pPr algn="ctr"/>
            <a:r>
              <a:rPr lang="en-US" altLang="zh-CN" sz="1200" dirty="0">
                <a:solidFill>
                  <a:schemeClr val="bg1"/>
                </a:solidFill>
              </a:rPr>
              <a:t>Slide 3</a:t>
            </a:r>
            <a:endParaRPr lang="zh-CN" altLang="en-US" sz="1200" dirty="0">
              <a:solidFill>
                <a:schemeClr val="bg1"/>
              </a:solidFill>
            </a:endParaRPr>
          </a:p>
        </p:txBody>
      </p:sp>
      <p:grpSp>
        <p:nvGrpSpPr>
          <p:cNvPr id="26" name="组合 25">
            <a:extLst>
              <a:ext uri="{FF2B5EF4-FFF2-40B4-BE49-F238E27FC236}">
                <a16:creationId xmlns="" xmlns:a16="http://schemas.microsoft.com/office/drawing/2014/main" id="{996CCDEB-956D-4909-9C03-87903CB4120F}"/>
              </a:ext>
            </a:extLst>
          </p:cNvPr>
          <p:cNvGrpSpPr/>
          <p:nvPr/>
        </p:nvGrpSpPr>
        <p:grpSpPr>
          <a:xfrm>
            <a:off x="6876852" y="1936385"/>
            <a:ext cx="3489014" cy="3911986"/>
            <a:chOff x="1206500" y="1806680"/>
            <a:chExt cx="4185415" cy="4692810"/>
          </a:xfrm>
        </p:grpSpPr>
        <p:grpSp>
          <p:nvGrpSpPr>
            <p:cNvPr id="27" name="Group 25">
              <a:extLst>
                <a:ext uri="{FF2B5EF4-FFF2-40B4-BE49-F238E27FC236}">
                  <a16:creationId xmlns="" xmlns:a16="http://schemas.microsoft.com/office/drawing/2014/main" id="{F8759502-7F3A-4101-8061-8216A7631F1A}"/>
                </a:ext>
              </a:extLst>
            </p:cNvPr>
            <p:cNvGrpSpPr/>
            <p:nvPr/>
          </p:nvGrpSpPr>
          <p:grpSpPr>
            <a:xfrm>
              <a:off x="2010041" y="1806680"/>
              <a:ext cx="3381874" cy="1137733"/>
              <a:chOff x="5486666" y="1064040"/>
              <a:chExt cx="2425434" cy="815967"/>
            </a:xfrm>
          </p:grpSpPr>
          <p:sp>
            <p:nvSpPr>
              <p:cNvPr id="41" name="Title 1">
                <a:extLst>
                  <a:ext uri="{FF2B5EF4-FFF2-40B4-BE49-F238E27FC236}">
                    <a16:creationId xmlns="" xmlns:a16="http://schemas.microsoft.com/office/drawing/2014/main" id="{E28A9417-1A01-4658-814D-9F7E6DE27BDD}"/>
                  </a:ext>
                </a:extLst>
              </p:cNvPr>
              <p:cNvSpPr txBox="1">
                <a:spLocks/>
              </p:cNvSpPr>
              <p:nvPr/>
            </p:nvSpPr>
            <p:spPr>
              <a:xfrm>
                <a:off x="5487416" y="1064040"/>
                <a:ext cx="2183383" cy="304024"/>
              </a:xfrm>
              <a:prstGeom prst="rect">
                <a:avLst/>
              </a:prstGeom>
              <a:ln>
                <a:noFill/>
              </a:ln>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cs typeface="Roboto condensed"/>
                  </a:rPr>
                  <a:t>加入标题</a:t>
                </a:r>
                <a:endParaRPr lang="en-US" sz="2800" dirty="0">
                  <a:solidFill>
                    <a:schemeClr val="bg1">
                      <a:lumMod val="50000"/>
                    </a:schemeClr>
                  </a:solidFill>
                  <a:latin typeface="微软雅黑" panose="020B0503020204020204" pitchFamily="34" charset="-122"/>
                  <a:ea typeface="微软雅黑" panose="020B0503020204020204" pitchFamily="34" charset="-122"/>
                  <a:cs typeface="Roboto condensed"/>
                </a:endParaRPr>
              </a:p>
            </p:txBody>
          </p:sp>
          <p:sp>
            <p:nvSpPr>
              <p:cNvPr id="42" name="TextBox 27">
                <a:extLst>
                  <a:ext uri="{FF2B5EF4-FFF2-40B4-BE49-F238E27FC236}">
                    <a16:creationId xmlns="" xmlns:a16="http://schemas.microsoft.com/office/drawing/2014/main" id="{994F3AB4-F671-4C3D-A1A0-272BFAE29245}"/>
                  </a:ext>
                </a:extLst>
              </p:cNvPr>
              <p:cNvSpPr txBox="1"/>
              <p:nvPr/>
            </p:nvSpPr>
            <p:spPr>
              <a:xfrm>
                <a:off x="5486666" y="1429862"/>
                <a:ext cx="2425434" cy="450145"/>
              </a:xfrm>
              <a:prstGeom prst="rect">
                <a:avLst/>
              </a:prstGeom>
              <a:noFill/>
              <a:ln>
                <a:noFill/>
              </a:ln>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28" name="Group 28">
              <a:extLst>
                <a:ext uri="{FF2B5EF4-FFF2-40B4-BE49-F238E27FC236}">
                  <a16:creationId xmlns="" xmlns:a16="http://schemas.microsoft.com/office/drawing/2014/main" id="{C8C98A1E-7F06-4A35-AF70-2FCB310EBD65}"/>
                </a:ext>
              </a:extLst>
            </p:cNvPr>
            <p:cNvGrpSpPr/>
            <p:nvPr/>
          </p:nvGrpSpPr>
          <p:grpSpPr>
            <a:xfrm>
              <a:off x="2010041" y="2991705"/>
              <a:ext cx="3381874" cy="1137733"/>
              <a:chOff x="5486666" y="1064040"/>
              <a:chExt cx="2425434" cy="815967"/>
            </a:xfrm>
          </p:grpSpPr>
          <p:sp>
            <p:nvSpPr>
              <p:cNvPr id="39" name="Title 1">
                <a:extLst>
                  <a:ext uri="{FF2B5EF4-FFF2-40B4-BE49-F238E27FC236}">
                    <a16:creationId xmlns="" xmlns:a16="http://schemas.microsoft.com/office/drawing/2014/main" id="{39251968-2D85-4425-8079-60CB5130D948}"/>
                  </a:ext>
                </a:extLst>
              </p:cNvPr>
              <p:cNvSpPr txBox="1">
                <a:spLocks/>
              </p:cNvSpPr>
              <p:nvPr/>
            </p:nvSpPr>
            <p:spPr>
              <a:xfrm>
                <a:off x="5487416" y="1064040"/>
                <a:ext cx="2183383" cy="304024"/>
              </a:xfrm>
              <a:prstGeom prst="rect">
                <a:avLst/>
              </a:prstGeom>
              <a:ln>
                <a:noFill/>
              </a:ln>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cs typeface="Roboto condensed"/>
                  </a:rPr>
                  <a:t>加入标题</a:t>
                </a:r>
                <a:endParaRPr lang="en-US" altLang="zh-CN" sz="2800" dirty="0">
                  <a:solidFill>
                    <a:schemeClr val="bg1">
                      <a:lumMod val="50000"/>
                    </a:schemeClr>
                  </a:solidFill>
                  <a:latin typeface="微软雅黑" panose="020B0503020204020204" pitchFamily="34" charset="-122"/>
                  <a:ea typeface="微软雅黑" panose="020B0503020204020204" pitchFamily="34" charset="-122"/>
                  <a:cs typeface="Roboto condensed"/>
                </a:endParaRPr>
              </a:p>
            </p:txBody>
          </p:sp>
          <p:sp>
            <p:nvSpPr>
              <p:cNvPr id="40" name="TextBox 30">
                <a:extLst>
                  <a:ext uri="{FF2B5EF4-FFF2-40B4-BE49-F238E27FC236}">
                    <a16:creationId xmlns="" xmlns:a16="http://schemas.microsoft.com/office/drawing/2014/main" id="{53951287-46D1-4774-9040-366C28E5C804}"/>
                  </a:ext>
                </a:extLst>
              </p:cNvPr>
              <p:cNvSpPr txBox="1"/>
              <p:nvPr/>
            </p:nvSpPr>
            <p:spPr>
              <a:xfrm>
                <a:off x="5486666" y="1429862"/>
                <a:ext cx="2425434" cy="450145"/>
              </a:xfrm>
              <a:prstGeom prst="rect">
                <a:avLst/>
              </a:prstGeom>
              <a:noFill/>
              <a:ln>
                <a:noFill/>
              </a:ln>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29" name="Group 31">
              <a:extLst>
                <a:ext uri="{FF2B5EF4-FFF2-40B4-BE49-F238E27FC236}">
                  <a16:creationId xmlns="" xmlns:a16="http://schemas.microsoft.com/office/drawing/2014/main" id="{55AC7075-C784-48AB-BF0D-5BB07AD9CB1F}"/>
                </a:ext>
              </a:extLst>
            </p:cNvPr>
            <p:cNvGrpSpPr/>
            <p:nvPr/>
          </p:nvGrpSpPr>
          <p:grpSpPr>
            <a:xfrm>
              <a:off x="2010041" y="4176730"/>
              <a:ext cx="3381874" cy="1137733"/>
              <a:chOff x="5486666" y="1064040"/>
              <a:chExt cx="2425434" cy="815967"/>
            </a:xfrm>
          </p:grpSpPr>
          <p:sp>
            <p:nvSpPr>
              <p:cNvPr id="37" name="Title 1">
                <a:extLst>
                  <a:ext uri="{FF2B5EF4-FFF2-40B4-BE49-F238E27FC236}">
                    <a16:creationId xmlns="" xmlns:a16="http://schemas.microsoft.com/office/drawing/2014/main" id="{45041F3E-88EC-44CD-8901-FF7915A8FD03}"/>
                  </a:ext>
                </a:extLst>
              </p:cNvPr>
              <p:cNvSpPr txBox="1">
                <a:spLocks/>
              </p:cNvSpPr>
              <p:nvPr/>
            </p:nvSpPr>
            <p:spPr>
              <a:xfrm>
                <a:off x="5487416" y="1064040"/>
                <a:ext cx="2183383" cy="304024"/>
              </a:xfrm>
              <a:prstGeom prst="rect">
                <a:avLst/>
              </a:prstGeom>
              <a:ln>
                <a:noFill/>
              </a:ln>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cs typeface="Roboto condensed"/>
                  </a:rPr>
                  <a:t>加入标题</a:t>
                </a:r>
                <a:endParaRPr lang="en-US" altLang="zh-CN" sz="2800" dirty="0">
                  <a:solidFill>
                    <a:schemeClr val="bg1">
                      <a:lumMod val="50000"/>
                    </a:schemeClr>
                  </a:solidFill>
                  <a:latin typeface="微软雅黑" panose="020B0503020204020204" pitchFamily="34" charset="-122"/>
                  <a:ea typeface="微软雅黑" panose="020B0503020204020204" pitchFamily="34" charset="-122"/>
                  <a:cs typeface="Roboto condensed"/>
                </a:endParaRPr>
              </a:p>
            </p:txBody>
          </p:sp>
          <p:sp>
            <p:nvSpPr>
              <p:cNvPr id="38" name="TextBox 33">
                <a:extLst>
                  <a:ext uri="{FF2B5EF4-FFF2-40B4-BE49-F238E27FC236}">
                    <a16:creationId xmlns="" xmlns:a16="http://schemas.microsoft.com/office/drawing/2014/main" id="{58241F4E-9FC6-49DB-859F-7F75A9BE49F2}"/>
                  </a:ext>
                </a:extLst>
              </p:cNvPr>
              <p:cNvSpPr txBox="1"/>
              <p:nvPr/>
            </p:nvSpPr>
            <p:spPr>
              <a:xfrm>
                <a:off x="5486666" y="1429862"/>
                <a:ext cx="2425434" cy="450145"/>
              </a:xfrm>
              <a:prstGeom prst="rect">
                <a:avLst/>
              </a:prstGeom>
              <a:noFill/>
              <a:ln>
                <a:noFill/>
              </a:ln>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30" name="Group 34">
              <a:extLst>
                <a:ext uri="{FF2B5EF4-FFF2-40B4-BE49-F238E27FC236}">
                  <a16:creationId xmlns="" xmlns:a16="http://schemas.microsoft.com/office/drawing/2014/main" id="{09F1FA4F-062D-4F80-8099-78D19F5891B9}"/>
                </a:ext>
              </a:extLst>
            </p:cNvPr>
            <p:cNvGrpSpPr/>
            <p:nvPr/>
          </p:nvGrpSpPr>
          <p:grpSpPr>
            <a:xfrm>
              <a:off x="2010041" y="5361757"/>
              <a:ext cx="3381874" cy="1137733"/>
              <a:chOff x="5486666" y="1064040"/>
              <a:chExt cx="2425434" cy="815967"/>
            </a:xfrm>
          </p:grpSpPr>
          <p:sp>
            <p:nvSpPr>
              <p:cNvPr id="35" name="Title 1">
                <a:extLst>
                  <a:ext uri="{FF2B5EF4-FFF2-40B4-BE49-F238E27FC236}">
                    <a16:creationId xmlns="" xmlns:a16="http://schemas.microsoft.com/office/drawing/2014/main" id="{C65933FB-312E-459D-9547-E186707420F1}"/>
                  </a:ext>
                </a:extLst>
              </p:cNvPr>
              <p:cNvSpPr txBox="1">
                <a:spLocks/>
              </p:cNvSpPr>
              <p:nvPr/>
            </p:nvSpPr>
            <p:spPr>
              <a:xfrm>
                <a:off x="5487416" y="1064040"/>
                <a:ext cx="2183383" cy="304024"/>
              </a:xfrm>
              <a:prstGeom prst="rect">
                <a:avLst/>
              </a:prstGeom>
              <a:ln>
                <a:noFill/>
              </a:ln>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zh-CN" altLang="en-US" sz="2800" dirty="0">
                    <a:solidFill>
                      <a:schemeClr val="bg1">
                        <a:lumMod val="50000"/>
                      </a:schemeClr>
                    </a:solidFill>
                    <a:latin typeface="微软雅黑" panose="020B0503020204020204" pitchFamily="34" charset="-122"/>
                    <a:ea typeface="微软雅黑" panose="020B0503020204020204" pitchFamily="34" charset="-122"/>
                    <a:cs typeface="Roboto condensed"/>
                  </a:rPr>
                  <a:t>加入标题</a:t>
                </a:r>
                <a:endParaRPr lang="en-US" altLang="zh-CN" sz="2800" dirty="0">
                  <a:solidFill>
                    <a:schemeClr val="bg1">
                      <a:lumMod val="50000"/>
                    </a:schemeClr>
                  </a:solidFill>
                  <a:latin typeface="微软雅黑" panose="020B0503020204020204" pitchFamily="34" charset="-122"/>
                  <a:ea typeface="微软雅黑" panose="020B0503020204020204" pitchFamily="34" charset="-122"/>
                  <a:cs typeface="Roboto condensed"/>
                </a:endParaRPr>
              </a:p>
            </p:txBody>
          </p:sp>
          <p:sp>
            <p:nvSpPr>
              <p:cNvPr id="36" name="TextBox 36">
                <a:extLst>
                  <a:ext uri="{FF2B5EF4-FFF2-40B4-BE49-F238E27FC236}">
                    <a16:creationId xmlns="" xmlns:a16="http://schemas.microsoft.com/office/drawing/2014/main" id="{5B962FF5-DC30-4566-94C2-F7E6F9093722}"/>
                  </a:ext>
                </a:extLst>
              </p:cNvPr>
              <p:cNvSpPr txBox="1"/>
              <p:nvPr/>
            </p:nvSpPr>
            <p:spPr>
              <a:xfrm>
                <a:off x="5486666" y="1429862"/>
                <a:ext cx="2425434" cy="450145"/>
              </a:xfrm>
              <a:prstGeom prst="rect">
                <a:avLst/>
              </a:prstGeom>
              <a:noFill/>
              <a:ln>
                <a:noFill/>
              </a:ln>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
          <p:nvSpPr>
            <p:cNvPr id="31" name="椭圆 30">
              <a:extLst>
                <a:ext uri="{FF2B5EF4-FFF2-40B4-BE49-F238E27FC236}">
                  <a16:creationId xmlns="" xmlns:a16="http://schemas.microsoft.com/office/drawing/2014/main" id="{54CE2213-EBFE-4364-BE0D-429F7CDAD89D}"/>
                </a:ext>
              </a:extLst>
            </p:cNvPr>
            <p:cNvSpPr/>
            <p:nvPr/>
          </p:nvSpPr>
          <p:spPr>
            <a:xfrm>
              <a:off x="1206500" y="2200140"/>
              <a:ext cx="533400" cy="533400"/>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32" name="椭圆 31">
              <a:extLst>
                <a:ext uri="{FF2B5EF4-FFF2-40B4-BE49-F238E27FC236}">
                  <a16:creationId xmlns="" xmlns:a16="http://schemas.microsoft.com/office/drawing/2014/main" id="{8380948D-1959-4BE3-887F-AAFB72CBEAAE}"/>
                </a:ext>
              </a:extLst>
            </p:cNvPr>
            <p:cNvSpPr/>
            <p:nvPr/>
          </p:nvSpPr>
          <p:spPr>
            <a:xfrm>
              <a:off x="1208890" y="3302694"/>
              <a:ext cx="533400" cy="533400"/>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33" name="椭圆 32">
              <a:extLst>
                <a:ext uri="{FF2B5EF4-FFF2-40B4-BE49-F238E27FC236}">
                  <a16:creationId xmlns="" xmlns:a16="http://schemas.microsoft.com/office/drawing/2014/main" id="{2DB21AA2-5FD9-4D3B-A976-5E966C6E9042}"/>
                </a:ext>
              </a:extLst>
            </p:cNvPr>
            <p:cNvSpPr/>
            <p:nvPr/>
          </p:nvSpPr>
          <p:spPr>
            <a:xfrm>
              <a:off x="1208890" y="4525828"/>
              <a:ext cx="533400" cy="533400"/>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34" name="椭圆 33">
              <a:extLst>
                <a:ext uri="{FF2B5EF4-FFF2-40B4-BE49-F238E27FC236}">
                  <a16:creationId xmlns="" xmlns:a16="http://schemas.microsoft.com/office/drawing/2014/main" id="{8949978B-56AD-475D-A1B0-E239F1071D40}"/>
                </a:ext>
              </a:extLst>
            </p:cNvPr>
            <p:cNvSpPr/>
            <p:nvPr/>
          </p:nvSpPr>
          <p:spPr>
            <a:xfrm>
              <a:off x="1206500" y="5670960"/>
              <a:ext cx="533400" cy="533400"/>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32186728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ppt_x"/>
                                          </p:val>
                                        </p:tav>
                                        <p:tav tm="100000">
                                          <p:val>
                                            <p:strVal val="#ppt_x"/>
                                          </p:val>
                                        </p:tav>
                                      </p:tavLst>
                                    </p:anim>
                                    <p:anim calcmode="lin" valueType="num">
                                      <p:cBhvr additive="base">
                                        <p:cTn id="13" dur="1000" fill="hold"/>
                                        <p:tgtEl>
                                          <p:spTgt spid="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1000" fill="hold"/>
                                        <p:tgtEl>
                                          <p:spTgt spid="6"/>
                                        </p:tgtEl>
                                        <p:attrNameLst>
                                          <p:attrName>ppt_x</p:attrName>
                                        </p:attrNameLst>
                                      </p:cBhvr>
                                      <p:tavLst>
                                        <p:tav tm="0">
                                          <p:val>
                                            <p:strVal val="#ppt_x"/>
                                          </p:val>
                                        </p:tav>
                                        <p:tav tm="100000">
                                          <p:val>
                                            <p:strVal val="#ppt_x"/>
                                          </p:val>
                                        </p:tav>
                                      </p:tavLst>
                                    </p:anim>
                                    <p:anim calcmode="lin" valueType="num">
                                      <p:cBhvr additive="base">
                                        <p:cTn id="17" dur="10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1000" fill="hold"/>
                                        <p:tgtEl>
                                          <p:spTgt spid="7"/>
                                        </p:tgtEl>
                                        <p:attrNameLst>
                                          <p:attrName>ppt_x</p:attrName>
                                        </p:attrNameLst>
                                      </p:cBhvr>
                                      <p:tavLst>
                                        <p:tav tm="0">
                                          <p:val>
                                            <p:strVal val="#ppt_x"/>
                                          </p:val>
                                        </p:tav>
                                        <p:tav tm="100000">
                                          <p:val>
                                            <p:strVal val="#ppt_x"/>
                                          </p:val>
                                        </p:tav>
                                      </p:tavLst>
                                    </p:anim>
                                    <p:anim calcmode="lin" valueType="num">
                                      <p:cBhvr additive="base">
                                        <p:cTn id="21" dur="1000" fill="hold"/>
                                        <p:tgtEl>
                                          <p:spTgt spid="7"/>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1000" fill="hold"/>
                                        <p:tgtEl>
                                          <p:spTgt spid="9"/>
                                        </p:tgtEl>
                                        <p:attrNameLst>
                                          <p:attrName>ppt_x</p:attrName>
                                        </p:attrNameLst>
                                      </p:cBhvr>
                                      <p:tavLst>
                                        <p:tav tm="0">
                                          <p:val>
                                            <p:strVal val="#ppt_x"/>
                                          </p:val>
                                        </p:tav>
                                        <p:tav tm="100000">
                                          <p:val>
                                            <p:strVal val="#ppt_x"/>
                                          </p:val>
                                        </p:tav>
                                      </p:tavLst>
                                    </p:anim>
                                    <p:anim calcmode="lin" valueType="num">
                                      <p:cBhvr additive="base">
                                        <p:cTn id="25" dur="1000" fill="hold"/>
                                        <p:tgtEl>
                                          <p:spTgt spid="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1000" fill="hold"/>
                                        <p:tgtEl>
                                          <p:spTgt spid="14"/>
                                        </p:tgtEl>
                                        <p:attrNameLst>
                                          <p:attrName>ppt_x</p:attrName>
                                        </p:attrNameLst>
                                      </p:cBhvr>
                                      <p:tavLst>
                                        <p:tav tm="0">
                                          <p:val>
                                            <p:strVal val="#ppt_x"/>
                                          </p:val>
                                        </p:tav>
                                        <p:tav tm="100000">
                                          <p:val>
                                            <p:strVal val="#ppt_x"/>
                                          </p:val>
                                        </p:tav>
                                      </p:tavLst>
                                    </p:anim>
                                    <p:anim calcmode="lin" valueType="num">
                                      <p:cBhvr additive="base">
                                        <p:cTn id="37" dur="1000" fill="hold"/>
                                        <p:tgtEl>
                                          <p:spTgt spid="1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1000" fill="hold"/>
                                        <p:tgtEl>
                                          <p:spTgt spid="15"/>
                                        </p:tgtEl>
                                        <p:attrNameLst>
                                          <p:attrName>ppt_x</p:attrName>
                                        </p:attrNameLst>
                                      </p:cBhvr>
                                      <p:tavLst>
                                        <p:tav tm="0">
                                          <p:val>
                                            <p:strVal val="#ppt_x"/>
                                          </p:val>
                                        </p:tav>
                                        <p:tav tm="100000">
                                          <p:val>
                                            <p:strVal val="#ppt_x"/>
                                          </p:val>
                                        </p:tav>
                                      </p:tavLst>
                                    </p:anim>
                                    <p:anim calcmode="lin" valueType="num">
                                      <p:cBhvr additive="base">
                                        <p:cTn id="41" dur="10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1000" fill="hold"/>
                                        <p:tgtEl>
                                          <p:spTgt spid="16"/>
                                        </p:tgtEl>
                                        <p:attrNameLst>
                                          <p:attrName>ppt_x</p:attrName>
                                        </p:attrNameLst>
                                      </p:cBhvr>
                                      <p:tavLst>
                                        <p:tav tm="0">
                                          <p:val>
                                            <p:strVal val="#ppt_x"/>
                                          </p:val>
                                        </p:tav>
                                        <p:tav tm="100000">
                                          <p:val>
                                            <p:strVal val="#ppt_x"/>
                                          </p:val>
                                        </p:tav>
                                      </p:tavLst>
                                    </p:anim>
                                    <p:anim calcmode="lin" valueType="num">
                                      <p:cBhvr additive="base">
                                        <p:cTn id="45" dur="1000" fill="hold"/>
                                        <p:tgtEl>
                                          <p:spTgt spid="16"/>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1000" fill="hold"/>
                                        <p:tgtEl>
                                          <p:spTgt spid="17"/>
                                        </p:tgtEl>
                                        <p:attrNameLst>
                                          <p:attrName>ppt_x</p:attrName>
                                        </p:attrNameLst>
                                      </p:cBhvr>
                                      <p:tavLst>
                                        <p:tav tm="0">
                                          <p:val>
                                            <p:strVal val="#ppt_x"/>
                                          </p:val>
                                        </p:tav>
                                        <p:tav tm="100000">
                                          <p:val>
                                            <p:strVal val="#ppt_x"/>
                                          </p:val>
                                        </p:tav>
                                      </p:tavLst>
                                    </p:anim>
                                    <p:anim calcmode="lin" valueType="num">
                                      <p:cBhvr additive="base">
                                        <p:cTn id="49" dur="1000" fill="hold"/>
                                        <p:tgtEl>
                                          <p:spTgt spid="1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1000" fill="hold"/>
                                        <p:tgtEl>
                                          <p:spTgt spid="18"/>
                                        </p:tgtEl>
                                        <p:attrNameLst>
                                          <p:attrName>ppt_x</p:attrName>
                                        </p:attrNameLst>
                                      </p:cBhvr>
                                      <p:tavLst>
                                        <p:tav tm="0">
                                          <p:val>
                                            <p:strVal val="#ppt_x"/>
                                          </p:val>
                                        </p:tav>
                                        <p:tav tm="100000">
                                          <p:val>
                                            <p:strVal val="#ppt_x"/>
                                          </p:val>
                                        </p:tav>
                                      </p:tavLst>
                                    </p:anim>
                                    <p:anim calcmode="lin" valueType="num">
                                      <p:cBhvr additive="base">
                                        <p:cTn id="53" dur="1000" fill="hold"/>
                                        <p:tgtEl>
                                          <p:spTgt spid="1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1000" fill="hold"/>
                                        <p:tgtEl>
                                          <p:spTgt spid="19"/>
                                        </p:tgtEl>
                                        <p:attrNameLst>
                                          <p:attrName>ppt_x</p:attrName>
                                        </p:attrNameLst>
                                      </p:cBhvr>
                                      <p:tavLst>
                                        <p:tav tm="0">
                                          <p:val>
                                            <p:strVal val="#ppt_x"/>
                                          </p:val>
                                        </p:tav>
                                        <p:tav tm="100000">
                                          <p:val>
                                            <p:strVal val="#ppt_x"/>
                                          </p:val>
                                        </p:tav>
                                      </p:tavLst>
                                    </p:anim>
                                    <p:anim calcmode="lin" valueType="num">
                                      <p:cBhvr additive="base">
                                        <p:cTn id="57" dur="1000" fill="hold"/>
                                        <p:tgtEl>
                                          <p:spTgt spid="1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1000" fill="hold"/>
                                        <p:tgtEl>
                                          <p:spTgt spid="20"/>
                                        </p:tgtEl>
                                        <p:attrNameLst>
                                          <p:attrName>ppt_x</p:attrName>
                                        </p:attrNameLst>
                                      </p:cBhvr>
                                      <p:tavLst>
                                        <p:tav tm="0">
                                          <p:val>
                                            <p:strVal val="#ppt_x"/>
                                          </p:val>
                                        </p:tav>
                                        <p:tav tm="100000">
                                          <p:val>
                                            <p:strVal val="#ppt_x"/>
                                          </p:val>
                                        </p:tav>
                                      </p:tavLst>
                                    </p:anim>
                                    <p:anim calcmode="lin" valueType="num">
                                      <p:cBhvr additive="base">
                                        <p:cTn id="61" dur="10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1000" fill="hold"/>
                                        <p:tgtEl>
                                          <p:spTgt spid="21"/>
                                        </p:tgtEl>
                                        <p:attrNameLst>
                                          <p:attrName>ppt_x</p:attrName>
                                        </p:attrNameLst>
                                      </p:cBhvr>
                                      <p:tavLst>
                                        <p:tav tm="0">
                                          <p:val>
                                            <p:strVal val="#ppt_x"/>
                                          </p:val>
                                        </p:tav>
                                        <p:tav tm="100000">
                                          <p:val>
                                            <p:strVal val="#ppt_x"/>
                                          </p:val>
                                        </p:tav>
                                      </p:tavLst>
                                    </p:anim>
                                    <p:anim calcmode="lin" valueType="num">
                                      <p:cBhvr additive="base">
                                        <p:cTn id="65" dur="1000" fill="hold"/>
                                        <p:tgtEl>
                                          <p:spTgt spid="21"/>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1000" fill="hold"/>
                                        <p:tgtEl>
                                          <p:spTgt spid="22"/>
                                        </p:tgtEl>
                                        <p:attrNameLst>
                                          <p:attrName>ppt_x</p:attrName>
                                        </p:attrNameLst>
                                      </p:cBhvr>
                                      <p:tavLst>
                                        <p:tav tm="0">
                                          <p:val>
                                            <p:strVal val="#ppt_x"/>
                                          </p:val>
                                        </p:tav>
                                        <p:tav tm="100000">
                                          <p:val>
                                            <p:strVal val="#ppt_x"/>
                                          </p:val>
                                        </p:tav>
                                      </p:tavLst>
                                    </p:anim>
                                    <p:anim calcmode="lin" valueType="num">
                                      <p:cBhvr additive="base">
                                        <p:cTn id="69" dur="1000" fill="hold"/>
                                        <p:tgtEl>
                                          <p:spTgt spid="22"/>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1000" fill="hold"/>
                                        <p:tgtEl>
                                          <p:spTgt spid="23"/>
                                        </p:tgtEl>
                                        <p:attrNameLst>
                                          <p:attrName>ppt_x</p:attrName>
                                        </p:attrNameLst>
                                      </p:cBhvr>
                                      <p:tavLst>
                                        <p:tav tm="0">
                                          <p:val>
                                            <p:strVal val="#ppt_x"/>
                                          </p:val>
                                        </p:tav>
                                        <p:tav tm="100000">
                                          <p:val>
                                            <p:strVal val="#ppt_x"/>
                                          </p:val>
                                        </p:tav>
                                      </p:tavLst>
                                    </p:anim>
                                    <p:anim calcmode="lin" valueType="num">
                                      <p:cBhvr additive="base">
                                        <p:cTn id="73" dur="1000" fill="hold"/>
                                        <p:tgtEl>
                                          <p:spTgt spid="23"/>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1000" fill="hold"/>
                                        <p:tgtEl>
                                          <p:spTgt spid="24"/>
                                        </p:tgtEl>
                                        <p:attrNameLst>
                                          <p:attrName>ppt_x</p:attrName>
                                        </p:attrNameLst>
                                      </p:cBhvr>
                                      <p:tavLst>
                                        <p:tav tm="0">
                                          <p:val>
                                            <p:strVal val="#ppt_x"/>
                                          </p:val>
                                        </p:tav>
                                        <p:tav tm="100000">
                                          <p:val>
                                            <p:strVal val="#ppt_x"/>
                                          </p:val>
                                        </p:tav>
                                      </p:tavLst>
                                    </p:anim>
                                    <p:anim calcmode="lin" valueType="num">
                                      <p:cBhvr additive="base">
                                        <p:cTn id="77" dur="1000" fill="hold"/>
                                        <p:tgtEl>
                                          <p:spTgt spid="24"/>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additive="base">
                                        <p:cTn id="80" dur="1000" fill="hold"/>
                                        <p:tgtEl>
                                          <p:spTgt spid="25"/>
                                        </p:tgtEl>
                                        <p:attrNameLst>
                                          <p:attrName>ppt_x</p:attrName>
                                        </p:attrNameLst>
                                      </p:cBhvr>
                                      <p:tavLst>
                                        <p:tav tm="0">
                                          <p:val>
                                            <p:strVal val="#ppt_x"/>
                                          </p:val>
                                        </p:tav>
                                        <p:tav tm="100000">
                                          <p:val>
                                            <p:strVal val="#ppt_x"/>
                                          </p:val>
                                        </p:tav>
                                      </p:tavLst>
                                    </p:anim>
                                    <p:anim calcmode="lin" valueType="num">
                                      <p:cBhvr additive="base">
                                        <p:cTn id="81" dur="1000" fill="hold"/>
                                        <p:tgtEl>
                                          <p:spTgt spid="25"/>
                                        </p:tgtEl>
                                        <p:attrNameLst>
                                          <p:attrName>ppt_y</p:attrName>
                                        </p:attrNameLst>
                                      </p:cBhvr>
                                      <p:tavLst>
                                        <p:tav tm="0">
                                          <p:val>
                                            <p:strVal val="1+#ppt_h/2"/>
                                          </p:val>
                                        </p:tav>
                                        <p:tav tm="100000">
                                          <p:val>
                                            <p:strVal val="#ppt_y"/>
                                          </p:val>
                                        </p:tav>
                                      </p:tavLst>
                                    </p:anim>
                                  </p:childTnLst>
                                </p:cTn>
                              </p:par>
                            </p:childTnLst>
                          </p:cTn>
                        </p:par>
                        <p:par>
                          <p:cTn id="82" fill="hold">
                            <p:stCondLst>
                              <p:cond delay="1500"/>
                            </p:stCondLst>
                            <p:childTnLst>
                              <p:par>
                                <p:cTn id="83" presetID="42" presetClass="entr" presetSubtype="0"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1000"/>
                                        <p:tgtEl>
                                          <p:spTgt spid="26"/>
                                        </p:tgtEl>
                                      </p:cBhvr>
                                    </p:animEffect>
                                    <p:anim calcmode="lin" valueType="num">
                                      <p:cBhvr>
                                        <p:cTn id="86" dur="1000" fill="hold"/>
                                        <p:tgtEl>
                                          <p:spTgt spid="26"/>
                                        </p:tgtEl>
                                        <p:attrNameLst>
                                          <p:attrName>ppt_x</p:attrName>
                                        </p:attrNameLst>
                                      </p:cBhvr>
                                      <p:tavLst>
                                        <p:tav tm="0">
                                          <p:val>
                                            <p:strVal val="#ppt_x"/>
                                          </p:val>
                                        </p:tav>
                                        <p:tav tm="100000">
                                          <p:val>
                                            <p:strVal val="#ppt_x"/>
                                          </p:val>
                                        </p:tav>
                                      </p:tavLst>
                                    </p:anim>
                                    <p:anim calcmode="lin" valueType="num">
                                      <p:cBhvr>
                                        <p:cTn id="8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年度工作概述</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cxnSp>
        <p:nvCxnSpPr>
          <p:cNvPr id="5" name="Straight Connector 8">
            <a:extLst>
              <a:ext uri="{FF2B5EF4-FFF2-40B4-BE49-F238E27FC236}">
                <a16:creationId xmlns="" xmlns:a16="http://schemas.microsoft.com/office/drawing/2014/main" id="{C87C61EC-4CB9-4992-B5DC-F16858ABAB47}"/>
              </a:ext>
            </a:extLst>
          </p:cNvPr>
          <p:cNvCxnSpPr/>
          <p:nvPr/>
        </p:nvCxnSpPr>
        <p:spPr>
          <a:xfrm>
            <a:off x="1321662" y="4513896"/>
            <a:ext cx="5029200" cy="0"/>
          </a:xfrm>
          <a:prstGeom prst="line">
            <a:avLst/>
          </a:prstGeom>
          <a:ln w="12700">
            <a:solidFill>
              <a:schemeClr val="tx1">
                <a:lumMod val="65000"/>
                <a:lumOff val="3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6" name="Rectangle 9">
            <a:extLst>
              <a:ext uri="{FF2B5EF4-FFF2-40B4-BE49-F238E27FC236}">
                <a16:creationId xmlns="" xmlns:a16="http://schemas.microsoft.com/office/drawing/2014/main" id="{AD673601-E5F0-4D15-848F-5E3BBB410C98}"/>
              </a:ext>
            </a:extLst>
          </p:cNvPr>
          <p:cNvSpPr/>
          <p:nvPr/>
        </p:nvSpPr>
        <p:spPr>
          <a:xfrm>
            <a:off x="1435962" y="2227896"/>
            <a:ext cx="285750" cy="225903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7" name="Rectangle 10">
            <a:extLst>
              <a:ext uri="{FF2B5EF4-FFF2-40B4-BE49-F238E27FC236}">
                <a16:creationId xmlns="" xmlns:a16="http://schemas.microsoft.com/office/drawing/2014/main" id="{5B2C6AD9-EEA8-4447-B534-4513C0DB7442}"/>
              </a:ext>
            </a:extLst>
          </p:cNvPr>
          <p:cNvSpPr/>
          <p:nvPr/>
        </p:nvSpPr>
        <p:spPr>
          <a:xfrm>
            <a:off x="1836012" y="3256595"/>
            <a:ext cx="285750" cy="1224551"/>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9" name="Rectangle 12">
            <a:extLst>
              <a:ext uri="{FF2B5EF4-FFF2-40B4-BE49-F238E27FC236}">
                <a16:creationId xmlns="" xmlns:a16="http://schemas.microsoft.com/office/drawing/2014/main" id="{850644BF-A065-4303-B23E-2C37CBE2B58E}"/>
              </a:ext>
            </a:extLst>
          </p:cNvPr>
          <p:cNvSpPr/>
          <p:nvPr/>
        </p:nvSpPr>
        <p:spPr>
          <a:xfrm>
            <a:off x="2236062" y="2685096"/>
            <a:ext cx="285750" cy="179605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0" name="Rectangle 13">
            <a:extLst>
              <a:ext uri="{FF2B5EF4-FFF2-40B4-BE49-F238E27FC236}">
                <a16:creationId xmlns="" xmlns:a16="http://schemas.microsoft.com/office/drawing/2014/main" id="{37E077DE-41E9-47F1-BCFB-F4577B7B4A8D}"/>
              </a:ext>
            </a:extLst>
          </p:cNvPr>
          <p:cNvSpPr/>
          <p:nvPr/>
        </p:nvSpPr>
        <p:spPr>
          <a:xfrm>
            <a:off x="2636326" y="2970846"/>
            <a:ext cx="285750" cy="1510299"/>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1" name="Rectangle 14">
            <a:extLst>
              <a:ext uri="{FF2B5EF4-FFF2-40B4-BE49-F238E27FC236}">
                <a16:creationId xmlns="" xmlns:a16="http://schemas.microsoft.com/office/drawing/2014/main" id="{95C906AE-AEED-40B9-928D-07FAD26EE67B}"/>
              </a:ext>
            </a:extLst>
          </p:cNvPr>
          <p:cNvSpPr/>
          <p:nvPr/>
        </p:nvSpPr>
        <p:spPr>
          <a:xfrm>
            <a:off x="3036162" y="4571047"/>
            <a:ext cx="285750" cy="142875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4" name="Rectangle 15">
            <a:extLst>
              <a:ext uri="{FF2B5EF4-FFF2-40B4-BE49-F238E27FC236}">
                <a16:creationId xmlns="" xmlns:a16="http://schemas.microsoft.com/office/drawing/2014/main" id="{376D74CA-01AB-4DF0-A224-FC88CAE9D141}"/>
              </a:ext>
            </a:extLst>
          </p:cNvPr>
          <p:cNvSpPr/>
          <p:nvPr/>
        </p:nvSpPr>
        <p:spPr>
          <a:xfrm>
            <a:off x="3436212" y="4571047"/>
            <a:ext cx="285750" cy="57150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5" name="Rectangle 16">
            <a:extLst>
              <a:ext uri="{FF2B5EF4-FFF2-40B4-BE49-F238E27FC236}">
                <a16:creationId xmlns="" xmlns:a16="http://schemas.microsoft.com/office/drawing/2014/main" id="{15AA19BF-C5C2-4330-A622-962460E28C06}"/>
              </a:ext>
            </a:extLst>
          </p:cNvPr>
          <p:cNvSpPr/>
          <p:nvPr/>
        </p:nvSpPr>
        <p:spPr>
          <a:xfrm>
            <a:off x="3885402" y="4170996"/>
            <a:ext cx="285750" cy="296525"/>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6" name="Rectangle 17">
            <a:extLst>
              <a:ext uri="{FF2B5EF4-FFF2-40B4-BE49-F238E27FC236}">
                <a16:creationId xmlns="" xmlns:a16="http://schemas.microsoft.com/office/drawing/2014/main" id="{18AA8D46-0C87-4AD9-9B4F-19756DB592CB}"/>
              </a:ext>
            </a:extLst>
          </p:cNvPr>
          <p:cNvSpPr/>
          <p:nvPr/>
        </p:nvSpPr>
        <p:spPr>
          <a:xfrm>
            <a:off x="4285452" y="3828096"/>
            <a:ext cx="285750" cy="64699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7" name="Rectangle 18">
            <a:extLst>
              <a:ext uri="{FF2B5EF4-FFF2-40B4-BE49-F238E27FC236}">
                <a16:creationId xmlns="" xmlns:a16="http://schemas.microsoft.com/office/drawing/2014/main" id="{694F72DB-243E-4EB9-88CB-F34B2C89EC85}"/>
              </a:ext>
            </a:extLst>
          </p:cNvPr>
          <p:cNvSpPr/>
          <p:nvPr/>
        </p:nvSpPr>
        <p:spPr>
          <a:xfrm>
            <a:off x="4685502" y="3370896"/>
            <a:ext cx="285750" cy="110419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8" name="Rectangle 19">
            <a:extLst>
              <a:ext uri="{FF2B5EF4-FFF2-40B4-BE49-F238E27FC236}">
                <a16:creationId xmlns="" xmlns:a16="http://schemas.microsoft.com/office/drawing/2014/main" id="{C9851A3F-B60B-4028-B46F-7DFAA30E58BD}"/>
              </a:ext>
            </a:extLst>
          </p:cNvPr>
          <p:cNvSpPr/>
          <p:nvPr/>
        </p:nvSpPr>
        <p:spPr>
          <a:xfrm>
            <a:off x="5093562" y="4565910"/>
            <a:ext cx="285750" cy="233736"/>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19" name="Rectangle 20">
            <a:extLst>
              <a:ext uri="{FF2B5EF4-FFF2-40B4-BE49-F238E27FC236}">
                <a16:creationId xmlns="" xmlns:a16="http://schemas.microsoft.com/office/drawing/2014/main" id="{8CFD5B87-8EC3-4CB7-8395-DBBE3E71B0A7}"/>
              </a:ext>
            </a:extLst>
          </p:cNvPr>
          <p:cNvSpPr/>
          <p:nvPr/>
        </p:nvSpPr>
        <p:spPr>
          <a:xfrm>
            <a:off x="5493612" y="4565910"/>
            <a:ext cx="285750" cy="119436"/>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20" name="Rectangle 21">
            <a:extLst>
              <a:ext uri="{FF2B5EF4-FFF2-40B4-BE49-F238E27FC236}">
                <a16:creationId xmlns="" xmlns:a16="http://schemas.microsoft.com/office/drawing/2014/main" id="{A7CD854D-A9CF-465E-B605-BC3684DAB718}"/>
              </a:ext>
            </a:extLst>
          </p:cNvPr>
          <p:cNvSpPr/>
          <p:nvPr/>
        </p:nvSpPr>
        <p:spPr>
          <a:xfrm>
            <a:off x="5925802" y="3770945"/>
            <a:ext cx="285750" cy="696575"/>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21" name="TextBox 17">
            <a:extLst>
              <a:ext uri="{FF2B5EF4-FFF2-40B4-BE49-F238E27FC236}">
                <a16:creationId xmlns="" xmlns:a16="http://schemas.microsoft.com/office/drawing/2014/main" id="{0E6F0945-9CE8-4EBA-856A-154381F7A3D2}"/>
              </a:ext>
            </a:extLst>
          </p:cNvPr>
          <p:cNvSpPr txBox="1"/>
          <p:nvPr/>
        </p:nvSpPr>
        <p:spPr>
          <a:xfrm>
            <a:off x="1355058" y="190048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22" name="TextBox 18">
            <a:extLst>
              <a:ext uri="{FF2B5EF4-FFF2-40B4-BE49-F238E27FC236}">
                <a16:creationId xmlns="" xmlns:a16="http://schemas.microsoft.com/office/drawing/2014/main" id="{CE09B0E6-B6D2-4796-96DF-3A461E33FD23}"/>
              </a:ext>
            </a:extLst>
          </p:cNvPr>
          <p:cNvSpPr txBox="1"/>
          <p:nvPr/>
        </p:nvSpPr>
        <p:spPr>
          <a:xfrm>
            <a:off x="1755108" y="2953224"/>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3" name="TextBox 19">
            <a:extLst>
              <a:ext uri="{FF2B5EF4-FFF2-40B4-BE49-F238E27FC236}">
                <a16:creationId xmlns="" xmlns:a16="http://schemas.microsoft.com/office/drawing/2014/main" id="{5499AD26-A204-4B67-9E36-04653D1928B8}"/>
              </a:ext>
            </a:extLst>
          </p:cNvPr>
          <p:cNvSpPr txBox="1"/>
          <p:nvPr/>
        </p:nvSpPr>
        <p:spPr>
          <a:xfrm>
            <a:off x="2155158" y="2353150"/>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24" name="TextBox 20">
            <a:extLst>
              <a:ext uri="{FF2B5EF4-FFF2-40B4-BE49-F238E27FC236}">
                <a16:creationId xmlns="" xmlns:a16="http://schemas.microsoft.com/office/drawing/2014/main" id="{F8EAF97A-9E94-4138-A692-3B61EC8D6E57}"/>
              </a:ext>
            </a:extLst>
          </p:cNvPr>
          <p:cNvSpPr txBox="1"/>
          <p:nvPr/>
        </p:nvSpPr>
        <p:spPr>
          <a:xfrm>
            <a:off x="2555422" y="2655792"/>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57%</a:t>
            </a:r>
          </a:p>
        </p:txBody>
      </p:sp>
      <p:sp>
        <p:nvSpPr>
          <p:cNvPr id="25" name="TextBox 21">
            <a:extLst>
              <a:ext uri="{FF2B5EF4-FFF2-40B4-BE49-F238E27FC236}">
                <a16:creationId xmlns="" xmlns:a16="http://schemas.microsoft.com/office/drawing/2014/main" id="{B3900963-D927-4DC1-B311-AF8DFC55A829}"/>
              </a:ext>
            </a:extLst>
          </p:cNvPr>
          <p:cNvSpPr txBox="1"/>
          <p:nvPr/>
        </p:nvSpPr>
        <p:spPr>
          <a:xfrm>
            <a:off x="3804498" y="3856670"/>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a:t>
            </a:r>
          </a:p>
        </p:txBody>
      </p:sp>
      <p:sp>
        <p:nvSpPr>
          <p:cNvPr id="26" name="TextBox 22">
            <a:extLst>
              <a:ext uri="{FF2B5EF4-FFF2-40B4-BE49-F238E27FC236}">
                <a16:creationId xmlns="" xmlns:a16="http://schemas.microsoft.com/office/drawing/2014/main" id="{256B3690-357A-49F4-8CD3-849FBCA7A80B}"/>
              </a:ext>
            </a:extLst>
          </p:cNvPr>
          <p:cNvSpPr txBox="1"/>
          <p:nvPr/>
        </p:nvSpPr>
        <p:spPr>
          <a:xfrm>
            <a:off x="4204548" y="349948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23%</a:t>
            </a:r>
          </a:p>
        </p:txBody>
      </p:sp>
      <p:sp>
        <p:nvSpPr>
          <p:cNvPr id="27" name="TextBox 23">
            <a:extLst>
              <a:ext uri="{FF2B5EF4-FFF2-40B4-BE49-F238E27FC236}">
                <a16:creationId xmlns="" xmlns:a16="http://schemas.microsoft.com/office/drawing/2014/main" id="{E27FEEA4-B99F-437C-BD42-1628F7EB9085}"/>
              </a:ext>
            </a:extLst>
          </p:cNvPr>
          <p:cNvSpPr txBox="1"/>
          <p:nvPr/>
        </p:nvSpPr>
        <p:spPr>
          <a:xfrm>
            <a:off x="4604598" y="3034456"/>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43%</a:t>
            </a:r>
          </a:p>
        </p:txBody>
      </p:sp>
      <p:sp>
        <p:nvSpPr>
          <p:cNvPr id="28" name="TextBox 24">
            <a:extLst>
              <a:ext uri="{FF2B5EF4-FFF2-40B4-BE49-F238E27FC236}">
                <a16:creationId xmlns="" xmlns:a16="http://schemas.microsoft.com/office/drawing/2014/main" id="{EE5F4915-8AF6-4E7E-AF3A-352DD1912D3C}"/>
              </a:ext>
            </a:extLst>
          </p:cNvPr>
          <p:cNvSpPr txBox="1"/>
          <p:nvPr/>
        </p:nvSpPr>
        <p:spPr>
          <a:xfrm>
            <a:off x="5844898" y="345232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21%</a:t>
            </a:r>
          </a:p>
        </p:txBody>
      </p:sp>
      <p:sp>
        <p:nvSpPr>
          <p:cNvPr id="29" name="TextBox 25">
            <a:extLst>
              <a:ext uri="{FF2B5EF4-FFF2-40B4-BE49-F238E27FC236}">
                <a16:creationId xmlns="" xmlns:a16="http://schemas.microsoft.com/office/drawing/2014/main" id="{09C820F9-240D-49C3-91DB-7D7FC21DE327}"/>
              </a:ext>
            </a:extLst>
          </p:cNvPr>
          <p:cNvSpPr txBox="1"/>
          <p:nvPr/>
        </p:nvSpPr>
        <p:spPr>
          <a:xfrm>
            <a:off x="2934419" y="6074963"/>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-45%</a:t>
            </a:r>
          </a:p>
        </p:txBody>
      </p:sp>
      <p:sp>
        <p:nvSpPr>
          <p:cNvPr id="30" name="TextBox 26">
            <a:extLst>
              <a:ext uri="{FF2B5EF4-FFF2-40B4-BE49-F238E27FC236}">
                <a16:creationId xmlns="" xmlns:a16="http://schemas.microsoft.com/office/drawing/2014/main" id="{D3518770-CBB9-456F-BDB2-B577D246C5D6}"/>
              </a:ext>
            </a:extLst>
          </p:cNvPr>
          <p:cNvSpPr txBox="1"/>
          <p:nvPr/>
        </p:nvSpPr>
        <p:spPr>
          <a:xfrm>
            <a:off x="3334469" y="5199697"/>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-23%</a:t>
            </a:r>
          </a:p>
        </p:txBody>
      </p:sp>
      <p:sp>
        <p:nvSpPr>
          <p:cNvPr id="31" name="TextBox 27">
            <a:extLst>
              <a:ext uri="{FF2B5EF4-FFF2-40B4-BE49-F238E27FC236}">
                <a16:creationId xmlns="" xmlns:a16="http://schemas.microsoft.com/office/drawing/2014/main" id="{86015B64-5967-41AA-97E0-D4A901C0901D}"/>
              </a:ext>
            </a:extLst>
          </p:cNvPr>
          <p:cNvSpPr txBox="1"/>
          <p:nvPr/>
        </p:nvSpPr>
        <p:spPr>
          <a:xfrm>
            <a:off x="4991819" y="4851659"/>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-12%</a:t>
            </a:r>
          </a:p>
        </p:txBody>
      </p:sp>
      <p:sp>
        <p:nvSpPr>
          <p:cNvPr id="32" name="TextBox 28">
            <a:extLst>
              <a:ext uri="{FF2B5EF4-FFF2-40B4-BE49-F238E27FC236}">
                <a16:creationId xmlns="" xmlns:a16="http://schemas.microsoft.com/office/drawing/2014/main" id="{A1CF1BF0-1174-4F7B-B29C-3B12687499E1}"/>
              </a:ext>
            </a:extLst>
          </p:cNvPr>
          <p:cNvSpPr txBox="1"/>
          <p:nvPr/>
        </p:nvSpPr>
        <p:spPr>
          <a:xfrm>
            <a:off x="5391869" y="4733686"/>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-05%</a:t>
            </a:r>
          </a:p>
        </p:txBody>
      </p:sp>
      <p:sp>
        <p:nvSpPr>
          <p:cNvPr id="33" name="Rectangle 42">
            <a:extLst>
              <a:ext uri="{FF2B5EF4-FFF2-40B4-BE49-F238E27FC236}">
                <a16:creationId xmlns="" xmlns:a16="http://schemas.microsoft.com/office/drawing/2014/main" id="{0CD36FF7-0365-48CB-AD7A-824746540E36}"/>
              </a:ext>
            </a:extLst>
          </p:cNvPr>
          <p:cNvSpPr/>
          <p:nvPr/>
        </p:nvSpPr>
        <p:spPr>
          <a:xfrm>
            <a:off x="6865212" y="2046315"/>
            <a:ext cx="254010" cy="254606"/>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34" name="TextBox 30">
            <a:extLst>
              <a:ext uri="{FF2B5EF4-FFF2-40B4-BE49-F238E27FC236}">
                <a16:creationId xmlns="" xmlns:a16="http://schemas.microsoft.com/office/drawing/2014/main" id="{374F398C-8359-4625-87EA-E2E95C3F6D2C}"/>
              </a:ext>
            </a:extLst>
          </p:cNvPr>
          <p:cNvSpPr txBox="1"/>
          <p:nvPr/>
        </p:nvSpPr>
        <p:spPr>
          <a:xfrm>
            <a:off x="7199061" y="1993199"/>
            <a:ext cx="3830889" cy="553998"/>
          </a:xfrm>
          <a:prstGeom prst="rect">
            <a:avLst/>
          </a:prstGeom>
          <a:noFill/>
        </p:spPr>
        <p:txBody>
          <a:bodyPr wrap="square" rtlCol="0">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点击此处更换文本点击此处更换文本点击此处更换文本点击此处更换文本点击此处更换文本点击此处更换文本点击此处更换文本点击此处更换文本点击此处更换文本点击此处更换文本</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5" name="Rectangle 40">
            <a:extLst>
              <a:ext uri="{FF2B5EF4-FFF2-40B4-BE49-F238E27FC236}">
                <a16:creationId xmlns="" xmlns:a16="http://schemas.microsoft.com/office/drawing/2014/main" id="{DB1F1E75-C6CD-4EE5-805E-AFDF583EFDC6}"/>
              </a:ext>
            </a:extLst>
          </p:cNvPr>
          <p:cNvSpPr/>
          <p:nvPr/>
        </p:nvSpPr>
        <p:spPr>
          <a:xfrm>
            <a:off x="6865212" y="3589364"/>
            <a:ext cx="254010" cy="254606"/>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36" name="TextBox 33">
            <a:extLst>
              <a:ext uri="{FF2B5EF4-FFF2-40B4-BE49-F238E27FC236}">
                <a16:creationId xmlns="" xmlns:a16="http://schemas.microsoft.com/office/drawing/2014/main" id="{075AFF52-3771-4E8D-980B-84DCC445BED5}"/>
              </a:ext>
            </a:extLst>
          </p:cNvPr>
          <p:cNvSpPr txBox="1"/>
          <p:nvPr/>
        </p:nvSpPr>
        <p:spPr>
          <a:xfrm>
            <a:off x="7199061" y="3536248"/>
            <a:ext cx="3830889" cy="553998"/>
          </a:xfrm>
          <a:prstGeom prst="rect">
            <a:avLst/>
          </a:prstGeom>
          <a:noFill/>
        </p:spPr>
        <p:txBody>
          <a:bodyPr wrap="square" rtlCol="0">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点击此处更换文本点击此处更换文本点击此处更换文本点击此处更换文本点击此处更换文本点击此处更换文本点击此处更换文本点击此处更换文本点击此处更换文本点击此处更换文本</a:t>
            </a:r>
            <a:endParaRPr lang="en-US" altLang="zh-CN"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7" name="Rectangle 38">
            <a:extLst>
              <a:ext uri="{FF2B5EF4-FFF2-40B4-BE49-F238E27FC236}">
                <a16:creationId xmlns="" xmlns:a16="http://schemas.microsoft.com/office/drawing/2014/main" id="{C2972B65-4F5C-4D2C-804C-A9496462336B}"/>
              </a:ext>
            </a:extLst>
          </p:cNvPr>
          <p:cNvSpPr/>
          <p:nvPr/>
        </p:nvSpPr>
        <p:spPr>
          <a:xfrm>
            <a:off x="6865212" y="5132413"/>
            <a:ext cx="254010" cy="254606"/>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38" name="TextBox 35">
            <a:extLst>
              <a:ext uri="{FF2B5EF4-FFF2-40B4-BE49-F238E27FC236}">
                <a16:creationId xmlns="" xmlns:a16="http://schemas.microsoft.com/office/drawing/2014/main" id="{5F992CCD-B56C-426F-B956-C9FDDAFFF59B}"/>
              </a:ext>
            </a:extLst>
          </p:cNvPr>
          <p:cNvSpPr txBox="1"/>
          <p:nvPr/>
        </p:nvSpPr>
        <p:spPr>
          <a:xfrm>
            <a:off x="7199061" y="5079297"/>
            <a:ext cx="3830889" cy="553998"/>
          </a:xfrm>
          <a:prstGeom prst="rect">
            <a:avLst/>
          </a:prstGeom>
          <a:noFill/>
        </p:spPr>
        <p:txBody>
          <a:bodyPr wrap="square" rtlCol="0">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点击此处更换文本点击此处更换文本点击此处更换文本点击此处更换文本点击此处更换文本点击此处更换文本点击此处更换文本点击此处更换文本点击此处更换文本点击此处更换文本</a:t>
            </a:r>
            <a:endParaRPr lang="en-US" altLang="zh-CN"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xmlns="" val="3747180318"/>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1000"/>
                                        <p:tgtEl>
                                          <p:spTgt spid="19"/>
                                        </p:tgtEl>
                                      </p:cBhvr>
                                    </p:animEffect>
                                    <p:anim calcmode="lin" valueType="num">
                                      <p:cBhvr>
                                        <p:cTn id="68" dur="1000" fill="hold"/>
                                        <p:tgtEl>
                                          <p:spTgt spid="19"/>
                                        </p:tgtEl>
                                        <p:attrNameLst>
                                          <p:attrName>ppt_x</p:attrName>
                                        </p:attrNameLst>
                                      </p:cBhvr>
                                      <p:tavLst>
                                        <p:tav tm="0">
                                          <p:val>
                                            <p:strVal val="#ppt_x"/>
                                          </p:val>
                                        </p:tav>
                                        <p:tav tm="100000">
                                          <p:val>
                                            <p:strVal val="#ppt_x"/>
                                          </p:val>
                                        </p:tav>
                                      </p:tavLst>
                                    </p:anim>
                                    <p:anim calcmode="lin" valueType="num">
                                      <p:cBhvr>
                                        <p:cTn id="69" dur="1000" fill="hold"/>
                                        <p:tgtEl>
                                          <p:spTgt spid="1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fade">
                                      <p:cBhvr>
                                        <p:cTn id="72" dur="1000"/>
                                        <p:tgtEl>
                                          <p:spTgt spid="20"/>
                                        </p:tgtEl>
                                      </p:cBhvr>
                                    </p:animEffect>
                                    <p:anim calcmode="lin" valueType="num">
                                      <p:cBhvr>
                                        <p:cTn id="73" dur="1000" fill="hold"/>
                                        <p:tgtEl>
                                          <p:spTgt spid="20"/>
                                        </p:tgtEl>
                                        <p:attrNameLst>
                                          <p:attrName>ppt_x</p:attrName>
                                        </p:attrNameLst>
                                      </p:cBhvr>
                                      <p:tavLst>
                                        <p:tav tm="0">
                                          <p:val>
                                            <p:strVal val="#ppt_x"/>
                                          </p:val>
                                        </p:tav>
                                        <p:tav tm="100000">
                                          <p:val>
                                            <p:strVal val="#ppt_x"/>
                                          </p:val>
                                        </p:tav>
                                      </p:tavLst>
                                    </p:anim>
                                    <p:anim calcmode="lin" valueType="num">
                                      <p:cBhvr>
                                        <p:cTn id="74" dur="1000" fill="hold"/>
                                        <p:tgtEl>
                                          <p:spTgt spid="2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1000"/>
                                        <p:tgtEl>
                                          <p:spTgt spid="21"/>
                                        </p:tgtEl>
                                      </p:cBhvr>
                                    </p:animEffect>
                                    <p:anim calcmode="lin" valueType="num">
                                      <p:cBhvr>
                                        <p:cTn id="78" dur="1000" fill="hold"/>
                                        <p:tgtEl>
                                          <p:spTgt spid="21"/>
                                        </p:tgtEl>
                                        <p:attrNameLst>
                                          <p:attrName>ppt_x</p:attrName>
                                        </p:attrNameLst>
                                      </p:cBhvr>
                                      <p:tavLst>
                                        <p:tav tm="0">
                                          <p:val>
                                            <p:strVal val="#ppt_x"/>
                                          </p:val>
                                        </p:tav>
                                        <p:tav tm="100000">
                                          <p:val>
                                            <p:strVal val="#ppt_x"/>
                                          </p:val>
                                        </p:tav>
                                      </p:tavLst>
                                    </p:anim>
                                    <p:anim calcmode="lin" valueType="num">
                                      <p:cBhvr>
                                        <p:cTn id="79" dur="1000" fill="hold"/>
                                        <p:tgtEl>
                                          <p:spTgt spid="21"/>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1000"/>
                                        <p:tgtEl>
                                          <p:spTgt spid="23"/>
                                        </p:tgtEl>
                                      </p:cBhvr>
                                    </p:animEffect>
                                    <p:anim calcmode="lin" valueType="num">
                                      <p:cBhvr>
                                        <p:cTn id="88" dur="1000" fill="hold"/>
                                        <p:tgtEl>
                                          <p:spTgt spid="23"/>
                                        </p:tgtEl>
                                        <p:attrNameLst>
                                          <p:attrName>ppt_x</p:attrName>
                                        </p:attrNameLst>
                                      </p:cBhvr>
                                      <p:tavLst>
                                        <p:tav tm="0">
                                          <p:val>
                                            <p:strVal val="#ppt_x"/>
                                          </p:val>
                                        </p:tav>
                                        <p:tav tm="100000">
                                          <p:val>
                                            <p:strVal val="#ppt_x"/>
                                          </p:val>
                                        </p:tav>
                                      </p:tavLst>
                                    </p:anim>
                                    <p:anim calcmode="lin" valueType="num">
                                      <p:cBhvr>
                                        <p:cTn id="89" dur="1000" fill="hold"/>
                                        <p:tgtEl>
                                          <p:spTgt spid="23"/>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fade">
                                      <p:cBhvr>
                                        <p:cTn id="92" dur="1000"/>
                                        <p:tgtEl>
                                          <p:spTgt spid="24"/>
                                        </p:tgtEl>
                                      </p:cBhvr>
                                    </p:animEffect>
                                    <p:anim calcmode="lin" valueType="num">
                                      <p:cBhvr>
                                        <p:cTn id="93" dur="1000" fill="hold"/>
                                        <p:tgtEl>
                                          <p:spTgt spid="24"/>
                                        </p:tgtEl>
                                        <p:attrNameLst>
                                          <p:attrName>ppt_x</p:attrName>
                                        </p:attrNameLst>
                                      </p:cBhvr>
                                      <p:tavLst>
                                        <p:tav tm="0">
                                          <p:val>
                                            <p:strVal val="#ppt_x"/>
                                          </p:val>
                                        </p:tav>
                                        <p:tav tm="100000">
                                          <p:val>
                                            <p:strVal val="#ppt_x"/>
                                          </p:val>
                                        </p:tav>
                                      </p:tavLst>
                                    </p:anim>
                                    <p:anim calcmode="lin" valueType="num">
                                      <p:cBhvr>
                                        <p:cTn id="94" dur="1000" fill="hold"/>
                                        <p:tgtEl>
                                          <p:spTgt spid="24"/>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fade">
                                      <p:cBhvr>
                                        <p:cTn id="97" dur="1000"/>
                                        <p:tgtEl>
                                          <p:spTgt spid="25"/>
                                        </p:tgtEl>
                                      </p:cBhvr>
                                    </p:animEffect>
                                    <p:anim calcmode="lin" valueType="num">
                                      <p:cBhvr>
                                        <p:cTn id="98" dur="1000" fill="hold"/>
                                        <p:tgtEl>
                                          <p:spTgt spid="25"/>
                                        </p:tgtEl>
                                        <p:attrNameLst>
                                          <p:attrName>ppt_x</p:attrName>
                                        </p:attrNameLst>
                                      </p:cBhvr>
                                      <p:tavLst>
                                        <p:tav tm="0">
                                          <p:val>
                                            <p:strVal val="#ppt_x"/>
                                          </p:val>
                                        </p:tav>
                                        <p:tav tm="100000">
                                          <p:val>
                                            <p:strVal val="#ppt_x"/>
                                          </p:val>
                                        </p:tav>
                                      </p:tavLst>
                                    </p:anim>
                                    <p:anim calcmode="lin" valueType="num">
                                      <p:cBhvr>
                                        <p:cTn id="99" dur="1000" fill="hold"/>
                                        <p:tgtEl>
                                          <p:spTgt spid="25"/>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Effect transition="in" filter="fade">
                                      <p:cBhvr>
                                        <p:cTn id="102" dur="1000"/>
                                        <p:tgtEl>
                                          <p:spTgt spid="26"/>
                                        </p:tgtEl>
                                      </p:cBhvr>
                                    </p:animEffect>
                                    <p:anim calcmode="lin" valueType="num">
                                      <p:cBhvr>
                                        <p:cTn id="103" dur="1000" fill="hold"/>
                                        <p:tgtEl>
                                          <p:spTgt spid="26"/>
                                        </p:tgtEl>
                                        <p:attrNameLst>
                                          <p:attrName>ppt_x</p:attrName>
                                        </p:attrNameLst>
                                      </p:cBhvr>
                                      <p:tavLst>
                                        <p:tav tm="0">
                                          <p:val>
                                            <p:strVal val="#ppt_x"/>
                                          </p:val>
                                        </p:tav>
                                        <p:tav tm="100000">
                                          <p:val>
                                            <p:strVal val="#ppt_x"/>
                                          </p:val>
                                        </p:tav>
                                      </p:tavLst>
                                    </p:anim>
                                    <p:anim calcmode="lin" valueType="num">
                                      <p:cBhvr>
                                        <p:cTn id="104" dur="1000" fill="hold"/>
                                        <p:tgtEl>
                                          <p:spTgt spid="26"/>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1000"/>
                                        <p:tgtEl>
                                          <p:spTgt spid="27"/>
                                        </p:tgtEl>
                                      </p:cBhvr>
                                    </p:animEffect>
                                    <p:anim calcmode="lin" valueType="num">
                                      <p:cBhvr>
                                        <p:cTn id="108" dur="1000" fill="hold"/>
                                        <p:tgtEl>
                                          <p:spTgt spid="27"/>
                                        </p:tgtEl>
                                        <p:attrNameLst>
                                          <p:attrName>ppt_x</p:attrName>
                                        </p:attrNameLst>
                                      </p:cBhvr>
                                      <p:tavLst>
                                        <p:tav tm="0">
                                          <p:val>
                                            <p:strVal val="#ppt_x"/>
                                          </p:val>
                                        </p:tav>
                                        <p:tav tm="100000">
                                          <p:val>
                                            <p:strVal val="#ppt_x"/>
                                          </p:val>
                                        </p:tav>
                                      </p:tavLst>
                                    </p:anim>
                                    <p:anim calcmode="lin" valueType="num">
                                      <p:cBhvr>
                                        <p:cTn id="109" dur="1000" fill="hold"/>
                                        <p:tgtEl>
                                          <p:spTgt spid="27"/>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fade">
                                      <p:cBhvr>
                                        <p:cTn id="112" dur="1000"/>
                                        <p:tgtEl>
                                          <p:spTgt spid="28"/>
                                        </p:tgtEl>
                                      </p:cBhvr>
                                    </p:animEffect>
                                    <p:anim calcmode="lin" valueType="num">
                                      <p:cBhvr>
                                        <p:cTn id="113" dur="1000" fill="hold"/>
                                        <p:tgtEl>
                                          <p:spTgt spid="28"/>
                                        </p:tgtEl>
                                        <p:attrNameLst>
                                          <p:attrName>ppt_x</p:attrName>
                                        </p:attrNameLst>
                                      </p:cBhvr>
                                      <p:tavLst>
                                        <p:tav tm="0">
                                          <p:val>
                                            <p:strVal val="#ppt_x"/>
                                          </p:val>
                                        </p:tav>
                                        <p:tav tm="100000">
                                          <p:val>
                                            <p:strVal val="#ppt_x"/>
                                          </p:val>
                                        </p:tav>
                                      </p:tavLst>
                                    </p:anim>
                                    <p:anim calcmode="lin" valueType="num">
                                      <p:cBhvr>
                                        <p:cTn id="114" dur="1000" fill="hold"/>
                                        <p:tgtEl>
                                          <p:spTgt spid="28"/>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29"/>
                                        </p:tgtEl>
                                        <p:attrNameLst>
                                          <p:attrName>style.visibility</p:attrName>
                                        </p:attrNameLst>
                                      </p:cBhvr>
                                      <p:to>
                                        <p:strVal val="visible"/>
                                      </p:to>
                                    </p:set>
                                    <p:animEffect transition="in" filter="fade">
                                      <p:cBhvr>
                                        <p:cTn id="117" dur="1000"/>
                                        <p:tgtEl>
                                          <p:spTgt spid="29"/>
                                        </p:tgtEl>
                                      </p:cBhvr>
                                    </p:animEffect>
                                    <p:anim calcmode="lin" valueType="num">
                                      <p:cBhvr>
                                        <p:cTn id="118" dur="1000" fill="hold"/>
                                        <p:tgtEl>
                                          <p:spTgt spid="29"/>
                                        </p:tgtEl>
                                        <p:attrNameLst>
                                          <p:attrName>ppt_x</p:attrName>
                                        </p:attrNameLst>
                                      </p:cBhvr>
                                      <p:tavLst>
                                        <p:tav tm="0">
                                          <p:val>
                                            <p:strVal val="#ppt_x"/>
                                          </p:val>
                                        </p:tav>
                                        <p:tav tm="100000">
                                          <p:val>
                                            <p:strVal val="#ppt_x"/>
                                          </p:val>
                                        </p:tav>
                                      </p:tavLst>
                                    </p:anim>
                                    <p:anim calcmode="lin" valueType="num">
                                      <p:cBhvr>
                                        <p:cTn id="119" dur="1000" fill="hold"/>
                                        <p:tgtEl>
                                          <p:spTgt spid="29"/>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fade">
                                      <p:cBhvr>
                                        <p:cTn id="122" dur="1000"/>
                                        <p:tgtEl>
                                          <p:spTgt spid="30"/>
                                        </p:tgtEl>
                                      </p:cBhvr>
                                    </p:animEffect>
                                    <p:anim calcmode="lin" valueType="num">
                                      <p:cBhvr>
                                        <p:cTn id="123" dur="1000" fill="hold"/>
                                        <p:tgtEl>
                                          <p:spTgt spid="30"/>
                                        </p:tgtEl>
                                        <p:attrNameLst>
                                          <p:attrName>ppt_x</p:attrName>
                                        </p:attrNameLst>
                                      </p:cBhvr>
                                      <p:tavLst>
                                        <p:tav tm="0">
                                          <p:val>
                                            <p:strVal val="#ppt_x"/>
                                          </p:val>
                                        </p:tav>
                                        <p:tav tm="100000">
                                          <p:val>
                                            <p:strVal val="#ppt_x"/>
                                          </p:val>
                                        </p:tav>
                                      </p:tavLst>
                                    </p:anim>
                                    <p:anim calcmode="lin" valueType="num">
                                      <p:cBhvr>
                                        <p:cTn id="124" dur="1000" fill="hold"/>
                                        <p:tgtEl>
                                          <p:spTgt spid="30"/>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1"/>
                                        </p:tgtEl>
                                        <p:attrNameLst>
                                          <p:attrName>style.visibility</p:attrName>
                                        </p:attrNameLst>
                                      </p:cBhvr>
                                      <p:to>
                                        <p:strVal val="visible"/>
                                      </p:to>
                                    </p:set>
                                    <p:animEffect transition="in" filter="fade">
                                      <p:cBhvr>
                                        <p:cTn id="127" dur="1000"/>
                                        <p:tgtEl>
                                          <p:spTgt spid="31"/>
                                        </p:tgtEl>
                                      </p:cBhvr>
                                    </p:animEffect>
                                    <p:anim calcmode="lin" valueType="num">
                                      <p:cBhvr>
                                        <p:cTn id="128" dur="1000" fill="hold"/>
                                        <p:tgtEl>
                                          <p:spTgt spid="31"/>
                                        </p:tgtEl>
                                        <p:attrNameLst>
                                          <p:attrName>ppt_x</p:attrName>
                                        </p:attrNameLst>
                                      </p:cBhvr>
                                      <p:tavLst>
                                        <p:tav tm="0">
                                          <p:val>
                                            <p:strVal val="#ppt_x"/>
                                          </p:val>
                                        </p:tav>
                                        <p:tav tm="100000">
                                          <p:val>
                                            <p:strVal val="#ppt_x"/>
                                          </p:val>
                                        </p:tav>
                                      </p:tavLst>
                                    </p:anim>
                                    <p:anim calcmode="lin" valueType="num">
                                      <p:cBhvr>
                                        <p:cTn id="129" dur="1000" fill="hold"/>
                                        <p:tgtEl>
                                          <p:spTgt spid="31"/>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2"/>
                                        </p:tgtEl>
                                        <p:attrNameLst>
                                          <p:attrName>style.visibility</p:attrName>
                                        </p:attrNameLst>
                                      </p:cBhvr>
                                      <p:to>
                                        <p:strVal val="visible"/>
                                      </p:to>
                                    </p:set>
                                    <p:animEffect transition="in" filter="fade">
                                      <p:cBhvr>
                                        <p:cTn id="132" dur="1000"/>
                                        <p:tgtEl>
                                          <p:spTgt spid="32"/>
                                        </p:tgtEl>
                                      </p:cBhvr>
                                    </p:animEffect>
                                    <p:anim calcmode="lin" valueType="num">
                                      <p:cBhvr>
                                        <p:cTn id="133" dur="1000" fill="hold"/>
                                        <p:tgtEl>
                                          <p:spTgt spid="32"/>
                                        </p:tgtEl>
                                        <p:attrNameLst>
                                          <p:attrName>ppt_x</p:attrName>
                                        </p:attrNameLst>
                                      </p:cBhvr>
                                      <p:tavLst>
                                        <p:tav tm="0">
                                          <p:val>
                                            <p:strVal val="#ppt_x"/>
                                          </p:val>
                                        </p:tav>
                                        <p:tav tm="100000">
                                          <p:val>
                                            <p:strVal val="#ppt_x"/>
                                          </p:val>
                                        </p:tav>
                                      </p:tavLst>
                                    </p:anim>
                                    <p:anim calcmode="lin" valueType="num">
                                      <p:cBhvr>
                                        <p:cTn id="134" dur="1000" fill="hold"/>
                                        <p:tgtEl>
                                          <p:spTgt spid="32"/>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3"/>
                                        </p:tgtEl>
                                        <p:attrNameLst>
                                          <p:attrName>style.visibility</p:attrName>
                                        </p:attrNameLst>
                                      </p:cBhvr>
                                      <p:to>
                                        <p:strVal val="visible"/>
                                      </p:to>
                                    </p:set>
                                    <p:animEffect transition="in" filter="fade">
                                      <p:cBhvr>
                                        <p:cTn id="137" dur="1000"/>
                                        <p:tgtEl>
                                          <p:spTgt spid="33"/>
                                        </p:tgtEl>
                                      </p:cBhvr>
                                    </p:animEffect>
                                    <p:anim calcmode="lin" valueType="num">
                                      <p:cBhvr>
                                        <p:cTn id="138" dur="1000" fill="hold"/>
                                        <p:tgtEl>
                                          <p:spTgt spid="33"/>
                                        </p:tgtEl>
                                        <p:attrNameLst>
                                          <p:attrName>ppt_x</p:attrName>
                                        </p:attrNameLst>
                                      </p:cBhvr>
                                      <p:tavLst>
                                        <p:tav tm="0">
                                          <p:val>
                                            <p:strVal val="#ppt_x"/>
                                          </p:val>
                                        </p:tav>
                                        <p:tav tm="100000">
                                          <p:val>
                                            <p:strVal val="#ppt_x"/>
                                          </p:val>
                                        </p:tav>
                                      </p:tavLst>
                                    </p:anim>
                                    <p:anim calcmode="lin" valueType="num">
                                      <p:cBhvr>
                                        <p:cTn id="139" dur="1000" fill="hold"/>
                                        <p:tgtEl>
                                          <p:spTgt spid="33"/>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34"/>
                                        </p:tgtEl>
                                        <p:attrNameLst>
                                          <p:attrName>style.visibility</p:attrName>
                                        </p:attrNameLst>
                                      </p:cBhvr>
                                      <p:to>
                                        <p:strVal val="visible"/>
                                      </p:to>
                                    </p:set>
                                    <p:animEffect transition="in" filter="fade">
                                      <p:cBhvr>
                                        <p:cTn id="142" dur="1000"/>
                                        <p:tgtEl>
                                          <p:spTgt spid="34"/>
                                        </p:tgtEl>
                                      </p:cBhvr>
                                    </p:animEffect>
                                    <p:anim calcmode="lin" valueType="num">
                                      <p:cBhvr>
                                        <p:cTn id="143" dur="1000" fill="hold"/>
                                        <p:tgtEl>
                                          <p:spTgt spid="34"/>
                                        </p:tgtEl>
                                        <p:attrNameLst>
                                          <p:attrName>ppt_x</p:attrName>
                                        </p:attrNameLst>
                                      </p:cBhvr>
                                      <p:tavLst>
                                        <p:tav tm="0">
                                          <p:val>
                                            <p:strVal val="#ppt_x"/>
                                          </p:val>
                                        </p:tav>
                                        <p:tav tm="100000">
                                          <p:val>
                                            <p:strVal val="#ppt_x"/>
                                          </p:val>
                                        </p:tav>
                                      </p:tavLst>
                                    </p:anim>
                                    <p:anim calcmode="lin" valueType="num">
                                      <p:cBhvr>
                                        <p:cTn id="144" dur="1000" fill="hold"/>
                                        <p:tgtEl>
                                          <p:spTgt spid="34"/>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35"/>
                                        </p:tgtEl>
                                        <p:attrNameLst>
                                          <p:attrName>style.visibility</p:attrName>
                                        </p:attrNameLst>
                                      </p:cBhvr>
                                      <p:to>
                                        <p:strVal val="visible"/>
                                      </p:to>
                                    </p:set>
                                    <p:animEffect transition="in" filter="fade">
                                      <p:cBhvr>
                                        <p:cTn id="147" dur="1000"/>
                                        <p:tgtEl>
                                          <p:spTgt spid="35"/>
                                        </p:tgtEl>
                                      </p:cBhvr>
                                    </p:animEffect>
                                    <p:anim calcmode="lin" valueType="num">
                                      <p:cBhvr>
                                        <p:cTn id="148" dur="1000" fill="hold"/>
                                        <p:tgtEl>
                                          <p:spTgt spid="35"/>
                                        </p:tgtEl>
                                        <p:attrNameLst>
                                          <p:attrName>ppt_x</p:attrName>
                                        </p:attrNameLst>
                                      </p:cBhvr>
                                      <p:tavLst>
                                        <p:tav tm="0">
                                          <p:val>
                                            <p:strVal val="#ppt_x"/>
                                          </p:val>
                                        </p:tav>
                                        <p:tav tm="100000">
                                          <p:val>
                                            <p:strVal val="#ppt_x"/>
                                          </p:val>
                                        </p:tav>
                                      </p:tavLst>
                                    </p:anim>
                                    <p:anim calcmode="lin" valueType="num">
                                      <p:cBhvr>
                                        <p:cTn id="149" dur="1000" fill="hold"/>
                                        <p:tgtEl>
                                          <p:spTgt spid="35"/>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36"/>
                                        </p:tgtEl>
                                        <p:attrNameLst>
                                          <p:attrName>style.visibility</p:attrName>
                                        </p:attrNameLst>
                                      </p:cBhvr>
                                      <p:to>
                                        <p:strVal val="visible"/>
                                      </p:to>
                                    </p:set>
                                    <p:animEffect transition="in" filter="fade">
                                      <p:cBhvr>
                                        <p:cTn id="152" dur="1000"/>
                                        <p:tgtEl>
                                          <p:spTgt spid="36"/>
                                        </p:tgtEl>
                                      </p:cBhvr>
                                    </p:animEffect>
                                    <p:anim calcmode="lin" valueType="num">
                                      <p:cBhvr>
                                        <p:cTn id="153" dur="1000" fill="hold"/>
                                        <p:tgtEl>
                                          <p:spTgt spid="36"/>
                                        </p:tgtEl>
                                        <p:attrNameLst>
                                          <p:attrName>ppt_x</p:attrName>
                                        </p:attrNameLst>
                                      </p:cBhvr>
                                      <p:tavLst>
                                        <p:tav tm="0">
                                          <p:val>
                                            <p:strVal val="#ppt_x"/>
                                          </p:val>
                                        </p:tav>
                                        <p:tav tm="100000">
                                          <p:val>
                                            <p:strVal val="#ppt_x"/>
                                          </p:val>
                                        </p:tav>
                                      </p:tavLst>
                                    </p:anim>
                                    <p:anim calcmode="lin" valueType="num">
                                      <p:cBhvr>
                                        <p:cTn id="154" dur="1000" fill="hold"/>
                                        <p:tgtEl>
                                          <p:spTgt spid="36"/>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37"/>
                                        </p:tgtEl>
                                        <p:attrNameLst>
                                          <p:attrName>style.visibility</p:attrName>
                                        </p:attrNameLst>
                                      </p:cBhvr>
                                      <p:to>
                                        <p:strVal val="visible"/>
                                      </p:to>
                                    </p:set>
                                    <p:animEffect transition="in" filter="fade">
                                      <p:cBhvr>
                                        <p:cTn id="157" dur="1000"/>
                                        <p:tgtEl>
                                          <p:spTgt spid="37"/>
                                        </p:tgtEl>
                                      </p:cBhvr>
                                    </p:animEffect>
                                    <p:anim calcmode="lin" valueType="num">
                                      <p:cBhvr>
                                        <p:cTn id="158" dur="1000" fill="hold"/>
                                        <p:tgtEl>
                                          <p:spTgt spid="37"/>
                                        </p:tgtEl>
                                        <p:attrNameLst>
                                          <p:attrName>ppt_x</p:attrName>
                                        </p:attrNameLst>
                                      </p:cBhvr>
                                      <p:tavLst>
                                        <p:tav tm="0">
                                          <p:val>
                                            <p:strVal val="#ppt_x"/>
                                          </p:val>
                                        </p:tav>
                                        <p:tav tm="100000">
                                          <p:val>
                                            <p:strVal val="#ppt_x"/>
                                          </p:val>
                                        </p:tav>
                                      </p:tavLst>
                                    </p:anim>
                                    <p:anim calcmode="lin" valueType="num">
                                      <p:cBhvr>
                                        <p:cTn id="159" dur="1000" fill="hold"/>
                                        <p:tgtEl>
                                          <p:spTgt spid="37"/>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38"/>
                                        </p:tgtEl>
                                        <p:attrNameLst>
                                          <p:attrName>style.visibility</p:attrName>
                                        </p:attrNameLst>
                                      </p:cBhvr>
                                      <p:to>
                                        <p:strVal val="visible"/>
                                      </p:to>
                                    </p:set>
                                    <p:animEffect transition="in" filter="fade">
                                      <p:cBhvr>
                                        <p:cTn id="162" dur="1000"/>
                                        <p:tgtEl>
                                          <p:spTgt spid="38"/>
                                        </p:tgtEl>
                                      </p:cBhvr>
                                    </p:animEffect>
                                    <p:anim calcmode="lin" valueType="num">
                                      <p:cBhvr>
                                        <p:cTn id="163" dur="1000" fill="hold"/>
                                        <p:tgtEl>
                                          <p:spTgt spid="38"/>
                                        </p:tgtEl>
                                        <p:attrNameLst>
                                          <p:attrName>ppt_x</p:attrName>
                                        </p:attrNameLst>
                                      </p:cBhvr>
                                      <p:tavLst>
                                        <p:tav tm="0">
                                          <p:val>
                                            <p:strVal val="#ppt_x"/>
                                          </p:val>
                                        </p:tav>
                                        <p:tav tm="100000">
                                          <p:val>
                                            <p:strVal val="#ppt_x"/>
                                          </p:val>
                                        </p:tav>
                                      </p:tavLst>
                                    </p:anim>
                                    <p:anim calcmode="lin" valueType="num">
                                      <p:cBhvr>
                                        <p:cTn id="16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P spid="30" grpId="0"/>
      <p:bldP spid="31" grpId="0"/>
      <p:bldP spid="32" grpId="0"/>
      <p:bldP spid="33" grpId="0" animBg="1"/>
      <p:bldP spid="34" grpId="0"/>
      <p:bldP spid="35" grpId="0" animBg="1"/>
      <p:bldP spid="36" grpId="0"/>
      <p:bldP spid="37" grpId="0" animBg="1"/>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年度工作概述</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B5D5D487-A220-42E4-8788-178ACB3F5588}"/>
              </a:ext>
            </a:extLst>
          </p:cNvPr>
          <p:cNvGrpSpPr/>
          <p:nvPr/>
        </p:nvGrpSpPr>
        <p:grpSpPr>
          <a:xfrm>
            <a:off x="1255712" y="2229676"/>
            <a:ext cx="2249866" cy="3527134"/>
            <a:chOff x="1255712" y="2186133"/>
            <a:chExt cx="2249866" cy="3527134"/>
          </a:xfrm>
        </p:grpSpPr>
        <p:sp>
          <p:nvSpPr>
            <p:cNvPr id="6" name="AutoShape 2">
              <a:extLst>
                <a:ext uri="{FF2B5EF4-FFF2-40B4-BE49-F238E27FC236}">
                  <a16:creationId xmlns="" xmlns:a16="http://schemas.microsoft.com/office/drawing/2014/main" id="{76A16617-E39E-42C3-B321-C64CD90F51EC}"/>
                </a:ext>
              </a:extLst>
            </p:cNvPr>
            <p:cNvSpPr>
              <a:spLocks/>
            </p:cNvSpPr>
            <p:nvPr/>
          </p:nvSpPr>
          <p:spPr bwMode="auto">
            <a:xfrm>
              <a:off x="1345062" y="2279877"/>
              <a:ext cx="2077757" cy="1347576"/>
            </a:xfrm>
            <a:prstGeom prst="roundRect">
              <a:avLst>
                <a:gd name="adj" fmla="val 3912"/>
              </a:avLst>
            </a:prstGeom>
            <a:solidFill>
              <a:srgbClr val="375F39"/>
            </a:solidFill>
            <a:ln w="25400">
              <a:solidFill>
                <a:schemeClr val="tx1">
                  <a:alpha val="0"/>
                </a:schemeClr>
              </a:solidFill>
              <a:miter lim="800000"/>
              <a:headEnd/>
              <a:tailEnd/>
            </a:ln>
          </p:spPr>
          <p:txBody>
            <a:bodyPr lIns="0" tIns="0" rIns="0" bIns="0"/>
            <a:lstStyle/>
            <a:p>
              <a:pPr>
                <a:defRPr/>
              </a:pPr>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AutoShape 60">
              <a:extLst>
                <a:ext uri="{FF2B5EF4-FFF2-40B4-BE49-F238E27FC236}">
                  <a16:creationId xmlns="" xmlns:a16="http://schemas.microsoft.com/office/drawing/2014/main" id="{582E15C6-E536-4CC1-874B-751AFAD65C28}"/>
                </a:ext>
              </a:extLst>
            </p:cNvPr>
            <p:cNvSpPr>
              <a:spLocks/>
            </p:cNvSpPr>
            <p:nvPr/>
          </p:nvSpPr>
          <p:spPr bwMode="auto">
            <a:xfrm>
              <a:off x="1255712" y="2186133"/>
              <a:ext cx="2249866" cy="3527134"/>
            </a:xfrm>
            <a:prstGeom prst="roundRect">
              <a:avLst>
                <a:gd name="adj" fmla="val 2343"/>
              </a:avLst>
            </a:prstGeom>
            <a:noFill/>
            <a:ln w="38100">
              <a:solidFill>
                <a:srgbClr val="CDCCCC"/>
              </a:solid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 xmlns:a16="http://schemas.microsoft.com/office/drawing/2014/main" id="{B5FDCE78-E8DA-4EE0-BFBB-8C8CA95D4A12}"/>
                </a:ext>
              </a:extLst>
            </p:cNvPr>
            <p:cNvGrpSpPr/>
            <p:nvPr/>
          </p:nvGrpSpPr>
          <p:grpSpPr>
            <a:xfrm>
              <a:off x="1437650" y="4057336"/>
              <a:ext cx="1787931" cy="792935"/>
              <a:chOff x="8944054" y="4585130"/>
              <a:chExt cx="1787931" cy="792935"/>
            </a:xfrm>
          </p:grpSpPr>
          <p:sp>
            <p:nvSpPr>
              <p:cNvPr id="10" name="矩形 9">
                <a:extLst>
                  <a:ext uri="{FF2B5EF4-FFF2-40B4-BE49-F238E27FC236}">
                    <a16:creationId xmlns="" xmlns:a16="http://schemas.microsoft.com/office/drawing/2014/main" id="{F91596BA-D6A6-43EF-A1BE-549380A50DF1}"/>
                  </a:ext>
                </a:extLst>
              </p:cNvPr>
              <p:cNvSpPr/>
              <p:nvPr/>
            </p:nvSpPr>
            <p:spPr>
              <a:xfrm>
                <a:off x="9338930" y="4585130"/>
                <a:ext cx="1107996" cy="369332"/>
              </a:xfrm>
              <a:prstGeom prst="rect">
                <a:avLst/>
              </a:prstGeom>
            </p:spPr>
            <p:txBody>
              <a:bodyPr wrap="none">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1" name="矩形 10">
                <a:extLst>
                  <a:ext uri="{FF2B5EF4-FFF2-40B4-BE49-F238E27FC236}">
                    <a16:creationId xmlns="" xmlns:a16="http://schemas.microsoft.com/office/drawing/2014/main" id="{AAB26990-5CFC-4927-9CF7-FA5B1C018A7A}"/>
                  </a:ext>
                </a:extLst>
              </p:cNvPr>
              <p:cNvSpPr/>
              <p:nvPr/>
            </p:nvSpPr>
            <p:spPr>
              <a:xfrm>
                <a:off x="8944054" y="4916400"/>
                <a:ext cx="1787931" cy="461665"/>
              </a:xfrm>
              <a:prstGeom prst="rect">
                <a:avLst/>
              </a:prstGeom>
            </p:spPr>
            <p:txBody>
              <a:bodyPr wrap="square">
                <a:spAutoFit/>
              </a:bodyPr>
              <a:lstStyle/>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grpSp>
        <p:nvGrpSpPr>
          <p:cNvPr id="14" name="组合 13">
            <a:extLst>
              <a:ext uri="{FF2B5EF4-FFF2-40B4-BE49-F238E27FC236}">
                <a16:creationId xmlns="" xmlns:a16="http://schemas.microsoft.com/office/drawing/2014/main" id="{97341650-E221-441D-B854-6F5925A97116}"/>
              </a:ext>
            </a:extLst>
          </p:cNvPr>
          <p:cNvGrpSpPr/>
          <p:nvPr/>
        </p:nvGrpSpPr>
        <p:grpSpPr>
          <a:xfrm>
            <a:off x="3735545" y="2229676"/>
            <a:ext cx="2249866" cy="3527134"/>
            <a:chOff x="3735545" y="2186133"/>
            <a:chExt cx="2249866" cy="3527134"/>
          </a:xfrm>
        </p:grpSpPr>
        <p:sp>
          <p:nvSpPr>
            <p:cNvPr id="15" name="AutoShape 3">
              <a:extLst>
                <a:ext uri="{FF2B5EF4-FFF2-40B4-BE49-F238E27FC236}">
                  <a16:creationId xmlns="" xmlns:a16="http://schemas.microsoft.com/office/drawing/2014/main" id="{B8BC2F19-35CC-4F5E-91F3-1C7AD2C8F1F0}"/>
                </a:ext>
              </a:extLst>
            </p:cNvPr>
            <p:cNvSpPr>
              <a:spLocks/>
            </p:cNvSpPr>
            <p:nvPr/>
          </p:nvSpPr>
          <p:spPr bwMode="auto">
            <a:xfrm>
              <a:off x="3819768" y="2279877"/>
              <a:ext cx="2078489" cy="1347576"/>
            </a:xfrm>
            <a:prstGeom prst="roundRect">
              <a:avLst>
                <a:gd name="adj" fmla="val 3042"/>
              </a:avLst>
            </a:prstGeom>
            <a:solidFill>
              <a:srgbClr val="375F39"/>
            </a:solidFill>
            <a:ln w="25400">
              <a:solidFill>
                <a:schemeClr val="tx1">
                  <a:alpha val="0"/>
                </a:schemeClr>
              </a:solidFill>
              <a:miter lim="800000"/>
              <a:headEnd/>
              <a:tailEnd/>
            </a:ln>
          </p:spPr>
          <p:txBody>
            <a:bodyPr lIns="0" tIns="0" rIns="0" bIns="0"/>
            <a:lstStyle/>
            <a:p>
              <a:pPr>
                <a:defRPr/>
              </a:pP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AutoShape 61">
              <a:extLst>
                <a:ext uri="{FF2B5EF4-FFF2-40B4-BE49-F238E27FC236}">
                  <a16:creationId xmlns="" xmlns:a16="http://schemas.microsoft.com/office/drawing/2014/main" id="{BCFC0EF0-0D78-4E05-A6EC-9303B23B79CA}"/>
                </a:ext>
              </a:extLst>
            </p:cNvPr>
            <p:cNvSpPr>
              <a:spLocks/>
            </p:cNvSpPr>
            <p:nvPr/>
          </p:nvSpPr>
          <p:spPr bwMode="auto">
            <a:xfrm>
              <a:off x="3735545" y="2186133"/>
              <a:ext cx="2249866" cy="3527134"/>
            </a:xfrm>
            <a:prstGeom prst="roundRect">
              <a:avLst>
                <a:gd name="adj" fmla="val 2343"/>
              </a:avLst>
            </a:prstGeom>
            <a:noFill/>
            <a:ln w="38100">
              <a:solidFill>
                <a:srgbClr val="CDCCCC"/>
              </a:solid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组合 16">
              <a:extLst>
                <a:ext uri="{FF2B5EF4-FFF2-40B4-BE49-F238E27FC236}">
                  <a16:creationId xmlns="" xmlns:a16="http://schemas.microsoft.com/office/drawing/2014/main" id="{33616ADC-339A-4924-8676-05E4CDCE6F4D}"/>
                </a:ext>
              </a:extLst>
            </p:cNvPr>
            <p:cNvGrpSpPr/>
            <p:nvPr/>
          </p:nvGrpSpPr>
          <p:grpSpPr>
            <a:xfrm>
              <a:off x="3916017" y="4057336"/>
              <a:ext cx="1787931" cy="792935"/>
              <a:chOff x="8944054" y="4585130"/>
              <a:chExt cx="1787931" cy="792935"/>
            </a:xfrm>
          </p:grpSpPr>
          <p:sp>
            <p:nvSpPr>
              <p:cNvPr id="18" name="矩形 17">
                <a:extLst>
                  <a:ext uri="{FF2B5EF4-FFF2-40B4-BE49-F238E27FC236}">
                    <a16:creationId xmlns="" xmlns:a16="http://schemas.microsoft.com/office/drawing/2014/main" id="{9CA2CFA1-C3DF-4A1C-9852-00FA63753A9C}"/>
                  </a:ext>
                </a:extLst>
              </p:cNvPr>
              <p:cNvSpPr/>
              <p:nvPr/>
            </p:nvSpPr>
            <p:spPr>
              <a:xfrm>
                <a:off x="9338930" y="4585130"/>
                <a:ext cx="1107996" cy="369332"/>
              </a:xfrm>
              <a:prstGeom prst="rect">
                <a:avLst/>
              </a:prstGeom>
            </p:spPr>
            <p:txBody>
              <a:bodyPr wrap="none">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9" name="矩形 18">
                <a:extLst>
                  <a:ext uri="{FF2B5EF4-FFF2-40B4-BE49-F238E27FC236}">
                    <a16:creationId xmlns="" xmlns:a16="http://schemas.microsoft.com/office/drawing/2014/main" id="{5255371A-05C7-4D52-9F9F-01A5C7610024}"/>
                  </a:ext>
                </a:extLst>
              </p:cNvPr>
              <p:cNvSpPr/>
              <p:nvPr/>
            </p:nvSpPr>
            <p:spPr>
              <a:xfrm>
                <a:off x="8944054" y="4916400"/>
                <a:ext cx="1787931" cy="461665"/>
              </a:xfrm>
              <a:prstGeom prst="rect">
                <a:avLst/>
              </a:prstGeom>
            </p:spPr>
            <p:txBody>
              <a:bodyPr wrap="square">
                <a:spAutoFit/>
              </a:bodyPr>
              <a:lstStyle/>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grpSp>
        <p:nvGrpSpPr>
          <p:cNvPr id="20" name="组合 19">
            <a:extLst>
              <a:ext uri="{FF2B5EF4-FFF2-40B4-BE49-F238E27FC236}">
                <a16:creationId xmlns="" xmlns:a16="http://schemas.microsoft.com/office/drawing/2014/main" id="{6E916143-590F-4693-81FB-3DC609703EF7}"/>
              </a:ext>
            </a:extLst>
          </p:cNvPr>
          <p:cNvGrpSpPr/>
          <p:nvPr/>
        </p:nvGrpSpPr>
        <p:grpSpPr>
          <a:xfrm>
            <a:off x="6208054" y="2229676"/>
            <a:ext cx="2249866" cy="3527134"/>
            <a:chOff x="6208054" y="2186133"/>
            <a:chExt cx="2249866" cy="3527134"/>
          </a:xfrm>
        </p:grpSpPr>
        <p:sp>
          <p:nvSpPr>
            <p:cNvPr id="21" name="AutoShape 4">
              <a:extLst>
                <a:ext uri="{FF2B5EF4-FFF2-40B4-BE49-F238E27FC236}">
                  <a16:creationId xmlns="" xmlns:a16="http://schemas.microsoft.com/office/drawing/2014/main" id="{BC41C37F-201F-46E1-9E30-A822BB697A58}"/>
                </a:ext>
              </a:extLst>
            </p:cNvPr>
            <p:cNvSpPr>
              <a:spLocks/>
            </p:cNvSpPr>
            <p:nvPr/>
          </p:nvSpPr>
          <p:spPr bwMode="auto">
            <a:xfrm>
              <a:off x="6294474" y="2279877"/>
              <a:ext cx="2078489" cy="1347576"/>
            </a:xfrm>
            <a:prstGeom prst="roundRect">
              <a:avLst>
                <a:gd name="adj" fmla="val 3042"/>
              </a:avLst>
            </a:prstGeom>
            <a:solidFill>
              <a:srgbClr val="375F39"/>
            </a:solidFill>
            <a:ln w="25400">
              <a:solidFill>
                <a:srgbClr val="699E56">
                  <a:alpha val="0"/>
                </a:srgbClr>
              </a:solidFill>
              <a:miter lim="800000"/>
              <a:headEnd/>
              <a:tailEnd/>
            </a:ln>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AutoShape 62">
              <a:extLst>
                <a:ext uri="{FF2B5EF4-FFF2-40B4-BE49-F238E27FC236}">
                  <a16:creationId xmlns="" xmlns:a16="http://schemas.microsoft.com/office/drawing/2014/main" id="{2B68C7FE-9CF1-407C-890B-7445F6A05CD7}"/>
                </a:ext>
              </a:extLst>
            </p:cNvPr>
            <p:cNvSpPr>
              <a:spLocks/>
            </p:cNvSpPr>
            <p:nvPr/>
          </p:nvSpPr>
          <p:spPr bwMode="auto">
            <a:xfrm>
              <a:off x="6208054" y="2186133"/>
              <a:ext cx="2249866" cy="3527134"/>
            </a:xfrm>
            <a:prstGeom prst="roundRect">
              <a:avLst>
                <a:gd name="adj" fmla="val 2343"/>
              </a:avLst>
            </a:prstGeom>
            <a:noFill/>
            <a:ln w="38100">
              <a:solidFill>
                <a:srgbClr val="CDCCCC"/>
              </a:solid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a:extLst>
                <a:ext uri="{FF2B5EF4-FFF2-40B4-BE49-F238E27FC236}">
                  <a16:creationId xmlns="" xmlns:a16="http://schemas.microsoft.com/office/drawing/2014/main" id="{FADF6B87-ABE1-44A9-B61C-AA3A065AFA30}"/>
                </a:ext>
              </a:extLst>
            </p:cNvPr>
            <p:cNvGrpSpPr/>
            <p:nvPr/>
          </p:nvGrpSpPr>
          <p:grpSpPr>
            <a:xfrm>
              <a:off x="6389992" y="4057336"/>
              <a:ext cx="1787931" cy="792935"/>
              <a:chOff x="8944054" y="4585130"/>
              <a:chExt cx="1787931" cy="792935"/>
            </a:xfrm>
          </p:grpSpPr>
          <p:sp>
            <p:nvSpPr>
              <p:cNvPr id="24" name="矩形 23">
                <a:extLst>
                  <a:ext uri="{FF2B5EF4-FFF2-40B4-BE49-F238E27FC236}">
                    <a16:creationId xmlns="" xmlns:a16="http://schemas.microsoft.com/office/drawing/2014/main" id="{5BF8A6AE-B035-44FE-A076-166213DEB1AD}"/>
                  </a:ext>
                </a:extLst>
              </p:cNvPr>
              <p:cNvSpPr/>
              <p:nvPr/>
            </p:nvSpPr>
            <p:spPr>
              <a:xfrm>
                <a:off x="9338930" y="4585130"/>
                <a:ext cx="1107996" cy="369332"/>
              </a:xfrm>
              <a:prstGeom prst="rect">
                <a:avLst/>
              </a:prstGeom>
            </p:spPr>
            <p:txBody>
              <a:bodyPr wrap="none">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5" name="矩形 24">
                <a:extLst>
                  <a:ext uri="{FF2B5EF4-FFF2-40B4-BE49-F238E27FC236}">
                    <a16:creationId xmlns="" xmlns:a16="http://schemas.microsoft.com/office/drawing/2014/main" id="{2365277A-43BA-4ECE-88B3-F7736A8461E2}"/>
                  </a:ext>
                </a:extLst>
              </p:cNvPr>
              <p:cNvSpPr/>
              <p:nvPr/>
            </p:nvSpPr>
            <p:spPr>
              <a:xfrm>
                <a:off x="8944054" y="4916400"/>
                <a:ext cx="1787931" cy="461665"/>
              </a:xfrm>
              <a:prstGeom prst="rect">
                <a:avLst/>
              </a:prstGeom>
            </p:spPr>
            <p:txBody>
              <a:bodyPr wrap="square">
                <a:spAutoFit/>
              </a:bodyPr>
              <a:lstStyle/>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grpSp>
        <p:nvGrpSpPr>
          <p:cNvPr id="26" name="组合 25">
            <a:extLst>
              <a:ext uri="{FF2B5EF4-FFF2-40B4-BE49-F238E27FC236}">
                <a16:creationId xmlns="" xmlns:a16="http://schemas.microsoft.com/office/drawing/2014/main" id="{1FF55292-76F6-4AFD-BDD1-889AF6956068}"/>
              </a:ext>
            </a:extLst>
          </p:cNvPr>
          <p:cNvGrpSpPr/>
          <p:nvPr/>
        </p:nvGrpSpPr>
        <p:grpSpPr>
          <a:xfrm>
            <a:off x="8671658" y="2229676"/>
            <a:ext cx="2249866" cy="3527134"/>
            <a:chOff x="8686422" y="2186133"/>
            <a:chExt cx="2249866" cy="3527134"/>
          </a:xfrm>
        </p:grpSpPr>
        <p:sp>
          <p:nvSpPr>
            <p:cNvPr id="27" name="AutoShape 5">
              <a:extLst>
                <a:ext uri="{FF2B5EF4-FFF2-40B4-BE49-F238E27FC236}">
                  <a16:creationId xmlns="" xmlns:a16="http://schemas.microsoft.com/office/drawing/2014/main" id="{F9566AE1-FA1A-4185-ABAA-DDA48CF24E14}"/>
                </a:ext>
              </a:extLst>
            </p:cNvPr>
            <p:cNvSpPr>
              <a:spLocks/>
            </p:cNvSpPr>
            <p:nvPr/>
          </p:nvSpPr>
          <p:spPr bwMode="auto">
            <a:xfrm>
              <a:off x="8769913" y="2279877"/>
              <a:ext cx="2078489" cy="1347576"/>
            </a:xfrm>
            <a:prstGeom prst="roundRect">
              <a:avLst>
                <a:gd name="adj" fmla="val 3912"/>
              </a:avLst>
            </a:prstGeom>
            <a:solidFill>
              <a:srgbClr val="375F39"/>
            </a:solidFill>
            <a:ln w="25400">
              <a:solidFill>
                <a:schemeClr val="tx1">
                  <a:alpha val="0"/>
                </a:schemeClr>
              </a:solidFill>
              <a:miter lim="800000"/>
              <a:headEnd/>
              <a:tailEnd/>
            </a:ln>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AutoShape 63">
              <a:extLst>
                <a:ext uri="{FF2B5EF4-FFF2-40B4-BE49-F238E27FC236}">
                  <a16:creationId xmlns="" xmlns:a16="http://schemas.microsoft.com/office/drawing/2014/main" id="{CBA88CF3-11EF-4BC7-B495-ECFDE8879E81}"/>
                </a:ext>
              </a:extLst>
            </p:cNvPr>
            <p:cNvSpPr>
              <a:spLocks/>
            </p:cNvSpPr>
            <p:nvPr/>
          </p:nvSpPr>
          <p:spPr bwMode="auto">
            <a:xfrm>
              <a:off x="8686422" y="2186133"/>
              <a:ext cx="2249866" cy="3527134"/>
            </a:xfrm>
            <a:prstGeom prst="roundRect">
              <a:avLst>
                <a:gd name="adj" fmla="val 2343"/>
              </a:avLst>
            </a:prstGeom>
            <a:noFill/>
            <a:ln w="38100">
              <a:solidFill>
                <a:srgbClr val="CDCCCC"/>
              </a:solid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9" name="组合 28">
              <a:extLst>
                <a:ext uri="{FF2B5EF4-FFF2-40B4-BE49-F238E27FC236}">
                  <a16:creationId xmlns="" xmlns:a16="http://schemas.microsoft.com/office/drawing/2014/main" id="{1BDC6F27-4F00-428D-89C6-7782DE33D9B1}"/>
                </a:ext>
              </a:extLst>
            </p:cNvPr>
            <p:cNvGrpSpPr/>
            <p:nvPr/>
          </p:nvGrpSpPr>
          <p:grpSpPr>
            <a:xfrm>
              <a:off x="8866162" y="4057336"/>
              <a:ext cx="1787931" cy="792935"/>
              <a:chOff x="8944054" y="4585130"/>
              <a:chExt cx="1787931" cy="792935"/>
            </a:xfrm>
          </p:grpSpPr>
          <p:sp>
            <p:nvSpPr>
              <p:cNvPr id="30" name="矩形 29">
                <a:extLst>
                  <a:ext uri="{FF2B5EF4-FFF2-40B4-BE49-F238E27FC236}">
                    <a16:creationId xmlns="" xmlns:a16="http://schemas.microsoft.com/office/drawing/2014/main" id="{B34AA47D-E133-417C-9D05-003FC4D0FF8A}"/>
                  </a:ext>
                </a:extLst>
              </p:cNvPr>
              <p:cNvSpPr/>
              <p:nvPr/>
            </p:nvSpPr>
            <p:spPr>
              <a:xfrm>
                <a:off x="9338930" y="4585130"/>
                <a:ext cx="1107996" cy="369332"/>
              </a:xfrm>
              <a:prstGeom prst="rect">
                <a:avLst/>
              </a:prstGeom>
            </p:spPr>
            <p:txBody>
              <a:bodyPr wrap="none">
                <a:spAutoFit/>
              </a:body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31" name="矩形 30">
                <a:extLst>
                  <a:ext uri="{FF2B5EF4-FFF2-40B4-BE49-F238E27FC236}">
                    <a16:creationId xmlns="" xmlns:a16="http://schemas.microsoft.com/office/drawing/2014/main" id="{B7331CF6-DDA8-4F2C-BCC2-49FE99D4AAEA}"/>
                  </a:ext>
                </a:extLst>
              </p:cNvPr>
              <p:cNvSpPr/>
              <p:nvPr/>
            </p:nvSpPr>
            <p:spPr>
              <a:xfrm>
                <a:off x="8944054" y="4916400"/>
                <a:ext cx="1787931" cy="461665"/>
              </a:xfrm>
              <a:prstGeom prst="rect">
                <a:avLst/>
              </a:prstGeom>
            </p:spPr>
            <p:txBody>
              <a:bodyPr wrap="square">
                <a:spAutoFit/>
              </a:bodyPr>
              <a:lstStyle/>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xmlns="" val="291977500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年度工作概述</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08278E16-8260-4ABE-9B18-6A8280E94EC5}"/>
              </a:ext>
            </a:extLst>
          </p:cNvPr>
          <p:cNvGrpSpPr/>
          <p:nvPr/>
        </p:nvGrpSpPr>
        <p:grpSpPr>
          <a:xfrm>
            <a:off x="311699" y="2438401"/>
            <a:ext cx="11583116" cy="3127374"/>
            <a:chOff x="827964" y="1717426"/>
            <a:chExt cx="7704476" cy="2080165"/>
          </a:xfrm>
        </p:grpSpPr>
        <p:cxnSp>
          <p:nvCxnSpPr>
            <p:cNvPr id="6" name="直接连接符 5">
              <a:extLst>
                <a:ext uri="{FF2B5EF4-FFF2-40B4-BE49-F238E27FC236}">
                  <a16:creationId xmlns="" xmlns:a16="http://schemas.microsoft.com/office/drawing/2014/main" id="{35FFCB2D-3123-4D53-9B1A-94A9450A3E24}"/>
                </a:ext>
              </a:extLst>
            </p:cNvPr>
            <p:cNvCxnSpPr/>
            <p:nvPr/>
          </p:nvCxnSpPr>
          <p:spPr>
            <a:xfrm rot="18900000">
              <a:off x="1971641"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4678205D-5270-446B-A203-8BADE5DDCF24}"/>
                </a:ext>
              </a:extLst>
            </p:cNvPr>
            <p:cNvCxnSpPr/>
            <p:nvPr/>
          </p:nvCxnSpPr>
          <p:spPr>
            <a:xfrm rot="2700000" flipH="1">
              <a:off x="3207556"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9" name="组合 1">
              <a:extLst>
                <a:ext uri="{FF2B5EF4-FFF2-40B4-BE49-F238E27FC236}">
                  <a16:creationId xmlns="" xmlns:a16="http://schemas.microsoft.com/office/drawing/2014/main" id="{BB4BEE06-A5F0-4D6A-B51A-444E807A2FAA}"/>
                </a:ext>
              </a:extLst>
            </p:cNvPr>
            <p:cNvGrpSpPr/>
            <p:nvPr/>
          </p:nvGrpSpPr>
          <p:grpSpPr>
            <a:xfrm>
              <a:off x="827964" y="1717426"/>
              <a:ext cx="1764006" cy="630234"/>
              <a:chOff x="6278307" y="2195545"/>
              <a:chExt cx="1764006" cy="630234"/>
            </a:xfrm>
          </p:grpSpPr>
          <p:sp>
            <p:nvSpPr>
              <p:cNvPr id="48" name="TextBox 20">
                <a:extLst>
                  <a:ext uri="{FF2B5EF4-FFF2-40B4-BE49-F238E27FC236}">
                    <a16:creationId xmlns="" xmlns:a16="http://schemas.microsoft.com/office/drawing/2014/main" id="{7A378FB4-7AFC-49D7-A873-86DD0BC52468}"/>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49" name="TextBox 19">
                <a:extLst>
                  <a:ext uri="{FF2B5EF4-FFF2-40B4-BE49-F238E27FC236}">
                    <a16:creationId xmlns="" xmlns:a16="http://schemas.microsoft.com/office/drawing/2014/main" id="{23F1DEBC-9AB4-4440-93A1-F13F404CF7D6}"/>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0" name="直接连接符 9">
              <a:extLst>
                <a:ext uri="{FF2B5EF4-FFF2-40B4-BE49-F238E27FC236}">
                  <a16:creationId xmlns="" xmlns:a16="http://schemas.microsoft.com/office/drawing/2014/main" id="{32A0BDD3-4450-49E6-8B21-0C5AA36B78F7}"/>
                </a:ext>
              </a:extLst>
            </p:cNvPr>
            <p:cNvCxnSpPr/>
            <p:nvPr/>
          </p:nvCxnSpPr>
          <p:spPr>
            <a:xfrm rot="18900000">
              <a:off x="4228104"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1" name="组合 1">
              <a:extLst>
                <a:ext uri="{FF2B5EF4-FFF2-40B4-BE49-F238E27FC236}">
                  <a16:creationId xmlns="" xmlns:a16="http://schemas.microsoft.com/office/drawing/2014/main" id="{E76EC63C-7212-4DF4-A0B6-7D39CB759A96}"/>
                </a:ext>
              </a:extLst>
            </p:cNvPr>
            <p:cNvGrpSpPr/>
            <p:nvPr/>
          </p:nvGrpSpPr>
          <p:grpSpPr>
            <a:xfrm>
              <a:off x="3276236" y="1717426"/>
              <a:ext cx="1764006" cy="630234"/>
              <a:chOff x="6278307" y="2195545"/>
              <a:chExt cx="1764006" cy="630234"/>
            </a:xfrm>
          </p:grpSpPr>
          <p:sp>
            <p:nvSpPr>
              <p:cNvPr id="46" name="TextBox 20">
                <a:extLst>
                  <a:ext uri="{FF2B5EF4-FFF2-40B4-BE49-F238E27FC236}">
                    <a16:creationId xmlns="" xmlns:a16="http://schemas.microsoft.com/office/drawing/2014/main" id="{4E8AB877-1C7E-4DE7-B075-17851D1A9C0B}"/>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47" name="TextBox 19">
                <a:extLst>
                  <a:ext uri="{FF2B5EF4-FFF2-40B4-BE49-F238E27FC236}">
                    <a16:creationId xmlns="" xmlns:a16="http://schemas.microsoft.com/office/drawing/2014/main" id="{D8903D4A-1C77-4DAF-BE57-95F4699D6681}"/>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4" name="直接连接符 13">
              <a:extLst>
                <a:ext uri="{FF2B5EF4-FFF2-40B4-BE49-F238E27FC236}">
                  <a16:creationId xmlns="" xmlns:a16="http://schemas.microsoft.com/office/drawing/2014/main" id="{89EDBE7C-A621-45C8-8E96-C32F7DB39EFA}"/>
                </a:ext>
              </a:extLst>
            </p:cNvPr>
            <p:cNvCxnSpPr/>
            <p:nvPr/>
          </p:nvCxnSpPr>
          <p:spPr>
            <a:xfrm rot="2700000" flipH="1">
              <a:off x="5527774"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513791CD-7B8A-4718-9038-B7DCB9040DF8}"/>
                </a:ext>
              </a:extLst>
            </p:cNvPr>
            <p:cNvCxnSpPr/>
            <p:nvPr/>
          </p:nvCxnSpPr>
          <p:spPr>
            <a:xfrm rot="18900000">
              <a:off x="6585693" y="2746235"/>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6" name="组合 1">
              <a:extLst>
                <a:ext uri="{FF2B5EF4-FFF2-40B4-BE49-F238E27FC236}">
                  <a16:creationId xmlns="" xmlns:a16="http://schemas.microsoft.com/office/drawing/2014/main" id="{0CC4A4EF-BC75-40E6-99D3-918B159CB3B7}"/>
                </a:ext>
              </a:extLst>
            </p:cNvPr>
            <p:cNvGrpSpPr/>
            <p:nvPr/>
          </p:nvGrpSpPr>
          <p:grpSpPr>
            <a:xfrm>
              <a:off x="5544298" y="1717426"/>
              <a:ext cx="1764006" cy="630234"/>
              <a:chOff x="6278307" y="2195545"/>
              <a:chExt cx="1764006" cy="630234"/>
            </a:xfrm>
          </p:grpSpPr>
          <p:sp>
            <p:nvSpPr>
              <p:cNvPr id="44" name="TextBox 20">
                <a:extLst>
                  <a:ext uri="{FF2B5EF4-FFF2-40B4-BE49-F238E27FC236}">
                    <a16:creationId xmlns="" xmlns:a16="http://schemas.microsoft.com/office/drawing/2014/main" id="{869BEAB8-62AA-45B3-A38C-EF565AB39BE0}"/>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45" name="TextBox 19">
                <a:extLst>
                  <a:ext uri="{FF2B5EF4-FFF2-40B4-BE49-F238E27FC236}">
                    <a16:creationId xmlns="" xmlns:a16="http://schemas.microsoft.com/office/drawing/2014/main" id="{45E9CA0A-107C-4C84-82A6-8B57BDAFCDB9}"/>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7" name="组合 1">
              <a:extLst>
                <a:ext uri="{FF2B5EF4-FFF2-40B4-BE49-F238E27FC236}">
                  <a16:creationId xmlns="" xmlns:a16="http://schemas.microsoft.com/office/drawing/2014/main" id="{AD23A9FD-9723-43BC-AF3F-81F06B94E976}"/>
                </a:ext>
              </a:extLst>
            </p:cNvPr>
            <p:cNvGrpSpPr/>
            <p:nvPr/>
          </p:nvGrpSpPr>
          <p:grpSpPr>
            <a:xfrm>
              <a:off x="2087914" y="3167357"/>
              <a:ext cx="1764006" cy="630234"/>
              <a:chOff x="6278307" y="2195545"/>
              <a:chExt cx="1764006" cy="630234"/>
            </a:xfrm>
          </p:grpSpPr>
          <p:sp>
            <p:nvSpPr>
              <p:cNvPr id="42" name="TextBox 20">
                <a:extLst>
                  <a:ext uri="{FF2B5EF4-FFF2-40B4-BE49-F238E27FC236}">
                    <a16:creationId xmlns="" xmlns:a16="http://schemas.microsoft.com/office/drawing/2014/main" id="{F1AEC260-3B97-4FF3-A7A8-9D42900A4128}"/>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43" name="TextBox 19">
                <a:extLst>
                  <a:ext uri="{FF2B5EF4-FFF2-40B4-BE49-F238E27FC236}">
                    <a16:creationId xmlns="" xmlns:a16="http://schemas.microsoft.com/office/drawing/2014/main" id="{DFF775B5-251C-417F-BAE2-B9FAE8F0C08F}"/>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8" name="组合 1">
              <a:extLst>
                <a:ext uri="{FF2B5EF4-FFF2-40B4-BE49-F238E27FC236}">
                  <a16:creationId xmlns="" xmlns:a16="http://schemas.microsoft.com/office/drawing/2014/main" id="{58C8D39B-B108-4E95-805D-0760BF87ED74}"/>
                </a:ext>
              </a:extLst>
            </p:cNvPr>
            <p:cNvGrpSpPr/>
            <p:nvPr/>
          </p:nvGrpSpPr>
          <p:grpSpPr>
            <a:xfrm>
              <a:off x="4460080" y="3167357"/>
              <a:ext cx="1764006" cy="630234"/>
              <a:chOff x="6278307" y="2195545"/>
              <a:chExt cx="1764006" cy="630234"/>
            </a:xfrm>
          </p:grpSpPr>
          <p:sp>
            <p:nvSpPr>
              <p:cNvPr id="40" name="TextBox 20">
                <a:extLst>
                  <a:ext uri="{FF2B5EF4-FFF2-40B4-BE49-F238E27FC236}">
                    <a16:creationId xmlns="" xmlns:a16="http://schemas.microsoft.com/office/drawing/2014/main" id="{A27DF855-9292-467D-86DF-757D04144F2C}"/>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41" name="TextBox 19">
                <a:extLst>
                  <a:ext uri="{FF2B5EF4-FFF2-40B4-BE49-F238E27FC236}">
                    <a16:creationId xmlns="" xmlns:a16="http://schemas.microsoft.com/office/drawing/2014/main" id="{74772181-EE31-4AB2-BE86-59FDD0035133}"/>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9" name="组合 1">
              <a:extLst>
                <a:ext uri="{FF2B5EF4-FFF2-40B4-BE49-F238E27FC236}">
                  <a16:creationId xmlns="" xmlns:a16="http://schemas.microsoft.com/office/drawing/2014/main" id="{C9C96A64-0484-48BF-8234-C7253249675D}"/>
                </a:ext>
              </a:extLst>
            </p:cNvPr>
            <p:cNvGrpSpPr/>
            <p:nvPr/>
          </p:nvGrpSpPr>
          <p:grpSpPr>
            <a:xfrm>
              <a:off x="6768434" y="3167357"/>
              <a:ext cx="1764006" cy="630234"/>
              <a:chOff x="6278307" y="2195545"/>
              <a:chExt cx="1764006" cy="630234"/>
            </a:xfrm>
          </p:grpSpPr>
          <p:sp>
            <p:nvSpPr>
              <p:cNvPr id="38" name="TextBox 20">
                <a:extLst>
                  <a:ext uri="{FF2B5EF4-FFF2-40B4-BE49-F238E27FC236}">
                    <a16:creationId xmlns="" xmlns:a16="http://schemas.microsoft.com/office/drawing/2014/main" id="{AA99BC45-688E-4DA7-B0A5-9E8551F8A125}"/>
                  </a:ext>
                </a:extLst>
              </p:cNvPr>
              <p:cNvSpPr txBox="1"/>
              <p:nvPr/>
            </p:nvSpPr>
            <p:spPr bwMode="auto">
              <a:xfrm>
                <a:off x="6382171" y="2494098"/>
                <a:ext cx="1526083" cy="33168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100" dirty="0">
                    <a:solidFill>
                      <a:schemeClr val="bg1">
                        <a:lumMod val="50000"/>
                      </a:schemeClr>
                    </a:solidFill>
                    <a:latin typeface="微软雅黑" pitchFamily="34" charset="-122"/>
                    <a:ea typeface="微软雅黑" pitchFamily="34" charset="-122"/>
                  </a:rPr>
                  <a:t>此处添加段落文本</a:t>
                </a:r>
              </a:p>
            </p:txBody>
          </p:sp>
          <p:sp>
            <p:nvSpPr>
              <p:cNvPr id="39" name="TextBox 19">
                <a:extLst>
                  <a:ext uri="{FF2B5EF4-FFF2-40B4-BE49-F238E27FC236}">
                    <a16:creationId xmlns="" xmlns:a16="http://schemas.microsoft.com/office/drawing/2014/main" id="{7A3F2FA3-04B0-4186-B482-D6FA1FE98539}"/>
                  </a:ext>
                </a:extLst>
              </p:cNvPr>
              <p:cNvSpPr txBox="1">
                <a:spLocks noChangeArrowheads="1"/>
              </p:cNvSpPr>
              <p:nvPr/>
            </p:nvSpPr>
            <p:spPr bwMode="auto">
              <a:xfrm>
                <a:off x="6278307" y="2195545"/>
                <a:ext cx="1764006" cy="308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0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0" name="组合 19">
              <a:extLst>
                <a:ext uri="{FF2B5EF4-FFF2-40B4-BE49-F238E27FC236}">
                  <a16:creationId xmlns="" xmlns:a16="http://schemas.microsoft.com/office/drawing/2014/main" id="{39F559CE-4FA8-4916-B0B1-C0392B5BF43F}"/>
                </a:ext>
              </a:extLst>
            </p:cNvPr>
            <p:cNvGrpSpPr/>
            <p:nvPr/>
          </p:nvGrpSpPr>
          <p:grpSpPr>
            <a:xfrm>
              <a:off x="1447336" y="2971177"/>
              <a:ext cx="728363" cy="728363"/>
              <a:chOff x="1302940" y="2971177"/>
              <a:chExt cx="728363" cy="728363"/>
            </a:xfrm>
          </p:grpSpPr>
          <p:sp>
            <p:nvSpPr>
              <p:cNvPr id="36" name="椭圆 35">
                <a:extLst>
                  <a:ext uri="{FF2B5EF4-FFF2-40B4-BE49-F238E27FC236}">
                    <a16:creationId xmlns="" xmlns:a16="http://schemas.microsoft.com/office/drawing/2014/main" id="{882E422B-F31E-47F0-9A2E-A0B5BB59DC6A}"/>
                  </a:ext>
                </a:extLst>
              </p:cNvPr>
              <p:cNvSpPr/>
              <p:nvPr/>
            </p:nvSpPr>
            <p:spPr>
              <a:xfrm>
                <a:off x="1302940" y="2971177"/>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sp>
            <p:nvSpPr>
              <p:cNvPr id="37" name="TextBox 19">
                <a:extLst>
                  <a:ext uri="{FF2B5EF4-FFF2-40B4-BE49-F238E27FC236}">
                    <a16:creationId xmlns="" xmlns:a16="http://schemas.microsoft.com/office/drawing/2014/main" id="{09F0938A-B81C-43B8-A013-CF9BEAA9FC6F}"/>
                  </a:ext>
                </a:extLst>
              </p:cNvPr>
              <p:cNvSpPr txBox="1">
                <a:spLocks noChangeArrowheads="1"/>
              </p:cNvSpPr>
              <p:nvPr/>
            </p:nvSpPr>
            <p:spPr bwMode="auto">
              <a:xfrm>
                <a:off x="1371764" y="3115228"/>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21" name="组合 20">
              <a:extLst>
                <a:ext uri="{FF2B5EF4-FFF2-40B4-BE49-F238E27FC236}">
                  <a16:creationId xmlns="" xmlns:a16="http://schemas.microsoft.com/office/drawing/2014/main" id="{235C25FA-BEDA-4450-A58F-CDEC38D3A000}"/>
                </a:ext>
              </a:extLst>
            </p:cNvPr>
            <p:cNvGrpSpPr/>
            <p:nvPr/>
          </p:nvGrpSpPr>
          <p:grpSpPr>
            <a:xfrm>
              <a:off x="3731717" y="2971176"/>
              <a:ext cx="728363" cy="728363"/>
              <a:chOff x="3587321" y="2971176"/>
              <a:chExt cx="728363" cy="728363"/>
            </a:xfrm>
          </p:grpSpPr>
          <p:sp>
            <p:nvSpPr>
              <p:cNvPr id="34" name="椭圆 33">
                <a:extLst>
                  <a:ext uri="{FF2B5EF4-FFF2-40B4-BE49-F238E27FC236}">
                    <a16:creationId xmlns="" xmlns:a16="http://schemas.microsoft.com/office/drawing/2014/main" id="{3C525D97-F066-47E2-84F2-ABE9FB2A2C5A}"/>
                  </a:ext>
                </a:extLst>
              </p:cNvPr>
              <p:cNvSpPr/>
              <p:nvPr/>
            </p:nvSpPr>
            <p:spPr>
              <a:xfrm>
                <a:off x="3587321" y="2971176"/>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sp>
            <p:nvSpPr>
              <p:cNvPr id="35" name="TextBox 19">
                <a:extLst>
                  <a:ext uri="{FF2B5EF4-FFF2-40B4-BE49-F238E27FC236}">
                    <a16:creationId xmlns="" xmlns:a16="http://schemas.microsoft.com/office/drawing/2014/main" id="{F4AD2AEB-E987-40C2-942C-DA82020919B6}"/>
                  </a:ext>
                </a:extLst>
              </p:cNvPr>
              <p:cNvSpPr txBox="1">
                <a:spLocks noChangeArrowheads="1"/>
              </p:cNvSpPr>
              <p:nvPr/>
            </p:nvSpPr>
            <p:spPr bwMode="auto">
              <a:xfrm>
                <a:off x="3635896" y="3115228"/>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22" name="组合 21">
              <a:extLst>
                <a:ext uri="{FF2B5EF4-FFF2-40B4-BE49-F238E27FC236}">
                  <a16:creationId xmlns="" xmlns:a16="http://schemas.microsoft.com/office/drawing/2014/main" id="{7DB2DA27-4B5C-42AF-8C3B-214B93D762C8}"/>
                </a:ext>
              </a:extLst>
            </p:cNvPr>
            <p:cNvGrpSpPr/>
            <p:nvPr/>
          </p:nvGrpSpPr>
          <p:grpSpPr>
            <a:xfrm>
              <a:off x="6042920" y="2971176"/>
              <a:ext cx="728363" cy="728363"/>
              <a:chOff x="5898524" y="2971176"/>
              <a:chExt cx="728363" cy="728363"/>
            </a:xfrm>
          </p:grpSpPr>
          <p:sp>
            <p:nvSpPr>
              <p:cNvPr id="32" name="椭圆 31">
                <a:extLst>
                  <a:ext uri="{FF2B5EF4-FFF2-40B4-BE49-F238E27FC236}">
                    <a16:creationId xmlns="" xmlns:a16="http://schemas.microsoft.com/office/drawing/2014/main" id="{DD83A480-97C3-47C4-A1CD-D9F3AB67BA78}"/>
                  </a:ext>
                </a:extLst>
              </p:cNvPr>
              <p:cNvSpPr/>
              <p:nvPr/>
            </p:nvSpPr>
            <p:spPr>
              <a:xfrm>
                <a:off x="5898524" y="2971176"/>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sp>
            <p:nvSpPr>
              <p:cNvPr id="33" name="TextBox 19">
                <a:extLst>
                  <a:ext uri="{FF2B5EF4-FFF2-40B4-BE49-F238E27FC236}">
                    <a16:creationId xmlns="" xmlns:a16="http://schemas.microsoft.com/office/drawing/2014/main" id="{FDA69ABC-58E7-4B0F-A734-AA56ABB2C30B}"/>
                  </a:ext>
                </a:extLst>
              </p:cNvPr>
              <p:cNvSpPr txBox="1">
                <a:spLocks noChangeArrowheads="1"/>
              </p:cNvSpPr>
              <p:nvPr/>
            </p:nvSpPr>
            <p:spPr bwMode="auto">
              <a:xfrm>
                <a:off x="5979598" y="3115228"/>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23" name="组合 22">
              <a:extLst>
                <a:ext uri="{FF2B5EF4-FFF2-40B4-BE49-F238E27FC236}">
                  <a16:creationId xmlns="" xmlns:a16="http://schemas.microsoft.com/office/drawing/2014/main" id="{7A97A67B-2433-49A1-A70E-C8967040B644}"/>
                </a:ext>
              </a:extLst>
            </p:cNvPr>
            <p:cNvGrpSpPr/>
            <p:nvPr/>
          </p:nvGrpSpPr>
          <p:grpSpPr>
            <a:xfrm>
              <a:off x="2589927" y="1829388"/>
              <a:ext cx="728363" cy="728363"/>
              <a:chOff x="2445531" y="1829388"/>
              <a:chExt cx="728363" cy="728363"/>
            </a:xfrm>
          </p:grpSpPr>
          <p:sp>
            <p:nvSpPr>
              <p:cNvPr id="30" name="椭圆 29">
                <a:extLst>
                  <a:ext uri="{FF2B5EF4-FFF2-40B4-BE49-F238E27FC236}">
                    <a16:creationId xmlns="" xmlns:a16="http://schemas.microsoft.com/office/drawing/2014/main" id="{C17B2EEF-993D-4548-B242-392D18A0F330}"/>
                  </a:ext>
                </a:extLst>
              </p:cNvPr>
              <p:cNvSpPr/>
              <p:nvPr/>
            </p:nvSpPr>
            <p:spPr>
              <a:xfrm>
                <a:off x="2445531" y="1829388"/>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31" name="TextBox 19">
                <a:extLst>
                  <a:ext uri="{FF2B5EF4-FFF2-40B4-BE49-F238E27FC236}">
                    <a16:creationId xmlns="" xmlns:a16="http://schemas.microsoft.com/office/drawing/2014/main" id="{D7D25585-61EF-4A98-819A-A611582E783D}"/>
                  </a:ext>
                </a:extLst>
              </p:cNvPr>
              <p:cNvSpPr txBox="1">
                <a:spLocks noChangeArrowheads="1"/>
              </p:cNvSpPr>
              <p:nvPr/>
            </p:nvSpPr>
            <p:spPr bwMode="auto">
              <a:xfrm>
                <a:off x="2527495" y="1980240"/>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24" name="组合 23">
              <a:extLst>
                <a:ext uri="{FF2B5EF4-FFF2-40B4-BE49-F238E27FC236}">
                  <a16:creationId xmlns="" xmlns:a16="http://schemas.microsoft.com/office/drawing/2014/main" id="{EC3C2E94-5936-484E-BCCF-C7EC030AFE80}"/>
                </a:ext>
              </a:extLst>
            </p:cNvPr>
            <p:cNvGrpSpPr/>
            <p:nvPr/>
          </p:nvGrpSpPr>
          <p:grpSpPr>
            <a:xfrm>
              <a:off x="4873506" y="1829388"/>
              <a:ext cx="728363" cy="728363"/>
              <a:chOff x="4729110" y="1829388"/>
              <a:chExt cx="728363" cy="728363"/>
            </a:xfrm>
          </p:grpSpPr>
          <p:sp>
            <p:nvSpPr>
              <p:cNvPr id="28" name="椭圆 27">
                <a:extLst>
                  <a:ext uri="{FF2B5EF4-FFF2-40B4-BE49-F238E27FC236}">
                    <a16:creationId xmlns="" xmlns:a16="http://schemas.microsoft.com/office/drawing/2014/main" id="{069AFBD4-A7D8-4578-B17F-BC7C713254AF}"/>
                  </a:ext>
                </a:extLst>
              </p:cNvPr>
              <p:cNvSpPr/>
              <p:nvPr/>
            </p:nvSpPr>
            <p:spPr>
              <a:xfrm>
                <a:off x="4729110" y="1829388"/>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9" name="TextBox 19">
                <a:extLst>
                  <a:ext uri="{FF2B5EF4-FFF2-40B4-BE49-F238E27FC236}">
                    <a16:creationId xmlns="" xmlns:a16="http://schemas.microsoft.com/office/drawing/2014/main" id="{6B998FC1-98B2-4183-A19A-4B53D463A26F}"/>
                  </a:ext>
                </a:extLst>
              </p:cNvPr>
              <p:cNvSpPr txBox="1">
                <a:spLocks noChangeArrowheads="1"/>
              </p:cNvSpPr>
              <p:nvPr/>
            </p:nvSpPr>
            <p:spPr bwMode="auto">
              <a:xfrm>
                <a:off x="4833688" y="1980240"/>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25" name="组合 24">
              <a:extLst>
                <a:ext uri="{FF2B5EF4-FFF2-40B4-BE49-F238E27FC236}">
                  <a16:creationId xmlns="" xmlns:a16="http://schemas.microsoft.com/office/drawing/2014/main" id="{233CB9CE-2414-4BB5-A9C7-246E06B37C83}"/>
                </a:ext>
              </a:extLst>
            </p:cNvPr>
            <p:cNvGrpSpPr/>
            <p:nvPr/>
          </p:nvGrpSpPr>
          <p:grpSpPr>
            <a:xfrm>
              <a:off x="7184709" y="1829388"/>
              <a:ext cx="728363" cy="728363"/>
              <a:chOff x="7040313" y="1829388"/>
              <a:chExt cx="728363" cy="728363"/>
            </a:xfrm>
          </p:grpSpPr>
          <p:sp>
            <p:nvSpPr>
              <p:cNvPr id="26" name="椭圆 25">
                <a:extLst>
                  <a:ext uri="{FF2B5EF4-FFF2-40B4-BE49-F238E27FC236}">
                    <a16:creationId xmlns="" xmlns:a16="http://schemas.microsoft.com/office/drawing/2014/main" id="{17610D99-6915-4997-8758-C5C2FCD4AB87}"/>
                  </a:ext>
                </a:extLst>
              </p:cNvPr>
              <p:cNvSpPr/>
              <p:nvPr/>
            </p:nvSpPr>
            <p:spPr>
              <a:xfrm>
                <a:off x="7040313" y="1829388"/>
                <a:ext cx="728363" cy="728363"/>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7" name="TextBox 19">
                <a:extLst>
                  <a:ext uri="{FF2B5EF4-FFF2-40B4-BE49-F238E27FC236}">
                    <a16:creationId xmlns="" xmlns:a16="http://schemas.microsoft.com/office/drawing/2014/main" id="{B78A022C-FAE4-4A52-A51D-D617CBAD563A}"/>
                  </a:ext>
                </a:extLst>
              </p:cNvPr>
              <p:cNvSpPr txBox="1">
                <a:spLocks noChangeArrowheads="1"/>
              </p:cNvSpPr>
              <p:nvPr/>
            </p:nvSpPr>
            <p:spPr bwMode="auto">
              <a:xfrm>
                <a:off x="7143469" y="1980240"/>
                <a:ext cx="566214" cy="4096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8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spTree>
    <p:extLst>
      <p:ext uri="{BB962C8B-B14F-4D97-AF65-F5344CB8AC3E}">
        <p14:creationId xmlns:p14="http://schemas.microsoft.com/office/powerpoint/2010/main" xmlns="" val="390131049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250" fill="hold"/>
                                        <p:tgtEl>
                                          <p:spTgt spid="5"/>
                                        </p:tgtEl>
                                        <p:attrNameLst>
                                          <p:attrName>ppt_x</p:attrName>
                                        </p:attrNameLst>
                                      </p:cBhvr>
                                      <p:tavLst>
                                        <p:tav tm="0">
                                          <p:val>
                                            <p:strVal val="#ppt_x"/>
                                          </p:val>
                                        </p:tav>
                                        <p:tav tm="100000">
                                          <p:val>
                                            <p:strVal val="#ppt_x"/>
                                          </p:val>
                                        </p:tav>
                                      </p:tavLst>
                                    </p:anim>
                                    <p:anim calcmode="lin" valueType="num">
                                      <p:cBhvr additive="base">
                                        <p:cTn id="13" dur="125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171FE9C-0998-4FA0-9AA7-2B5C5FCB42A9}"/>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2" name="矩形 11">
            <a:extLst>
              <a:ext uri="{FF2B5EF4-FFF2-40B4-BE49-F238E27FC236}">
                <a16:creationId xmlns="" xmlns:a16="http://schemas.microsoft.com/office/drawing/2014/main" id="{E252D379-2B5C-4DC0-93C5-F70D02FC0490}"/>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MH_Others_1">
            <a:extLst>
              <a:ext uri="{FF2B5EF4-FFF2-40B4-BE49-F238E27FC236}">
                <a16:creationId xmlns="" xmlns:a16="http://schemas.microsoft.com/office/drawing/2014/main" id="{C0F1F3F7-1555-41A4-9383-C63F1535A2B7}"/>
              </a:ext>
            </a:extLst>
          </p:cNvPr>
          <p:cNvSpPr txBox="1"/>
          <p:nvPr>
            <p:custDataLst>
              <p:tags r:id="rId1"/>
            </p:custDataLst>
          </p:nvPr>
        </p:nvSpPr>
        <p:spPr>
          <a:xfrm>
            <a:off x="3490378" y="1477063"/>
            <a:ext cx="830997" cy="3222676"/>
          </a:xfrm>
          <a:prstGeom prst="rect">
            <a:avLst/>
          </a:prstGeom>
          <a:noFill/>
        </p:spPr>
        <p:txBody>
          <a:bodyPr vert="eaVert" wrap="square" lIns="0" tIns="0" rIns="0" bIns="0" anchor="ctr">
            <a:spAutoFit/>
          </a:bodyPr>
          <a:lstStyle/>
          <a:p>
            <a:pPr algn="ctr" eaLnBrk="1" hangingPunct="1">
              <a:defRPr/>
            </a:pPr>
            <a:r>
              <a:rPr lang="zh-CN" altLang="en-US" sz="54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第二章</a:t>
            </a:r>
          </a:p>
        </p:txBody>
      </p:sp>
      <p:sp>
        <p:nvSpPr>
          <p:cNvPr id="14" name="MH_Others_2">
            <a:extLst>
              <a:ext uri="{FF2B5EF4-FFF2-40B4-BE49-F238E27FC236}">
                <a16:creationId xmlns="" xmlns:a16="http://schemas.microsoft.com/office/drawing/2014/main" id="{362BD5CF-7AA3-4A05-AC0C-948E96CAD111}"/>
              </a:ext>
            </a:extLst>
          </p:cNvPr>
          <p:cNvSpPr txBox="1"/>
          <p:nvPr>
            <p:custDataLst>
              <p:tags r:id="rId2"/>
            </p:custDataLst>
          </p:nvPr>
        </p:nvSpPr>
        <p:spPr>
          <a:xfrm rot="5400000">
            <a:off x="3429951" y="3228417"/>
            <a:ext cx="2151063" cy="338554"/>
          </a:xfrm>
          <a:prstGeom prst="rect">
            <a:avLst/>
          </a:prstGeom>
          <a:noFill/>
        </p:spPr>
        <p:txBody>
          <a:bodyPr lIns="0" tIns="0" rIns="0" bIns="0">
            <a:spAutoFit/>
          </a:bodyPr>
          <a:lstStyle/>
          <a:p>
            <a:pPr algn="ctr" eaLnBrk="1" hangingPunct="1">
              <a:defRPr/>
            </a:pPr>
            <a:r>
              <a:rPr lang="en-US" altLang="zh-CN"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CONTENTS</a:t>
            </a:r>
            <a:endParaRPr lang="zh-CN" altLang="en-US"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endParaRPr>
          </a:p>
        </p:txBody>
      </p:sp>
      <p:pic>
        <p:nvPicPr>
          <p:cNvPr id="15" name="图片 14">
            <a:extLst>
              <a:ext uri="{FF2B5EF4-FFF2-40B4-BE49-F238E27FC236}">
                <a16:creationId xmlns="" xmlns:a16="http://schemas.microsoft.com/office/drawing/2014/main" id="{E4C86017-E9B2-4309-86C1-3D5435224336}"/>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901780" y="2897957"/>
            <a:ext cx="720107" cy="855311"/>
          </a:xfrm>
          <a:prstGeom prst="rect">
            <a:avLst/>
          </a:prstGeom>
        </p:spPr>
      </p:pic>
      <p:sp>
        <p:nvSpPr>
          <p:cNvPr id="16" name="圆角矩形 31">
            <a:extLst>
              <a:ext uri="{FF2B5EF4-FFF2-40B4-BE49-F238E27FC236}">
                <a16:creationId xmlns="" xmlns:a16="http://schemas.microsoft.com/office/drawing/2014/main" id="{6788A69D-4439-4A3B-AF99-D1D02844A25A}"/>
              </a:ext>
            </a:extLst>
          </p:cNvPr>
          <p:cNvSpPr/>
          <p:nvPr/>
        </p:nvSpPr>
        <p:spPr>
          <a:xfrm rot="16200000">
            <a:off x="6687545" y="1034612"/>
            <a:ext cx="922033" cy="4477178"/>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18" name="文本框 4">
            <a:extLst>
              <a:ext uri="{FF2B5EF4-FFF2-40B4-BE49-F238E27FC236}">
                <a16:creationId xmlns="" xmlns:a16="http://schemas.microsoft.com/office/drawing/2014/main" id="{8B24E34F-B705-4526-8636-56322F8AAF36}"/>
              </a:ext>
            </a:extLst>
          </p:cNvPr>
          <p:cNvSpPr txBox="1">
            <a:spLocks noChangeArrowheads="1"/>
          </p:cNvSpPr>
          <p:nvPr/>
        </p:nvSpPr>
        <p:spPr bwMode="auto">
          <a:xfrm>
            <a:off x="4440023" y="2881320"/>
            <a:ext cx="541707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sz="4000" dirty="0">
                <a:solidFill>
                  <a:schemeClr val="bg1"/>
                </a:solidFill>
                <a:latin typeface="华文新魏" panose="02010800040101010101" pitchFamily="2" charset="-122"/>
                <a:ea typeface="华文新魏" panose="02010800040101010101" pitchFamily="2" charset="-122"/>
              </a:rPr>
              <a:t>工作完成情况</a:t>
            </a:r>
          </a:p>
        </p:txBody>
      </p:sp>
    </p:spTree>
    <p:extLst>
      <p:ext uri="{BB962C8B-B14F-4D97-AF65-F5344CB8AC3E}">
        <p14:creationId xmlns:p14="http://schemas.microsoft.com/office/powerpoint/2010/main" xmlns="" val="384235570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175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by="(-#ppt_w*2)" calcmode="lin" valueType="num">
                                      <p:cBhvr rctx="PPT">
                                        <p:cTn id="17" dur="500" autoRev="1" fill="hold">
                                          <p:stCondLst>
                                            <p:cond delay="0"/>
                                          </p:stCondLst>
                                        </p:cTn>
                                        <p:tgtEl>
                                          <p:spTgt spid="13"/>
                                        </p:tgtEl>
                                        <p:attrNameLst>
                                          <p:attrName>ppt_w</p:attrName>
                                        </p:attrNameLst>
                                      </p:cBhvr>
                                    </p:anim>
                                    <p:anim by="(#ppt_w*0.50)" calcmode="lin" valueType="num">
                                      <p:cBhvr>
                                        <p:cTn id="18" dur="500" decel="50000" autoRev="1" fill="hold">
                                          <p:stCondLst>
                                            <p:cond delay="0"/>
                                          </p:stCondLst>
                                        </p:cTn>
                                        <p:tgtEl>
                                          <p:spTgt spid="13"/>
                                        </p:tgtEl>
                                        <p:attrNameLst>
                                          <p:attrName>ppt_x</p:attrName>
                                        </p:attrNameLst>
                                      </p:cBhvr>
                                    </p:anim>
                                    <p:anim from="(-#ppt_h/2)" to="(#ppt_y)" calcmode="lin" valueType="num">
                                      <p:cBhvr>
                                        <p:cTn id="19" dur="1000" fill="hold">
                                          <p:stCondLst>
                                            <p:cond delay="0"/>
                                          </p:stCondLst>
                                        </p:cTn>
                                        <p:tgtEl>
                                          <p:spTgt spid="13"/>
                                        </p:tgtEl>
                                        <p:attrNameLst>
                                          <p:attrName>ppt_y</p:attrName>
                                        </p:attrNameLst>
                                      </p:cBhvr>
                                    </p:anim>
                                    <p:animRot by="21600000">
                                      <p:cBhvr>
                                        <p:cTn id="20" dur="1000" fill="hold">
                                          <p:stCondLst>
                                            <p:cond delay="0"/>
                                          </p:stCondLst>
                                        </p:cTn>
                                        <p:tgtEl>
                                          <p:spTgt spid="13"/>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500" autoRev="1" fill="hold">
                                          <p:stCondLst>
                                            <p:cond delay="0"/>
                                          </p:stCondLst>
                                        </p:cTn>
                                        <p:tgtEl>
                                          <p:spTgt spid="14"/>
                                        </p:tgtEl>
                                        <p:attrNameLst>
                                          <p:attrName>ppt_w</p:attrName>
                                        </p:attrNameLst>
                                      </p:cBhvr>
                                    </p:anim>
                                    <p:anim by="(#ppt_w*0.50)" calcmode="lin" valueType="num">
                                      <p:cBhvr>
                                        <p:cTn id="24" dur="500" decel="50000" autoRev="1" fill="hold">
                                          <p:stCondLst>
                                            <p:cond delay="0"/>
                                          </p:stCondLst>
                                        </p:cTn>
                                        <p:tgtEl>
                                          <p:spTgt spid="14"/>
                                        </p:tgtEl>
                                        <p:attrNameLst>
                                          <p:attrName>ppt_x</p:attrName>
                                        </p:attrNameLst>
                                      </p:cBhvr>
                                    </p:anim>
                                    <p:anim from="(-#ppt_h/2)" to="(#ppt_y)" calcmode="lin" valueType="num">
                                      <p:cBhvr>
                                        <p:cTn id="25" dur="1000" fill="hold">
                                          <p:stCondLst>
                                            <p:cond delay="0"/>
                                          </p:stCondLst>
                                        </p:cTn>
                                        <p:tgtEl>
                                          <p:spTgt spid="14"/>
                                        </p:tgtEl>
                                        <p:attrNameLst>
                                          <p:attrName>ppt_y</p:attrName>
                                        </p:attrNameLst>
                                      </p:cBhvr>
                                    </p:anim>
                                    <p:animRot by="21600000">
                                      <p:cBhvr>
                                        <p:cTn id="26" dur="1000" fill="hold">
                                          <p:stCondLst>
                                            <p:cond delay="0"/>
                                          </p:stCondLst>
                                        </p:cTn>
                                        <p:tgtEl>
                                          <p:spTgt spid="14"/>
                                        </p:tgtEl>
                                        <p:attrNameLst>
                                          <p:attrName>r</p:attrName>
                                        </p:attrNameLst>
                                      </p:cBhvr>
                                    </p:animRot>
                                  </p:childTnLst>
                                </p:cTn>
                              </p:par>
                              <p:par>
                                <p:cTn id="27" presetID="47"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750"/>
                                        <p:tgtEl>
                                          <p:spTgt spid="15"/>
                                        </p:tgtEl>
                                      </p:cBhvr>
                                    </p:animEffect>
                                    <p:anim calcmode="lin" valueType="num">
                                      <p:cBhvr>
                                        <p:cTn id="30" dur="750" fill="hold"/>
                                        <p:tgtEl>
                                          <p:spTgt spid="15"/>
                                        </p:tgtEl>
                                        <p:attrNameLst>
                                          <p:attrName>ppt_x</p:attrName>
                                        </p:attrNameLst>
                                      </p:cBhvr>
                                      <p:tavLst>
                                        <p:tav tm="0">
                                          <p:val>
                                            <p:strVal val="#ppt_x"/>
                                          </p:val>
                                        </p:tav>
                                        <p:tav tm="100000">
                                          <p:val>
                                            <p:strVal val="#ppt_x"/>
                                          </p:val>
                                        </p:tav>
                                      </p:tavLst>
                                    </p:anim>
                                    <p:anim calcmode="lin" valueType="num">
                                      <p:cBhvr>
                                        <p:cTn id="31" dur="7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3450"/>
                            </p:stCondLst>
                            <p:childTnLst>
                              <p:par>
                                <p:cTn id="33" presetID="2" presetClass="entr" presetSubtype="4"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50" fill="hold"/>
                                        <p:tgtEl>
                                          <p:spTgt spid="16"/>
                                        </p:tgtEl>
                                        <p:attrNameLst>
                                          <p:attrName>ppt_x</p:attrName>
                                        </p:attrNameLst>
                                      </p:cBhvr>
                                      <p:tavLst>
                                        <p:tav tm="0">
                                          <p:val>
                                            <p:strVal val="#ppt_x"/>
                                          </p:val>
                                        </p:tav>
                                        <p:tav tm="100000">
                                          <p:val>
                                            <p:strVal val="#ppt_x"/>
                                          </p:val>
                                        </p:tav>
                                      </p:tavLst>
                                    </p:anim>
                                    <p:anim calcmode="lin" valueType="num">
                                      <p:cBhvr additive="base">
                                        <p:cTn id="36" dur="250" fill="hold"/>
                                        <p:tgtEl>
                                          <p:spTgt spid="16"/>
                                        </p:tgtEl>
                                        <p:attrNameLst>
                                          <p:attrName>ppt_y</p:attrName>
                                        </p:attrNameLst>
                                      </p:cBhvr>
                                      <p:tavLst>
                                        <p:tav tm="0">
                                          <p:val>
                                            <p:strVal val="1+#ppt_h/2"/>
                                          </p:val>
                                        </p:tav>
                                        <p:tav tm="100000">
                                          <p:val>
                                            <p:strVal val="#ppt_y"/>
                                          </p:val>
                                        </p:tav>
                                      </p:tavLst>
                                    </p:anim>
                                  </p:childTnLst>
                                </p:cTn>
                              </p:par>
                            </p:childTnLst>
                          </p:cTn>
                        </p:par>
                        <p:par>
                          <p:cTn id="37" fill="hold">
                            <p:stCondLst>
                              <p:cond delay="3700"/>
                            </p:stCondLst>
                            <p:childTnLst>
                              <p:par>
                                <p:cTn id="38" presetID="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250" fill="hold"/>
                                        <p:tgtEl>
                                          <p:spTgt spid="18"/>
                                        </p:tgtEl>
                                        <p:attrNameLst>
                                          <p:attrName>ppt_x</p:attrName>
                                        </p:attrNameLst>
                                      </p:cBhvr>
                                      <p:tavLst>
                                        <p:tav tm="0">
                                          <p:val>
                                            <p:strVal val="#ppt_x"/>
                                          </p:val>
                                        </p:tav>
                                        <p:tav tm="100000">
                                          <p:val>
                                            <p:strVal val="#ppt_x"/>
                                          </p:val>
                                        </p:tav>
                                      </p:tavLst>
                                    </p:anim>
                                    <p:anim calcmode="lin" valueType="num">
                                      <p:cBhvr additive="base">
                                        <p:cTn id="41"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6" grpId="0" animBg="1"/>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工作完成情况</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7BF3EBA3-6868-4624-B87C-784DC2EC9D2D}"/>
              </a:ext>
            </a:extLst>
          </p:cNvPr>
          <p:cNvGrpSpPr/>
          <p:nvPr/>
        </p:nvGrpSpPr>
        <p:grpSpPr>
          <a:xfrm flipH="1">
            <a:off x="5935096" y="1846189"/>
            <a:ext cx="4734153" cy="4242799"/>
            <a:chOff x="1535417" y="1526117"/>
            <a:chExt cx="5212200" cy="4503778"/>
          </a:xfrm>
        </p:grpSpPr>
        <p:sp>
          <p:nvSpPr>
            <p:cNvPr id="6" name="Rectangle 3">
              <a:extLst>
                <a:ext uri="{FF2B5EF4-FFF2-40B4-BE49-F238E27FC236}">
                  <a16:creationId xmlns="" xmlns:a16="http://schemas.microsoft.com/office/drawing/2014/main" id="{2A15CB74-0A42-4135-9D02-5FE3917ED9C2}"/>
                </a:ext>
              </a:extLst>
            </p:cNvPr>
            <p:cNvSpPr/>
            <p:nvPr/>
          </p:nvSpPr>
          <p:spPr>
            <a:xfrm>
              <a:off x="1535417" y="5140785"/>
              <a:ext cx="5212200" cy="889110"/>
            </a:xfrm>
            <a:prstGeom prst="rect">
              <a:avLst/>
            </a:prstGeom>
            <a:solidFill>
              <a:srgbClr val="375F39"/>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sz="1600" dirty="0">
                <a:latin typeface="+mn-ea"/>
              </a:endParaRPr>
            </a:p>
          </p:txBody>
        </p:sp>
        <p:sp>
          <p:nvSpPr>
            <p:cNvPr id="7" name="Subtitle 2">
              <a:extLst>
                <a:ext uri="{FF2B5EF4-FFF2-40B4-BE49-F238E27FC236}">
                  <a16:creationId xmlns="" xmlns:a16="http://schemas.microsoft.com/office/drawing/2014/main" id="{88B24160-92AD-44B0-BBEC-2A1717E93912}"/>
                </a:ext>
              </a:extLst>
            </p:cNvPr>
            <p:cNvSpPr txBox="1"/>
            <p:nvPr/>
          </p:nvSpPr>
          <p:spPr>
            <a:xfrm>
              <a:off x="1678514" y="5255974"/>
              <a:ext cx="4911703" cy="645461"/>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pPr marL="0" indent="0">
                <a:buNone/>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pPr marL="0" indent="0">
                <a:buNone/>
              </a:pP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Rectangle 3">
              <a:extLst>
                <a:ext uri="{FF2B5EF4-FFF2-40B4-BE49-F238E27FC236}">
                  <a16:creationId xmlns="" xmlns:a16="http://schemas.microsoft.com/office/drawing/2014/main" id="{1AD4DD80-59E9-4E86-9E26-BF61451638C1}"/>
                </a:ext>
              </a:extLst>
            </p:cNvPr>
            <p:cNvSpPr/>
            <p:nvPr/>
          </p:nvSpPr>
          <p:spPr>
            <a:xfrm>
              <a:off x="1535417" y="1526117"/>
              <a:ext cx="5212200" cy="3584715"/>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sz="1600" dirty="0">
                <a:latin typeface="+mn-ea"/>
              </a:endParaRPr>
            </a:p>
          </p:txBody>
        </p:sp>
      </p:grpSp>
      <p:sp>
        <p:nvSpPr>
          <p:cNvPr id="10" name="文本框 29">
            <a:extLst>
              <a:ext uri="{FF2B5EF4-FFF2-40B4-BE49-F238E27FC236}">
                <a16:creationId xmlns="" xmlns:a16="http://schemas.microsoft.com/office/drawing/2014/main" id="{43333C3F-FE30-4B26-A99D-37E8EED50393}"/>
              </a:ext>
            </a:extLst>
          </p:cNvPr>
          <p:cNvSpPr txBox="1"/>
          <p:nvPr/>
        </p:nvSpPr>
        <p:spPr>
          <a:xfrm>
            <a:off x="1377997" y="2390007"/>
            <a:ext cx="4700063" cy="584775"/>
          </a:xfrm>
          <a:prstGeom prst="rect">
            <a:avLst/>
          </a:prstGeom>
          <a:noFill/>
        </p:spPr>
        <p:txBody>
          <a:bodyPr wrap="square" rtlCol="0">
            <a:spAutoFit/>
          </a:bodyPr>
          <a:lstStyle/>
          <a:p>
            <a:r>
              <a:rPr lang="zh-CN" altLang="en-US" sz="3200" b="1" dirty="0">
                <a:solidFill>
                  <a:srgbClr val="375F39"/>
                </a:solidFill>
                <a:latin typeface="微软雅黑" panose="020B0503020204020204" pitchFamily="34" charset="-122"/>
                <a:ea typeface="微软雅黑" panose="020B0503020204020204" pitchFamily="34" charset="-122"/>
              </a:rPr>
              <a:t>加入你的标题描述</a:t>
            </a:r>
            <a:endParaRPr lang="en-US" altLang="zh-CN" sz="3200" b="1" dirty="0">
              <a:solidFill>
                <a:srgbClr val="375F39"/>
              </a:solidFill>
              <a:latin typeface="微软雅黑" panose="020B0503020204020204" pitchFamily="34" charset="-122"/>
              <a:ea typeface="微软雅黑" panose="020B0503020204020204" pitchFamily="34" charset="-122"/>
            </a:endParaRPr>
          </a:p>
        </p:txBody>
      </p:sp>
      <p:sp>
        <p:nvSpPr>
          <p:cNvPr id="11" name="文本框 30">
            <a:extLst>
              <a:ext uri="{FF2B5EF4-FFF2-40B4-BE49-F238E27FC236}">
                <a16:creationId xmlns="" xmlns:a16="http://schemas.microsoft.com/office/drawing/2014/main" id="{A5DF5F2E-32A4-4A0E-A9F6-ADAF15003C2A}"/>
              </a:ext>
            </a:extLst>
          </p:cNvPr>
          <p:cNvSpPr txBox="1"/>
          <p:nvPr/>
        </p:nvSpPr>
        <p:spPr>
          <a:xfrm>
            <a:off x="1377997" y="3036338"/>
            <a:ext cx="4545324" cy="2970044"/>
          </a:xfrm>
          <a:prstGeom prst="rect">
            <a:avLst/>
          </a:prstGeom>
          <a:noFill/>
          <a:effectLst/>
        </p:spPr>
        <p:txBody>
          <a:bodyPr wrap="square" rtlCol="0">
            <a:spAutoFit/>
          </a:bodyPr>
          <a:lstStyle/>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lvl="0"/>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248765234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7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250"/>
                                        <p:tgtEl>
                                          <p:spTgt spid="10"/>
                                        </p:tgtEl>
                                      </p:cBhvr>
                                    </p:animEffect>
                                    <p:anim calcmode="lin" valueType="num">
                                      <p:cBhvr>
                                        <p:cTn id="19" dur="250" fill="hold"/>
                                        <p:tgtEl>
                                          <p:spTgt spid="10"/>
                                        </p:tgtEl>
                                        <p:attrNameLst>
                                          <p:attrName>ppt_x</p:attrName>
                                        </p:attrNameLst>
                                      </p:cBhvr>
                                      <p:tavLst>
                                        <p:tav tm="0">
                                          <p:val>
                                            <p:strVal val="#ppt_x"/>
                                          </p:val>
                                        </p:tav>
                                        <p:tav tm="100000">
                                          <p:val>
                                            <p:strVal val="#ppt_x"/>
                                          </p:val>
                                        </p:tav>
                                      </p:tavLst>
                                    </p:anim>
                                    <p:anim calcmode="lin" valueType="num">
                                      <p:cBhvr>
                                        <p:cTn id="20" dur="25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250"/>
                                        <p:tgtEl>
                                          <p:spTgt spid="11"/>
                                        </p:tgtEl>
                                      </p:cBhvr>
                                    </p:animEffect>
                                    <p:anim calcmode="lin" valueType="num">
                                      <p:cBhvr>
                                        <p:cTn id="25" dur="250" fill="hold"/>
                                        <p:tgtEl>
                                          <p:spTgt spid="11"/>
                                        </p:tgtEl>
                                        <p:attrNameLst>
                                          <p:attrName>ppt_x</p:attrName>
                                        </p:attrNameLst>
                                      </p:cBhvr>
                                      <p:tavLst>
                                        <p:tav tm="0">
                                          <p:val>
                                            <p:strVal val="#ppt_x"/>
                                          </p:val>
                                        </p:tav>
                                        <p:tav tm="100000">
                                          <p:val>
                                            <p:strVal val="#ppt_x"/>
                                          </p:val>
                                        </p:tav>
                                      </p:tavLst>
                                    </p:anim>
                                    <p:anim calcmode="lin" valueType="num">
                                      <p:cBhvr>
                                        <p:cTn id="26" dur="25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工作完成情况</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TextBox 35">
            <a:extLst>
              <a:ext uri="{FF2B5EF4-FFF2-40B4-BE49-F238E27FC236}">
                <a16:creationId xmlns="" xmlns:a16="http://schemas.microsoft.com/office/drawing/2014/main" id="{13A58561-9530-4C80-AF8A-C6D89571ACF5}"/>
              </a:ext>
            </a:extLst>
          </p:cNvPr>
          <p:cNvSpPr txBox="1"/>
          <p:nvPr/>
        </p:nvSpPr>
        <p:spPr>
          <a:xfrm>
            <a:off x="5573309" y="5031566"/>
            <a:ext cx="1031051"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altLang="zh-CN" sz="1100" b="1" dirty="0">
              <a:solidFill>
                <a:schemeClr val="bg1">
                  <a:lumMod val="50000"/>
                </a:schemeClr>
              </a:solidFill>
              <a:latin typeface="Lato Heavy" charset="0"/>
              <a:ea typeface="Lato Heavy" charset="0"/>
              <a:cs typeface="Lato Heavy" charset="0"/>
            </a:endParaRPr>
          </a:p>
        </p:txBody>
      </p:sp>
      <p:sp>
        <p:nvSpPr>
          <p:cNvPr id="6" name="TextBox 39">
            <a:extLst>
              <a:ext uri="{FF2B5EF4-FFF2-40B4-BE49-F238E27FC236}">
                <a16:creationId xmlns="" xmlns:a16="http://schemas.microsoft.com/office/drawing/2014/main" id="{67F813FA-C851-4CA1-AAAF-46F90C577F26}"/>
              </a:ext>
            </a:extLst>
          </p:cNvPr>
          <p:cNvSpPr txBox="1"/>
          <p:nvPr/>
        </p:nvSpPr>
        <p:spPr>
          <a:xfrm>
            <a:off x="1984268" y="5031566"/>
            <a:ext cx="1031051"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altLang="zh-CN" sz="1100" b="1" dirty="0">
              <a:solidFill>
                <a:schemeClr val="bg1">
                  <a:lumMod val="50000"/>
                </a:schemeClr>
              </a:solidFill>
              <a:latin typeface="Lato Heavy" charset="0"/>
              <a:ea typeface="Lato Heavy" charset="0"/>
              <a:cs typeface="Lato Heavy" charset="0"/>
            </a:endParaRPr>
          </a:p>
        </p:txBody>
      </p:sp>
      <p:sp>
        <p:nvSpPr>
          <p:cNvPr id="7" name="TextBox 43">
            <a:extLst>
              <a:ext uri="{FF2B5EF4-FFF2-40B4-BE49-F238E27FC236}">
                <a16:creationId xmlns="" xmlns:a16="http://schemas.microsoft.com/office/drawing/2014/main" id="{A08C11BF-D50C-4C49-B020-B79CDF5E9251}"/>
              </a:ext>
            </a:extLst>
          </p:cNvPr>
          <p:cNvSpPr txBox="1"/>
          <p:nvPr/>
        </p:nvSpPr>
        <p:spPr>
          <a:xfrm>
            <a:off x="9162351" y="5031566"/>
            <a:ext cx="1031052"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altLang="zh-CN" sz="1100" b="1" dirty="0">
              <a:solidFill>
                <a:schemeClr val="bg1">
                  <a:lumMod val="50000"/>
                </a:schemeClr>
              </a:solidFill>
              <a:latin typeface="Lato Heavy" charset="0"/>
              <a:ea typeface="Lato Heavy" charset="0"/>
              <a:cs typeface="Lato Heavy" charset="0"/>
            </a:endParaRPr>
          </a:p>
        </p:txBody>
      </p:sp>
      <p:sp>
        <p:nvSpPr>
          <p:cNvPr id="9" name="TextBox 47">
            <a:extLst>
              <a:ext uri="{FF2B5EF4-FFF2-40B4-BE49-F238E27FC236}">
                <a16:creationId xmlns="" xmlns:a16="http://schemas.microsoft.com/office/drawing/2014/main" id="{398A2138-B226-4A24-BDD4-DAE863E13E65}"/>
              </a:ext>
            </a:extLst>
          </p:cNvPr>
          <p:cNvSpPr txBox="1"/>
          <p:nvPr/>
        </p:nvSpPr>
        <p:spPr>
          <a:xfrm>
            <a:off x="5573310" y="2984490"/>
            <a:ext cx="1031051"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altLang="zh-CN" sz="1100" b="1" dirty="0">
              <a:solidFill>
                <a:schemeClr val="bg1">
                  <a:lumMod val="50000"/>
                </a:schemeClr>
              </a:solidFill>
              <a:latin typeface="Lato Heavy" charset="0"/>
              <a:ea typeface="Lato Heavy" charset="0"/>
              <a:cs typeface="Lato Heavy" charset="0"/>
            </a:endParaRPr>
          </a:p>
        </p:txBody>
      </p:sp>
      <p:sp>
        <p:nvSpPr>
          <p:cNvPr id="10" name="TextBox 51">
            <a:extLst>
              <a:ext uri="{FF2B5EF4-FFF2-40B4-BE49-F238E27FC236}">
                <a16:creationId xmlns="" xmlns:a16="http://schemas.microsoft.com/office/drawing/2014/main" id="{8D6087F2-E3E9-45A1-9EF1-CC484D73259C}"/>
              </a:ext>
            </a:extLst>
          </p:cNvPr>
          <p:cNvSpPr txBox="1"/>
          <p:nvPr/>
        </p:nvSpPr>
        <p:spPr>
          <a:xfrm>
            <a:off x="1984269" y="2984490"/>
            <a:ext cx="1031051"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sz="1100" b="1" dirty="0">
              <a:solidFill>
                <a:schemeClr val="bg1">
                  <a:lumMod val="50000"/>
                </a:schemeClr>
              </a:solidFill>
              <a:latin typeface="Lato Heavy" charset="0"/>
              <a:ea typeface="Lato Heavy" charset="0"/>
              <a:cs typeface="Lato Heavy" charset="0"/>
            </a:endParaRPr>
          </a:p>
        </p:txBody>
      </p:sp>
      <p:sp>
        <p:nvSpPr>
          <p:cNvPr id="11" name="TextBox 79">
            <a:extLst>
              <a:ext uri="{FF2B5EF4-FFF2-40B4-BE49-F238E27FC236}">
                <a16:creationId xmlns="" xmlns:a16="http://schemas.microsoft.com/office/drawing/2014/main" id="{7448CDB6-4467-464C-ACCC-B1F9B27769EA}"/>
              </a:ext>
            </a:extLst>
          </p:cNvPr>
          <p:cNvSpPr txBox="1"/>
          <p:nvPr/>
        </p:nvSpPr>
        <p:spPr>
          <a:xfrm>
            <a:off x="9162351" y="2984490"/>
            <a:ext cx="1031051" cy="259045"/>
          </a:xfrm>
          <a:prstGeom prst="rect">
            <a:avLst/>
          </a:prstGeom>
          <a:noFill/>
        </p:spPr>
        <p:txBody>
          <a:bodyPr wrap="none" rtlCol="0" anchor="t" anchorCtr="1">
            <a:spAutoFit/>
          </a:bodyPr>
          <a:lstStyle/>
          <a:p>
            <a:pPr algn="ctr">
              <a:lnSpc>
                <a:spcPts val="1340"/>
              </a:lnSpc>
            </a:pPr>
            <a:r>
              <a:rPr lang="zh-CN" altLang="en-US" sz="1100" b="1" dirty="0">
                <a:solidFill>
                  <a:schemeClr val="bg1">
                    <a:lumMod val="50000"/>
                  </a:schemeClr>
                </a:solidFill>
                <a:latin typeface="Lato Heavy" charset="0"/>
                <a:ea typeface="Lato Heavy" charset="0"/>
                <a:cs typeface="Lato Heavy" charset="0"/>
              </a:rPr>
              <a:t>加入标题描述</a:t>
            </a:r>
            <a:endParaRPr lang="en-US" altLang="zh-CN" sz="1100" b="1" dirty="0">
              <a:solidFill>
                <a:schemeClr val="bg1">
                  <a:lumMod val="50000"/>
                </a:schemeClr>
              </a:solidFill>
              <a:latin typeface="Lato Heavy" charset="0"/>
              <a:ea typeface="Lato Heavy" charset="0"/>
              <a:cs typeface="Lato Heavy" charset="0"/>
            </a:endParaRPr>
          </a:p>
        </p:txBody>
      </p:sp>
      <p:sp>
        <p:nvSpPr>
          <p:cNvPr id="14" name="Subtitle 2">
            <a:extLst>
              <a:ext uri="{FF2B5EF4-FFF2-40B4-BE49-F238E27FC236}">
                <a16:creationId xmlns="" xmlns:a16="http://schemas.microsoft.com/office/drawing/2014/main" id="{F8D4E467-C99C-4A45-BA1D-6A2C62E20E09}"/>
              </a:ext>
            </a:extLst>
          </p:cNvPr>
          <p:cNvSpPr txBox="1">
            <a:spLocks/>
          </p:cNvSpPr>
          <p:nvPr/>
        </p:nvSpPr>
        <p:spPr>
          <a:xfrm>
            <a:off x="8019612" y="3229508"/>
            <a:ext cx="3372288"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Subtitle 2">
            <a:extLst>
              <a:ext uri="{FF2B5EF4-FFF2-40B4-BE49-F238E27FC236}">
                <a16:creationId xmlns="" xmlns:a16="http://schemas.microsoft.com/office/drawing/2014/main" id="{94132DBA-4871-44E1-A436-83192E7B966F}"/>
              </a:ext>
            </a:extLst>
          </p:cNvPr>
          <p:cNvSpPr txBox="1">
            <a:spLocks/>
          </p:cNvSpPr>
          <p:nvPr/>
        </p:nvSpPr>
        <p:spPr>
          <a:xfrm>
            <a:off x="1225379" y="3229508"/>
            <a:ext cx="2617570"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Subtitle 2">
            <a:extLst>
              <a:ext uri="{FF2B5EF4-FFF2-40B4-BE49-F238E27FC236}">
                <a16:creationId xmlns="" xmlns:a16="http://schemas.microsoft.com/office/drawing/2014/main" id="{BA375D8E-BC30-4657-B3E6-62588FC94E09}"/>
              </a:ext>
            </a:extLst>
          </p:cNvPr>
          <p:cNvSpPr txBox="1">
            <a:spLocks/>
          </p:cNvSpPr>
          <p:nvPr/>
        </p:nvSpPr>
        <p:spPr>
          <a:xfrm>
            <a:off x="4424996" y="3229508"/>
            <a:ext cx="3372288"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Subtitle 2">
            <a:extLst>
              <a:ext uri="{FF2B5EF4-FFF2-40B4-BE49-F238E27FC236}">
                <a16:creationId xmlns="" xmlns:a16="http://schemas.microsoft.com/office/drawing/2014/main" id="{749706D1-B565-492C-918E-B923285C7052}"/>
              </a:ext>
            </a:extLst>
          </p:cNvPr>
          <p:cNvSpPr txBox="1">
            <a:spLocks/>
          </p:cNvSpPr>
          <p:nvPr/>
        </p:nvSpPr>
        <p:spPr>
          <a:xfrm>
            <a:off x="848020" y="5297058"/>
            <a:ext cx="3372288"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Subtitle 2">
            <a:extLst>
              <a:ext uri="{FF2B5EF4-FFF2-40B4-BE49-F238E27FC236}">
                <a16:creationId xmlns="" xmlns:a16="http://schemas.microsoft.com/office/drawing/2014/main" id="{D801CF61-0A06-4452-A5A8-7616DBAD68F4}"/>
              </a:ext>
            </a:extLst>
          </p:cNvPr>
          <p:cNvSpPr txBox="1">
            <a:spLocks/>
          </p:cNvSpPr>
          <p:nvPr/>
        </p:nvSpPr>
        <p:spPr>
          <a:xfrm>
            <a:off x="4424996" y="5297058"/>
            <a:ext cx="3372288"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Oval 84">
            <a:extLst>
              <a:ext uri="{FF2B5EF4-FFF2-40B4-BE49-F238E27FC236}">
                <a16:creationId xmlns="" xmlns:a16="http://schemas.microsoft.com/office/drawing/2014/main" id="{4093EA3C-73AB-4912-9106-E781C86C74E1}"/>
              </a:ext>
            </a:extLst>
          </p:cNvPr>
          <p:cNvSpPr/>
          <p:nvPr/>
        </p:nvSpPr>
        <p:spPr>
          <a:xfrm>
            <a:off x="9299087" y="2083149"/>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Lato Light" charset="0"/>
            </a:endParaRPr>
          </a:p>
        </p:txBody>
      </p:sp>
      <p:sp>
        <p:nvSpPr>
          <p:cNvPr id="20" name="Oval 86">
            <a:extLst>
              <a:ext uri="{FF2B5EF4-FFF2-40B4-BE49-F238E27FC236}">
                <a16:creationId xmlns="" xmlns:a16="http://schemas.microsoft.com/office/drawing/2014/main" id="{C9D0E36C-5A7C-4EE4-9CFB-687A799E7476}"/>
              </a:ext>
            </a:extLst>
          </p:cNvPr>
          <p:cNvSpPr/>
          <p:nvPr/>
        </p:nvSpPr>
        <p:spPr>
          <a:xfrm>
            <a:off x="2128068" y="2083149"/>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Lato Light" charset="0"/>
            </a:endParaRPr>
          </a:p>
        </p:txBody>
      </p:sp>
      <p:sp>
        <p:nvSpPr>
          <p:cNvPr id="21" name="Oval 88">
            <a:extLst>
              <a:ext uri="{FF2B5EF4-FFF2-40B4-BE49-F238E27FC236}">
                <a16:creationId xmlns="" xmlns:a16="http://schemas.microsoft.com/office/drawing/2014/main" id="{84A78687-3CED-49B5-88FF-2005BF40DCB4}"/>
              </a:ext>
            </a:extLst>
          </p:cNvPr>
          <p:cNvSpPr/>
          <p:nvPr/>
        </p:nvSpPr>
        <p:spPr>
          <a:xfrm>
            <a:off x="5741060" y="2083149"/>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Lato Light" charset="0"/>
            </a:endParaRPr>
          </a:p>
        </p:txBody>
      </p:sp>
      <p:sp>
        <p:nvSpPr>
          <p:cNvPr id="22" name="Oval 91">
            <a:extLst>
              <a:ext uri="{FF2B5EF4-FFF2-40B4-BE49-F238E27FC236}">
                <a16:creationId xmlns="" xmlns:a16="http://schemas.microsoft.com/office/drawing/2014/main" id="{7D963F88-CB3B-44B8-8761-02439E1520F2}"/>
              </a:ext>
            </a:extLst>
          </p:cNvPr>
          <p:cNvSpPr/>
          <p:nvPr/>
        </p:nvSpPr>
        <p:spPr>
          <a:xfrm>
            <a:off x="9299087" y="4153763"/>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23" name="Oval 93">
            <a:extLst>
              <a:ext uri="{FF2B5EF4-FFF2-40B4-BE49-F238E27FC236}">
                <a16:creationId xmlns="" xmlns:a16="http://schemas.microsoft.com/office/drawing/2014/main" id="{726A9504-3E11-4838-941D-4B7227A89278}"/>
              </a:ext>
            </a:extLst>
          </p:cNvPr>
          <p:cNvSpPr/>
          <p:nvPr/>
        </p:nvSpPr>
        <p:spPr>
          <a:xfrm>
            <a:off x="2128068" y="4153763"/>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24" name="Oval 95">
            <a:extLst>
              <a:ext uri="{FF2B5EF4-FFF2-40B4-BE49-F238E27FC236}">
                <a16:creationId xmlns="" xmlns:a16="http://schemas.microsoft.com/office/drawing/2014/main" id="{AF614278-3427-409A-868E-81E743D65733}"/>
              </a:ext>
            </a:extLst>
          </p:cNvPr>
          <p:cNvSpPr/>
          <p:nvPr/>
        </p:nvSpPr>
        <p:spPr>
          <a:xfrm>
            <a:off x="5741060" y="4153763"/>
            <a:ext cx="741178" cy="74117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25" name="Shape 2588">
            <a:extLst>
              <a:ext uri="{FF2B5EF4-FFF2-40B4-BE49-F238E27FC236}">
                <a16:creationId xmlns="" xmlns:a16="http://schemas.microsoft.com/office/drawing/2014/main" id="{F2694762-C320-40D1-BAE7-CCFD867FDCF7}"/>
              </a:ext>
            </a:extLst>
          </p:cNvPr>
          <p:cNvSpPr/>
          <p:nvPr/>
        </p:nvSpPr>
        <p:spPr>
          <a:xfrm>
            <a:off x="2333906" y="4363604"/>
            <a:ext cx="351804" cy="319834"/>
          </a:xfrm>
          <a:custGeom>
            <a:avLst/>
            <a:gdLst/>
            <a:ahLst/>
            <a:cxnLst>
              <a:cxn ang="0">
                <a:pos x="wd2" y="hd2"/>
              </a:cxn>
              <a:cxn ang="5400000">
                <a:pos x="wd2" y="hd2"/>
              </a:cxn>
              <a:cxn ang="10800000">
                <a:pos x="wd2" y="hd2"/>
              </a:cxn>
              <a:cxn ang="16200000">
                <a:pos x="wd2" y="hd2"/>
              </a:cxn>
            </a:cxnLst>
            <a:rect l="0" t="0" r="r" b="b"/>
            <a:pathLst>
              <a:path w="21600" h="21600" extrusionOk="0">
                <a:moveTo>
                  <a:pt x="17182" y="12420"/>
                </a:moveTo>
                <a:cubicBezTo>
                  <a:pt x="16368" y="12420"/>
                  <a:pt x="15709" y="11694"/>
                  <a:pt x="15709" y="10800"/>
                </a:cubicBezTo>
                <a:cubicBezTo>
                  <a:pt x="15709" y="9906"/>
                  <a:pt x="16368" y="9180"/>
                  <a:pt x="17182" y="9180"/>
                </a:cubicBezTo>
                <a:cubicBezTo>
                  <a:pt x="17995" y="9180"/>
                  <a:pt x="18655" y="9906"/>
                  <a:pt x="18655" y="10800"/>
                </a:cubicBezTo>
                <a:cubicBezTo>
                  <a:pt x="18655" y="11694"/>
                  <a:pt x="17995" y="12420"/>
                  <a:pt x="17182" y="12420"/>
                </a:cubicBezTo>
                <a:moveTo>
                  <a:pt x="21109" y="10260"/>
                </a:moveTo>
                <a:lnTo>
                  <a:pt x="19587" y="10260"/>
                </a:lnTo>
                <a:cubicBezTo>
                  <a:pt x="19360" y="9028"/>
                  <a:pt x="18369" y="8100"/>
                  <a:pt x="17182" y="8100"/>
                </a:cubicBezTo>
                <a:cubicBezTo>
                  <a:pt x="15994" y="8100"/>
                  <a:pt x="15004" y="9028"/>
                  <a:pt x="14777" y="10260"/>
                </a:cubicBezTo>
                <a:lnTo>
                  <a:pt x="491" y="10260"/>
                </a:lnTo>
                <a:cubicBezTo>
                  <a:pt x="220" y="10260"/>
                  <a:pt x="0" y="10502"/>
                  <a:pt x="0" y="10800"/>
                </a:cubicBezTo>
                <a:cubicBezTo>
                  <a:pt x="0" y="11098"/>
                  <a:pt x="220" y="11340"/>
                  <a:pt x="491" y="11340"/>
                </a:cubicBezTo>
                <a:lnTo>
                  <a:pt x="14777" y="11340"/>
                </a:lnTo>
                <a:cubicBezTo>
                  <a:pt x="15004" y="12572"/>
                  <a:pt x="15994" y="13500"/>
                  <a:pt x="17182" y="13500"/>
                </a:cubicBezTo>
                <a:cubicBezTo>
                  <a:pt x="18369" y="13500"/>
                  <a:pt x="19360" y="12572"/>
                  <a:pt x="19587" y="11340"/>
                </a:cubicBezTo>
                <a:lnTo>
                  <a:pt x="21109" y="11340"/>
                </a:lnTo>
                <a:cubicBezTo>
                  <a:pt x="21380" y="11340"/>
                  <a:pt x="21600" y="11098"/>
                  <a:pt x="21600" y="10800"/>
                </a:cubicBezTo>
                <a:cubicBezTo>
                  <a:pt x="21600" y="10502"/>
                  <a:pt x="21380" y="10260"/>
                  <a:pt x="21109" y="10260"/>
                </a:cubicBezTo>
                <a:moveTo>
                  <a:pt x="5400" y="1080"/>
                </a:moveTo>
                <a:cubicBezTo>
                  <a:pt x="6214" y="1080"/>
                  <a:pt x="6873" y="1806"/>
                  <a:pt x="6873" y="2700"/>
                </a:cubicBezTo>
                <a:cubicBezTo>
                  <a:pt x="6873" y="3595"/>
                  <a:pt x="6214" y="4320"/>
                  <a:pt x="5400" y="4320"/>
                </a:cubicBezTo>
                <a:cubicBezTo>
                  <a:pt x="4586" y="4320"/>
                  <a:pt x="3927" y="3595"/>
                  <a:pt x="3927" y="2700"/>
                </a:cubicBezTo>
                <a:cubicBezTo>
                  <a:pt x="3927" y="1806"/>
                  <a:pt x="4586" y="1080"/>
                  <a:pt x="5400" y="1080"/>
                </a:cubicBezTo>
                <a:moveTo>
                  <a:pt x="491" y="3240"/>
                </a:moveTo>
                <a:lnTo>
                  <a:pt x="2995" y="3240"/>
                </a:lnTo>
                <a:cubicBezTo>
                  <a:pt x="3222" y="4472"/>
                  <a:pt x="4213" y="5400"/>
                  <a:pt x="5400" y="5400"/>
                </a:cubicBezTo>
                <a:cubicBezTo>
                  <a:pt x="6587" y="5400"/>
                  <a:pt x="7578" y="4472"/>
                  <a:pt x="7805" y="3240"/>
                </a:cubicBezTo>
                <a:lnTo>
                  <a:pt x="21109" y="3240"/>
                </a:lnTo>
                <a:cubicBezTo>
                  <a:pt x="21380" y="3240"/>
                  <a:pt x="21600" y="2999"/>
                  <a:pt x="21600" y="2700"/>
                </a:cubicBezTo>
                <a:cubicBezTo>
                  <a:pt x="21600" y="2402"/>
                  <a:pt x="21380" y="2160"/>
                  <a:pt x="21109" y="2160"/>
                </a:cubicBezTo>
                <a:lnTo>
                  <a:pt x="7805" y="2160"/>
                </a:lnTo>
                <a:cubicBezTo>
                  <a:pt x="7578" y="928"/>
                  <a:pt x="6587" y="0"/>
                  <a:pt x="5400" y="0"/>
                </a:cubicBezTo>
                <a:cubicBezTo>
                  <a:pt x="4213" y="0"/>
                  <a:pt x="3222" y="928"/>
                  <a:pt x="2995" y="2160"/>
                </a:cubicBezTo>
                <a:lnTo>
                  <a:pt x="491" y="2160"/>
                </a:lnTo>
                <a:cubicBezTo>
                  <a:pt x="220" y="2160"/>
                  <a:pt x="0" y="2402"/>
                  <a:pt x="0" y="2700"/>
                </a:cubicBezTo>
                <a:cubicBezTo>
                  <a:pt x="0" y="2999"/>
                  <a:pt x="220" y="3240"/>
                  <a:pt x="491" y="3240"/>
                </a:cubicBezTo>
                <a:moveTo>
                  <a:pt x="9327" y="20519"/>
                </a:moveTo>
                <a:cubicBezTo>
                  <a:pt x="8514" y="20519"/>
                  <a:pt x="7855" y="19794"/>
                  <a:pt x="7855" y="18899"/>
                </a:cubicBezTo>
                <a:cubicBezTo>
                  <a:pt x="7855" y="18005"/>
                  <a:pt x="8514" y="17279"/>
                  <a:pt x="9327" y="17279"/>
                </a:cubicBezTo>
                <a:cubicBezTo>
                  <a:pt x="10141" y="17279"/>
                  <a:pt x="10800" y="18005"/>
                  <a:pt x="10800" y="18899"/>
                </a:cubicBezTo>
                <a:cubicBezTo>
                  <a:pt x="10800" y="19794"/>
                  <a:pt x="10141" y="20519"/>
                  <a:pt x="9327" y="20519"/>
                </a:cubicBezTo>
                <a:moveTo>
                  <a:pt x="21109" y="18359"/>
                </a:moveTo>
                <a:lnTo>
                  <a:pt x="11732" y="18359"/>
                </a:lnTo>
                <a:cubicBezTo>
                  <a:pt x="11505" y="17127"/>
                  <a:pt x="10515" y="16199"/>
                  <a:pt x="9327" y="16199"/>
                </a:cubicBezTo>
                <a:cubicBezTo>
                  <a:pt x="8140" y="16199"/>
                  <a:pt x="7150" y="17127"/>
                  <a:pt x="6922" y="18359"/>
                </a:cubicBezTo>
                <a:lnTo>
                  <a:pt x="491" y="18359"/>
                </a:lnTo>
                <a:cubicBezTo>
                  <a:pt x="220" y="18359"/>
                  <a:pt x="0" y="18601"/>
                  <a:pt x="0" y="18899"/>
                </a:cubicBezTo>
                <a:cubicBezTo>
                  <a:pt x="0" y="19198"/>
                  <a:pt x="220" y="19439"/>
                  <a:pt x="491" y="19439"/>
                </a:cubicBezTo>
                <a:lnTo>
                  <a:pt x="6922" y="19439"/>
                </a:lnTo>
                <a:cubicBezTo>
                  <a:pt x="7150" y="20672"/>
                  <a:pt x="8140" y="21600"/>
                  <a:pt x="9327" y="21600"/>
                </a:cubicBezTo>
                <a:cubicBezTo>
                  <a:pt x="10515" y="21600"/>
                  <a:pt x="11505" y="20672"/>
                  <a:pt x="11732" y="19439"/>
                </a:cubicBezTo>
                <a:lnTo>
                  <a:pt x="21109" y="19439"/>
                </a:lnTo>
                <a:cubicBezTo>
                  <a:pt x="21380" y="19439"/>
                  <a:pt x="21600" y="19198"/>
                  <a:pt x="21600" y="18899"/>
                </a:cubicBezTo>
                <a:cubicBezTo>
                  <a:pt x="21600" y="18601"/>
                  <a:pt x="21380" y="18359"/>
                  <a:pt x="21109" y="18359"/>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26" name="Shape 2641">
            <a:extLst>
              <a:ext uri="{FF2B5EF4-FFF2-40B4-BE49-F238E27FC236}">
                <a16:creationId xmlns="" xmlns:a16="http://schemas.microsoft.com/office/drawing/2014/main" id="{E6E4CF8C-9F1D-40A0-9AA9-3ED21B300CDA}"/>
              </a:ext>
            </a:extLst>
          </p:cNvPr>
          <p:cNvSpPr/>
          <p:nvPr/>
        </p:nvSpPr>
        <p:spPr>
          <a:xfrm>
            <a:off x="9501571" y="4403209"/>
            <a:ext cx="354725" cy="225734"/>
          </a:xfrm>
          <a:custGeom>
            <a:avLst/>
            <a:gdLst/>
            <a:ahLst/>
            <a:cxnLst>
              <a:cxn ang="0">
                <a:pos x="wd2" y="hd2"/>
              </a:cxn>
              <a:cxn ang="5400000">
                <a:pos x="wd2" y="hd2"/>
              </a:cxn>
              <a:cxn ang="10800000">
                <a:pos x="wd2" y="hd2"/>
              </a:cxn>
              <a:cxn ang="16200000">
                <a:pos x="wd2" y="hd2"/>
              </a:cxn>
            </a:cxnLst>
            <a:rect l="0" t="0" r="r" b="b"/>
            <a:pathLst>
              <a:path w="21600" h="21600" extrusionOk="0">
                <a:moveTo>
                  <a:pt x="20618" y="16606"/>
                </a:moveTo>
                <a:lnTo>
                  <a:pt x="16691" y="14138"/>
                </a:lnTo>
                <a:lnTo>
                  <a:pt x="16691" y="7462"/>
                </a:lnTo>
                <a:lnTo>
                  <a:pt x="20618" y="4994"/>
                </a:lnTo>
                <a:cubicBezTo>
                  <a:pt x="20618" y="4994"/>
                  <a:pt x="20618" y="16606"/>
                  <a:pt x="20618" y="16606"/>
                </a:cubicBezTo>
                <a:close/>
                <a:moveTo>
                  <a:pt x="21109" y="3086"/>
                </a:moveTo>
                <a:cubicBezTo>
                  <a:pt x="21030" y="3086"/>
                  <a:pt x="20958" y="3122"/>
                  <a:pt x="20892" y="3174"/>
                </a:cubicBezTo>
                <a:lnTo>
                  <a:pt x="20890" y="3167"/>
                </a:lnTo>
                <a:lnTo>
                  <a:pt x="16018" y="6229"/>
                </a:lnTo>
                <a:cubicBezTo>
                  <a:pt x="16013" y="6233"/>
                  <a:pt x="16008" y="6235"/>
                  <a:pt x="16003" y="6239"/>
                </a:cubicBezTo>
                <a:lnTo>
                  <a:pt x="15980" y="6252"/>
                </a:lnTo>
                <a:lnTo>
                  <a:pt x="15983" y="6260"/>
                </a:lnTo>
                <a:cubicBezTo>
                  <a:pt x="15822" y="6387"/>
                  <a:pt x="15709" y="6641"/>
                  <a:pt x="15709" y="6943"/>
                </a:cubicBezTo>
                <a:lnTo>
                  <a:pt x="15709" y="14657"/>
                </a:lnTo>
                <a:cubicBezTo>
                  <a:pt x="15709" y="14959"/>
                  <a:pt x="15822" y="15213"/>
                  <a:pt x="15983" y="15340"/>
                </a:cubicBezTo>
                <a:lnTo>
                  <a:pt x="15980" y="15347"/>
                </a:lnTo>
                <a:lnTo>
                  <a:pt x="16002" y="15360"/>
                </a:lnTo>
                <a:cubicBezTo>
                  <a:pt x="16008" y="15365"/>
                  <a:pt x="16013" y="15368"/>
                  <a:pt x="16018" y="15371"/>
                </a:cubicBezTo>
                <a:lnTo>
                  <a:pt x="20890" y="18433"/>
                </a:lnTo>
                <a:lnTo>
                  <a:pt x="20892" y="18426"/>
                </a:lnTo>
                <a:cubicBezTo>
                  <a:pt x="20958" y="18478"/>
                  <a:pt x="21030" y="18514"/>
                  <a:pt x="21109" y="18514"/>
                </a:cubicBezTo>
                <a:cubicBezTo>
                  <a:pt x="21380" y="18514"/>
                  <a:pt x="21600" y="18169"/>
                  <a:pt x="21600" y="17743"/>
                </a:cubicBezTo>
                <a:lnTo>
                  <a:pt x="21600" y="3857"/>
                </a:lnTo>
                <a:cubicBezTo>
                  <a:pt x="21600" y="3431"/>
                  <a:pt x="21380" y="3086"/>
                  <a:pt x="21109" y="3086"/>
                </a:cubicBezTo>
                <a:moveTo>
                  <a:pt x="13745" y="18514"/>
                </a:moveTo>
                <a:cubicBezTo>
                  <a:pt x="13745" y="19367"/>
                  <a:pt x="13306" y="20057"/>
                  <a:pt x="12764" y="20057"/>
                </a:cubicBezTo>
                <a:lnTo>
                  <a:pt x="1964" y="20057"/>
                </a:lnTo>
                <a:cubicBezTo>
                  <a:pt x="1422" y="20057"/>
                  <a:pt x="982" y="19367"/>
                  <a:pt x="982" y="18514"/>
                </a:cubicBezTo>
                <a:lnTo>
                  <a:pt x="982" y="3086"/>
                </a:lnTo>
                <a:cubicBezTo>
                  <a:pt x="982" y="2233"/>
                  <a:pt x="1422" y="1543"/>
                  <a:pt x="1964" y="1543"/>
                </a:cubicBezTo>
                <a:lnTo>
                  <a:pt x="12764" y="1543"/>
                </a:lnTo>
                <a:cubicBezTo>
                  <a:pt x="13306" y="1543"/>
                  <a:pt x="13745" y="2233"/>
                  <a:pt x="13745" y="3086"/>
                </a:cubicBezTo>
                <a:cubicBezTo>
                  <a:pt x="13745" y="3086"/>
                  <a:pt x="13745" y="18514"/>
                  <a:pt x="13745" y="18514"/>
                </a:cubicBezTo>
                <a:close/>
                <a:moveTo>
                  <a:pt x="12764" y="0"/>
                </a:moveTo>
                <a:lnTo>
                  <a:pt x="1964" y="0"/>
                </a:lnTo>
                <a:cubicBezTo>
                  <a:pt x="879" y="0"/>
                  <a:pt x="0" y="1382"/>
                  <a:pt x="0" y="3086"/>
                </a:cubicBezTo>
                <a:lnTo>
                  <a:pt x="0" y="18514"/>
                </a:lnTo>
                <a:cubicBezTo>
                  <a:pt x="0" y="20219"/>
                  <a:pt x="879" y="21600"/>
                  <a:pt x="1964" y="21600"/>
                </a:cubicBezTo>
                <a:lnTo>
                  <a:pt x="12764" y="21600"/>
                </a:lnTo>
                <a:cubicBezTo>
                  <a:pt x="13848" y="21600"/>
                  <a:pt x="14727" y="20219"/>
                  <a:pt x="14727" y="18514"/>
                </a:cubicBezTo>
                <a:lnTo>
                  <a:pt x="14727" y="3086"/>
                </a:lnTo>
                <a:cubicBezTo>
                  <a:pt x="14727" y="1382"/>
                  <a:pt x="13848" y="0"/>
                  <a:pt x="12764" y="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27" name="Shape 2688">
            <a:extLst>
              <a:ext uri="{FF2B5EF4-FFF2-40B4-BE49-F238E27FC236}">
                <a16:creationId xmlns="" xmlns:a16="http://schemas.microsoft.com/office/drawing/2014/main" id="{92012BBA-B752-4AF6-B95B-36BED9C2F69E}"/>
              </a:ext>
            </a:extLst>
          </p:cNvPr>
          <p:cNvSpPr/>
          <p:nvPr/>
        </p:nvSpPr>
        <p:spPr>
          <a:xfrm>
            <a:off x="5965899" y="230704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28" name="Shape 2571">
            <a:extLst>
              <a:ext uri="{FF2B5EF4-FFF2-40B4-BE49-F238E27FC236}">
                <a16:creationId xmlns="" xmlns:a16="http://schemas.microsoft.com/office/drawing/2014/main" id="{26A850E0-ACFD-4133-9D27-6786C8843487}"/>
              </a:ext>
            </a:extLst>
          </p:cNvPr>
          <p:cNvSpPr/>
          <p:nvPr/>
        </p:nvSpPr>
        <p:spPr>
          <a:xfrm>
            <a:off x="2343584" y="2305619"/>
            <a:ext cx="345875" cy="345875"/>
          </a:xfrm>
          <a:custGeom>
            <a:avLst/>
            <a:gdLst/>
            <a:ahLst/>
            <a:cxnLst>
              <a:cxn ang="0">
                <a:pos x="wd2" y="hd2"/>
              </a:cxn>
              <a:cxn ang="5400000">
                <a:pos x="wd2" y="hd2"/>
              </a:cxn>
              <a:cxn ang="10800000">
                <a:pos x="wd2" y="hd2"/>
              </a:cxn>
              <a:cxn ang="16200000">
                <a:pos x="wd2" y="hd2"/>
              </a:cxn>
            </a:cxnLst>
            <a:rect l="0" t="0" r="r" b="b"/>
            <a:pathLst>
              <a:path w="21600" h="21600" extrusionOk="0">
                <a:moveTo>
                  <a:pt x="9327" y="17673"/>
                </a:moveTo>
                <a:cubicBezTo>
                  <a:pt x="4718" y="17673"/>
                  <a:pt x="982" y="13936"/>
                  <a:pt x="982" y="9327"/>
                </a:cubicBezTo>
                <a:cubicBezTo>
                  <a:pt x="982" y="4718"/>
                  <a:pt x="4718" y="982"/>
                  <a:pt x="9327" y="982"/>
                </a:cubicBezTo>
                <a:cubicBezTo>
                  <a:pt x="13936" y="982"/>
                  <a:pt x="17673" y="4718"/>
                  <a:pt x="17673" y="9327"/>
                </a:cubicBezTo>
                <a:cubicBezTo>
                  <a:pt x="17673" y="13936"/>
                  <a:pt x="13936" y="17673"/>
                  <a:pt x="9327" y="17673"/>
                </a:cubicBezTo>
                <a:moveTo>
                  <a:pt x="21456" y="20762"/>
                </a:moveTo>
                <a:lnTo>
                  <a:pt x="16253" y="15559"/>
                </a:lnTo>
                <a:cubicBezTo>
                  <a:pt x="17741" y="13907"/>
                  <a:pt x="18655" y="11726"/>
                  <a:pt x="18655" y="9327"/>
                </a:cubicBezTo>
                <a:cubicBezTo>
                  <a:pt x="18655" y="4176"/>
                  <a:pt x="14479" y="0"/>
                  <a:pt x="9327" y="0"/>
                </a:cubicBezTo>
                <a:cubicBezTo>
                  <a:pt x="4176" y="0"/>
                  <a:pt x="0" y="4176"/>
                  <a:pt x="0" y="9327"/>
                </a:cubicBezTo>
                <a:cubicBezTo>
                  <a:pt x="0" y="14479"/>
                  <a:pt x="4176" y="18655"/>
                  <a:pt x="9327" y="18655"/>
                </a:cubicBezTo>
                <a:cubicBezTo>
                  <a:pt x="11726" y="18655"/>
                  <a:pt x="13907" y="17742"/>
                  <a:pt x="15559" y="16253"/>
                </a:cubicBezTo>
                <a:lnTo>
                  <a:pt x="20762" y="21456"/>
                </a:lnTo>
                <a:cubicBezTo>
                  <a:pt x="20851" y="21546"/>
                  <a:pt x="20973" y="21600"/>
                  <a:pt x="21109" y="21600"/>
                </a:cubicBezTo>
                <a:cubicBezTo>
                  <a:pt x="21380" y="21600"/>
                  <a:pt x="21600" y="21381"/>
                  <a:pt x="21600" y="21109"/>
                </a:cubicBezTo>
                <a:cubicBezTo>
                  <a:pt x="21600" y="20974"/>
                  <a:pt x="21545" y="20851"/>
                  <a:pt x="21456" y="20762"/>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29" name="Shape 2633">
            <a:extLst>
              <a:ext uri="{FF2B5EF4-FFF2-40B4-BE49-F238E27FC236}">
                <a16:creationId xmlns="" xmlns:a16="http://schemas.microsoft.com/office/drawing/2014/main" id="{8684875D-E3AF-4B33-B3D5-C5002C71A40C}"/>
              </a:ext>
            </a:extLst>
          </p:cNvPr>
          <p:cNvSpPr/>
          <p:nvPr/>
        </p:nvSpPr>
        <p:spPr>
          <a:xfrm>
            <a:off x="9538212" y="2336949"/>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30" name="Shape 2785">
            <a:extLst>
              <a:ext uri="{FF2B5EF4-FFF2-40B4-BE49-F238E27FC236}">
                <a16:creationId xmlns="" xmlns:a16="http://schemas.microsoft.com/office/drawing/2014/main" id="{937FCB3D-70A1-4BA1-B39B-F09CBE4D0111}"/>
              </a:ext>
            </a:extLst>
          </p:cNvPr>
          <p:cNvSpPr/>
          <p:nvPr/>
        </p:nvSpPr>
        <p:spPr>
          <a:xfrm>
            <a:off x="5988476" y="4409250"/>
            <a:ext cx="279328" cy="228541"/>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bg1">
                  <a:lumMod val="50000"/>
                </a:schemeClr>
              </a:solidFill>
              <a:latin typeface="Lato Regular" charset="0"/>
              <a:ea typeface="Lato Regular" charset="0"/>
              <a:cs typeface="Lato Regular" charset="0"/>
            </a:endParaRPr>
          </a:p>
        </p:txBody>
      </p:sp>
      <p:sp>
        <p:nvSpPr>
          <p:cNvPr id="31" name="Subtitle 2">
            <a:extLst>
              <a:ext uri="{FF2B5EF4-FFF2-40B4-BE49-F238E27FC236}">
                <a16:creationId xmlns="" xmlns:a16="http://schemas.microsoft.com/office/drawing/2014/main" id="{D9073B77-E6A8-49A5-8E17-15DE162A534D}"/>
              </a:ext>
            </a:extLst>
          </p:cNvPr>
          <p:cNvSpPr txBox="1">
            <a:spLocks/>
          </p:cNvSpPr>
          <p:nvPr/>
        </p:nvSpPr>
        <p:spPr>
          <a:xfrm>
            <a:off x="8019612" y="5297058"/>
            <a:ext cx="3372288" cy="58993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xmlns="" val="1976037410"/>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250" fill="hold"/>
                                        <p:tgtEl>
                                          <p:spTgt spid="5"/>
                                        </p:tgtEl>
                                        <p:attrNameLst>
                                          <p:attrName>ppt_x</p:attrName>
                                        </p:attrNameLst>
                                      </p:cBhvr>
                                      <p:tavLst>
                                        <p:tav tm="0">
                                          <p:val>
                                            <p:strVal val="#ppt_x"/>
                                          </p:val>
                                        </p:tav>
                                        <p:tav tm="100000">
                                          <p:val>
                                            <p:strVal val="#ppt_x"/>
                                          </p:val>
                                        </p:tav>
                                      </p:tavLst>
                                    </p:anim>
                                    <p:anim calcmode="lin" valueType="num">
                                      <p:cBhvr additive="base">
                                        <p:cTn id="13" dur="25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ppt_x"/>
                                          </p:val>
                                        </p:tav>
                                        <p:tav tm="100000">
                                          <p:val>
                                            <p:strVal val="#ppt_x"/>
                                          </p:val>
                                        </p:tav>
                                      </p:tavLst>
                                    </p:anim>
                                    <p:anim calcmode="lin" valueType="num">
                                      <p:cBhvr additive="base">
                                        <p:cTn id="23" dur="25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50" fill="hold"/>
                                        <p:tgtEl>
                                          <p:spTgt spid="9"/>
                                        </p:tgtEl>
                                        <p:attrNameLst>
                                          <p:attrName>ppt_x</p:attrName>
                                        </p:attrNameLst>
                                      </p:cBhvr>
                                      <p:tavLst>
                                        <p:tav tm="0">
                                          <p:val>
                                            <p:strVal val="#ppt_x"/>
                                          </p:val>
                                        </p:tav>
                                        <p:tav tm="100000">
                                          <p:val>
                                            <p:strVal val="#ppt_x"/>
                                          </p:val>
                                        </p:tav>
                                      </p:tavLst>
                                    </p:anim>
                                    <p:anim calcmode="lin" valueType="num">
                                      <p:cBhvr additive="base">
                                        <p:cTn id="28" dur="250" fill="hold"/>
                                        <p:tgtEl>
                                          <p:spTgt spid="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250" fill="hold"/>
                                        <p:tgtEl>
                                          <p:spTgt spid="10"/>
                                        </p:tgtEl>
                                        <p:attrNameLst>
                                          <p:attrName>ppt_x</p:attrName>
                                        </p:attrNameLst>
                                      </p:cBhvr>
                                      <p:tavLst>
                                        <p:tav tm="0">
                                          <p:val>
                                            <p:strVal val="#ppt_x"/>
                                          </p:val>
                                        </p:tav>
                                        <p:tav tm="100000">
                                          <p:val>
                                            <p:strVal val="#ppt_x"/>
                                          </p:val>
                                        </p:tav>
                                      </p:tavLst>
                                    </p:anim>
                                    <p:anim calcmode="lin" valueType="num">
                                      <p:cBhvr additive="base">
                                        <p:cTn id="33" dur="250" fill="hold"/>
                                        <p:tgtEl>
                                          <p:spTgt spid="10"/>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50" fill="hold"/>
                                        <p:tgtEl>
                                          <p:spTgt spid="11"/>
                                        </p:tgtEl>
                                        <p:attrNameLst>
                                          <p:attrName>ppt_x</p:attrName>
                                        </p:attrNameLst>
                                      </p:cBhvr>
                                      <p:tavLst>
                                        <p:tav tm="0">
                                          <p:val>
                                            <p:strVal val="#ppt_x"/>
                                          </p:val>
                                        </p:tav>
                                        <p:tav tm="100000">
                                          <p:val>
                                            <p:strVal val="#ppt_x"/>
                                          </p:val>
                                        </p:tav>
                                      </p:tavLst>
                                    </p:anim>
                                    <p:anim calcmode="lin" valueType="num">
                                      <p:cBhvr additive="base">
                                        <p:cTn id="38" dur="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50" fill="hold"/>
                                        <p:tgtEl>
                                          <p:spTgt spid="14"/>
                                        </p:tgtEl>
                                        <p:attrNameLst>
                                          <p:attrName>ppt_x</p:attrName>
                                        </p:attrNameLst>
                                      </p:cBhvr>
                                      <p:tavLst>
                                        <p:tav tm="0">
                                          <p:val>
                                            <p:strVal val="#ppt_x"/>
                                          </p:val>
                                        </p:tav>
                                        <p:tav tm="100000">
                                          <p:val>
                                            <p:strVal val="#ppt_x"/>
                                          </p:val>
                                        </p:tav>
                                      </p:tavLst>
                                    </p:anim>
                                    <p:anim calcmode="lin" valueType="num">
                                      <p:cBhvr additive="base">
                                        <p:cTn id="43" dur="250" fill="hold"/>
                                        <p:tgtEl>
                                          <p:spTgt spid="14"/>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50" fill="hold"/>
                                        <p:tgtEl>
                                          <p:spTgt spid="15"/>
                                        </p:tgtEl>
                                        <p:attrNameLst>
                                          <p:attrName>ppt_x</p:attrName>
                                        </p:attrNameLst>
                                      </p:cBhvr>
                                      <p:tavLst>
                                        <p:tav tm="0">
                                          <p:val>
                                            <p:strVal val="#ppt_x"/>
                                          </p:val>
                                        </p:tav>
                                        <p:tav tm="100000">
                                          <p:val>
                                            <p:strVal val="#ppt_x"/>
                                          </p:val>
                                        </p:tav>
                                      </p:tavLst>
                                    </p:anim>
                                    <p:anim calcmode="lin" valueType="num">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750"/>
                            </p:stCondLst>
                            <p:childTnLst>
                              <p:par>
                                <p:cTn id="55" presetID="2" presetClass="entr" presetSubtype="4"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50" fill="hold"/>
                                        <p:tgtEl>
                                          <p:spTgt spid="17"/>
                                        </p:tgtEl>
                                        <p:attrNameLst>
                                          <p:attrName>ppt_x</p:attrName>
                                        </p:attrNameLst>
                                      </p:cBhvr>
                                      <p:tavLst>
                                        <p:tav tm="0">
                                          <p:val>
                                            <p:strVal val="#ppt_x"/>
                                          </p:val>
                                        </p:tav>
                                        <p:tav tm="100000">
                                          <p:val>
                                            <p:strVal val="#ppt_x"/>
                                          </p:val>
                                        </p:tav>
                                      </p:tavLst>
                                    </p:anim>
                                    <p:anim calcmode="lin" valueType="num">
                                      <p:cBhvr additive="base">
                                        <p:cTn id="58" dur="250" fill="hold"/>
                                        <p:tgtEl>
                                          <p:spTgt spid="17"/>
                                        </p:tgtEl>
                                        <p:attrNameLst>
                                          <p:attrName>ppt_y</p:attrName>
                                        </p:attrNameLst>
                                      </p:cBhvr>
                                      <p:tavLst>
                                        <p:tav tm="0">
                                          <p:val>
                                            <p:strVal val="1+#ppt_h/2"/>
                                          </p:val>
                                        </p:tav>
                                        <p:tav tm="100000">
                                          <p:val>
                                            <p:strVal val="#ppt_y"/>
                                          </p:val>
                                        </p:tav>
                                      </p:tavLst>
                                    </p:anim>
                                  </p:childTnLst>
                                </p:cTn>
                              </p:par>
                            </p:childTnLst>
                          </p:cTn>
                        </p:par>
                        <p:par>
                          <p:cTn id="59" fill="hold">
                            <p:stCondLst>
                              <p:cond delay="3000"/>
                            </p:stCondLst>
                            <p:childTnLst>
                              <p:par>
                                <p:cTn id="60" presetID="2" presetClass="entr" presetSubtype="4"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50" fill="hold"/>
                                        <p:tgtEl>
                                          <p:spTgt spid="18"/>
                                        </p:tgtEl>
                                        <p:attrNameLst>
                                          <p:attrName>ppt_x</p:attrName>
                                        </p:attrNameLst>
                                      </p:cBhvr>
                                      <p:tavLst>
                                        <p:tav tm="0">
                                          <p:val>
                                            <p:strVal val="#ppt_x"/>
                                          </p:val>
                                        </p:tav>
                                        <p:tav tm="100000">
                                          <p:val>
                                            <p:strVal val="#ppt_x"/>
                                          </p:val>
                                        </p:tav>
                                      </p:tavLst>
                                    </p:anim>
                                    <p:anim calcmode="lin" valueType="num">
                                      <p:cBhvr additive="base">
                                        <p:cTn id="63" dur="25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250"/>
                            </p:stCondLst>
                            <p:childTnLst>
                              <p:par>
                                <p:cTn id="65" presetID="2" presetClass="entr" presetSubtype="4"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50" fill="hold"/>
                                        <p:tgtEl>
                                          <p:spTgt spid="19"/>
                                        </p:tgtEl>
                                        <p:attrNameLst>
                                          <p:attrName>ppt_x</p:attrName>
                                        </p:attrNameLst>
                                      </p:cBhvr>
                                      <p:tavLst>
                                        <p:tav tm="0">
                                          <p:val>
                                            <p:strVal val="#ppt_x"/>
                                          </p:val>
                                        </p:tav>
                                        <p:tav tm="100000">
                                          <p:val>
                                            <p:strVal val="#ppt_x"/>
                                          </p:val>
                                        </p:tav>
                                      </p:tavLst>
                                    </p:anim>
                                    <p:anim calcmode="lin" valueType="num">
                                      <p:cBhvr additive="base">
                                        <p:cTn id="68" dur="250" fill="hold"/>
                                        <p:tgtEl>
                                          <p:spTgt spid="19"/>
                                        </p:tgtEl>
                                        <p:attrNameLst>
                                          <p:attrName>ppt_y</p:attrName>
                                        </p:attrNameLst>
                                      </p:cBhvr>
                                      <p:tavLst>
                                        <p:tav tm="0">
                                          <p:val>
                                            <p:strVal val="1+#ppt_h/2"/>
                                          </p:val>
                                        </p:tav>
                                        <p:tav tm="100000">
                                          <p:val>
                                            <p:strVal val="#ppt_y"/>
                                          </p:val>
                                        </p:tav>
                                      </p:tavLst>
                                    </p:anim>
                                  </p:childTnLst>
                                </p:cTn>
                              </p:par>
                            </p:childTnLst>
                          </p:cTn>
                        </p:par>
                        <p:par>
                          <p:cTn id="69" fill="hold">
                            <p:stCondLst>
                              <p:cond delay="3500"/>
                            </p:stCondLst>
                            <p:childTnLst>
                              <p:par>
                                <p:cTn id="70" presetID="2" presetClass="entr" presetSubtype="4"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250" fill="hold"/>
                                        <p:tgtEl>
                                          <p:spTgt spid="20"/>
                                        </p:tgtEl>
                                        <p:attrNameLst>
                                          <p:attrName>ppt_x</p:attrName>
                                        </p:attrNameLst>
                                      </p:cBhvr>
                                      <p:tavLst>
                                        <p:tav tm="0">
                                          <p:val>
                                            <p:strVal val="#ppt_x"/>
                                          </p:val>
                                        </p:tav>
                                        <p:tav tm="100000">
                                          <p:val>
                                            <p:strVal val="#ppt_x"/>
                                          </p:val>
                                        </p:tav>
                                      </p:tavLst>
                                    </p:anim>
                                    <p:anim calcmode="lin" valueType="num">
                                      <p:cBhvr additive="base">
                                        <p:cTn id="73" dur="250" fill="hold"/>
                                        <p:tgtEl>
                                          <p:spTgt spid="20"/>
                                        </p:tgtEl>
                                        <p:attrNameLst>
                                          <p:attrName>ppt_y</p:attrName>
                                        </p:attrNameLst>
                                      </p:cBhvr>
                                      <p:tavLst>
                                        <p:tav tm="0">
                                          <p:val>
                                            <p:strVal val="1+#ppt_h/2"/>
                                          </p:val>
                                        </p:tav>
                                        <p:tav tm="100000">
                                          <p:val>
                                            <p:strVal val="#ppt_y"/>
                                          </p:val>
                                        </p:tav>
                                      </p:tavLst>
                                    </p:anim>
                                  </p:childTnLst>
                                </p:cTn>
                              </p:par>
                            </p:childTnLst>
                          </p:cTn>
                        </p:par>
                        <p:par>
                          <p:cTn id="74" fill="hold">
                            <p:stCondLst>
                              <p:cond delay="3750"/>
                            </p:stCondLst>
                            <p:childTnLst>
                              <p:par>
                                <p:cTn id="75" presetID="2" presetClass="entr" presetSubtype="4"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50" fill="hold"/>
                                        <p:tgtEl>
                                          <p:spTgt spid="21"/>
                                        </p:tgtEl>
                                        <p:attrNameLst>
                                          <p:attrName>ppt_x</p:attrName>
                                        </p:attrNameLst>
                                      </p:cBhvr>
                                      <p:tavLst>
                                        <p:tav tm="0">
                                          <p:val>
                                            <p:strVal val="#ppt_x"/>
                                          </p:val>
                                        </p:tav>
                                        <p:tav tm="100000">
                                          <p:val>
                                            <p:strVal val="#ppt_x"/>
                                          </p:val>
                                        </p:tav>
                                      </p:tavLst>
                                    </p:anim>
                                    <p:anim calcmode="lin" valueType="num">
                                      <p:cBhvr additive="base">
                                        <p:cTn id="78" dur="250" fill="hold"/>
                                        <p:tgtEl>
                                          <p:spTgt spid="21"/>
                                        </p:tgtEl>
                                        <p:attrNameLst>
                                          <p:attrName>ppt_y</p:attrName>
                                        </p:attrNameLst>
                                      </p:cBhvr>
                                      <p:tavLst>
                                        <p:tav tm="0">
                                          <p:val>
                                            <p:strVal val="1+#ppt_h/2"/>
                                          </p:val>
                                        </p:tav>
                                        <p:tav tm="100000">
                                          <p:val>
                                            <p:strVal val="#ppt_y"/>
                                          </p:val>
                                        </p:tav>
                                      </p:tavLst>
                                    </p:anim>
                                  </p:childTnLst>
                                </p:cTn>
                              </p:par>
                            </p:childTnLst>
                          </p:cTn>
                        </p:par>
                        <p:par>
                          <p:cTn id="79" fill="hold">
                            <p:stCondLst>
                              <p:cond delay="4000"/>
                            </p:stCondLst>
                            <p:childTnLst>
                              <p:par>
                                <p:cTn id="80" presetID="2" presetClass="entr" presetSubtype="4"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50" fill="hold"/>
                                        <p:tgtEl>
                                          <p:spTgt spid="22"/>
                                        </p:tgtEl>
                                        <p:attrNameLst>
                                          <p:attrName>ppt_x</p:attrName>
                                        </p:attrNameLst>
                                      </p:cBhvr>
                                      <p:tavLst>
                                        <p:tav tm="0">
                                          <p:val>
                                            <p:strVal val="#ppt_x"/>
                                          </p:val>
                                        </p:tav>
                                        <p:tav tm="100000">
                                          <p:val>
                                            <p:strVal val="#ppt_x"/>
                                          </p:val>
                                        </p:tav>
                                      </p:tavLst>
                                    </p:anim>
                                    <p:anim calcmode="lin" valueType="num">
                                      <p:cBhvr additive="base">
                                        <p:cTn id="83" dur="25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4250"/>
                            </p:stCondLst>
                            <p:childTnLst>
                              <p:par>
                                <p:cTn id="85" presetID="2" presetClass="entr" presetSubtype="4"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250" fill="hold"/>
                                        <p:tgtEl>
                                          <p:spTgt spid="23"/>
                                        </p:tgtEl>
                                        <p:attrNameLst>
                                          <p:attrName>ppt_x</p:attrName>
                                        </p:attrNameLst>
                                      </p:cBhvr>
                                      <p:tavLst>
                                        <p:tav tm="0">
                                          <p:val>
                                            <p:strVal val="#ppt_x"/>
                                          </p:val>
                                        </p:tav>
                                        <p:tav tm="100000">
                                          <p:val>
                                            <p:strVal val="#ppt_x"/>
                                          </p:val>
                                        </p:tav>
                                      </p:tavLst>
                                    </p:anim>
                                    <p:anim calcmode="lin" valueType="num">
                                      <p:cBhvr additive="base">
                                        <p:cTn id="88" dur="250" fill="hold"/>
                                        <p:tgtEl>
                                          <p:spTgt spid="23"/>
                                        </p:tgtEl>
                                        <p:attrNameLst>
                                          <p:attrName>ppt_y</p:attrName>
                                        </p:attrNameLst>
                                      </p:cBhvr>
                                      <p:tavLst>
                                        <p:tav tm="0">
                                          <p:val>
                                            <p:strVal val="1+#ppt_h/2"/>
                                          </p:val>
                                        </p:tav>
                                        <p:tav tm="100000">
                                          <p:val>
                                            <p:strVal val="#ppt_y"/>
                                          </p:val>
                                        </p:tav>
                                      </p:tavLst>
                                    </p:anim>
                                  </p:childTnLst>
                                </p:cTn>
                              </p:par>
                            </p:childTnLst>
                          </p:cTn>
                        </p:par>
                        <p:par>
                          <p:cTn id="89" fill="hold">
                            <p:stCondLst>
                              <p:cond delay="4500"/>
                            </p:stCondLst>
                            <p:childTnLst>
                              <p:par>
                                <p:cTn id="90" presetID="2" presetClass="entr" presetSubtype="4" fill="hold" grpId="0" nodeType="afterEffect">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cBhvr additive="base">
                                        <p:cTn id="92" dur="250" fill="hold"/>
                                        <p:tgtEl>
                                          <p:spTgt spid="24"/>
                                        </p:tgtEl>
                                        <p:attrNameLst>
                                          <p:attrName>ppt_x</p:attrName>
                                        </p:attrNameLst>
                                      </p:cBhvr>
                                      <p:tavLst>
                                        <p:tav tm="0">
                                          <p:val>
                                            <p:strVal val="#ppt_x"/>
                                          </p:val>
                                        </p:tav>
                                        <p:tav tm="100000">
                                          <p:val>
                                            <p:strVal val="#ppt_x"/>
                                          </p:val>
                                        </p:tav>
                                      </p:tavLst>
                                    </p:anim>
                                    <p:anim calcmode="lin" valueType="num">
                                      <p:cBhvr additive="base">
                                        <p:cTn id="93" dur="250" fill="hold"/>
                                        <p:tgtEl>
                                          <p:spTgt spid="24"/>
                                        </p:tgtEl>
                                        <p:attrNameLst>
                                          <p:attrName>ppt_y</p:attrName>
                                        </p:attrNameLst>
                                      </p:cBhvr>
                                      <p:tavLst>
                                        <p:tav tm="0">
                                          <p:val>
                                            <p:strVal val="1+#ppt_h/2"/>
                                          </p:val>
                                        </p:tav>
                                        <p:tav tm="100000">
                                          <p:val>
                                            <p:strVal val="#ppt_y"/>
                                          </p:val>
                                        </p:tav>
                                      </p:tavLst>
                                    </p:anim>
                                  </p:childTnLst>
                                </p:cTn>
                              </p:par>
                            </p:childTnLst>
                          </p:cTn>
                        </p:par>
                        <p:par>
                          <p:cTn id="94" fill="hold">
                            <p:stCondLst>
                              <p:cond delay="4750"/>
                            </p:stCondLst>
                            <p:childTnLst>
                              <p:par>
                                <p:cTn id="95" presetID="2" presetClass="entr" presetSubtype="4"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50" fill="hold"/>
                                        <p:tgtEl>
                                          <p:spTgt spid="25"/>
                                        </p:tgtEl>
                                        <p:attrNameLst>
                                          <p:attrName>ppt_x</p:attrName>
                                        </p:attrNameLst>
                                      </p:cBhvr>
                                      <p:tavLst>
                                        <p:tav tm="0">
                                          <p:val>
                                            <p:strVal val="#ppt_x"/>
                                          </p:val>
                                        </p:tav>
                                        <p:tav tm="100000">
                                          <p:val>
                                            <p:strVal val="#ppt_x"/>
                                          </p:val>
                                        </p:tav>
                                      </p:tavLst>
                                    </p:anim>
                                    <p:anim calcmode="lin" valueType="num">
                                      <p:cBhvr additive="base">
                                        <p:cTn id="98" dur="250" fill="hold"/>
                                        <p:tgtEl>
                                          <p:spTgt spid="25"/>
                                        </p:tgtEl>
                                        <p:attrNameLst>
                                          <p:attrName>ppt_y</p:attrName>
                                        </p:attrNameLst>
                                      </p:cBhvr>
                                      <p:tavLst>
                                        <p:tav tm="0">
                                          <p:val>
                                            <p:strVal val="1+#ppt_h/2"/>
                                          </p:val>
                                        </p:tav>
                                        <p:tav tm="100000">
                                          <p:val>
                                            <p:strVal val="#ppt_y"/>
                                          </p:val>
                                        </p:tav>
                                      </p:tavLst>
                                    </p:anim>
                                  </p:childTnLst>
                                </p:cTn>
                              </p:par>
                            </p:childTnLst>
                          </p:cTn>
                        </p:par>
                        <p:par>
                          <p:cTn id="99" fill="hold">
                            <p:stCondLst>
                              <p:cond delay="5000"/>
                            </p:stCondLst>
                            <p:childTnLst>
                              <p:par>
                                <p:cTn id="100" presetID="2" presetClass="entr" presetSubtype="4"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50" fill="hold"/>
                                        <p:tgtEl>
                                          <p:spTgt spid="26"/>
                                        </p:tgtEl>
                                        <p:attrNameLst>
                                          <p:attrName>ppt_x</p:attrName>
                                        </p:attrNameLst>
                                      </p:cBhvr>
                                      <p:tavLst>
                                        <p:tav tm="0">
                                          <p:val>
                                            <p:strVal val="#ppt_x"/>
                                          </p:val>
                                        </p:tav>
                                        <p:tav tm="100000">
                                          <p:val>
                                            <p:strVal val="#ppt_x"/>
                                          </p:val>
                                        </p:tav>
                                      </p:tavLst>
                                    </p:anim>
                                    <p:anim calcmode="lin" valueType="num">
                                      <p:cBhvr additive="base">
                                        <p:cTn id="103" dur="250" fill="hold"/>
                                        <p:tgtEl>
                                          <p:spTgt spid="26"/>
                                        </p:tgtEl>
                                        <p:attrNameLst>
                                          <p:attrName>ppt_y</p:attrName>
                                        </p:attrNameLst>
                                      </p:cBhvr>
                                      <p:tavLst>
                                        <p:tav tm="0">
                                          <p:val>
                                            <p:strVal val="1+#ppt_h/2"/>
                                          </p:val>
                                        </p:tav>
                                        <p:tav tm="100000">
                                          <p:val>
                                            <p:strVal val="#ppt_y"/>
                                          </p:val>
                                        </p:tav>
                                      </p:tavLst>
                                    </p:anim>
                                  </p:childTnLst>
                                </p:cTn>
                              </p:par>
                            </p:childTnLst>
                          </p:cTn>
                        </p:par>
                        <p:par>
                          <p:cTn id="104" fill="hold">
                            <p:stCondLst>
                              <p:cond delay="5250"/>
                            </p:stCondLst>
                            <p:childTnLst>
                              <p:par>
                                <p:cTn id="105" presetID="2" presetClass="entr" presetSubtype="4"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250" fill="hold"/>
                                        <p:tgtEl>
                                          <p:spTgt spid="27"/>
                                        </p:tgtEl>
                                        <p:attrNameLst>
                                          <p:attrName>ppt_x</p:attrName>
                                        </p:attrNameLst>
                                      </p:cBhvr>
                                      <p:tavLst>
                                        <p:tav tm="0">
                                          <p:val>
                                            <p:strVal val="#ppt_x"/>
                                          </p:val>
                                        </p:tav>
                                        <p:tav tm="100000">
                                          <p:val>
                                            <p:strVal val="#ppt_x"/>
                                          </p:val>
                                        </p:tav>
                                      </p:tavLst>
                                    </p:anim>
                                    <p:anim calcmode="lin" valueType="num">
                                      <p:cBhvr additive="base">
                                        <p:cTn id="108" dur="250" fill="hold"/>
                                        <p:tgtEl>
                                          <p:spTgt spid="27"/>
                                        </p:tgtEl>
                                        <p:attrNameLst>
                                          <p:attrName>ppt_y</p:attrName>
                                        </p:attrNameLst>
                                      </p:cBhvr>
                                      <p:tavLst>
                                        <p:tav tm="0">
                                          <p:val>
                                            <p:strVal val="1+#ppt_h/2"/>
                                          </p:val>
                                        </p:tav>
                                        <p:tav tm="100000">
                                          <p:val>
                                            <p:strVal val="#ppt_y"/>
                                          </p:val>
                                        </p:tav>
                                      </p:tavLst>
                                    </p:anim>
                                  </p:childTnLst>
                                </p:cTn>
                              </p:par>
                            </p:childTnLst>
                          </p:cTn>
                        </p:par>
                        <p:par>
                          <p:cTn id="109" fill="hold">
                            <p:stCondLst>
                              <p:cond delay="5500"/>
                            </p:stCondLst>
                            <p:childTnLst>
                              <p:par>
                                <p:cTn id="110" presetID="2" presetClass="entr" presetSubtype="4" fill="hold" grpId="0" nodeType="afterEffect">
                                  <p:stCondLst>
                                    <p:cond delay="0"/>
                                  </p:stCondLst>
                                  <p:childTnLst>
                                    <p:set>
                                      <p:cBhvr>
                                        <p:cTn id="111" dur="1" fill="hold">
                                          <p:stCondLst>
                                            <p:cond delay="0"/>
                                          </p:stCondLst>
                                        </p:cTn>
                                        <p:tgtEl>
                                          <p:spTgt spid="28"/>
                                        </p:tgtEl>
                                        <p:attrNameLst>
                                          <p:attrName>style.visibility</p:attrName>
                                        </p:attrNameLst>
                                      </p:cBhvr>
                                      <p:to>
                                        <p:strVal val="visible"/>
                                      </p:to>
                                    </p:set>
                                    <p:anim calcmode="lin" valueType="num">
                                      <p:cBhvr additive="base">
                                        <p:cTn id="112" dur="250" fill="hold"/>
                                        <p:tgtEl>
                                          <p:spTgt spid="28"/>
                                        </p:tgtEl>
                                        <p:attrNameLst>
                                          <p:attrName>ppt_x</p:attrName>
                                        </p:attrNameLst>
                                      </p:cBhvr>
                                      <p:tavLst>
                                        <p:tav tm="0">
                                          <p:val>
                                            <p:strVal val="#ppt_x"/>
                                          </p:val>
                                        </p:tav>
                                        <p:tav tm="100000">
                                          <p:val>
                                            <p:strVal val="#ppt_x"/>
                                          </p:val>
                                        </p:tav>
                                      </p:tavLst>
                                    </p:anim>
                                    <p:anim calcmode="lin" valueType="num">
                                      <p:cBhvr additive="base">
                                        <p:cTn id="113" dur="250" fill="hold"/>
                                        <p:tgtEl>
                                          <p:spTgt spid="28"/>
                                        </p:tgtEl>
                                        <p:attrNameLst>
                                          <p:attrName>ppt_y</p:attrName>
                                        </p:attrNameLst>
                                      </p:cBhvr>
                                      <p:tavLst>
                                        <p:tav tm="0">
                                          <p:val>
                                            <p:strVal val="1+#ppt_h/2"/>
                                          </p:val>
                                        </p:tav>
                                        <p:tav tm="100000">
                                          <p:val>
                                            <p:strVal val="#ppt_y"/>
                                          </p:val>
                                        </p:tav>
                                      </p:tavLst>
                                    </p:anim>
                                  </p:childTnLst>
                                </p:cTn>
                              </p:par>
                            </p:childTnLst>
                          </p:cTn>
                        </p:par>
                        <p:par>
                          <p:cTn id="114" fill="hold">
                            <p:stCondLst>
                              <p:cond delay="5750"/>
                            </p:stCondLst>
                            <p:childTnLst>
                              <p:par>
                                <p:cTn id="115" presetID="2" presetClass="entr" presetSubtype="4" fill="hold" grpId="0" nodeType="after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50" fill="hold"/>
                                        <p:tgtEl>
                                          <p:spTgt spid="29"/>
                                        </p:tgtEl>
                                        <p:attrNameLst>
                                          <p:attrName>ppt_x</p:attrName>
                                        </p:attrNameLst>
                                      </p:cBhvr>
                                      <p:tavLst>
                                        <p:tav tm="0">
                                          <p:val>
                                            <p:strVal val="#ppt_x"/>
                                          </p:val>
                                        </p:tav>
                                        <p:tav tm="100000">
                                          <p:val>
                                            <p:strVal val="#ppt_x"/>
                                          </p:val>
                                        </p:tav>
                                      </p:tavLst>
                                    </p:anim>
                                    <p:anim calcmode="lin" valueType="num">
                                      <p:cBhvr additive="base">
                                        <p:cTn id="118" dur="250" fill="hold"/>
                                        <p:tgtEl>
                                          <p:spTgt spid="29"/>
                                        </p:tgtEl>
                                        <p:attrNameLst>
                                          <p:attrName>ppt_y</p:attrName>
                                        </p:attrNameLst>
                                      </p:cBhvr>
                                      <p:tavLst>
                                        <p:tav tm="0">
                                          <p:val>
                                            <p:strVal val="1+#ppt_h/2"/>
                                          </p:val>
                                        </p:tav>
                                        <p:tav tm="100000">
                                          <p:val>
                                            <p:strVal val="#ppt_y"/>
                                          </p:val>
                                        </p:tav>
                                      </p:tavLst>
                                    </p:anim>
                                  </p:childTnLst>
                                </p:cTn>
                              </p:par>
                            </p:childTnLst>
                          </p:cTn>
                        </p:par>
                        <p:par>
                          <p:cTn id="119" fill="hold">
                            <p:stCondLst>
                              <p:cond delay="6000"/>
                            </p:stCondLst>
                            <p:childTnLst>
                              <p:par>
                                <p:cTn id="120" presetID="2" presetClass="entr" presetSubtype="4" fill="hold" grpId="0" nodeType="afterEffect">
                                  <p:stCondLst>
                                    <p:cond delay="0"/>
                                  </p:stCondLst>
                                  <p:childTnLst>
                                    <p:set>
                                      <p:cBhvr>
                                        <p:cTn id="121" dur="1" fill="hold">
                                          <p:stCondLst>
                                            <p:cond delay="0"/>
                                          </p:stCondLst>
                                        </p:cTn>
                                        <p:tgtEl>
                                          <p:spTgt spid="30"/>
                                        </p:tgtEl>
                                        <p:attrNameLst>
                                          <p:attrName>style.visibility</p:attrName>
                                        </p:attrNameLst>
                                      </p:cBhvr>
                                      <p:to>
                                        <p:strVal val="visible"/>
                                      </p:to>
                                    </p:set>
                                    <p:anim calcmode="lin" valueType="num">
                                      <p:cBhvr additive="base">
                                        <p:cTn id="122" dur="250" fill="hold"/>
                                        <p:tgtEl>
                                          <p:spTgt spid="30"/>
                                        </p:tgtEl>
                                        <p:attrNameLst>
                                          <p:attrName>ppt_x</p:attrName>
                                        </p:attrNameLst>
                                      </p:cBhvr>
                                      <p:tavLst>
                                        <p:tav tm="0">
                                          <p:val>
                                            <p:strVal val="#ppt_x"/>
                                          </p:val>
                                        </p:tav>
                                        <p:tav tm="100000">
                                          <p:val>
                                            <p:strVal val="#ppt_x"/>
                                          </p:val>
                                        </p:tav>
                                      </p:tavLst>
                                    </p:anim>
                                    <p:anim calcmode="lin" valueType="num">
                                      <p:cBhvr additive="base">
                                        <p:cTn id="123" dur="250" fill="hold"/>
                                        <p:tgtEl>
                                          <p:spTgt spid="30"/>
                                        </p:tgtEl>
                                        <p:attrNameLst>
                                          <p:attrName>ppt_y</p:attrName>
                                        </p:attrNameLst>
                                      </p:cBhvr>
                                      <p:tavLst>
                                        <p:tav tm="0">
                                          <p:val>
                                            <p:strVal val="1+#ppt_h/2"/>
                                          </p:val>
                                        </p:tav>
                                        <p:tav tm="100000">
                                          <p:val>
                                            <p:strVal val="#ppt_y"/>
                                          </p:val>
                                        </p:tav>
                                      </p:tavLst>
                                    </p:anim>
                                  </p:childTnLst>
                                </p:cTn>
                              </p:par>
                            </p:childTnLst>
                          </p:cTn>
                        </p:par>
                        <p:par>
                          <p:cTn id="124" fill="hold">
                            <p:stCondLst>
                              <p:cond delay="6250"/>
                            </p:stCondLst>
                            <p:childTnLst>
                              <p:par>
                                <p:cTn id="125" presetID="2" presetClass="entr" presetSubtype="4" fill="hold" grpId="0" nodeType="afterEffect">
                                  <p:stCondLst>
                                    <p:cond delay="0"/>
                                  </p:stCondLst>
                                  <p:childTnLst>
                                    <p:set>
                                      <p:cBhvr>
                                        <p:cTn id="126" dur="1" fill="hold">
                                          <p:stCondLst>
                                            <p:cond delay="0"/>
                                          </p:stCondLst>
                                        </p:cTn>
                                        <p:tgtEl>
                                          <p:spTgt spid="31"/>
                                        </p:tgtEl>
                                        <p:attrNameLst>
                                          <p:attrName>style.visibility</p:attrName>
                                        </p:attrNameLst>
                                      </p:cBhvr>
                                      <p:to>
                                        <p:strVal val="visible"/>
                                      </p:to>
                                    </p:set>
                                    <p:anim calcmode="lin" valueType="num">
                                      <p:cBhvr additive="base">
                                        <p:cTn id="127" dur="250" fill="hold"/>
                                        <p:tgtEl>
                                          <p:spTgt spid="31"/>
                                        </p:tgtEl>
                                        <p:attrNameLst>
                                          <p:attrName>ppt_x</p:attrName>
                                        </p:attrNameLst>
                                      </p:cBhvr>
                                      <p:tavLst>
                                        <p:tav tm="0">
                                          <p:val>
                                            <p:strVal val="#ppt_x"/>
                                          </p:val>
                                        </p:tav>
                                        <p:tav tm="100000">
                                          <p:val>
                                            <p:strVal val="#ppt_x"/>
                                          </p:val>
                                        </p:tav>
                                      </p:tavLst>
                                    </p:anim>
                                    <p:anim calcmode="lin" valueType="num">
                                      <p:cBhvr additive="base">
                                        <p:cTn id="128"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P spid="14" grpId="0"/>
      <p:bldP spid="15" grpId="0"/>
      <p:bldP spid="16" grpId="0"/>
      <p:bldP spid="17" grpId="0"/>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工作完成情况</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Oval 15">
            <a:extLst>
              <a:ext uri="{FF2B5EF4-FFF2-40B4-BE49-F238E27FC236}">
                <a16:creationId xmlns="" xmlns:a16="http://schemas.microsoft.com/office/drawing/2014/main" id="{2427A2FA-1BD0-4F87-9D75-C95459421461}"/>
              </a:ext>
            </a:extLst>
          </p:cNvPr>
          <p:cNvSpPr>
            <a:spLocks noChangeArrowheads="1"/>
          </p:cNvSpPr>
          <p:nvPr/>
        </p:nvSpPr>
        <p:spPr bwMode="auto">
          <a:xfrm>
            <a:off x="1575269" y="2226675"/>
            <a:ext cx="466832" cy="466976"/>
          </a:xfrm>
          <a:prstGeom prst="ellipse">
            <a:avLst/>
          </a:prstGeom>
          <a:solidFill>
            <a:srgbClr val="375F39"/>
          </a:solidFill>
          <a:ln>
            <a:noFill/>
          </a:ln>
        </p:spPr>
        <p:txBody>
          <a:bodyPr/>
          <a:lstStyle/>
          <a:p>
            <a:endParaRPr lang="zh-CN" altLang="en-US" sz="4000">
              <a:solidFill>
                <a:schemeClr val="bg1">
                  <a:lumMod val="50000"/>
                </a:schemeClr>
              </a:solidFill>
            </a:endParaRPr>
          </a:p>
        </p:txBody>
      </p:sp>
      <p:sp>
        <p:nvSpPr>
          <p:cNvPr id="6" name="Oval 16">
            <a:extLst>
              <a:ext uri="{FF2B5EF4-FFF2-40B4-BE49-F238E27FC236}">
                <a16:creationId xmlns="" xmlns:a16="http://schemas.microsoft.com/office/drawing/2014/main" id="{A5586179-A14F-4B88-8EE5-3EE68FC63405}"/>
              </a:ext>
            </a:extLst>
          </p:cNvPr>
          <p:cNvSpPr>
            <a:spLocks noChangeArrowheads="1"/>
          </p:cNvSpPr>
          <p:nvPr/>
        </p:nvSpPr>
        <p:spPr bwMode="auto">
          <a:xfrm>
            <a:off x="1575269" y="3265927"/>
            <a:ext cx="466832" cy="466976"/>
          </a:xfrm>
          <a:prstGeom prst="ellipse">
            <a:avLst/>
          </a:prstGeom>
          <a:solidFill>
            <a:srgbClr val="375F39"/>
          </a:solidFill>
          <a:ln>
            <a:noFill/>
          </a:ln>
        </p:spPr>
        <p:txBody>
          <a:bodyPr/>
          <a:lstStyle/>
          <a:p>
            <a:endParaRPr lang="zh-CN" altLang="en-US" sz="4000">
              <a:solidFill>
                <a:schemeClr val="bg1">
                  <a:lumMod val="50000"/>
                </a:schemeClr>
              </a:solidFill>
            </a:endParaRPr>
          </a:p>
        </p:txBody>
      </p:sp>
      <p:sp>
        <p:nvSpPr>
          <p:cNvPr id="7" name="Oval 17">
            <a:extLst>
              <a:ext uri="{FF2B5EF4-FFF2-40B4-BE49-F238E27FC236}">
                <a16:creationId xmlns="" xmlns:a16="http://schemas.microsoft.com/office/drawing/2014/main" id="{716B4858-25C9-4558-B923-CEBD80275111}"/>
              </a:ext>
            </a:extLst>
          </p:cNvPr>
          <p:cNvSpPr>
            <a:spLocks noChangeArrowheads="1"/>
          </p:cNvSpPr>
          <p:nvPr/>
        </p:nvSpPr>
        <p:spPr bwMode="auto">
          <a:xfrm>
            <a:off x="1575269" y="4309755"/>
            <a:ext cx="466832" cy="462398"/>
          </a:xfrm>
          <a:prstGeom prst="ellipse">
            <a:avLst/>
          </a:prstGeom>
          <a:solidFill>
            <a:srgbClr val="375F39"/>
          </a:solidFill>
          <a:ln>
            <a:noFill/>
          </a:ln>
        </p:spPr>
        <p:txBody>
          <a:bodyPr/>
          <a:lstStyle/>
          <a:p>
            <a:endParaRPr lang="zh-CN" altLang="en-US" sz="4000">
              <a:solidFill>
                <a:schemeClr val="bg1">
                  <a:lumMod val="50000"/>
                </a:schemeClr>
              </a:solidFill>
            </a:endParaRPr>
          </a:p>
        </p:txBody>
      </p:sp>
      <p:sp>
        <p:nvSpPr>
          <p:cNvPr id="9" name="Oval 18">
            <a:extLst>
              <a:ext uri="{FF2B5EF4-FFF2-40B4-BE49-F238E27FC236}">
                <a16:creationId xmlns="" xmlns:a16="http://schemas.microsoft.com/office/drawing/2014/main" id="{8906478B-6D39-4EC5-8880-880C57582F84}"/>
              </a:ext>
            </a:extLst>
          </p:cNvPr>
          <p:cNvSpPr>
            <a:spLocks noChangeArrowheads="1"/>
          </p:cNvSpPr>
          <p:nvPr/>
        </p:nvSpPr>
        <p:spPr bwMode="auto">
          <a:xfrm>
            <a:off x="1575269" y="5337559"/>
            <a:ext cx="466832" cy="466976"/>
          </a:xfrm>
          <a:prstGeom prst="ellipse">
            <a:avLst/>
          </a:prstGeom>
          <a:solidFill>
            <a:srgbClr val="375F39"/>
          </a:solidFill>
          <a:ln>
            <a:noFill/>
          </a:ln>
        </p:spPr>
        <p:txBody>
          <a:bodyPr/>
          <a:lstStyle/>
          <a:p>
            <a:endParaRPr lang="zh-CN" altLang="en-US" sz="4000">
              <a:solidFill>
                <a:schemeClr val="bg1">
                  <a:lumMod val="50000"/>
                </a:schemeClr>
              </a:solidFill>
            </a:endParaRPr>
          </a:p>
        </p:txBody>
      </p:sp>
      <p:grpSp>
        <p:nvGrpSpPr>
          <p:cNvPr id="10" name="Group 25">
            <a:extLst>
              <a:ext uri="{FF2B5EF4-FFF2-40B4-BE49-F238E27FC236}">
                <a16:creationId xmlns="" xmlns:a16="http://schemas.microsoft.com/office/drawing/2014/main" id="{89E6ED05-0094-4D8A-8E76-91B9906A7F81}"/>
              </a:ext>
            </a:extLst>
          </p:cNvPr>
          <p:cNvGrpSpPr/>
          <p:nvPr/>
        </p:nvGrpSpPr>
        <p:grpSpPr bwMode="auto">
          <a:xfrm>
            <a:off x="1737747" y="5468038"/>
            <a:ext cx="141880" cy="210597"/>
            <a:chOff x="0" y="0"/>
            <a:chExt cx="85" cy="127"/>
          </a:xfrm>
        </p:grpSpPr>
        <p:sp>
          <p:nvSpPr>
            <p:cNvPr id="11" name="Freeform 26">
              <a:extLst>
                <a:ext uri="{FF2B5EF4-FFF2-40B4-BE49-F238E27FC236}">
                  <a16:creationId xmlns="" xmlns:a16="http://schemas.microsoft.com/office/drawing/2014/main" id="{EF1F2998-40F2-4433-9D76-BB16A4F08AD7}"/>
                </a:ext>
              </a:extLst>
            </p:cNvPr>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sp>
          <p:nvSpPr>
            <p:cNvPr id="14" name="Freeform 27">
              <a:extLst>
                <a:ext uri="{FF2B5EF4-FFF2-40B4-BE49-F238E27FC236}">
                  <a16:creationId xmlns="" xmlns:a16="http://schemas.microsoft.com/office/drawing/2014/main" id="{89306299-A7ED-4E65-A8CF-F6E62186D32F}"/>
                </a:ext>
              </a:extLst>
            </p:cNvPr>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grpSp>
      <p:grpSp>
        <p:nvGrpSpPr>
          <p:cNvPr id="15" name="Group 28">
            <a:extLst>
              <a:ext uri="{FF2B5EF4-FFF2-40B4-BE49-F238E27FC236}">
                <a16:creationId xmlns="" xmlns:a16="http://schemas.microsoft.com/office/drawing/2014/main" id="{10607F02-95D0-4D84-9791-0CD01762265F}"/>
              </a:ext>
            </a:extLst>
          </p:cNvPr>
          <p:cNvGrpSpPr/>
          <p:nvPr/>
        </p:nvGrpSpPr>
        <p:grpSpPr bwMode="auto">
          <a:xfrm>
            <a:off x="1698842" y="4440234"/>
            <a:ext cx="219686" cy="178549"/>
            <a:chOff x="0" y="0"/>
            <a:chExt cx="132" cy="109"/>
          </a:xfrm>
        </p:grpSpPr>
        <p:sp>
          <p:nvSpPr>
            <p:cNvPr id="16" name="Freeform 29">
              <a:extLst>
                <a:ext uri="{FF2B5EF4-FFF2-40B4-BE49-F238E27FC236}">
                  <a16:creationId xmlns="" xmlns:a16="http://schemas.microsoft.com/office/drawing/2014/main" id="{911A1757-327D-456D-8D8C-1E0830D4E9BD}"/>
                </a:ext>
              </a:extLst>
            </p:cNvPr>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sp>
          <p:nvSpPr>
            <p:cNvPr id="17" name="Freeform 30">
              <a:extLst>
                <a:ext uri="{FF2B5EF4-FFF2-40B4-BE49-F238E27FC236}">
                  <a16:creationId xmlns="" xmlns:a16="http://schemas.microsoft.com/office/drawing/2014/main" id="{9096A00F-ABC2-4E6A-8229-53602AF45BFF}"/>
                </a:ext>
              </a:extLst>
            </p:cNvPr>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grpSp>
      <p:sp>
        <p:nvSpPr>
          <p:cNvPr id="18" name="Freeform 31">
            <a:extLst>
              <a:ext uri="{FF2B5EF4-FFF2-40B4-BE49-F238E27FC236}">
                <a16:creationId xmlns="" xmlns:a16="http://schemas.microsoft.com/office/drawing/2014/main" id="{C49B7BA2-32F3-406C-8076-9FB33E246C38}"/>
              </a:ext>
            </a:extLst>
          </p:cNvPr>
          <p:cNvSpPr>
            <a:spLocks noEditPoints="1"/>
          </p:cNvSpPr>
          <p:nvPr/>
        </p:nvSpPr>
        <p:spPr bwMode="auto">
          <a:xfrm>
            <a:off x="1701133" y="3423872"/>
            <a:ext cx="215109" cy="183128"/>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grpSp>
        <p:nvGrpSpPr>
          <p:cNvPr id="19" name="Group 32">
            <a:extLst>
              <a:ext uri="{FF2B5EF4-FFF2-40B4-BE49-F238E27FC236}">
                <a16:creationId xmlns="" xmlns:a16="http://schemas.microsoft.com/office/drawing/2014/main" id="{E59F6043-436F-4849-B642-01F2062EB2F2}"/>
              </a:ext>
            </a:extLst>
          </p:cNvPr>
          <p:cNvGrpSpPr/>
          <p:nvPr/>
        </p:nvGrpSpPr>
        <p:grpSpPr bwMode="auto">
          <a:xfrm>
            <a:off x="1714861" y="2386913"/>
            <a:ext cx="192225" cy="155658"/>
            <a:chOff x="0" y="0"/>
            <a:chExt cx="116" cy="94"/>
          </a:xfrm>
        </p:grpSpPr>
        <p:sp>
          <p:nvSpPr>
            <p:cNvPr id="20" name="Freeform 33">
              <a:extLst>
                <a:ext uri="{FF2B5EF4-FFF2-40B4-BE49-F238E27FC236}">
                  <a16:creationId xmlns="" xmlns:a16="http://schemas.microsoft.com/office/drawing/2014/main" id="{2644B537-51C0-49B0-8B27-E52C1209903E}"/>
                </a:ext>
              </a:extLst>
            </p:cNvPr>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sp>
          <p:nvSpPr>
            <p:cNvPr id="21" name="Freeform 34">
              <a:extLst>
                <a:ext uri="{FF2B5EF4-FFF2-40B4-BE49-F238E27FC236}">
                  <a16:creationId xmlns="" xmlns:a16="http://schemas.microsoft.com/office/drawing/2014/main" id="{9A54CC4A-E7B1-4C0D-B092-4D24492B3444}"/>
                </a:ext>
              </a:extLst>
            </p:cNvPr>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4000">
                <a:solidFill>
                  <a:schemeClr val="bg1">
                    <a:lumMod val="50000"/>
                  </a:schemeClr>
                </a:solidFill>
              </a:endParaRPr>
            </a:p>
          </p:txBody>
        </p:sp>
      </p:grpSp>
      <p:sp>
        <p:nvSpPr>
          <p:cNvPr id="22" name="Rectangle 43">
            <a:extLst>
              <a:ext uri="{FF2B5EF4-FFF2-40B4-BE49-F238E27FC236}">
                <a16:creationId xmlns="" xmlns:a16="http://schemas.microsoft.com/office/drawing/2014/main" id="{C06B7335-D3D7-41B2-97D2-07B7FC84F453}"/>
              </a:ext>
            </a:extLst>
          </p:cNvPr>
          <p:cNvSpPr>
            <a:spLocks noChangeArrowheads="1"/>
          </p:cNvSpPr>
          <p:nvPr/>
        </p:nvSpPr>
        <p:spPr bwMode="auto">
          <a:xfrm>
            <a:off x="2318997" y="2135111"/>
            <a:ext cx="291083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Rectangle 44">
            <a:extLst>
              <a:ext uri="{FF2B5EF4-FFF2-40B4-BE49-F238E27FC236}">
                <a16:creationId xmlns="" xmlns:a16="http://schemas.microsoft.com/office/drawing/2014/main" id="{6A01B412-CB32-4204-9991-D00A557008A1}"/>
              </a:ext>
            </a:extLst>
          </p:cNvPr>
          <p:cNvSpPr>
            <a:spLocks noChangeArrowheads="1"/>
          </p:cNvSpPr>
          <p:nvPr/>
        </p:nvSpPr>
        <p:spPr bwMode="auto">
          <a:xfrm>
            <a:off x="2318997" y="3169784"/>
            <a:ext cx="291083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4" name="Rectangle 45">
            <a:extLst>
              <a:ext uri="{FF2B5EF4-FFF2-40B4-BE49-F238E27FC236}">
                <a16:creationId xmlns="" xmlns:a16="http://schemas.microsoft.com/office/drawing/2014/main" id="{1A75A02C-8A74-4308-A935-64C21D7BEC06}"/>
              </a:ext>
            </a:extLst>
          </p:cNvPr>
          <p:cNvSpPr>
            <a:spLocks noChangeArrowheads="1"/>
          </p:cNvSpPr>
          <p:nvPr/>
        </p:nvSpPr>
        <p:spPr bwMode="auto">
          <a:xfrm>
            <a:off x="2318997" y="4222768"/>
            <a:ext cx="291083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Rectangle 46">
            <a:extLst>
              <a:ext uri="{FF2B5EF4-FFF2-40B4-BE49-F238E27FC236}">
                <a16:creationId xmlns="" xmlns:a16="http://schemas.microsoft.com/office/drawing/2014/main" id="{0F2B1F50-CC5B-439C-A9D3-74EA2E5BE238}"/>
              </a:ext>
            </a:extLst>
          </p:cNvPr>
          <p:cNvSpPr>
            <a:spLocks noChangeArrowheads="1"/>
          </p:cNvSpPr>
          <p:nvPr/>
        </p:nvSpPr>
        <p:spPr bwMode="auto">
          <a:xfrm>
            <a:off x="2318997" y="5239128"/>
            <a:ext cx="2910833" cy="8617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aphicFrame>
        <p:nvGraphicFramePr>
          <p:cNvPr id="26" name="Chart 7">
            <a:extLst>
              <a:ext uri="{FF2B5EF4-FFF2-40B4-BE49-F238E27FC236}">
                <a16:creationId xmlns="" xmlns:a16="http://schemas.microsoft.com/office/drawing/2014/main" id="{6632D294-5B6A-45DE-A66A-89D89385B30D}"/>
              </a:ext>
            </a:extLst>
          </p:cNvPr>
          <p:cNvGraphicFramePr/>
          <p:nvPr>
            <p:extLst>
              <p:ext uri="{D42A27DB-BD31-4B8C-83A1-F6EECF244321}">
                <p14:modId xmlns:p14="http://schemas.microsoft.com/office/powerpoint/2010/main" xmlns="" val="3980784062"/>
              </p:ext>
            </p:extLst>
          </p:nvPr>
        </p:nvGraphicFramePr>
        <p:xfrm>
          <a:off x="5506726" y="2193167"/>
          <a:ext cx="5438837" cy="386097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357031870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1+#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6"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工作完成情况</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BBA3D877-407D-4B17-8A3F-C84361AB84BF}"/>
              </a:ext>
            </a:extLst>
          </p:cNvPr>
          <p:cNvGrpSpPr/>
          <p:nvPr/>
        </p:nvGrpSpPr>
        <p:grpSpPr>
          <a:xfrm flipH="1">
            <a:off x="2088346" y="2193605"/>
            <a:ext cx="8173254" cy="3813046"/>
            <a:chOff x="1423027" y="1840177"/>
            <a:chExt cx="9750637" cy="4548938"/>
          </a:xfrm>
        </p:grpSpPr>
        <p:sp>
          <p:nvSpPr>
            <p:cNvPr id="6" name="矩形 21">
              <a:extLst>
                <a:ext uri="{FF2B5EF4-FFF2-40B4-BE49-F238E27FC236}">
                  <a16:creationId xmlns="" xmlns:a16="http://schemas.microsoft.com/office/drawing/2014/main" id="{2302086A-CFE5-4E57-A7E6-9A34D83CBEC0}"/>
                </a:ext>
              </a:extLst>
            </p:cNvPr>
            <p:cNvSpPr/>
            <p:nvPr/>
          </p:nvSpPr>
          <p:spPr>
            <a:xfrm>
              <a:off x="3762939" y="2035990"/>
              <a:ext cx="7410725" cy="1250809"/>
            </a:xfrm>
            <a:custGeom>
              <a:avLst/>
              <a:gdLst/>
              <a:ahLst/>
              <a:cxnLst/>
              <a:rect l="l" t="t" r="r" b="b"/>
              <a:pathLst>
                <a:path w="7085181" h="1244248">
                  <a:moveTo>
                    <a:pt x="333395" y="0"/>
                  </a:moveTo>
                  <a:lnTo>
                    <a:pt x="7085181" y="0"/>
                  </a:lnTo>
                  <a:lnTo>
                    <a:pt x="6751786" y="1244248"/>
                  </a:lnTo>
                  <a:lnTo>
                    <a:pt x="0" y="1244248"/>
                  </a:lnTo>
                  <a:close/>
                </a:path>
              </a:pathLst>
            </a:custGeom>
            <a:solidFill>
              <a:srgbClr val="B2B2B2">
                <a:lumMod val="60000"/>
                <a:lumOff val="40000"/>
              </a:srgbClr>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7" name="矩形 3">
              <a:extLst>
                <a:ext uri="{FF2B5EF4-FFF2-40B4-BE49-F238E27FC236}">
                  <a16:creationId xmlns="" xmlns:a16="http://schemas.microsoft.com/office/drawing/2014/main" id="{DAD30449-2F75-4592-ACF5-566E20233E52}"/>
                </a:ext>
              </a:extLst>
            </p:cNvPr>
            <p:cNvSpPr/>
            <p:nvPr/>
          </p:nvSpPr>
          <p:spPr>
            <a:xfrm>
              <a:off x="1423027" y="1840177"/>
              <a:ext cx="2782369" cy="1664916"/>
            </a:xfrm>
            <a:custGeom>
              <a:avLst/>
              <a:gdLst/>
              <a:ahLst/>
              <a:cxnLst/>
              <a:rect l="l" t="t" r="r" b="b"/>
              <a:pathLst>
                <a:path w="2660146" h="1656184">
                  <a:moveTo>
                    <a:pt x="443774" y="0"/>
                  </a:moveTo>
                  <a:lnTo>
                    <a:pt x="2660146" y="0"/>
                  </a:lnTo>
                  <a:lnTo>
                    <a:pt x="2216373" y="1656184"/>
                  </a:lnTo>
                  <a:lnTo>
                    <a:pt x="0" y="1656184"/>
                  </a:lnTo>
                  <a:close/>
                </a:path>
              </a:pathLst>
            </a:custGeom>
            <a:solidFill>
              <a:srgbClr val="375F39"/>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9" name="矩形 21">
              <a:extLst>
                <a:ext uri="{FF2B5EF4-FFF2-40B4-BE49-F238E27FC236}">
                  <a16:creationId xmlns="" xmlns:a16="http://schemas.microsoft.com/office/drawing/2014/main" id="{D3556BE1-22A5-402A-A12D-6B7BDB00D21F}"/>
                </a:ext>
              </a:extLst>
            </p:cNvPr>
            <p:cNvSpPr/>
            <p:nvPr/>
          </p:nvSpPr>
          <p:spPr>
            <a:xfrm>
              <a:off x="1423027" y="3497719"/>
              <a:ext cx="7410725" cy="1250809"/>
            </a:xfrm>
            <a:custGeom>
              <a:avLst/>
              <a:gdLst/>
              <a:ahLst/>
              <a:cxnLst/>
              <a:rect l="l" t="t" r="r" b="b"/>
              <a:pathLst>
                <a:path w="7085181" h="1244248">
                  <a:moveTo>
                    <a:pt x="333395" y="0"/>
                  </a:moveTo>
                  <a:lnTo>
                    <a:pt x="7085181" y="0"/>
                  </a:lnTo>
                  <a:lnTo>
                    <a:pt x="6751786" y="1244248"/>
                  </a:lnTo>
                  <a:lnTo>
                    <a:pt x="0" y="1244248"/>
                  </a:lnTo>
                  <a:close/>
                </a:path>
              </a:pathLst>
            </a:custGeom>
            <a:solidFill>
              <a:srgbClr val="B2B2B2">
                <a:lumMod val="60000"/>
                <a:lumOff val="40000"/>
              </a:srgbClr>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10" name="矩形 3">
              <a:extLst>
                <a:ext uri="{FF2B5EF4-FFF2-40B4-BE49-F238E27FC236}">
                  <a16:creationId xmlns="" xmlns:a16="http://schemas.microsoft.com/office/drawing/2014/main" id="{CF74AD6B-1CF1-40C0-9D07-811FBF0CB64A}"/>
                </a:ext>
              </a:extLst>
            </p:cNvPr>
            <p:cNvSpPr/>
            <p:nvPr/>
          </p:nvSpPr>
          <p:spPr>
            <a:xfrm>
              <a:off x="8329728" y="3200317"/>
              <a:ext cx="2782369" cy="1719695"/>
            </a:xfrm>
            <a:custGeom>
              <a:avLst/>
              <a:gdLst/>
              <a:ahLst/>
              <a:cxnLst/>
              <a:rect l="l" t="t" r="r" b="b"/>
              <a:pathLst>
                <a:path w="2660146" h="1656184">
                  <a:moveTo>
                    <a:pt x="443774" y="0"/>
                  </a:moveTo>
                  <a:lnTo>
                    <a:pt x="2660146" y="0"/>
                  </a:lnTo>
                  <a:lnTo>
                    <a:pt x="2216373" y="1656184"/>
                  </a:lnTo>
                  <a:lnTo>
                    <a:pt x="0" y="1656184"/>
                  </a:lnTo>
                  <a:close/>
                </a:path>
              </a:pathLst>
            </a:custGeom>
            <a:solidFill>
              <a:srgbClr val="375F39"/>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11" name="矩形 21">
              <a:extLst>
                <a:ext uri="{FF2B5EF4-FFF2-40B4-BE49-F238E27FC236}">
                  <a16:creationId xmlns="" xmlns:a16="http://schemas.microsoft.com/office/drawing/2014/main" id="{7B2BA2AE-0110-4867-8729-A8D13F6A4813}"/>
                </a:ext>
              </a:extLst>
            </p:cNvPr>
            <p:cNvSpPr/>
            <p:nvPr/>
          </p:nvSpPr>
          <p:spPr>
            <a:xfrm>
              <a:off x="3762939" y="4920012"/>
              <a:ext cx="7410725" cy="1250809"/>
            </a:xfrm>
            <a:custGeom>
              <a:avLst/>
              <a:gdLst/>
              <a:ahLst/>
              <a:cxnLst/>
              <a:rect l="l" t="t" r="r" b="b"/>
              <a:pathLst>
                <a:path w="7085181" h="1244248">
                  <a:moveTo>
                    <a:pt x="333395" y="0"/>
                  </a:moveTo>
                  <a:lnTo>
                    <a:pt x="7085181" y="0"/>
                  </a:lnTo>
                  <a:lnTo>
                    <a:pt x="6751786" y="1244248"/>
                  </a:lnTo>
                  <a:lnTo>
                    <a:pt x="0" y="1244248"/>
                  </a:lnTo>
                  <a:close/>
                </a:path>
              </a:pathLst>
            </a:custGeom>
            <a:solidFill>
              <a:srgbClr val="B2B2B2">
                <a:lumMod val="60000"/>
                <a:lumOff val="40000"/>
              </a:srgbClr>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14" name="矩形 3">
              <a:extLst>
                <a:ext uri="{FF2B5EF4-FFF2-40B4-BE49-F238E27FC236}">
                  <a16:creationId xmlns="" xmlns:a16="http://schemas.microsoft.com/office/drawing/2014/main" id="{67468FB3-927A-4AF8-981D-B2444EBAD160}"/>
                </a:ext>
              </a:extLst>
            </p:cNvPr>
            <p:cNvSpPr/>
            <p:nvPr/>
          </p:nvSpPr>
          <p:spPr>
            <a:xfrm>
              <a:off x="1423027" y="4724199"/>
              <a:ext cx="2782369" cy="1664916"/>
            </a:xfrm>
            <a:custGeom>
              <a:avLst/>
              <a:gdLst/>
              <a:ahLst/>
              <a:cxnLst/>
              <a:rect l="l" t="t" r="r" b="b"/>
              <a:pathLst>
                <a:path w="2660146" h="1656184">
                  <a:moveTo>
                    <a:pt x="443774" y="0"/>
                  </a:moveTo>
                  <a:lnTo>
                    <a:pt x="2660146" y="0"/>
                  </a:lnTo>
                  <a:lnTo>
                    <a:pt x="2216373" y="1656184"/>
                  </a:lnTo>
                  <a:lnTo>
                    <a:pt x="0" y="1656184"/>
                  </a:lnTo>
                  <a:close/>
                </a:path>
              </a:pathLst>
            </a:custGeom>
            <a:solidFill>
              <a:srgbClr val="375F39"/>
            </a:solidFill>
            <a:ln w="25400" cap="flat" cmpd="sng" algn="ctr">
              <a:noFill/>
              <a:prstDash val="solid"/>
            </a:ln>
            <a:effectLst/>
          </p:spPr>
          <p:txBody>
            <a:bodyPr lIns="121890" tIns="60945" rIns="121890" bIns="60945" rtlCol="0" anchor="ctr"/>
            <a:lstStyle/>
            <a:p>
              <a:pPr defTabSz="1218895" fontAlgn="auto">
                <a:spcBef>
                  <a:spcPts val="0"/>
                </a:spcBef>
                <a:spcAft>
                  <a:spcPts val="0"/>
                </a:spcAft>
                <a:defRPr/>
              </a:pPr>
              <a:endParaRPr lang="zh-CN" altLang="en-US" sz="2400" b="0" kern="0">
                <a:solidFill>
                  <a:sysClr val="window" lastClr="FFFFFF"/>
                </a:solidFill>
                <a:latin typeface="Calibri"/>
                <a:ea typeface="宋体"/>
              </a:endParaRPr>
            </a:p>
          </p:txBody>
        </p:sp>
        <p:sp>
          <p:nvSpPr>
            <p:cNvPr id="15" name="TextBox 10">
              <a:extLst>
                <a:ext uri="{FF2B5EF4-FFF2-40B4-BE49-F238E27FC236}">
                  <a16:creationId xmlns="" xmlns:a16="http://schemas.microsoft.com/office/drawing/2014/main" id="{A261BB01-1630-4946-A484-7A2E13970730}"/>
                </a:ext>
              </a:extLst>
            </p:cNvPr>
            <p:cNvSpPr txBox="1"/>
            <p:nvPr/>
          </p:nvSpPr>
          <p:spPr>
            <a:xfrm>
              <a:off x="2169889" y="2240961"/>
              <a:ext cx="1365574" cy="677078"/>
            </a:xfrm>
            <a:prstGeom prst="rect">
              <a:avLst/>
            </a:prstGeom>
            <a:noFill/>
          </p:spPr>
          <p:txBody>
            <a:bodyPr wrap="square" lIns="121890" tIns="60945" rIns="121890" bIns="60945" rtlCol="0">
              <a:spAutoFit/>
            </a:bodyPr>
            <a:lstStyle/>
            <a:p>
              <a:pPr fontAlgn="auto">
                <a:spcBef>
                  <a:spcPts val="0"/>
                </a:spcBef>
                <a:spcAft>
                  <a:spcPts val="0"/>
                </a:spcAft>
                <a:defRPr/>
              </a:pPr>
              <a:r>
                <a:rPr lang="zh-CN" altLang="en-US" kern="0" dirty="0">
                  <a:solidFill>
                    <a:sysClr val="window" lastClr="FFFFFF"/>
                  </a:solidFill>
                  <a:latin typeface="微软雅黑" pitchFamily="34" charset="-122"/>
                  <a:ea typeface="微软雅黑" pitchFamily="34" charset="-122"/>
                </a:rPr>
                <a:t>添加文字内容</a:t>
              </a:r>
            </a:p>
          </p:txBody>
        </p:sp>
        <p:sp>
          <p:nvSpPr>
            <p:cNvPr id="16" name="TextBox 11">
              <a:extLst>
                <a:ext uri="{FF2B5EF4-FFF2-40B4-BE49-F238E27FC236}">
                  <a16:creationId xmlns="" xmlns:a16="http://schemas.microsoft.com/office/drawing/2014/main" id="{F528D581-3E99-4F6D-B5FF-BC71BFC1831E}"/>
                </a:ext>
              </a:extLst>
            </p:cNvPr>
            <p:cNvSpPr txBox="1"/>
            <p:nvPr/>
          </p:nvSpPr>
          <p:spPr>
            <a:xfrm>
              <a:off x="9076590" y="3700578"/>
              <a:ext cx="1365574" cy="677078"/>
            </a:xfrm>
            <a:prstGeom prst="rect">
              <a:avLst/>
            </a:prstGeom>
            <a:noFill/>
          </p:spPr>
          <p:txBody>
            <a:bodyPr wrap="square" lIns="121890" tIns="60945" rIns="121890" bIns="60945" rtlCol="0">
              <a:spAutoFit/>
            </a:bodyPr>
            <a:lstStyle/>
            <a:p>
              <a:pPr fontAlgn="auto">
                <a:spcBef>
                  <a:spcPts val="0"/>
                </a:spcBef>
                <a:spcAft>
                  <a:spcPts val="0"/>
                </a:spcAft>
                <a:defRPr/>
              </a:pPr>
              <a:r>
                <a:rPr lang="zh-CN" altLang="en-US" kern="0" dirty="0">
                  <a:solidFill>
                    <a:sysClr val="window" lastClr="FFFFFF"/>
                  </a:solidFill>
                  <a:latin typeface="微软雅黑" pitchFamily="34" charset="-122"/>
                  <a:ea typeface="微软雅黑" pitchFamily="34" charset="-122"/>
                </a:rPr>
                <a:t>添加文字内容</a:t>
              </a:r>
            </a:p>
          </p:txBody>
        </p:sp>
        <p:sp>
          <p:nvSpPr>
            <p:cNvPr id="17" name="TextBox 12">
              <a:extLst>
                <a:ext uri="{FF2B5EF4-FFF2-40B4-BE49-F238E27FC236}">
                  <a16:creationId xmlns="" xmlns:a16="http://schemas.microsoft.com/office/drawing/2014/main" id="{CEAE25B1-E57A-40D7-9F6F-8938778A8DBF}"/>
                </a:ext>
              </a:extLst>
            </p:cNvPr>
            <p:cNvSpPr txBox="1"/>
            <p:nvPr/>
          </p:nvSpPr>
          <p:spPr>
            <a:xfrm>
              <a:off x="2169889" y="5122868"/>
              <a:ext cx="1365574" cy="807749"/>
            </a:xfrm>
            <a:prstGeom prst="rect">
              <a:avLst/>
            </a:prstGeom>
            <a:noFill/>
          </p:spPr>
          <p:txBody>
            <a:bodyPr wrap="square" lIns="121890" tIns="60945" rIns="121890" bIns="60945" rtlCol="0">
              <a:spAutoFit/>
            </a:bodyPr>
            <a:lstStyle/>
            <a:p>
              <a:pPr lvl="0">
                <a:defRPr/>
              </a:pPr>
              <a:r>
                <a:rPr lang="zh-CN" altLang="en-US" kern="0" dirty="0">
                  <a:solidFill>
                    <a:sysClr val="window" lastClr="FFFFFF"/>
                  </a:solidFill>
                  <a:latin typeface="微软雅黑" pitchFamily="34" charset="-122"/>
                  <a:ea typeface="微软雅黑" pitchFamily="34" charset="-122"/>
                </a:rPr>
                <a:t>添加文字内容</a:t>
              </a:r>
            </a:p>
          </p:txBody>
        </p:sp>
        <p:sp>
          <p:nvSpPr>
            <p:cNvPr id="18" name="TextBox 13">
              <a:extLst>
                <a:ext uri="{FF2B5EF4-FFF2-40B4-BE49-F238E27FC236}">
                  <a16:creationId xmlns="" xmlns:a16="http://schemas.microsoft.com/office/drawing/2014/main" id="{13A672CA-8E86-4C1E-9BE6-0AD3E4E2F64D}"/>
                </a:ext>
              </a:extLst>
            </p:cNvPr>
            <p:cNvSpPr txBox="1"/>
            <p:nvPr/>
          </p:nvSpPr>
          <p:spPr>
            <a:xfrm>
              <a:off x="4886032" y="2179192"/>
              <a:ext cx="5280220" cy="890603"/>
            </a:xfrm>
            <a:prstGeom prst="rect">
              <a:avLst/>
            </a:prstGeom>
            <a:noFill/>
          </p:spPr>
          <p:txBody>
            <a:bodyPr wrap="square" lIns="0" tIns="0" rIns="0" bIns="0" rtlCol="0">
              <a:spAutoFit/>
            </a:bodyPr>
            <a:lstStyle/>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详写内容</a:t>
              </a:r>
              <a:r>
                <a:rPr lang="en-US" altLang="zh-CN" sz="1300" b="0" kern="0" dirty="0">
                  <a:solidFill>
                    <a:schemeClr val="bg1">
                      <a:lumMod val="50000"/>
                    </a:schemeClr>
                  </a:solidFill>
                  <a:latin typeface="微软雅黑" pitchFamily="34" charset="-122"/>
                  <a:ea typeface="微软雅黑" pitchFamily="34" charset="-122"/>
                </a:rPr>
                <a:t>……</a:t>
              </a:r>
            </a:p>
            <a:p>
              <a:pPr defTabSz="1218895" fontAlgn="auto">
                <a:spcBef>
                  <a:spcPts val="0"/>
                </a:spcBef>
                <a:spcAft>
                  <a:spcPts val="0"/>
                </a:spcAft>
                <a:defRPr/>
              </a:pPr>
              <a:endParaRPr lang="en-US" altLang="zh-CN" sz="1300" b="0" kern="0" dirty="0">
                <a:solidFill>
                  <a:schemeClr val="bg1">
                    <a:lumMod val="50000"/>
                  </a:schemeClr>
                </a:solidFill>
                <a:latin typeface="微软雅黑" pitchFamily="34" charset="-122"/>
                <a:ea typeface="微软雅黑" pitchFamily="34" charset="-122"/>
              </a:endParaRPr>
            </a:p>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b="0" kern="0" dirty="0">
                <a:solidFill>
                  <a:schemeClr val="bg1">
                    <a:lumMod val="50000"/>
                  </a:schemeClr>
                </a:solidFill>
                <a:latin typeface="微软雅黑" pitchFamily="34" charset="-122"/>
                <a:ea typeface="微软雅黑" pitchFamily="34" charset="-122"/>
              </a:endParaRPr>
            </a:p>
          </p:txBody>
        </p:sp>
        <p:sp>
          <p:nvSpPr>
            <p:cNvPr id="19" name="TextBox 14">
              <a:extLst>
                <a:ext uri="{FF2B5EF4-FFF2-40B4-BE49-F238E27FC236}">
                  <a16:creationId xmlns="" xmlns:a16="http://schemas.microsoft.com/office/drawing/2014/main" id="{BF7FA94B-7057-445F-B1F9-F4463516D853}"/>
                </a:ext>
              </a:extLst>
            </p:cNvPr>
            <p:cNvSpPr txBox="1"/>
            <p:nvPr/>
          </p:nvSpPr>
          <p:spPr>
            <a:xfrm>
              <a:off x="2696435" y="3640919"/>
              <a:ext cx="5280220" cy="890603"/>
            </a:xfrm>
            <a:prstGeom prst="rect">
              <a:avLst/>
            </a:prstGeom>
            <a:noFill/>
          </p:spPr>
          <p:txBody>
            <a:bodyPr wrap="square" lIns="0" tIns="0" rIns="0" bIns="0" rtlCol="0">
              <a:spAutoFit/>
            </a:bodyPr>
            <a:lstStyle/>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详写内容</a:t>
              </a:r>
              <a:r>
                <a:rPr lang="en-US" altLang="zh-CN" sz="1300" b="0" kern="0" dirty="0">
                  <a:solidFill>
                    <a:schemeClr val="bg1">
                      <a:lumMod val="50000"/>
                    </a:schemeClr>
                  </a:solidFill>
                  <a:latin typeface="微软雅黑" pitchFamily="34" charset="-122"/>
                  <a:ea typeface="微软雅黑" pitchFamily="34" charset="-122"/>
                </a:rPr>
                <a:t>……</a:t>
              </a:r>
            </a:p>
            <a:p>
              <a:pPr defTabSz="1218895" fontAlgn="auto">
                <a:spcBef>
                  <a:spcPts val="0"/>
                </a:spcBef>
                <a:spcAft>
                  <a:spcPts val="0"/>
                </a:spcAft>
                <a:defRPr/>
              </a:pPr>
              <a:endParaRPr lang="en-US" altLang="zh-CN" sz="1300" b="0" kern="0" dirty="0">
                <a:solidFill>
                  <a:schemeClr val="bg1">
                    <a:lumMod val="50000"/>
                  </a:schemeClr>
                </a:solidFill>
                <a:latin typeface="微软雅黑" pitchFamily="34" charset="-122"/>
                <a:ea typeface="微软雅黑" pitchFamily="34" charset="-122"/>
              </a:endParaRPr>
            </a:p>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b="0" kern="0" dirty="0">
                <a:solidFill>
                  <a:schemeClr val="bg1">
                    <a:lumMod val="50000"/>
                  </a:schemeClr>
                </a:solidFill>
                <a:latin typeface="微软雅黑" pitchFamily="34" charset="-122"/>
                <a:ea typeface="微软雅黑" pitchFamily="34" charset="-122"/>
              </a:endParaRPr>
            </a:p>
          </p:txBody>
        </p:sp>
        <p:sp>
          <p:nvSpPr>
            <p:cNvPr id="20" name="TextBox 15">
              <a:extLst>
                <a:ext uri="{FF2B5EF4-FFF2-40B4-BE49-F238E27FC236}">
                  <a16:creationId xmlns="" xmlns:a16="http://schemas.microsoft.com/office/drawing/2014/main" id="{BC3E4256-CC3B-4A80-AC9D-D75A1C79CEF3}"/>
                </a:ext>
              </a:extLst>
            </p:cNvPr>
            <p:cNvSpPr txBox="1"/>
            <p:nvPr/>
          </p:nvSpPr>
          <p:spPr>
            <a:xfrm>
              <a:off x="4999991" y="5063213"/>
              <a:ext cx="5280220" cy="890603"/>
            </a:xfrm>
            <a:prstGeom prst="rect">
              <a:avLst/>
            </a:prstGeom>
            <a:noFill/>
          </p:spPr>
          <p:txBody>
            <a:bodyPr wrap="square" lIns="0" tIns="0" rIns="0" bIns="0" rtlCol="0">
              <a:spAutoFit/>
            </a:bodyPr>
            <a:lstStyle/>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详写内容</a:t>
              </a:r>
              <a:r>
                <a:rPr lang="en-US" altLang="zh-CN" sz="1300" b="0" kern="0" dirty="0">
                  <a:solidFill>
                    <a:schemeClr val="bg1">
                      <a:lumMod val="50000"/>
                    </a:schemeClr>
                  </a:solidFill>
                  <a:latin typeface="微软雅黑" pitchFamily="34" charset="-122"/>
                  <a:ea typeface="微软雅黑" pitchFamily="34" charset="-122"/>
                </a:rPr>
                <a:t>……</a:t>
              </a:r>
            </a:p>
            <a:p>
              <a:pPr defTabSz="1218895" fontAlgn="auto">
                <a:spcBef>
                  <a:spcPts val="0"/>
                </a:spcBef>
                <a:spcAft>
                  <a:spcPts val="0"/>
                </a:spcAft>
                <a:defRPr/>
              </a:pPr>
              <a:endParaRPr lang="en-US" altLang="zh-CN" sz="1300" b="0" kern="0" dirty="0">
                <a:solidFill>
                  <a:schemeClr val="bg1">
                    <a:lumMod val="50000"/>
                  </a:schemeClr>
                </a:solidFill>
                <a:latin typeface="微软雅黑" pitchFamily="34" charset="-122"/>
                <a:ea typeface="微软雅黑" pitchFamily="34" charset="-122"/>
              </a:endParaRPr>
            </a:p>
            <a:p>
              <a:pPr defTabSz="1218895" fontAlgn="auto">
                <a:spcBef>
                  <a:spcPts val="0"/>
                </a:spcBef>
                <a:spcAft>
                  <a:spcPts val="0"/>
                </a:spcAft>
                <a:defRPr/>
              </a:pPr>
              <a:r>
                <a:rPr lang="zh-CN" altLang="en-US" sz="1300" b="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b="0" kern="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449419164"/>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171FE9C-0998-4FA0-9AA7-2B5C5FCB42A9}"/>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2" name="矩形 11">
            <a:extLst>
              <a:ext uri="{FF2B5EF4-FFF2-40B4-BE49-F238E27FC236}">
                <a16:creationId xmlns="" xmlns:a16="http://schemas.microsoft.com/office/drawing/2014/main" id="{E252D379-2B5C-4DC0-93C5-F70D02FC0490}"/>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MH_Others_1">
            <a:extLst>
              <a:ext uri="{FF2B5EF4-FFF2-40B4-BE49-F238E27FC236}">
                <a16:creationId xmlns="" xmlns:a16="http://schemas.microsoft.com/office/drawing/2014/main" id="{C0F1F3F7-1555-41A4-9383-C63F1535A2B7}"/>
              </a:ext>
            </a:extLst>
          </p:cNvPr>
          <p:cNvSpPr txBox="1"/>
          <p:nvPr>
            <p:custDataLst>
              <p:tags r:id="rId1"/>
            </p:custDataLst>
          </p:nvPr>
        </p:nvSpPr>
        <p:spPr>
          <a:xfrm>
            <a:off x="3490378" y="1477063"/>
            <a:ext cx="830997" cy="3222676"/>
          </a:xfrm>
          <a:prstGeom prst="rect">
            <a:avLst/>
          </a:prstGeom>
          <a:noFill/>
        </p:spPr>
        <p:txBody>
          <a:bodyPr vert="eaVert" wrap="square" lIns="0" tIns="0" rIns="0" bIns="0" anchor="ctr">
            <a:spAutoFit/>
          </a:bodyPr>
          <a:lstStyle/>
          <a:p>
            <a:pPr algn="ctr" eaLnBrk="1" hangingPunct="1">
              <a:defRPr/>
            </a:pPr>
            <a:r>
              <a:rPr lang="zh-CN" altLang="en-US" sz="54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第三章</a:t>
            </a:r>
          </a:p>
        </p:txBody>
      </p:sp>
      <p:sp>
        <p:nvSpPr>
          <p:cNvPr id="14" name="MH_Others_2">
            <a:extLst>
              <a:ext uri="{FF2B5EF4-FFF2-40B4-BE49-F238E27FC236}">
                <a16:creationId xmlns="" xmlns:a16="http://schemas.microsoft.com/office/drawing/2014/main" id="{362BD5CF-7AA3-4A05-AC0C-948E96CAD111}"/>
              </a:ext>
            </a:extLst>
          </p:cNvPr>
          <p:cNvSpPr txBox="1"/>
          <p:nvPr>
            <p:custDataLst>
              <p:tags r:id="rId2"/>
            </p:custDataLst>
          </p:nvPr>
        </p:nvSpPr>
        <p:spPr>
          <a:xfrm rot="5400000">
            <a:off x="3429951" y="3228417"/>
            <a:ext cx="2151063" cy="338554"/>
          </a:xfrm>
          <a:prstGeom prst="rect">
            <a:avLst/>
          </a:prstGeom>
          <a:noFill/>
        </p:spPr>
        <p:txBody>
          <a:bodyPr lIns="0" tIns="0" rIns="0" bIns="0">
            <a:spAutoFit/>
          </a:bodyPr>
          <a:lstStyle/>
          <a:p>
            <a:pPr algn="ctr" eaLnBrk="1" hangingPunct="1">
              <a:defRPr/>
            </a:pPr>
            <a:r>
              <a:rPr lang="en-US" altLang="zh-CN"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CONTENTS</a:t>
            </a:r>
            <a:endParaRPr lang="zh-CN" altLang="en-US"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endParaRPr>
          </a:p>
        </p:txBody>
      </p:sp>
      <p:pic>
        <p:nvPicPr>
          <p:cNvPr id="15" name="图片 14">
            <a:extLst>
              <a:ext uri="{FF2B5EF4-FFF2-40B4-BE49-F238E27FC236}">
                <a16:creationId xmlns="" xmlns:a16="http://schemas.microsoft.com/office/drawing/2014/main" id="{E4C86017-E9B2-4309-86C1-3D5435224336}"/>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901780" y="2897957"/>
            <a:ext cx="720107" cy="855311"/>
          </a:xfrm>
          <a:prstGeom prst="rect">
            <a:avLst/>
          </a:prstGeom>
        </p:spPr>
      </p:pic>
      <p:sp>
        <p:nvSpPr>
          <p:cNvPr id="16" name="圆角矩形 31">
            <a:extLst>
              <a:ext uri="{FF2B5EF4-FFF2-40B4-BE49-F238E27FC236}">
                <a16:creationId xmlns="" xmlns:a16="http://schemas.microsoft.com/office/drawing/2014/main" id="{6788A69D-4439-4A3B-AF99-D1D02844A25A}"/>
              </a:ext>
            </a:extLst>
          </p:cNvPr>
          <p:cNvSpPr/>
          <p:nvPr/>
        </p:nvSpPr>
        <p:spPr>
          <a:xfrm rot="16200000">
            <a:off x="6687545" y="1034612"/>
            <a:ext cx="922033" cy="4477178"/>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18" name="文本框 4">
            <a:extLst>
              <a:ext uri="{FF2B5EF4-FFF2-40B4-BE49-F238E27FC236}">
                <a16:creationId xmlns="" xmlns:a16="http://schemas.microsoft.com/office/drawing/2014/main" id="{8B24E34F-B705-4526-8636-56322F8AAF36}"/>
              </a:ext>
            </a:extLst>
          </p:cNvPr>
          <p:cNvSpPr txBox="1">
            <a:spLocks noChangeArrowheads="1"/>
          </p:cNvSpPr>
          <p:nvPr/>
        </p:nvSpPr>
        <p:spPr bwMode="auto">
          <a:xfrm>
            <a:off x="4440023" y="2881320"/>
            <a:ext cx="541707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sz="4000" dirty="0">
                <a:solidFill>
                  <a:schemeClr val="bg1"/>
                </a:solidFill>
                <a:latin typeface="华文新魏" panose="02010800040101010101" pitchFamily="2" charset="-122"/>
                <a:ea typeface="华文新魏" panose="02010800040101010101" pitchFamily="2" charset="-122"/>
              </a:rPr>
              <a:t>成功项目展示</a:t>
            </a:r>
          </a:p>
        </p:txBody>
      </p:sp>
    </p:spTree>
    <p:extLst>
      <p:ext uri="{BB962C8B-B14F-4D97-AF65-F5344CB8AC3E}">
        <p14:creationId xmlns:p14="http://schemas.microsoft.com/office/powerpoint/2010/main" xmlns="" val="717408300"/>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175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by="(-#ppt_w*2)" calcmode="lin" valueType="num">
                                      <p:cBhvr rctx="PPT">
                                        <p:cTn id="17" dur="500" autoRev="1" fill="hold">
                                          <p:stCondLst>
                                            <p:cond delay="0"/>
                                          </p:stCondLst>
                                        </p:cTn>
                                        <p:tgtEl>
                                          <p:spTgt spid="13"/>
                                        </p:tgtEl>
                                        <p:attrNameLst>
                                          <p:attrName>ppt_w</p:attrName>
                                        </p:attrNameLst>
                                      </p:cBhvr>
                                    </p:anim>
                                    <p:anim by="(#ppt_w*0.50)" calcmode="lin" valueType="num">
                                      <p:cBhvr>
                                        <p:cTn id="18" dur="500" decel="50000" autoRev="1" fill="hold">
                                          <p:stCondLst>
                                            <p:cond delay="0"/>
                                          </p:stCondLst>
                                        </p:cTn>
                                        <p:tgtEl>
                                          <p:spTgt spid="13"/>
                                        </p:tgtEl>
                                        <p:attrNameLst>
                                          <p:attrName>ppt_x</p:attrName>
                                        </p:attrNameLst>
                                      </p:cBhvr>
                                    </p:anim>
                                    <p:anim from="(-#ppt_h/2)" to="(#ppt_y)" calcmode="lin" valueType="num">
                                      <p:cBhvr>
                                        <p:cTn id="19" dur="1000" fill="hold">
                                          <p:stCondLst>
                                            <p:cond delay="0"/>
                                          </p:stCondLst>
                                        </p:cTn>
                                        <p:tgtEl>
                                          <p:spTgt spid="13"/>
                                        </p:tgtEl>
                                        <p:attrNameLst>
                                          <p:attrName>ppt_y</p:attrName>
                                        </p:attrNameLst>
                                      </p:cBhvr>
                                    </p:anim>
                                    <p:animRot by="21600000">
                                      <p:cBhvr>
                                        <p:cTn id="20" dur="1000" fill="hold">
                                          <p:stCondLst>
                                            <p:cond delay="0"/>
                                          </p:stCondLst>
                                        </p:cTn>
                                        <p:tgtEl>
                                          <p:spTgt spid="13"/>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500" autoRev="1" fill="hold">
                                          <p:stCondLst>
                                            <p:cond delay="0"/>
                                          </p:stCondLst>
                                        </p:cTn>
                                        <p:tgtEl>
                                          <p:spTgt spid="14"/>
                                        </p:tgtEl>
                                        <p:attrNameLst>
                                          <p:attrName>ppt_w</p:attrName>
                                        </p:attrNameLst>
                                      </p:cBhvr>
                                    </p:anim>
                                    <p:anim by="(#ppt_w*0.50)" calcmode="lin" valueType="num">
                                      <p:cBhvr>
                                        <p:cTn id="24" dur="500" decel="50000" autoRev="1" fill="hold">
                                          <p:stCondLst>
                                            <p:cond delay="0"/>
                                          </p:stCondLst>
                                        </p:cTn>
                                        <p:tgtEl>
                                          <p:spTgt spid="14"/>
                                        </p:tgtEl>
                                        <p:attrNameLst>
                                          <p:attrName>ppt_x</p:attrName>
                                        </p:attrNameLst>
                                      </p:cBhvr>
                                    </p:anim>
                                    <p:anim from="(-#ppt_h/2)" to="(#ppt_y)" calcmode="lin" valueType="num">
                                      <p:cBhvr>
                                        <p:cTn id="25" dur="1000" fill="hold">
                                          <p:stCondLst>
                                            <p:cond delay="0"/>
                                          </p:stCondLst>
                                        </p:cTn>
                                        <p:tgtEl>
                                          <p:spTgt spid="14"/>
                                        </p:tgtEl>
                                        <p:attrNameLst>
                                          <p:attrName>ppt_y</p:attrName>
                                        </p:attrNameLst>
                                      </p:cBhvr>
                                    </p:anim>
                                    <p:animRot by="21600000">
                                      <p:cBhvr>
                                        <p:cTn id="26" dur="1000" fill="hold">
                                          <p:stCondLst>
                                            <p:cond delay="0"/>
                                          </p:stCondLst>
                                        </p:cTn>
                                        <p:tgtEl>
                                          <p:spTgt spid="14"/>
                                        </p:tgtEl>
                                        <p:attrNameLst>
                                          <p:attrName>r</p:attrName>
                                        </p:attrNameLst>
                                      </p:cBhvr>
                                    </p:animRot>
                                  </p:childTnLst>
                                </p:cTn>
                              </p:par>
                              <p:par>
                                <p:cTn id="27" presetID="47"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750"/>
                                        <p:tgtEl>
                                          <p:spTgt spid="15"/>
                                        </p:tgtEl>
                                      </p:cBhvr>
                                    </p:animEffect>
                                    <p:anim calcmode="lin" valueType="num">
                                      <p:cBhvr>
                                        <p:cTn id="30" dur="750" fill="hold"/>
                                        <p:tgtEl>
                                          <p:spTgt spid="15"/>
                                        </p:tgtEl>
                                        <p:attrNameLst>
                                          <p:attrName>ppt_x</p:attrName>
                                        </p:attrNameLst>
                                      </p:cBhvr>
                                      <p:tavLst>
                                        <p:tav tm="0">
                                          <p:val>
                                            <p:strVal val="#ppt_x"/>
                                          </p:val>
                                        </p:tav>
                                        <p:tav tm="100000">
                                          <p:val>
                                            <p:strVal val="#ppt_x"/>
                                          </p:val>
                                        </p:tav>
                                      </p:tavLst>
                                    </p:anim>
                                    <p:anim calcmode="lin" valueType="num">
                                      <p:cBhvr>
                                        <p:cTn id="31" dur="7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3450"/>
                            </p:stCondLst>
                            <p:childTnLst>
                              <p:par>
                                <p:cTn id="33" presetID="2" presetClass="entr" presetSubtype="4"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50" fill="hold"/>
                                        <p:tgtEl>
                                          <p:spTgt spid="16"/>
                                        </p:tgtEl>
                                        <p:attrNameLst>
                                          <p:attrName>ppt_x</p:attrName>
                                        </p:attrNameLst>
                                      </p:cBhvr>
                                      <p:tavLst>
                                        <p:tav tm="0">
                                          <p:val>
                                            <p:strVal val="#ppt_x"/>
                                          </p:val>
                                        </p:tav>
                                        <p:tav tm="100000">
                                          <p:val>
                                            <p:strVal val="#ppt_x"/>
                                          </p:val>
                                        </p:tav>
                                      </p:tavLst>
                                    </p:anim>
                                    <p:anim calcmode="lin" valueType="num">
                                      <p:cBhvr additive="base">
                                        <p:cTn id="36" dur="250" fill="hold"/>
                                        <p:tgtEl>
                                          <p:spTgt spid="16"/>
                                        </p:tgtEl>
                                        <p:attrNameLst>
                                          <p:attrName>ppt_y</p:attrName>
                                        </p:attrNameLst>
                                      </p:cBhvr>
                                      <p:tavLst>
                                        <p:tav tm="0">
                                          <p:val>
                                            <p:strVal val="1+#ppt_h/2"/>
                                          </p:val>
                                        </p:tav>
                                        <p:tav tm="100000">
                                          <p:val>
                                            <p:strVal val="#ppt_y"/>
                                          </p:val>
                                        </p:tav>
                                      </p:tavLst>
                                    </p:anim>
                                  </p:childTnLst>
                                </p:cTn>
                              </p:par>
                            </p:childTnLst>
                          </p:cTn>
                        </p:par>
                        <p:par>
                          <p:cTn id="37" fill="hold">
                            <p:stCondLst>
                              <p:cond delay="3700"/>
                            </p:stCondLst>
                            <p:childTnLst>
                              <p:par>
                                <p:cTn id="38" presetID="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250" fill="hold"/>
                                        <p:tgtEl>
                                          <p:spTgt spid="18"/>
                                        </p:tgtEl>
                                        <p:attrNameLst>
                                          <p:attrName>ppt_x</p:attrName>
                                        </p:attrNameLst>
                                      </p:cBhvr>
                                      <p:tavLst>
                                        <p:tav tm="0">
                                          <p:val>
                                            <p:strVal val="#ppt_x"/>
                                          </p:val>
                                        </p:tav>
                                        <p:tav tm="100000">
                                          <p:val>
                                            <p:strVal val="#ppt_x"/>
                                          </p:val>
                                        </p:tav>
                                      </p:tavLst>
                                    </p:anim>
                                    <p:anim calcmode="lin" valueType="num">
                                      <p:cBhvr additive="base">
                                        <p:cTn id="41"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6" grpId="0" animBg="1"/>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成功项目展示</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Shape 727">
            <a:extLst>
              <a:ext uri="{FF2B5EF4-FFF2-40B4-BE49-F238E27FC236}">
                <a16:creationId xmlns="" xmlns:a16="http://schemas.microsoft.com/office/drawing/2014/main" id="{C910A66F-6999-47F7-AAD2-89F1187C43A6}"/>
              </a:ext>
            </a:extLst>
          </p:cNvPr>
          <p:cNvSpPr/>
          <p:nvPr/>
        </p:nvSpPr>
        <p:spPr>
          <a:xfrm>
            <a:off x="5040847" y="1927417"/>
            <a:ext cx="1334647" cy="1571209"/>
          </a:xfrm>
          <a:custGeom>
            <a:avLst/>
            <a:gdLst/>
            <a:ahLst/>
            <a:cxnLst>
              <a:cxn ang="0">
                <a:pos x="wd2" y="hd2"/>
              </a:cxn>
              <a:cxn ang="5400000">
                <a:pos x="wd2" y="hd2"/>
              </a:cxn>
              <a:cxn ang="10800000">
                <a:pos x="wd2" y="hd2"/>
              </a:cxn>
              <a:cxn ang="16200000">
                <a:pos x="wd2" y="hd2"/>
              </a:cxn>
            </a:cxnLst>
            <a:rect l="0" t="0" r="r" b="b"/>
            <a:pathLst>
              <a:path w="21483" h="21600" extrusionOk="0">
                <a:moveTo>
                  <a:pt x="18505" y="14572"/>
                </a:moveTo>
                <a:cubicBezTo>
                  <a:pt x="18974" y="14572"/>
                  <a:pt x="19549" y="14855"/>
                  <a:pt x="19783" y="15202"/>
                </a:cubicBezTo>
                <a:lnTo>
                  <a:pt x="21307" y="17456"/>
                </a:lnTo>
                <a:cubicBezTo>
                  <a:pt x="21541" y="17802"/>
                  <a:pt x="21541" y="18369"/>
                  <a:pt x="21307" y="18716"/>
                </a:cubicBezTo>
                <a:lnTo>
                  <a:pt x="19783" y="20970"/>
                </a:lnTo>
                <a:cubicBezTo>
                  <a:pt x="19549" y="21317"/>
                  <a:pt x="18974" y="21600"/>
                  <a:pt x="18505" y="21600"/>
                </a:cubicBezTo>
                <a:lnTo>
                  <a:pt x="15458" y="21600"/>
                </a:lnTo>
                <a:cubicBezTo>
                  <a:pt x="14989" y="21600"/>
                  <a:pt x="14414" y="21317"/>
                  <a:pt x="14180" y="20970"/>
                </a:cubicBezTo>
                <a:lnTo>
                  <a:pt x="12656" y="18716"/>
                </a:lnTo>
                <a:cubicBezTo>
                  <a:pt x="12422" y="18369"/>
                  <a:pt x="12422" y="17802"/>
                  <a:pt x="12656" y="17456"/>
                </a:cubicBezTo>
                <a:lnTo>
                  <a:pt x="13507" y="16198"/>
                </a:lnTo>
                <a:cubicBezTo>
                  <a:pt x="13741" y="15852"/>
                  <a:pt x="13741" y="15285"/>
                  <a:pt x="13506" y="14939"/>
                </a:cubicBezTo>
                <a:lnTo>
                  <a:pt x="13336" y="14686"/>
                </a:lnTo>
                <a:cubicBezTo>
                  <a:pt x="13102" y="14340"/>
                  <a:pt x="12527" y="14056"/>
                  <a:pt x="12059" y="14056"/>
                </a:cubicBezTo>
                <a:lnTo>
                  <a:pt x="5352" y="14056"/>
                </a:lnTo>
                <a:cubicBezTo>
                  <a:pt x="4884" y="14056"/>
                  <a:pt x="4309" y="13773"/>
                  <a:pt x="4075" y="13426"/>
                </a:cubicBezTo>
                <a:lnTo>
                  <a:pt x="175" y="7658"/>
                </a:lnTo>
                <a:cubicBezTo>
                  <a:pt x="-59" y="7312"/>
                  <a:pt x="-59" y="6745"/>
                  <a:pt x="175" y="6398"/>
                </a:cubicBezTo>
                <a:lnTo>
                  <a:pt x="4075" y="630"/>
                </a:lnTo>
                <a:cubicBezTo>
                  <a:pt x="4309" y="283"/>
                  <a:pt x="4884" y="0"/>
                  <a:pt x="5352" y="0"/>
                </a:cubicBezTo>
                <a:lnTo>
                  <a:pt x="13151" y="0"/>
                </a:lnTo>
                <a:cubicBezTo>
                  <a:pt x="13619" y="0"/>
                  <a:pt x="14194" y="283"/>
                  <a:pt x="14429" y="630"/>
                </a:cubicBezTo>
                <a:lnTo>
                  <a:pt x="18328" y="6398"/>
                </a:lnTo>
                <a:cubicBezTo>
                  <a:pt x="18562" y="6745"/>
                  <a:pt x="18562" y="7312"/>
                  <a:pt x="18328" y="7658"/>
                </a:cubicBezTo>
                <a:lnTo>
                  <a:pt x="14975" y="12618"/>
                </a:lnTo>
                <a:cubicBezTo>
                  <a:pt x="14741" y="12965"/>
                  <a:pt x="14741" y="13532"/>
                  <a:pt x="14975" y="13878"/>
                </a:cubicBezTo>
                <a:lnTo>
                  <a:pt x="15018" y="13942"/>
                </a:lnTo>
                <a:cubicBezTo>
                  <a:pt x="15252" y="14288"/>
                  <a:pt x="15827" y="14572"/>
                  <a:pt x="16295" y="14572"/>
                </a:cubicBezTo>
                <a:cubicBezTo>
                  <a:pt x="16295" y="14572"/>
                  <a:pt x="18505" y="14572"/>
                  <a:pt x="18505" y="14572"/>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6" name="Shape 728">
            <a:extLst>
              <a:ext uri="{FF2B5EF4-FFF2-40B4-BE49-F238E27FC236}">
                <a16:creationId xmlns="" xmlns:a16="http://schemas.microsoft.com/office/drawing/2014/main" id="{C425525B-60A2-4855-93E2-E1523B4EA063}"/>
              </a:ext>
            </a:extLst>
          </p:cNvPr>
          <p:cNvSpPr/>
          <p:nvPr/>
        </p:nvSpPr>
        <p:spPr>
          <a:xfrm>
            <a:off x="4036697" y="3064567"/>
            <a:ext cx="1791108" cy="1022486"/>
          </a:xfrm>
          <a:custGeom>
            <a:avLst/>
            <a:gdLst/>
            <a:ahLst/>
            <a:cxnLst>
              <a:cxn ang="0">
                <a:pos x="wd2" y="hd2"/>
              </a:cxn>
              <a:cxn ang="5400000">
                <a:pos x="wd2" y="hd2"/>
              </a:cxn>
              <a:cxn ang="10800000">
                <a:pos x="wd2" y="hd2"/>
              </a:cxn>
              <a:cxn ang="16200000">
                <a:pos x="wd2" y="hd2"/>
              </a:cxn>
            </a:cxnLst>
            <a:rect l="0" t="0" r="r" b="b"/>
            <a:pathLst>
              <a:path w="21513" h="21600" extrusionOk="0">
                <a:moveTo>
                  <a:pt x="16064" y="6078"/>
                </a:moveTo>
                <a:cubicBezTo>
                  <a:pt x="16238" y="5546"/>
                  <a:pt x="16667" y="5110"/>
                  <a:pt x="17017" y="5110"/>
                </a:cubicBezTo>
                <a:lnTo>
                  <a:pt x="19291" y="5110"/>
                </a:lnTo>
                <a:cubicBezTo>
                  <a:pt x="19640" y="5110"/>
                  <a:pt x="20069" y="5546"/>
                  <a:pt x="20244" y="6078"/>
                </a:cubicBezTo>
                <a:lnTo>
                  <a:pt x="21381" y="9542"/>
                </a:lnTo>
                <a:cubicBezTo>
                  <a:pt x="21556" y="10075"/>
                  <a:pt x="21556" y="10946"/>
                  <a:pt x="21381" y="11478"/>
                </a:cubicBezTo>
                <a:lnTo>
                  <a:pt x="20244" y="14942"/>
                </a:lnTo>
                <a:cubicBezTo>
                  <a:pt x="20069" y="15474"/>
                  <a:pt x="19640" y="15910"/>
                  <a:pt x="19291" y="15910"/>
                </a:cubicBezTo>
                <a:lnTo>
                  <a:pt x="17017" y="15910"/>
                </a:lnTo>
                <a:cubicBezTo>
                  <a:pt x="16667" y="15910"/>
                  <a:pt x="16238" y="15474"/>
                  <a:pt x="16064" y="14942"/>
                </a:cubicBezTo>
                <a:lnTo>
                  <a:pt x="15429" y="13010"/>
                </a:lnTo>
                <a:cubicBezTo>
                  <a:pt x="15254" y="12477"/>
                  <a:pt x="14825" y="12042"/>
                  <a:pt x="14476" y="12042"/>
                </a:cubicBezTo>
                <a:lnTo>
                  <a:pt x="14221" y="12042"/>
                </a:lnTo>
                <a:cubicBezTo>
                  <a:pt x="13872" y="12042"/>
                  <a:pt x="13443" y="12477"/>
                  <a:pt x="13268" y="13010"/>
                </a:cubicBezTo>
                <a:lnTo>
                  <a:pt x="10766" y="20632"/>
                </a:lnTo>
                <a:cubicBezTo>
                  <a:pt x="10591" y="21164"/>
                  <a:pt x="10162" y="21600"/>
                  <a:pt x="9813" y="21600"/>
                </a:cubicBezTo>
                <a:lnTo>
                  <a:pt x="3994" y="21600"/>
                </a:lnTo>
                <a:cubicBezTo>
                  <a:pt x="3644" y="21600"/>
                  <a:pt x="3215" y="21164"/>
                  <a:pt x="3040" y="20632"/>
                </a:cubicBezTo>
                <a:lnTo>
                  <a:pt x="131" y="11768"/>
                </a:lnTo>
                <a:cubicBezTo>
                  <a:pt x="-44" y="11235"/>
                  <a:pt x="-44" y="10364"/>
                  <a:pt x="131" y="9832"/>
                </a:cubicBezTo>
                <a:lnTo>
                  <a:pt x="3040" y="968"/>
                </a:lnTo>
                <a:cubicBezTo>
                  <a:pt x="3215" y="436"/>
                  <a:pt x="3644" y="0"/>
                  <a:pt x="3994" y="0"/>
                </a:cubicBezTo>
                <a:lnTo>
                  <a:pt x="9813" y="0"/>
                </a:lnTo>
                <a:cubicBezTo>
                  <a:pt x="10162" y="0"/>
                  <a:pt x="10591" y="436"/>
                  <a:pt x="10766" y="968"/>
                </a:cubicBezTo>
                <a:lnTo>
                  <a:pt x="13268" y="8590"/>
                </a:lnTo>
                <a:cubicBezTo>
                  <a:pt x="13443" y="9123"/>
                  <a:pt x="13872" y="9558"/>
                  <a:pt x="14221" y="9558"/>
                </a:cubicBezTo>
                <a:lnTo>
                  <a:pt x="14286" y="9558"/>
                </a:lnTo>
                <a:cubicBezTo>
                  <a:pt x="14635" y="9558"/>
                  <a:pt x="15064" y="9123"/>
                  <a:pt x="15239" y="8590"/>
                </a:cubicBezTo>
                <a:cubicBezTo>
                  <a:pt x="15239" y="8590"/>
                  <a:pt x="16064" y="6078"/>
                  <a:pt x="16064" y="6078"/>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7" name="Shape 729">
            <a:extLst>
              <a:ext uri="{FF2B5EF4-FFF2-40B4-BE49-F238E27FC236}">
                <a16:creationId xmlns="" xmlns:a16="http://schemas.microsoft.com/office/drawing/2014/main" id="{8AB158DB-AA12-45ED-AD42-D3554216BFEA}"/>
              </a:ext>
            </a:extLst>
          </p:cNvPr>
          <p:cNvSpPr/>
          <p:nvPr/>
        </p:nvSpPr>
        <p:spPr>
          <a:xfrm>
            <a:off x="4522147" y="3935717"/>
            <a:ext cx="1310883" cy="1584928"/>
          </a:xfrm>
          <a:custGeom>
            <a:avLst/>
            <a:gdLst/>
            <a:ahLst/>
            <a:cxnLst>
              <a:cxn ang="0">
                <a:pos x="wd2" y="hd2"/>
              </a:cxn>
              <a:cxn ang="5400000">
                <a:pos x="wd2" y="hd2"/>
              </a:cxn>
              <a:cxn ang="10800000">
                <a:pos x="wd2" y="hd2"/>
              </a:cxn>
              <a:cxn ang="16200000">
                <a:pos x="wd2" y="hd2"/>
              </a:cxn>
            </a:cxnLst>
            <a:rect l="0" t="0" r="r" b="b"/>
            <a:pathLst>
              <a:path w="21481" h="21600" extrusionOk="0">
                <a:moveTo>
                  <a:pt x="12495" y="4108"/>
                </a:moveTo>
                <a:cubicBezTo>
                  <a:pt x="12257" y="3765"/>
                  <a:pt x="12257" y="3203"/>
                  <a:pt x="12495" y="2859"/>
                </a:cubicBezTo>
                <a:lnTo>
                  <a:pt x="14046" y="624"/>
                </a:lnTo>
                <a:cubicBezTo>
                  <a:pt x="14285" y="281"/>
                  <a:pt x="14870" y="0"/>
                  <a:pt x="15347" y="0"/>
                </a:cubicBezTo>
                <a:lnTo>
                  <a:pt x="18450" y="0"/>
                </a:lnTo>
                <a:cubicBezTo>
                  <a:pt x="18927" y="0"/>
                  <a:pt x="19512" y="281"/>
                  <a:pt x="19750" y="624"/>
                </a:cubicBezTo>
                <a:lnTo>
                  <a:pt x="21302" y="2859"/>
                </a:lnTo>
                <a:cubicBezTo>
                  <a:pt x="21540" y="3203"/>
                  <a:pt x="21540" y="3765"/>
                  <a:pt x="21302" y="4108"/>
                </a:cubicBezTo>
                <a:lnTo>
                  <a:pt x="19750" y="6343"/>
                </a:lnTo>
                <a:cubicBezTo>
                  <a:pt x="19512" y="6686"/>
                  <a:pt x="18927" y="6967"/>
                  <a:pt x="18450" y="6967"/>
                </a:cubicBezTo>
                <a:lnTo>
                  <a:pt x="16719" y="6967"/>
                </a:lnTo>
                <a:cubicBezTo>
                  <a:pt x="16242" y="6967"/>
                  <a:pt x="15657" y="7248"/>
                  <a:pt x="15418" y="7592"/>
                </a:cubicBezTo>
                <a:lnTo>
                  <a:pt x="15245" y="7842"/>
                </a:lnTo>
                <a:cubicBezTo>
                  <a:pt x="15006" y="8185"/>
                  <a:pt x="15006" y="8747"/>
                  <a:pt x="15245" y="9091"/>
                </a:cubicBezTo>
                <a:lnTo>
                  <a:pt x="18658" y="14008"/>
                </a:lnTo>
                <a:cubicBezTo>
                  <a:pt x="18897" y="14352"/>
                  <a:pt x="18897" y="14914"/>
                  <a:pt x="18658" y="15257"/>
                </a:cubicBezTo>
                <a:lnTo>
                  <a:pt x="14689" y="20976"/>
                </a:lnTo>
                <a:cubicBezTo>
                  <a:pt x="14450" y="21319"/>
                  <a:pt x="13865" y="21600"/>
                  <a:pt x="13388" y="21600"/>
                </a:cubicBezTo>
                <a:lnTo>
                  <a:pt x="5449" y="21600"/>
                </a:lnTo>
                <a:cubicBezTo>
                  <a:pt x="4972" y="21600"/>
                  <a:pt x="4387" y="21319"/>
                  <a:pt x="4148" y="20975"/>
                </a:cubicBezTo>
                <a:lnTo>
                  <a:pt x="178" y="15257"/>
                </a:lnTo>
                <a:cubicBezTo>
                  <a:pt x="-60" y="14914"/>
                  <a:pt x="-60" y="14352"/>
                  <a:pt x="178" y="14008"/>
                </a:cubicBezTo>
                <a:lnTo>
                  <a:pt x="4148" y="8290"/>
                </a:lnTo>
                <a:cubicBezTo>
                  <a:pt x="4387" y="7946"/>
                  <a:pt x="4972" y="7665"/>
                  <a:pt x="5449" y="7665"/>
                </a:cubicBezTo>
                <a:lnTo>
                  <a:pt x="12276" y="7665"/>
                </a:lnTo>
                <a:cubicBezTo>
                  <a:pt x="12753" y="7665"/>
                  <a:pt x="13338" y="7384"/>
                  <a:pt x="13576" y="7041"/>
                </a:cubicBezTo>
                <a:lnTo>
                  <a:pt x="13620" y="6978"/>
                </a:lnTo>
                <a:cubicBezTo>
                  <a:pt x="13859" y="6634"/>
                  <a:pt x="13859" y="6072"/>
                  <a:pt x="13620" y="5729"/>
                </a:cubicBezTo>
                <a:cubicBezTo>
                  <a:pt x="13620" y="5729"/>
                  <a:pt x="12495" y="4108"/>
                  <a:pt x="12495" y="4108"/>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9" name="Shape 730">
            <a:extLst>
              <a:ext uri="{FF2B5EF4-FFF2-40B4-BE49-F238E27FC236}">
                <a16:creationId xmlns="" xmlns:a16="http://schemas.microsoft.com/office/drawing/2014/main" id="{06188950-0602-4D83-A095-4DF6A8633D01}"/>
              </a:ext>
            </a:extLst>
          </p:cNvPr>
          <p:cNvSpPr/>
          <p:nvPr/>
        </p:nvSpPr>
        <p:spPr>
          <a:xfrm>
            <a:off x="5818896" y="4254917"/>
            <a:ext cx="1334628" cy="1571205"/>
          </a:xfrm>
          <a:custGeom>
            <a:avLst/>
            <a:gdLst/>
            <a:ahLst/>
            <a:cxnLst>
              <a:cxn ang="0">
                <a:pos x="wd2" y="hd2"/>
              </a:cxn>
              <a:cxn ang="5400000">
                <a:pos x="wd2" y="hd2"/>
              </a:cxn>
              <a:cxn ang="10800000">
                <a:pos x="wd2" y="hd2"/>
              </a:cxn>
              <a:cxn ang="16200000">
                <a:pos x="wd2" y="hd2"/>
              </a:cxn>
            </a:cxnLst>
            <a:rect l="0" t="0" r="r" b="b"/>
            <a:pathLst>
              <a:path w="21483" h="21600" extrusionOk="0">
                <a:moveTo>
                  <a:pt x="2976" y="7028"/>
                </a:moveTo>
                <a:cubicBezTo>
                  <a:pt x="2508" y="7028"/>
                  <a:pt x="1933" y="6745"/>
                  <a:pt x="1699" y="6398"/>
                </a:cubicBezTo>
                <a:lnTo>
                  <a:pt x="175" y="4144"/>
                </a:lnTo>
                <a:cubicBezTo>
                  <a:pt x="-59" y="3797"/>
                  <a:pt x="-59" y="3231"/>
                  <a:pt x="175" y="2884"/>
                </a:cubicBezTo>
                <a:lnTo>
                  <a:pt x="1699" y="630"/>
                </a:lnTo>
                <a:cubicBezTo>
                  <a:pt x="1933" y="283"/>
                  <a:pt x="2508" y="0"/>
                  <a:pt x="2977" y="0"/>
                </a:cubicBezTo>
                <a:lnTo>
                  <a:pt x="6024" y="0"/>
                </a:lnTo>
                <a:cubicBezTo>
                  <a:pt x="6493" y="0"/>
                  <a:pt x="7068" y="283"/>
                  <a:pt x="7302" y="630"/>
                </a:cubicBezTo>
                <a:lnTo>
                  <a:pt x="8826" y="2884"/>
                </a:lnTo>
                <a:cubicBezTo>
                  <a:pt x="9060" y="3230"/>
                  <a:pt x="9060" y="3797"/>
                  <a:pt x="8826" y="4144"/>
                </a:cubicBezTo>
                <a:lnTo>
                  <a:pt x="7975" y="5402"/>
                </a:lnTo>
                <a:cubicBezTo>
                  <a:pt x="7741" y="5748"/>
                  <a:pt x="7741" y="6315"/>
                  <a:pt x="7976" y="6661"/>
                </a:cubicBezTo>
                <a:lnTo>
                  <a:pt x="8146" y="6914"/>
                </a:lnTo>
                <a:cubicBezTo>
                  <a:pt x="8380" y="7260"/>
                  <a:pt x="8955" y="7544"/>
                  <a:pt x="9424" y="7544"/>
                </a:cubicBezTo>
                <a:lnTo>
                  <a:pt x="16130" y="7544"/>
                </a:lnTo>
                <a:cubicBezTo>
                  <a:pt x="16598" y="7544"/>
                  <a:pt x="17173" y="7827"/>
                  <a:pt x="17407" y="8174"/>
                </a:cubicBezTo>
                <a:lnTo>
                  <a:pt x="21307" y="13942"/>
                </a:lnTo>
                <a:cubicBezTo>
                  <a:pt x="21541" y="14288"/>
                  <a:pt x="21541" y="14855"/>
                  <a:pt x="21307" y="15202"/>
                </a:cubicBezTo>
                <a:lnTo>
                  <a:pt x="17407" y="20970"/>
                </a:lnTo>
                <a:cubicBezTo>
                  <a:pt x="17173" y="21317"/>
                  <a:pt x="16598" y="21600"/>
                  <a:pt x="16130" y="21600"/>
                </a:cubicBezTo>
                <a:lnTo>
                  <a:pt x="8331" y="21600"/>
                </a:lnTo>
                <a:cubicBezTo>
                  <a:pt x="7863" y="21600"/>
                  <a:pt x="7288" y="21317"/>
                  <a:pt x="7054" y="20970"/>
                </a:cubicBezTo>
                <a:lnTo>
                  <a:pt x="3154" y="15202"/>
                </a:lnTo>
                <a:cubicBezTo>
                  <a:pt x="2920" y="14855"/>
                  <a:pt x="2920" y="14288"/>
                  <a:pt x="3154" y="13942"/>
                </a:cubicBezTo>
                <a:lnTo>
                  <a:pt x="6507" y="8982"/>
                </a:lnTo>
                <a:cubicBezTo>
                  <a:pt x="6742" y="8635"/>
                  <a:pt x="6742" y="8068"/>
                  <a:pt x="6507" y="7722"/>
                </a:cubicBezTo>
                <a:lnTo>
                  <a:pt x="6464" y="7658"/>
                </a:lnTo>
                <a:cubicBezTo>
                  <a:pt x="6230" y="7312"/>
                  <a:pt x="5655" y="7028"/>
                  <a:pt x="5187" y="7028"/>
                </a:cubicBezTo>
                <a:cubicBezTo>
                  <a:pt x="5187" y="7028"/>
                  <a:pt x="2976" y="7028"/>
                  <a:pt x="2976" y="7028"/>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10" name="Shape 731">
            <a:extLst>
              <a:ext uri="{FF2B5EF4-FFF2-40B4-BE49-F238E27FC236}">
                <a16:creationId xmlns="" xmlns:a16="http://schemas.microsoft.com/office/drawing/2014/main" id="{5C27DA33-2B45-4617-AEFF-A83C12554B07}"/>
              </a:ext>
            </a:extLst>
          </p:cNvPr>
          <p:cNvSpPr/>
          <p:nvPr/>
        </p:nvSpPr>
        <p:spPr>
          <a:xfrm>
            <a:off x="6364197" y="3669717"/>
            <a:ext cx="1791106" cy="1022483"/>
          </a:xfrm>
          <a:custGeom>
            <a:avLst/>
            <a:gdLst/>
            <a:ahLst/>
            <a:cxnLst>
              <a:cxn ang="0">
                <a:pos x="wd2" y="hd2"/>
              </a:cxn>
              <a:cxn ang="5400000">
                <a:pos x="wd2" y="hd2"/>
              </a:cxn>
              <a:cxn ang="10800000">
                <a:pos x="wd2" y="hd2"/>
              </a:cxn>
              <a:cxn ang="16200000">
                <a:pos x="wd2" y="hd2"/>
              </a:cxn>
            </a:cxnLst>
            <a:rect l="0" t="0" r="r" b="b"/>
            <a:pathLst>
              <a:path w="21513" h="21600" extrusionOk="0">
                <a:moveTo>
                  <a:pt x="5448" y="15522"/>
                </a:moveTo>
                <a:cubicBezTo>
                  <a:pt x="5274" y="16055"/>
                  <a:pt x="4845" y="16490"/>
                  <a:pt x="4495" y="16490"/>
                </a:cubicBezTo>
                <a:lnTo>
                  <a:pt x="2221" y="16490"/>
                </a:lnTo>
                <a:cubicBezTo>
                  <a:pt x="1871" y="16490"/>
                  <a:pt x="1443" y="16054"/>
                  <a:pt x="1268" y="15522"/>
                </a:cubicBezTo>
                <a:lnTo>
                  <a:pt x="131" y="12058"/>
                </a:lnTo>
                <a:cubicBezTo>
                  <a:pt x="-44" y="11526"/>
                  <a:pt x="-44" y="10655"/>
                  <a:pt x="131" y="10122"/>
                </a:cubicBezTo>
                <a:lnTo>
                  <a:pt x="1268" y="6658"/>
                </a:lnTo>
                <a:cubicBezTo>
                  <a:pt x="1443" y="6126"/>
                  <a:pt x="1872" y="5690"/>
                  <a:pt x="2221" y="5690"/>
                </a:cubicBezTo>
                <a:lnTo>
                  <a:pt x="4495" y="5690"/>
                </a:lnTo>
                <a:cubicBezTo>
                  <a:pt x="4845" y="5690"/>
                  <a:pt x="5273" y="6126"/>
                  <a:pt x="5448" y="6658"/>
                </a:cubicBezTo>
                <a:lnTo>
                  <a:pt x="6083" y="8591"/>
                </a:lnTo>
                <a:cubicBezTo>
                  <a:pt x="6258" y="9123"/>
                  <a:pt x="6686" y="9559"/>
                  <a:pt x="7036" y="9558"/>
                </a:cubicBezTo>
                <a:lnTo>
                  <a:pt x="7291" y="9558"/>
                </a:lnTo>
                <a:cubicBezTo>
                  <a:pt x="7640" y="9558"/>
                  <a:pt x="8069" y="9123"/>
                  <a:pt x="8244" y="8590"/>
                </a:cubicBezTo>
                <a:lnTo>
                  <a:pt x="10746" y="968"/>
                </a:lnTo>
                <a:cubicBezTo>
                  <a:pt x="10921" y="436"/>
                  <a:pt x="11350" y="0"/>
                  <a:pt x="11699" y="0"/>
                </a:cubicBezTo>
                <a:lnTo>
                  <a:pt x="17518" y="0"/>
                </a:lnTo>
                <a:cubicBezTo>
                  <a:pt x="17868" y="0"/>
                  <a:pt x="18297" y="436"/>
                  <a:pt x="18472" y="968"/>
                </a:cubicBezTo>
                <a:lnTo>
                  <a:pt x="21381" y="9832"/>
                </a:lnTo>
                <a:cubicBezTo>
                  <a:pt x="21556" y="10365"/>
                  <a:pt x="21556" y="11236"/>
                  <a:pt x="21381" y="11768"/>
                </a:cubicBezTo>
                <a:lnTo>
                  <a:pt x="18472" y="20632"/>
                </a:lnTo>
                <a:cubicBezTo>
                  <a:pt x="18297" y="21164"/>
                  <a:pt x="17868" y="21600"/>
                  <a:pt x="17518" y="21600"/>
                </a:cubicBezTo>
                <a:lnTo>
                  <a:pt x="11699" y="21600"/>
                </a:lnTo>
                <a:cubicBezTo>
                  <a:pt x="11350" y="21600"/>
                  <a:pt x="10921" y="21164"/>
                  <a:pt x="10746" y="20632"/>
                </a:cubicBezTo>
                <a:lnTo>
                  <a:pt x="8244" y="13010"/>
                </a:lnTo>
                <a:cubicBezTo>
                  <a:pt x="8069" y="12477"/>
                  <a:pt x="7640" y="12042"/>
                  <a:pt x="7290" y="12042"/>
                </a:cubicBezTo>
                <a:lnTo>
                  <a:pt x="7226" y="12042"/>
                </a:lnTo>
                <a:cubicBezTo>
                  <a:pt x="6877" y="12042"/>
                  <a:pt x="6448" y="12477"/>
                  <a:pt x="6273" y="13010"/>
                </a:cubicBezTo>
                <a:cubicBezTo>
                  <a:pt x="6273" y="13010"/>
                  <a:pt x="5448" y="15522"/>
                  <a:pt x="5448" y="15522"/>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11" name="Shape 732">
            <a:extLst>
              <a:ext uri="{FF2B5EF4-FFF2-40B4-BE49-F238E27FC236}">
                <a16:creationId xmlns="" xmlns:a16="http://schemas.microsoft.com/office/drawing/2014/main" id="{EEABE488-E834-4EC0-9953-7240CE5EF8AF}"/>
              </a:ext>
            </a:extLst>
          </p:cNvPr>
          <p:cNvSpPr/>
          <p:nvPr/>
        </p:nvSpPr>
        <p:spPr>
          <a:xfrm>
            <a:off x="6364197" y="2233317"/>
            <a:ext cx="1310871" cy="1584934"/>
          </a:xfrm>
          <a:custGeom>
            <a:avLst/>
            <a:gdLst/>
            <a:ahLst/>
            <a:cxnLst>
              <a:cxn ang="0">
                <a:pos x="wd2" y="hd2"/>
              </a:cxn>
              <a:cxn ang="5400000">
                <a:pos x="wd2" y="hd2"/>
              </a:cxn>
              <a:cxn ang="10800000">
                <a:pos x="wd2" y="hd2"/>
              </a:cxn>
              <a:cxn ang="16200000">
                <a:pos x="wd2" y="hd2"/>
              </a:cxn>
            </a:cxnLst>
            <a:rect l="0" t="0" r="r" b="b"/>
            <a:pathLst>
              <a:path w="21481" h="21600" extrusionOk="0">
                <a:moveTo>
                  <a:pt x="8985" y="17492"/>
                </a:moveTo>
                <a:cubicBezTo>
                  <a:pt x="9223" y="17835"/>
                  <a:pt x="9223" y="18397"/>
                  <a:pt x="8985" y="18741"/>
                </a:cubicBezTo>
                <a:lnTo>
                  <a:pt x="7433" y="20976"/>
                </a:lnTo>
                <a:cubicBezTo>
                  <a:pt x="7195" y="21319"/>
                  <a:pt x="6610" y="21600"/>
                  <a:pt x="6133" y="21600"/>
                </a:cubicBezTo>
                <a:lnTo>
                  <a:pt x="3030" y="21600"/>
                </a:lnTo>
                <a:cubicBezTo>
                  <a:pt x="2553" y="21600"/>
                  <a:pt x="1968" y="21319"/>
                  <a:pt x="1730" y="20976"/>
                </a:cubicBezTo>
                <a:lnTo>
                  <a:pt x="178" y="18741"/>
                </a:lnTo>
                <a:cubicBezTo>
                  <a:pt x="-60" y="18397"/>
                  <a:pt x="-60" y="17835"/>
                  <a:pt x="178" y="17492"/>
                </a:cubicBezTo>
                <a:lnTo>
                  <a:pt x="1730" y="15257"/>
                </a:lnTo>
                <a:cubicBezTo>
                  <a:pt x="1968" y="14914"/>
                  <a:pt x="2553" y="14633"/>
                  <a:pt x="3030" y="14633"/>
                </a:cubicBezTo>
                <a:lnTo>
                  <a:pt x="4761" y="14633"/>
                </a:lnTo>
                <a:cubicBezTo>
                  <a:pt x="5238" y="14633"/>
                  <a:pt x="5823" y="14352"/>
                  <a:pt x="6062" y="14008"/>
                </a:cubicBezTo>
                <a:lnTo>
                  <a:pt x="6235" y="13758"/>
                </a:lnTo>
                <a:cubicBezTo>
                  <a:pt x="6474" y="13415"/>
                  <a:pt x="6474" y="12853"/>
                  <a:pt x="6235" y="12509"/>
                </a:cubicBezTo>
                <a:lnTo>
                  <a:pt x="2822" y="7592"/>
                </a:lnTo>
                <a:cubicBezTo>
                  <a:pt x="2583" y="7248"/>
                  <a:pt x="2583" y="6686"/>
                  <a:pt x="2822" y="6343"/>
                </a:cubicBezTo>
                <a:lnTo>
                  <a:pt x="6791" y="624"/>
                </a:lnTo>
                <a:cubicBezTo>
                  <a:pt x="7030" y="281"/>
                  <a:pt x="7615" y="0"/>
                  <a:pt x="8092" y="0"/>
                </a:cubicBezTo>
                <a:lnTo>
                  <a:pt x="16032" y="0"/>
                </a:lnTo>
                <a:cubicBezTo>
                  <a:pt x="16508" y="0"/>
                  <a:pt x="17094" y="281"/>
                  <a:pt x="17332" y="625"/>
                </a:cubicBezTo>
                <a:lnTo>
                  <a:pt x="21302" y="6343"/>
                </a:lnTo>
                <a:cubicBezTo>
                  <a:pt x="21540" y="6686"/>
                  <a:pt x="21540" y="7248"/>
                  <a:pt x="21302" y="7592"/>
                </a:cubicBezTo>
                <a:lnTo>
                  <a:pt x="17332" y="13310"/>
                </a:lnTo>
                <a:cubicBezTo>
                  <a:pt x="17093" y="13654"/>
                  <a:pt x="16508" y="13935"/>
                  <a:pt x="16031" y="13935"/>
                </a:cubicBezTo>
                <a:lnTo>
                  <a:pt x="9204" y="13935"/>
                </a:lnTo>
                <a:cubicBezTo>
                  <a:pt x="8727" y="13935"/>
                  <a:pt x="8142" y="14216"/>
                  <a:pt x="7904" y="14559"/>
                </a:cubicBezTo>
                <a:lnTo>
                  <a:pt x="7860" y="14622"/>
                </a:lnTo>
                <a:cubicBezTo>
                  <a:pt x="7621" y="14966"/>
                  <a:pt x="7621" y="15528"/>
                  <a:pt x="7860" y="15871"/>
                </a:cubicBezTo>
                <a:cubicBezTo>
                  <a:pt x="7860" y="15871"/>
                  <a:pt x="8985" y="17492"/>
                  <a:pt x="8985" y="17492"/>
                </a:cubicBezTo>
                <a:close/>
              </a:path>
            </a:pathLst>
          </a:custGeom>
          <a:solidFill>
            <a:srgbClr val="375F39"/>
          </a:solidFill>
          <a:ln w="12700">
            <a:miter lim="400000"/>
          </a:ln>
        </p:spPr>
        <p:txBody>
          <a:bodyPr lIns="38100" tIns="38100" rIns="38100" bIns="38100" anchor="ct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14" name="TextBox 46">
            <a:extLst>
              <a:ext uri="{FF2B5EF4-FFF2-40B4-BE49-F238E27FC236}">
                <a16:creationId xmlns="" xmlns:a16="http://schemas.microsoft.com/office/drawing/2014/main" id="{CDF55B49-0EBB-4082-A747-7DA99989913A}"/>
              </a:ext>
            </a:extLst>
          </p:cNvPr>
          <p:cNvSpPr txBox="1"/>
          <p:nvPr/>
        </p:nvSpPr>
        <p:spPr>
          <a:xfrm>
            <a:off x="5879862" y="3070963"/>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01</a:t>
            </a:r>
          </a:p>
        </p:txBody>
      </p:sp>
      <p:sp>
        <p:nvSpPr>
          <p:cNvPr id="15" name="TextBox 47">
            <a:extLst>
              <a:ext uri="{FF2B5EF4-FFF2-40B4-BE49-F238E27FC236}">
                <a16:creationId xmlns="" xmlns:a16="http://schemas.microsoft.com/office/drawing/2014/main" id="{AE1005FC-8FC4-4D15-BCBB-5A99703F0121}"/>
              </a:ext>
            </a:extLst>
          </p:cNvPr>
          <p:cNvSpPr txBox="1"/>
          <p:nvPr/>
        </p:nvSpPr>
        <p:spPr>
          <a:xfrm>
            <a:off x="6427551" y="3375631"/>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02</a:t>
            </a:r>
          </a:p>
        </p:txBody>
      </p:sp>
      <p:sp>
        <p:nvSpPr>
          <p:cNvPr id="16" name="TextBox 48">
            <a:extLst>
              <a:ext uri="{FF2B5EF4-FFF2-40B4-BE49-F238E27FC236}">
                <a16:creationId xmlns="" xmlns:a16="http://schemas.microsoft.com/office/drawing/2014/main" id="{153D5A4D-7B13-410E-ABCF-C03A93E8F6F8}"/>
              </a:ext>
            </a:extLst>
          </p:cNvPr>
          <p:cNvSpPr txBox="1"/>
          <p:nvPr/>
        </p:nvSpPr>
        <p:spPr>
          <a:xfrm>
            <a:off x="6427551" y="3996292"/>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03</a:t>
            </a:r>
          </a:p>
        </p:txBody>
      </p:sp>
      <p:sp>
        <p:nvSpPr>
          <p:cNvPr id="17" name="TextBox 49">
            <a:extLst>
              <a:ext uri="{FF2B5EF4-FFF2-40B4-BE49-F238E27FC236}">
                <a16:creationId xmlns="" xmlns:a16="http://schemas.microsoft.com/office/drawing/2014/main" id="{9F7189F0-7E4E-4BE4-AB86-507D107E5227}"/>
              </a:ext>
            </a:extLst>
          </p:cNvPr>
          <p:cNvSpPr txBox="1"/>
          <p:nvPr/>
        </p:nvSpPr>
        <p:spPr>
          <a:xfrm>
            <a:off x="5872221" y="4322868"/>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04</a:t>
            </a:r>
          </a:p>
        </p:txBody>
      </p:sp>
      <p:sp>
        <p:nvSpPr>
          <p:cNvPr id="18" name="TextBox 50">
            <a:extLst>
              <a:ext uri="{FF2B5EF4-FFF2-40B4-BE49-F238E27FC236}">
                <a16:creationId xmlns="" xmlns:a16="http://schemas.microsoft.com/office/drawing/2014/main" id="{6E559D0A-B32F-4829-AE0C-F1F33676E4DA}"/>
              </a:ext>
            </a:extLst>
          </p:cNvPr>
          <p:cNvSpPr txBox="1"/>
          <p:nvPr/>
        </p:nvSpPr>
        <p:spPr>
          <a:xfrm>
            <a:off x="5333371" y="3996209"/>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05</a:t>
            </a:r>
          </a:p>
        </p:txBody>
      </p:sp>
      <p:sp>
        <p:nvSpPr>
          <p:cNvPr id="19" name="TextBox 51">
            <a:extLst>
              <a:ext uri="{FF2B5EF4-FFF2-40B4-BE49-F238E27FC236}">
                <a16:creationId xmlns="" xmlns:a16="http://schemas.microsoft.com/office/drawing/2014/main" id="{126CE375-0616-472C-8E57-DBAD640C9F69}"/>
              </a:ext>
            </a:extLst>
          </p:cNvPr>
          <p:cNvSpPr txBox="1"/>
          <p:nvPr/>
        </p:nvSpPr>
        <p:spPr>
          <a:xfrm>
            <a:off x="5325158" y="3381964"/>
            <a:ext cx="447558" cy="369332"/>
          </a:xfrm>
          <a:prstGeom prst="rect">
            <a:avLst/>
          </a:prstGeom>
          <a:noFill/>
        </p:spPr>
        <p:txBody>
          <a:bodyPr wrap="none" rtlCol="0">
            <a:spAutoFit/>
          </a:bodyPr>
          <a:lstStyle/>
          <a:p>
            <a:r>
              <a:rPr lang="en-US">
                <a:solidFill>
                  <a:schemeClr val="bg1">
                    <a:lumMod val="95000"/>
                  </a:schemeClr>
                </a:solidFill>
                <a:latin typeface="Open Sans" panose="020B0606030504020204" pitchFamily="34" charset="0"/>
                <a:ea typeface="Open Sans" panose="020B0606030504020204" pitchFamily="34" charset="0"/>
                <a:cs typeface="Open Sans" panose="020B0606030504020204" pitchFamily="34" charset="0"/>
              </a:rPr>
              <a:t>06</a:t>
            </a:r>
          </a:p>
        </p:txBody>
      </p:sp>
      <p:sp>
        <p:nvSpPr>
          <p:cNvPr id="20" name="Rectangle 37">
            <a:extLst>
              <a:ext uri="{FF2B5EF4-FFF2-40B4-BE49-F238E27FC236}">
                <a16:creationId xmlns="" xmlns:a16="http://schemas.microsoft.com/office/drawing/2014/main" id="{F1F8C017-BD2F-4CC4-8F72-37C22017D893}"/>
              </a:ext>
            </a:extLst>
          </p:cNvPr>
          <p:cNvSpPr/>
          <p:nvPr/>
        </p:nvSpPr>
        <p:spPr>
          <a:xfrm>
            <a:off x="7874046" y="2291789"/>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Rectangle 38">
            <a:extLst>
              <a:ext uri="{FF2B5EF4-FFF2-40B4-BE49-F238E27FC236}">
                <a16:creationId xmlns="" xmlns:a16="http://schemas.microsoft.com/office/drawing/2014/main" id="{1A2297CF-299E-4C8B-A060-900B53DBD64F}"/>
              </a:ext>
            </a:extLst>
          </p:cNvPr>
          <p:cNvSpPr/>
          <p:nvPr/>
        </p:nvSpPr>
        <p:spPr>
          <a:xfrm>
            <a:off x="8501367" y="3955838"/>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Rectangle 39">
            <a:extLst>
              <a:ext uri="{FF2B5EF4-FFF2-40B4-BE49-F238E27FC236}">
                <a16:creationId xmlns="" xmlns:a16="http://schemas.microsoft.com/office/drawing/2014/main" id="{363F9CD8-19F4-4F3F-AF47-6DCC9473CE2A}"/>
              </a:ext>
            </a:extLst>
          </p:cNvPr>
          <p:cNvSpPr/>
          <p:nvPr/>
        </p:nvSpPr>
        <p:spPr>
          <a:xfrm>
            <a:off x="7236093" y="5291691"/>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Rectangle 40">
            <a:extLst>
              <a:ext uri="{FF2B5EF4-FFF2-40B4-BE49-F238E27FC236}">
                <a16:creationId xmlns="" xmlns:a16="http://schemas.microsoft.com/office/drawing/2014/main" id="{CB471061-E804-4508-9655-EF340DE1BAEE}"/>
              </a:ext>
            </a:extLst>
          </p:cNvPr>
          <p:cNvSpPr/>
          <p:nvPr/>
        </p:nvSpPr>
        <p:spPr>
          <a:xfrm>
            <a:off x="1408689" y="4941166"/>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4" name="Rectangle 41">
            <a:extLst>
              <a:ext uri="{FF2B5EF4-FFF2-40B4-BE49-F238E27FC236}">
                <a16:creationId xmlns="" xmlns:a16="http://schemas.microsoft.com/office/drawing/2014/main" id="{5015CFD4-CC4A-4963-8970-F530464D163C}"/>
              </a:ext>
            </a:extLst>
          </p:cNvPr>
          <p:cNvSpPr/>
          <p:nvPr/>
        </p:nvSpPr>
        <p:spPr>
          <a:xfrm>
            <a:off x="861658" y="3244445"/>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Rectangle 42">
            <a:extLst>
              <a:ext uri="{FF2B5EF4-FFF2-40B4-BE49-F238E27FC236}">
                <a16:creationId xmlns="" xmlns:a16="http://schemas.microsoft.com/office/drawing/2014/main" id="{D125B63A-89B4-4C41-B214-50F76AC52A58}"/>
              </a:ext>
            </a:extLst>
          </p:cNvPr>
          <p:cNvSpPr/>
          <p:nvPr/>
        </p:nvSpPr>
        <p:spPr>
          <a:xfrm>
            <a:off x="1995401" y="1925153"/>
            <a:ext cx="2869310" cy="523220"/>
          </a:xfrm>
          <a:prstGeom prst="rect">
            <a:avLst/>
          </a:prstGeom>
        </p:spPr>
        <p:txBody>
          <a:bodyPr wrap="square">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Freeform 245">
            <a:extLst>
              <a:ext uri="{FF2B5EF4-FFF2-40B4-BE49-F238E27FC236}">
                <a16:creationId xmlns="" xmlns:a16="http://schemas.microsoft.com/office/drawing/2014/main" id="{DF045B37-69BF-45DA-9C58-5A40268BDE6E}"/>
              </a:ext>
            </a:extLst>
          </p:cNvPr>
          <p:cNvSpPr>
            <a:spLocks noEditPoints="1"/>
          </p:cNvSpPr>
          <p:nvPr/>
        </p:nvSpPr>
        <p:spPr bwMode="auto">
          <a:xfrm>
            <a:off x="5414083" y="2291013"/>
            <a:ext cx="404813" cy="26828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06">
            <a:extLst>
              <a:ext uri="{FF2B5EF4-FFF2-40B4-BE49-F238E27FC236}">
                <a16:creationId xmlns="" xmlns:a16="http://schemas.microsoft.com/office/drawing/2014/main" id="{32C53562-A9FC-4278-9312-B6F385EEBAAE}"/>
              </a:ext>
            </a:extLst>
          </p:cNvPr>
          <p:cNvSpPr>
            <a:spLocks noEditPoints="1"/>
          </p:cNvSpPr>
          <p:nvPr/>
        </p:nvSpPr>
        <p:spPr bwMode="auto">
          <a:xfrm>
            <a:off x="4426014" y="3357375"/>
            <a:ext cx="349250" cy="347663"/>
          </a:xfrm>
          <a:custGeom>
            <a:avLst/>
            <a:gdLst>
              <a:gd name="T0" fmla="*/ 60 w 99"/>
              <a:gd name="T1" fmla="*/ 9 h 99"/>
              <a:gd name="T2" fmla="*/ 81 w 99"/>
              <a:gd name="T3" fmla="*/ 10 h 99"/>
              <a:gd name="T4" fmla="*/ 79 w 99"/>
              <a:gd name="T5" fmla="*/ 20 h 99"/>
              <a:gd name="T6" fmla="*/ 96 w 99"/>
              <a:gd name="T7" fmla="*/ 31 h 99"/>
              <a:gd name="T8" fmla="*/ 90 w 99"/>
              <a:gd name="T9" fmla="*/ 38 h 99"/>
              <a:gd name="T10" fmla="*/ 99 w 99"/>
              <a:gd name="T11" fmla="*/ 57 h 99"/>
              <a:gd name="T12" fmla="*/ 90 w 99"/>
              <a:gd name="T13" fmla="*/ 60 h 99"/>
              <a:gd name="T14" fmla="*/ 89 w 99"/>
              <a:gd name="T15" fmla="*/ 81 h 99"/>
              <a:gd name="T16" fmla="*/ 80 w 99"/>
              <a:gd name="T17" fmla="*/ 79 h 99"/>
              <a:gd name="T18" fmla="*/ 68 w 99"/>
              <a:gd name="T19" fmla="*/ 97 h 99"/>
              <a:gd name="T20" fmla="*/ 61 w 99"/>
              <a:gd name="T21" fmla="*/ 90 h 99"/>
              <a:gd name="T22" fmla="*/ 42 w 99"/>
              <a:gd name="T23" fmla="*/ 99 h 99"/>
              <a:gd name="T24" fmla="*/ 39 w 99"/>
              <a:gd name="T25" fmla="*/ 91 h 99"/>
              <a:gd name="T26" fmla="*/ 18 w 99"/>
              <a:gd name="T27" fmla="*/ 89 h 99"/>
              <a:gd name="T28" fmla="*/ 20 w 99"/>
              <a:gd name="T29" fmla="*/ 80 h 99"/>
              <a:gd name="T30" fmla="*/ 3 w 99"/>
              <a:gd name="T31" fmla="*/ 68 h 99"/>
              <a:gd name="T32" fmla="*/ 9 w 99"/>
              <a:gd name="T33" fmla="*/ 61 h 99"/>
              <a:gd name="T34" fmla="*/ 0 w 99"/>
              <a:gd name="T35" fmla="*/ 42 h 99"/>
              <a:gd name="T36" fmla="*/ 9 w 99"/>
              <a:gd name="T37" fmla="*/ 39 h 99"/>
              <a:gd name="T38" fmla="*/ 10 w 99"/>
              <a:gd name="T39" fmla="*/ 18 h 99"/>
              <a:gd name="T40" fmla="*/ 19 w 99"/>
              <a:gd name="T41" fmla="*/ 20 h 99"/>
              <a:gd name="T42" fmla="*/ 31 w 99"/>
              <a:gd name="T43" fmla="*/ 3 h 99"/>
              <a:gd name="T44" fmla="*/ 38 w 99"/>
              <a:gd name="T45" fmla="*/ 9 h 99"/>
              <a:gd name="T46" fmla="*/ 57 w 99"/>
              <a:gd name="T47" fmla="*/ 0 h 99"/>
              <a:gd name="T48" fmla="*/ 36 w 99"/>
              <a:gd name="T49" fmla="*/ 58 h 99"/>
              <a:gd name="T50" fmla="*/ 45 w 99"/>
              <a:gd name="T51" fmla="*/ 47 h 99"/>
              <a:gd name="T52" fmla="*/ 58 w 99"/>
              <a:gd name="T53" fmla="*/ 55 h 99"/>
              <a:gd name="T54" fmla="*/ 64 w 99"/>
              <a:gd name="T55" fmla="*/ 56 h 99"/>
              <a:gd name="T56" fmla="*/ 54 w 99"/>
              <a:gd name="T57" fmla="*/ 54 h 99"/>
              <a:gd name="T58" fmla="*/ 58 w 99"/>
              <a:gd name="T59" fmla="*/ 69 h 99"/>
              <a:gd name="T60" fmla="*/ 71 w 99"/>
              <a:gd name="T61" fmla="*/ 71 h 99"/>
              <a:gd name="T62" fmla="*/ 71 w 99"/>
              <a:gd name="T63" fmla="*/ 28 h 99"/>
              <a:gd name="T64" fmla="*/ 28 w 99"/>
              <a:gd name="T65" fmla="*/ 28 h 99"/>
              <a:gd name="T66" fmla="*/ 28 w 99"/>
              <a:gd name="T67" fmla="*/ 71 h 99"/>
              <a:gd name="T68" fmla="*/ 55 w 99"/>
              <a:gd name="T69" fmla="*/ 79 h 99"/>
              <a:gd name="T70" fmla="*/ 48 w 99"/>
              <a:gd name="T71" fmla="*/ 66 h 99"/>
              <a:gd name="T72" fmla="*/ 35 w 99"/>
              <a:gd name="T73" fmla="*/ 75 h 99"/>
              <a:gd name="T74" fmla="*/ 42 w 99"/>
              <a:gd name="T75" fmla="*/ 71 h 99"/>
              <a:gd name="T76" fmla="*/ 45 w 99"/>
              <a:gd name="T77" fmla="*/ 52 h 99"/>
              <a:gd name="T78" fmla="*/ 38 w 99"/>
              <a:gd name="T79" fmla="*/ 59 h 99"/>
              <a:gd name="T80" fmla="*/ 51 w 99"/>
              <a:gd name="T81" fmla="*/ 37 h 99"/>
              <a:gd name="T82" fmla="*/ 51 w 99"/>
              <a:gd name="T83" fmla="*/ 46 h 99"/>
              <a:gd name="T84" fmla="*/ 51 w 99"/>
              <a:gd name="T85" fmla="*/ 3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308">
            <a:extLst>
              <a:ext uri="{FF2B5EF4-FFF2-40B4-BE49-F238E27FC236}">
                <a16:creationId xmlns="" xmlns:a16="http://schemas.microsoft.com/office/drawing/2014/main" id="{E7BB14DB-612D-457A-BCBA-EE52550183CC}"/>
              </a:ext>
            </a:extLst>
          </p:cNvPr>
          <p:cNvSpPr>
            <a:spLocks noEditPoints="1"/>
          </p:cNvSpPr>
          <p:nvPr/>
        </p:nvSpPr>
        <p:spPr bwMode="auto">
          <a:xfrm>
            <a:off x="6375494" y="5202429"/>
            <a:ext cx="390525" cy="219075"/>
          </a:xfrm>
          <a:custGeom>
            <a:avLst/>
            <a:gdLst>
              <a:gd name="T0" fmla="*/ 66 w 111"/>
              <a:gd name="T1" fmla="*/ 0 h 62"/>
              <a:gd name="T2" fmla="*/ 97 w 111"/>
              <a:gd name="T3" fmla="*/ 3 h 62"/>
              <a:gd name="T4" fmla="*/ 110 w 111"/>
              <a:gd name="T5" fmla="*/ 10 h 62"/>
              <a:gd name="T6" fmla="*/ 111 w 111"/>
              <a:gd name="T7" fmla="*/ 17 h 62"/>
              <a:gd name="T8" fmla="*/ 111 w 111"/>
              <a:gd name="T9" fmla="*/ 42 h 62"/>
              <a:gd name="T10" fmla="*/ 109 w 111"/>
              <a:gd name="T11" fmla="*/ 49 h 62"/>
              <a:gd name="T12" fmla="*/ 91 w 111"/>
              <a:gd name="T13" fmla="*/ 55 h 62"/>
              <a:gd name="T14" fmla="*/ 62 w 111"/>
              <a:gd name="T15" fmla="*/ 58 h 62"/>
              <a:gd name="T16" fmla="*/ 55 w 111"/>
              <a:gd name="T17" fmla="*/ 58 h 62"/>
              <a:gd name="T18" fmla="*/ 53 w 111"/>
              <a:gd name="T19" fmla="*/ 58 h 62"/>
              <a:gd name="T20" fmla="*/ 53 w 111"/>
              <a:gd name="T21" fmla="*/ 22 h 62"/>
              <a:gd name="T22" fmla="*/ 59 w 111"/>
              <a:gd name="T23" fmla="*/ 16 h 62"/>
              <a:gd name="T24" fmla="*/ 27 w 111"/>
              <a:gd name="T25" fmla="*/ 16 h 62"/>
              <a:gd name="T26" fmla="*/ 27 w 111"/>
              <a:gd name="T27" fmla="*/ 19 h 62"/>
              <a:gd name="T28" fmla="*/ 44 w 111"/>
              <a:gd name="T29" fmla="*/ 18 h 62"/>
              <a:gd name="T30" fmla="*/ 52 w 111"/>
              <a:gd name="T31" fmla="*/ 18 h 62"/>
              <a:gd name="T32" fmla="*/ 52 w 111"/>
              <a:gd name="T33" fmla="*/ 44 h 62"/>
              <a:gd name="T34" fmla="*/ 35 w 111"/>
              <a:gd name="T35" fmla="*/ 62 h 62"/>
              <a:gd name="T36" fmla="*/ 34 w 111"/>
              <a:gd name="T37" fmla="*/ 62 h 62"/>
              <a:gd name="T38" fmla="*/ 11 w 111"/>
              <a:gd name="T39" fmla="*/ 58 h 62"/>
              <a:gd name="T40" fmla="*/ 0 w 111"/>
              <a:gd name="T41" fmla="*/ 49 h 62"/>
              <a:gd name="T42" fmla="*/ 0 w 111"/>
              <a:gd name="T43" fmla="*/ 48 h 62"/>
              <a:gd name="T44" fmla="*/ 0 w 111"/>
              <a:gd name="T45" fmla="*/ 19 h 62"/>
              <a:gd name="T46" fmla="*/ 21 w 111"/>
              <a:gd name="T47" fmla="*/ 19 h 62"/>
              <a:gd name="T48" fmla="*/ 23 w 111"/>
              <a:gd name="T49" fmla="*/ 9 h 62"/>
              <a:gd name="T50" fmla="*/ 36 w 111"/>
              <a:gd name="T51" fmla="*/ 3 h 62"/>
              <a:gd name="T52" fmla="*/ 66 w 111"/>
              <a:gd name="T53" fmla="*/ 0 h 62"/>
              <a:gd name="T54" fmla="*/ 105 w 111"/>
              <a:gd name="T55" fmla="*/ 14 h 62"/>
              <a:gd name="T56" fmla="*/ 105 w 111"/>
              <a:gd name="T57" fmla="*/ 13 h 62"/>
              <a:gd name="T58" fmla="*/ 95 w 111"/>
              <a:gd name="T59" fmla="*/ 9 h 62"/>
              <a:gd name="T60" fmla="*/ 66 w 111"/>
              <a:gd name="T61" fmla="*/ 6 h 62"/>
              <a:gd name="T62" fmla="*/ 38 w 111"/>
              <a:gd name="T63" fmla="*/ 9 h 62"/>
              <a:gd name="T64" fmla="*/ 33 w 111"/>
              <a:gd name="T65" fmla="*/ 10 h 62"/>
              <a:gd name="T66" fmla="*/ 66 w 111"/>
              <a:gd name="T67" fmla="*/ 9 h 62"/>
              <a:gd name="T68" fmla="*/ 73 w 111"/>
              <a:gd name="T69" fmla="*/ 9 h 62"/>
              <a:gd name="T70" fmla="*/ 68 w 111"/>
              <a:gd name="T71" fmla="*/ 15 h 62"/>
              <a:gd name="T72" fmla="*/ 62 w 111"/>
              <a:gd name="T73" fmla="*/ 21 h 62"/>
              <a:gd name="T74" fmla="*/ 90 w 111"/>
              <a:gd name="T75" fmla="*/ 18 h 62"/>
              <a:gd name="T76" fmla="*/ 105 w 111"/>
              <a:gd name="T77" fmla="*/ 14 h 62"/>
              <a:gd name="T78" fmla="*/ 31 w 111"/>
              <a:gd name="T79" fmla="*/ 56 h 62"/>
              <a:gd name="T80" fmla="*/ 31 w 111"/>
              <a:gd name="T81" fmla="*/ 36 h 62"/>
              <a:gd name="T82" fmla="*/ 11 w 111"/>
              <a:gd name="T83" fmla="*/ 32 h 62"/>
              <a:gd name="T84" fmla="*/ 6 w 111"/>
              <a:gd name="T85" fmla="*/ 30 h 62"/>
              <a:gd name="T86" fmla="*/ 6 w 111"/>
              <a:gd name="T87" fmla="*/ 45 h 62"/>
              <a:gd name="T88" fmla="*/ 13 w 111"/>
              <a:gd name="T89" fmla="*/ 52 h 62"/>
              <a:gd name="T90" fmla="*/ 31 w 111"/>
              <a:gd name="T91" fmla="*/ 56 h 62"/>
              <a:gd name="T92" fmla="*/ 13 w 111"/>
              <a:gd name="T93" fmla="*/ 26 h 62"/>
              <a:gd name="T94" fmla="*/ 33 w 111"/>
              <a:gd name="T95" fmla="*/ 30 h 62"/>
              <a:gd name="T96" fmla="*/ 37 w 111"/>
              <a:gd name="T97" fmla="*/ 25 h 62"/>
              <a:gd name="T98" fmla="*/ 10 w 111"/>
              <a:gd name="T99" fmla="*/ 25 h 62"/>
              <a:gd name="T100" fmla="*/ 13 w 111"/>
              <a:gd name="T101"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1" h="62">
                <a:moveTo>
                  <a:pt x="66" y="0"/>
                </a:moveTo>
                <a:cubicBezTo>
                  <a:pt x="78" y="0"/>
                  <a:pt x="89" y="1"/>
                  <a:pt x="97" y="3"/>
                </a:cubicBezTo>
                <a:cubicBezTo>
                  <a:pt x="103" y="4"/>
                  <a:pt x="108" y="7"/>
                  <a:pt x="110" y="10"/>
                </a:cubicBezTo>
                <a:cubicBezTo>
                  <a:pt x="111" y="12"/>
                  <a:pt x="111" y="14"/>
                  <a:pt x="111" y="17"/>
                </a:cubicBezTo>
                <a:cubicBezTo>
                  <a:pt x="111" y="42"/>
                  <a:pt x="111" y="42"/>
                  <a:pt x="111" y="42"/>
                </a:cubicBezTo>
                <a:cubicBezTo>
                  <a:pt x="111" y="45"/>
                  <a:pt x="111" y="46"/>
                  <a:pt x="109" y="49"/>
                </a:cubicBezTo>
                <a:cubicBezTo>
                  <a:pt x="106" y="52"/>
                  <a:pt x="99" y="54"/>
                  <a:pt x="91" y="55"/>
                </a:cubicBezTo>
                <a:cubicBezTo>
                  <a:pt x="81" y="57"/>
                  <a:pt x="70" y="58"/>
                  <a:pt x="62" y="58"/>
                </a:cubicBezTo>
                <a:cubicBezTo>
                  <a:pt x="59" y="58"/>
                  <a:pt x="57" y="58"/>
                  <a:pt x="55" y="58"/>
                </a:cubicBezTo>
                <a:cubicBezTo>
                  <a:pt x="53" y="58"/>
                  <a:pt x="53" y="58"/>
                  <a:pt x="53" y="58"/>
                </a:cubicBezTo>
                <a:cubicBezTo>
                  <a:pt x="53" y="22"/>
                  <a:pt x="53" y="22"/>
                  <a:pt x="53" y="22"/>
                </a:cubicBezTo>
                <a:cubicBezTo>
                  <a:pt x="59" y="16"/>
                  <a:pt x="59" y="16"/>
                  <a:pt x="59" y="16"/>
                </a:cubicBezTo>
                <a:cubicBezTo>
                  <a:pt x="27" y="16"/>
                  <a:pt x="27" y="16"/>
                  <a:pt x="27" y="16"/>
                </a:cubicBezTo>
                <a:cubicBezTo>
                  <a:pt x="27" y="19"/>
                  <a:pt x="27" y="19"/>
                  <a:pt x="27" y="19"/>
                </a:cubicBezTo>
                <a:cubicBezTo>
                  <a:pt x="44" y="18"/>
                  <a:pt x="44" y="18"/>
                  <a:pt x="44" y="18"/>
                </a:cubicBezTo>
                <a:cubicBezTo>
                  <a:pt x="52" y="18"/>
                  <a:pt x="52" y="18"/>
                  <a:pt x="52" y="18"/>
                </a:cubicBezTo>
                <a:cubicBezTo>
                  <a:pt x="52" y="44"/>
                  <a:pt x="52" y="44"/>
                  <a:pt x="52" y="44"/>
                </a:cubicBezTo>
                <a:cubicBezTo>
                  <a:pt x="35" y="62"/>
                  <a:pt x="35" y="62"/>
                  <a:pt x="35" y="62"/>
                </a:cubicBezTo>
                <a:cubicBezTo>
                  <a:pt x="34" y="62"/>
                  <a:pt x="34" y="62"/>
                  <a:pt x="34" y="62"/>
                </a:cubicBezTo>
                <a:cubicBezTo>
                  <a:pt x="25" y="61"/>
                  <a:pt x="17" y="60"/>
                  <a:pt x="11" y="58"/>
                </a:cubicBezTo>
                <a:cubicBezTo>
                  <a:pt x="4" y="56"/>
                  <a:pt x="0" y="52"/>
                  <a:pt x="0" y="49"/>
                </a:cubicBezTo>
                <a:cubicBezTo>
                  <a:pt x="0" y="48"/>
                  <a:pt x="0" y="48"/>
                  <a:pt x="0" y="48"/>
                </a:cubicBezTo>
                <a:cubicBezTo>
                  <a:pt x="0" y="19"/>
                  <a:pt x="0" y="19"/>
                  <a:pt x="0" y="19"/>
                </a:cubicBezTo>
                <a:cubicBezTo>
                  <a:pt x="21" y="19"/>
                  <a:pt x="21" y="19"/>
                  <a:pt x="21" y="19"/>
                </a:cubicBezTo>
                <a:cubicBezTo>
                  <a:pt x="21" y="15"/>
                  <a:pt x="21" y="12"/>
                  <a:pt x="23" y="9"/>
                </a:cubicBezTo>
                <a:cubicBezTo>
                  <a:pt x="25" y="7"/>
                  <a:pt x="30" y="4"/>
                  <a:pt x="36" y="3"/>
                </a:cubicBezTo>
                <a:cubicBezTo>
                  <a:pt x="44" y="1"/>
                  <a:pt x="54" y="0"/>
                  <a:pt x="66" y="0"/>
                </a:cubicBezTo>
                <a:close/>
                <a:moveTo>
                  <a:pt x="105" y="14"/>
                </a:moveTo>
                <a:cubicBezTo>
                  <a:pt x="105" y="13"/>
                  <a:pt x="105" y="13"/>
                  <a:pt x="105" y="13"/>
                </a:cubicBezTo>
                <a:cubicBezTo>
                  <a:pt x="104" y="12"/>
                  <a:pt x="101" y="10"/>
                  <a:pt x="95" y="9"/>
                </a:cubicBezTo>
                <a:cubicBezTo>
                  <a:pt x="88" y="7"/>
                  <a:pt x="78" y="6"/>
                  <a:pt x="66" y="6"/>
                </a:cubicBezTo>
                <a:cubicBezTo>
                  <a:pt x="55" y="6"/>
                  <a:pt x="45" y="7"/>
                  <a:pt x="38" y="9"/>
                </a:cubicBezTo>
                <a:cubicBezTo>
                  <a:pt x="36" y="9"/>
                  <a:pt x="35" y="10"/>
                  <a:pt x="33" y="10"/>
                </a:cubicBezTo>
                <a:cubicBezTo>
                  <a:pt x="66" y="9"/>
                  <a:pt x="66" y="9"/>
                  <a:pt x="66" y="9"/>
                </a:cubicBezTo>
                <a:cubicBezTo>
                  <a:pt x="73" y="9"/>
                  <a:pt x="73" y="9"/>
                  <a:pt x="73" y="9"/>
                </a:cubicBezTo>
                <a:cubicBezTo>
                  <a:pt x="68" y="15"/>
                  <a:pt x="68" y="15"/>
                  <a:pt x="68" y="15"/>
                </a:cubicBezTo>
                <a:cubicBezTo>
                  <a:pt x="62" y="21"/>
                  <a:pt x="62" y="21"/>
                  <a:pt x="62" y="21"/>
                </a:cubicBezTo>
                <a:cubicBezTo>
                  <a:pt x="70" y="21"/>
                  <a:pt x="81" y="20"/>
                  <a:pt x="90" y="18"/>
                </a:cubicBezTo>
                <a:cubicBezTo>
                  <a:pt x="98" y="17"/>
                  <a:pt x="104" y="15"/>
                  <a:pt x="105" y="14"/>
                </a:cubicBezTo>
                <a:close/>
                <a:moveTo>
                  <a:pt x="31" y="56"/>
                </a:moveTo>
                <a:cubicBezTo>
                  <a:pt x="31" y="36"/>
                  <a:pt x="31" y="36"/>
                  <a:pt x="31" y="36"/>
                </a:cubicBezTo>
                <a:cubicBezTo>
                  <a:pt x="23" y="35"/>
                  <a:pt x="16" y="34"/>
                  <a:pt x="11" y="32"/>
                </a:cubicBezTo>
                <a:cubicBezTo>
                  <a:pt x="9" y="31"/>
                  <a:pt x="8" y="31"/>
                  <a:pt x="6" y="30"/>
                </a:cubicBezTo>
                <a:cubicBezTo>
                  <a:pt x="6" y="45"/>
                  <a:pt x="6" y="45"/>
                  <a:pt x="6" y="45"/>
                </a:cubicBezTo>
                <a:cubicBezTo>
                  <a:pt x="6" y="50"/>
                  <a:pt x="9" y="51"/>
                  <a:pt x="13" y="52"/>
                </a:cubicBezTo>
                <a:cubicBezTo>
                  <a:pt x="17" y="54"/>
                  <a:pt x="24" y="55"/>
                  <a:pt x="31" y="56"/>
                </a:cubicBezTo>
                <a:close/>
                <a:moveTo>
                  <a:pt x="13" y="26"/>
                </a:moveTo>
                <a:cubicBezTo>
                  <a:pt x="18" y="28"/>
                  <a:pt x="25" y="29"/>
                  <a:pt x="33" y="30"/>
                </a:cubicBezTo>
                <a:cubicBezTo>
                  <a:pt x="37" y="25"/>
                  <a:pt x="37" y="25"/>
                  <a:pt x="37" y="25"/>
                </a:cubicBezTo>
                <a:cubicBezTo>
                  <a:pt x="10" y="25"/>
                  <a:pt x="10" y="25"/>
                  <a:pt x="10" y="25"/>
                </a:cubicBezTo>
                <a:cubicBezTo>
                  <a:pt x="11" y="26"/>
                  <a:pt x="12" y="26"/>
                  <a:pt x="13" y="2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48">
            <a:extLst>
              <a:ext uri="{FF2B5EF4-FFF2-40B4-BE49-F238E27FC236}">
                <a16:creationId xmlns="" xmlns:a16="http://schemas.microsoft.com/office/drawing/2014/main" id="{6FCD1CFD-C0CB-4E87-AC40-4D9D741494E3}"/>
              </a:ext>
            </a:extLst>
          </p:cNvPr>
          <p:cNvSpPr>
            <a:spLocks noEditPoints="1"/>
          </p:cNvSpPr>
          <p:nvPr/>
        </p:nvSpPr>
        <p:spPr bwMode="auto">
          <a:xfrm>
            <a:off x="7449855" y="3996209"/>
            <a:ext cx="234836" cy="373063"/>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56">
            <a:extLst>
              <a:ext uri="{FF2B5EF4-FFF2-40B4-BE49-F238E27FC236}">
                <a16:creationId xmlns="" xmlns:a16="http://schemas.microsoft.com/office/drawing/2014/main" id="{21B4CCA2-037B-4C16-B540-73F73CEED8F0}"/>
              </a:ext>
            </a:extLst>
          </p:cNvPr>
          <p:cNvSpPr>
            <a:spLocks noEditPoints="1"/>
          </p:cNvSpPr>
          <p:nvPr/>
        </p:nvSpPr>
        <p:spPr bwMode="auto">
          <a:xfrm>
            <a:off x="6986270" y="2539891"/>
            <a:ext cx="273480" cy="347796"/>
          </a:xfrm>
          <a:custGeom>
            <a:avLst/>
            <a:gdLst>
              <a:gd name="T0" fmla="*/ 18 w 78"/>
              <a:gd name="T1" fmla="*/ 70 h 99"/>
              <a:gd name="T2" fmla="*/ 23 w 78"/>
              <a:gd name="T3" fmla="*/ 69 h 99"/>
              <a:gd name="T4" fmla="*/ 25 w 78"/>
              <a:gd name="T5" fmla="*/ 73 h 99"/>
              <a:gd name="T6" fmla="*/ 23 w 78"/>
              <a:gd name="T7" fmla="*/ 82 h 99"/>
              <a:gd name="T8" fmla="*/ 17 w 78"/>
              <a:gd name="T9" fmla="*/ 88 h 99"/>
              <a:gd name="T10" fmla="*/ 12 w 78"/>
              <a:gd name="T11" fmla="*/ 89 h 99"/>
              <a:gd name="T12" fmla="*/ 10 w 78"/>
              <a:gd name="T13" fmla="*/ 85 h 99"/>
              <a:gd name="T14" fmla="*/ 12 w 78"/>
              <a:gd name="T15" fmla="*/ 76 h 99"/>
              <a:gd name="T16" fmla="*/ 18 w 78"/>
              <a:gd name="T17" fmla="*/ 70 h 99"/>
              <a:gd name="T18" fmla="*/ 23 w 78"/>
              <a:gd name="T19" fmla="*/ 0 h 99"/>
              <a:gd name="T20" fmla="*/ 16 w 78"/>
              <a:gd name="T21" fmla="*/ 30 h 99"/>
              <a:gd name="T22" fmla="*/ 48 w 78"/>
              <a:gd name="T23" fmla="*/ 85 h 99"/>
              <a:gd name="T24" fmla="*/ 48 w 78"/>
              <a:gd name="T25" fmla="*/ 87 h 99"/>
              <a:gd name="T26" fmla="*/ 49 w 78"/>
              <a:gd name="T27" fmla="*/ 88 h 99"/>
              <a:gd name="T28" fmla="*/ 49 w 78"/>
              <a:gd name="T29" fmla="*/ 88 h 99"/>
              <a:gd name="T30" fmla="*/ 58 w 78"/>
              <a:gd name="T31" fmla="*/ 96 h 99"/>
              <a:gd name="T32" fmla="*/ 71 w 78"/>
              <a:gd name="T33" fmla="*/ 96 h 99"/>
              <a:gd name="T34" fmla="*/ 78 w 78"/>
              <a:gd name="T35" fmla="*/ 85 h 99"/>
              <a:gd name="T36" fmla="*/ 75 w 78"/>
              <a:gd name="T37" fmla="*/ 71 h 99"/>
              <a:gd name="T38" fmla="*/ 65 w 78"/>
              <a:gd name="T39" fmla="*/ 60 h 99"/>
              <a:gd name="T40" fmla="*/ 52 w 78"/>
              <a:gd name="T41" fmla="*/ 60 h 99"/>
              <a:gd name="T42" fmla="*/ 47 w 78"/>
              <a:gd name="T43" fmla="*/ 65 h 99"/>
              <a:gd name="T44" fmla="*/ 42 w 78"/>
              <a:gd name="T45" fmla="*/ 55 h 99"/>
              <a:gd name="T46" fmla="*/ 46 w 78"/>
              <a:gd name="T47" fmla="*/ 44 h 99"/>
              <a:gd name="T48" fmla="*/ 23 w 78"/>
              <a:gd name="T49" fmla="*/ 0 h 99"/>
              <a:gd name="T50" fmla="*/ 37 w 78"/>
              <a:gd name="T51" fmla="*/ 44 h 99"/>
              <a:gd name="T52" fmla="*/ 40 w 78"/>
              <a:gd name="T53" fmla="*/ 48 h 99"/>
              <a:gd name="T54" fmla="*/ 37 w 78"/>
              <a:gd name="T55" fmla="*/ 52 h 99"/>
              <a:gd name="T56" fmla="*/ 33 w 78"/>
              <a:gd name="T57" fmla="*/ 48 h 99"/>
              <a:gd name="T58" fmla="*/ 37 w 78"/>
              <a:gd name="T59" fmla="*/ 44 h 99"/>
              <a:gd name="T60" fmla="*/ 61 w 78"/>
              <a:gd name="T61" fmla="*/ 69 h 99"/>
              <a:gd name="T62" fmla="*/ 67 w 78"/>
              <a:gd name="T63" fmla="*/ 75 h 99"/>
              <a:gd name="T64" fmla="*/ 69 w 78"/>
              <a:gd name="T65" fmla="*/ 84 h 99"/>
              <a:gd name="T66" fmla="*/ 66 w 78"/>
              <a:gd name="T67" fmla="*/ 88 h 99"/>
              <a:gd name="T68" fmla="*/ 62 w 78"/>
              <a:gd name="T69" fmla="*/ 87 h 99"/>
              <a:gd name="T70" fmla="*/ 56 w 78"/>
              <a:gd name="T71" fmla="*/ 81 h 99"/>
              <a:gd name="T72" fmla="*/ 54 w 78"/>
              <a:gd name="T73" fmla="*/ 72 h 99"/>
              <a:gd name="T74" fmla="*/ 56 w 78"/>
              <a:gd name="T75" fmla="*/ 68 h 99"/>
              <a:gd name="T76" fmla="*/ 61 w 78"/>
              <a:gd name="T77" fmla="*/ 69 h 99"/>
              <a:gd name="T78" fmla="*/ 58 w 78"/>
              <a:gd name="T79" fmla="*/ 0 h 99"/>
              <a:gd name="T80" fmla="*/ 66 w 78"/>
              <a:gd name="T81" fmla="*/ 30 h 99"/>
              <a:gd name="T82" fmla="*/ 50 w 78"/>
              <a:gd name="T83" fmla="*/ 57 h 99"/>
              <a:gd name="T84" fmla="*/ 50 w 78"/>
              <a:gd name="T85" fmla="*/ 57 h 99"/>
              <a:gd name="T86" fmla="*/ 49 w 78"/>
              <a:gd name="T87" fmla="*/ 55 h 99"/>
              <a:gd name="T88" fmla="*/ 52 w 78"/>
              <a:gd name="T89" fmla="*/ 45 h 99"/>
              <a:gd name="T90" fmla="*/ 53 w 78"/>
              <a:gd name="T91" fmla="*/ 44 h 99"/>
              <a:gd name="T92" fmla="*/ 52 w 78"/>
              <a:gd name="T93" fmla="*/ 42 h 99"/>
              <a:gd name="T94" fmla="*/ 44 w 78"/>
              <a:gd name="T95" fmla="*/ 26 h 99"/>
              <a:gd name="T96" fmla="*/ 58 w 78"/>
              <a:gd name="T97" fmla="*/ 0 h 99"/>
              <a:gd name="T98" fmla="*/ 27 w 78"/>
              <a:gd name="T99" fmla="*/ 61 h 99"/>
              <a:gd name="T100" fmla="*/ 27 w 78"/>
              <a:gd name="T101" fmla="*/ 61 h 99"/>
              <a:gd name="T102" fmla="*/ 14 w 78"/>
              <a:gd name="T103" fmla="*/ 61 h 99"/>
              <a:gd name="T104" fmla="*/ 4 w 78"/>
              <a:gd name="T105" fmla="*/ 72 h 99"/>
              <a:gd name="T106" fmla="*/ 1 w 78"/>
              <a:gd name="T107" fmla="*/ 86 h 99"/>
              <a:gd name="T108" fmla="*/ 8 w 78"/>
              <a:gd name="T109" fmla="*/ 97 h 99"/>
              <a:gd name="T110" fmla="*/ 21 w 78"/>
              <a:gd name="T111" fmla="*/ 97 h 99"/>
              <a:gd name="T112" fmla="*/ 30 w 78"/>
              <a:gd name="T113" fmla="*/ 89 h 99"/>
              <a:gd name="T114" fmla="*/ 30 w 78"/>
              <a:gd name="T115" fmla="*/ 89 h 99"/>
              <a:gd name="T116" fmla="*/ 30 w 78"/>
              <a:gd name="T117" fmla="*/ 88 h 99"/>
              <a:gd name="T118" fmla="*/ 31 w 78"/>
              <a:gd name="T119" fmla="*/ 86 h 99"/>
              <a:gd name="T120" fmla="*/ 37 w 78"/>
              <a:gd name="T121" fmla="*/ 77 h 99"/>
              <a:gd name="T122" fmla="*/ 27 w 78"/>
              <a:gd name="T123" fmla="*/ 6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8" h="99">
                <a:moveTo>
                  <a:pt x="18" y="70"/>
                </a:moveTo>
                <a:cubicBezTo>
                  <a:pt x="20" y="69"/>
                  <a:pt x="22" y="69"/>
                  <a:pt x="23" y="69"/>
                </a:cubicBezTo>
                <a:cubicBezTo>
                  <a:pt x="24" y="70"/>
                  <a:pt x="25" y="71"/>
                  <a:pt x="25" y="73"/>
                </a:cubicBezTo>
                <a:cubicBezTo>
                  <a:pt x="25" y="76"/>
                  <a:pt x="25" y="79"/>
                  <a:pt x="23" y="82"/>
                </a:cubicBezTo>
                <a:cubicBezTo>
                  <a:pt x="21" y="85"/>
                  <a:pt x="19" y="87"/>
                  <a:pt x="17" y="88"/>
                </a:cubicBezTo>
                <a:cubicBezTo>
                  <a:pt x="15" y="89"/>
                  <a:pt x="14" y="89"/>
                  <a:pt x="12" y="89"/>
                </a:cubicBezTo>
                <a:cubicBezTo>
                  <a:pt x="11" y="88"/>
                  <a:pt x="10" y="86"/>
                  <a:pt x="10" y="85"/>
                </a:cubicBezTo>
                <a:cubicBezTo>
                  <a:pt x="10" y="82"/>
                  <a:pt x="10" y="79"/>
                  <a:pt x="12" y="76"/>
                </a:cubicBezTo>
                <a:cubicBezTo>
                  <a:pt x="14" y="73"/>
                  <a:pt x="16" y="71"/>
                  <a:pt x="18" y="70"/>
                </a:cubicBezTo>
                <a:close/>
                <a:moveTo>
                  <a:pt x="23" y="0"/>
                </a:moveTo>
                <a:cubicBezTo>
                  <a:pt x="16" y="6"/>
                  <a:pt x="10" y="15"/>
                  <a:pt x="16" y="30"/>
                </a:cubicBezTo>
                <a:cubicBezTo>
                  <a:pt x="48" y="85"/>
                  <a:pt x="48" y="85"/>
                  <a:pt x="48" y="85"/>
                </a:cubicBezTo>
                <a:cubicBezTo>
                  <a:pt x="48" y="86"/>
                  <a:pt x="48" y="86"/>
                  <a:pt x="48" y="87"/>
                </a:cubicBezTo>
                <a:cubicBezTo>
                  <a:pt x="49" y="88"/>
                  <a:pt x="49" y="88"/>
                  <a:pt x="49" y="88"/>
                </a:cubicBezTo>
                <a:cubicBezTo>
                  <a:pt x="49" y="88"/>
                  <a:pt x="49" y="88"/>
                  <a:pt x="49" y="88"/>
                </a:cubicBezTo>
                <a:cubicBezTo>
                  <a:pt x="51" y="91"/>
                  <a:pt x="54" y="94"/>
                  <a:pt x="58" y="96"/>
                </a:cubicBezTo>
                <a:cubicBezTo>
                  <a:pt x="62" y="98"/>
                  <a:pt x="67" y="98"/>
                  <a:pt x="71" y="96"/>
                </a:cubicBezTo>
                <a:cubicBezTo>
                  <a:pt x="75" y="94"/>
                  <a:pt x="77" y="90"/>
                  <a:pt x="78" y="85"/>
                </a:cubicBezTo>
                <a:cubicBezTo>
                  <a:pt x="78" y="80"/>
                  <a:pt x="77" y="75"/>
                  <a:pt x="75" y="71"/>
                </a:cubicBezTo>
                <a:cubicBezTo>
                  <a:pt x="72" y="66"/>
                  <a:pt x="69" y="62"/>
                  <a:pt x="65" y="60"/>
                </a:cubicBezTo>
                <a:cubicBezTo>
                  <a:pt x="60" y="58"/>
                  <a:pt x="56" y="58"/>
                  <a:pt x="52" y="60"/>
                </a:cubicBezTo>
                <a:cubicBezTo>
                  <a:pt x="50" y="61"/>
                  <a:pt x="48" y="63"/>
                  <a:pt x="47" y="65"/>
                </a:cubicBezTo>
                <a:cubicBezTo>
                  <a:pt x="45" y="61"/>
                  <a:pt x="43" y="57"/>
                  <a:pt x="42" y="55"/>
                </a:cubicBezTo>
                <a:cubicBezTo>
                  <a:pt x="44" y="51"/>
                  <a:pt x="44" y="48"/>
                  <a:pt x="46" y="44"/>
                </a:cubicBezTo>
                <a:cubicBezTo>
                  <a:pt x="39" y="29"/>
                  <a:pt x="31" y="14"/>
                  <a:pt x="23" y="0"/>
                </a:cubicBezTo>
                <a:close/>
                <a:moveTo>
                  <a:pt x="37" y="44"/>
                </a:moveTo>
                <a:cubicBezTo>
                  <a:pt x="39" y="44"/>
                  <a:pt x="40" y="46"/>
                  <a:pt x="40" y="48"/>
                </a:cubicBezTo>
                <a:cubicBezTo>
                  <a:pt x="40" y="50"/>
                  <a:pt x="39" y="52"/>
                  <a:pt x="37" y="52"/>
                </a:cubicBezTo>
                <a:cubicBezTo>
                  <a:pt x="34" y="52"/>
                  <a:pt x="33" y="50"/>
                  <a:pt x="33" y="48"/>
                </a:cubicBezTo>
                <a:cubicBezTo>
                  <a:pt x="33" y="46"/>
                  <a:pt x="34" y="44"/>
                  <a:pt x="37" y="44"/>
                </a:cubicBezTo>
                <a:close/>
                <a:moveTo>
                  <a:pt x="61" y="69"/>
                </a:moveTo>
                <a:cubicBezTo>
                  <a:pt x="63" y="70"/>
                  <a:pt x="65" y="72"/>
                  <a:pt x="67" y="75"/>
                </a:cubicBezTo>
                <a:cubicBezTo>
                  <a:pt x="68" y="78"/>
                  <a:pt x="69" y="81"/>
                  <a:pt x="69" y="84"/>
                </a:cubicBezTo>
                <a:cubicBezTo>
                  <a:pt x="68" y="86"/>
                  <a:pt x="68" y="87"/>
                  <a:pt x="66" y="88"/>
                </a:cubicBezTo>
                <a:cubicBezTo>
                  <a:pt x="65" y="88"/>
                  <a:pt x="64" y="88"/>
                  <a:pt x="62" y="87"/>
                </a:cubicBezTo>
                <a:cubicBezTo>
                  <a:pt x="60" y="86"/>
                  <a:pt x="57" y="84"/>
                  <a:pt x="56" y="81"/>
                </a:cubicBezTo>
                <a:cubicBezTo>
                  <a:pt x="54" y="78"/>
                  <a:pt x="54" y="75"/>
                  <a:pt x="54" y="72"/>
                </a:cubicBezTo>
                <a:cubicBezTo>
                  <a:pt x="54" y="71"/>
                  <a:pt x="55" y="69"/>
                  <a:pt x="56" y="68"/>
                </a:cubicBezTo>
                <a:cubicBezTo>
                  <a:pt x="57" y="68"/>
                  <a:pt x="59" y="68"/>
                  <a:pt x="61" y="69"/>
                </a:cubicBezTo>
                <a:close/>
                <a:moveTo>
                  <a:pt x="58" y="0"/>
                </a:moveTo>
                <a:cubicBezTo>
                  <a:pt x="65" y="6"/>
                  <a:pt x="71" y="15"/>
                  <a:pt x="66" y="30"/>
                </a:cubicBezTo>
                <a:cubicBezTo>
                  <a:pt x="50" y="57"/>
                  <a:pt x="50" y="57"/>
                  <a:pt x="50" y="57"/>
                </a:cubicBezTo>
                <a:cubicBezTo>
                  <a:pt x="50" y="57"/>
                  <a:pt x="50" y="57"/>
                  <a:pt x="50" y="57"/>
                </a:cubicBezTo>
                <a:cubicBezTo>
                  <a:pt x="49" y="56"/>
                  <a:pt x="49" y="56"/>
                  <a:pt x="49" y="55"/>
                </a:cubicBezTo>
                <a:cubicBezTo>
                  <a:pt x="50" y="52"/>
                  <a:pt x="51" y="49"/>
                  <a:pt x="52" y="45"/>
                </a:cubicBezTo>
                <a:cubicBezTo>
                  <a:pt x="53" y="44"/>
                  <a:pt x="53" y="44"/>
                  <a:pt x="53" y="44"/>
                </a:cubicBezTo>
                <a:cubicBezTo>
                  <a:pt x="52" y="42"/>
                  <a:pt x="52" y="42"/>
                  <a:pt x="52" y="42"/>
                </a:cubicBezTo>
                <a:cubicBezTo>
                  <a:pt x="44" y="26"/>
                  <a:pt x="44" y="26"/>
                  <a:pt x="44" y="26"/>
                </a:cubicBezTo>
                <a:cubicBezTo>
                  <a:pt x="58" y="0"/>
                  <a:pt x="58" y="0"/>
                  <a:pt x="58" y="0"/>
                </a:cubicBezTo>
                <a:close/>
                <a:moveTo>
                  <a:pt x="27" y="61"/>
                </a:moveTo>
                <a:cubicBezTo>
                  <a:pt x="27" y="61"/>
                  <a:pt x="27" y="61"/>
                  <a:pt x="27" y="61"/>
                </a:cubicBezTo>
                <a:cubicBezTo>
                  <a:pt x="23" y="59"/>
                  <a:pt x="18" y="59"/>
                  <a:pt x="14" y="61"/>
                </a:cubicBezTo>
                <a:cubicBezTo>
                  <a:pt x="10" y="63"/>
                  <a:pt x="6" y="67"/>
                  <a:pt x="4" y="72"/>
                </a:cubicBezTo>
                <a:cubicBezTo>
                  <a:pt x="1" y="76"/>
                  <a:pt x="0" y="81"/>
                  <a:pt x="1" y="86"/>
                </a:cubicBezTo>
                <a:cubicBezTo>
                  <a:pt x="1" y="90"/>
                  <a:pt x="4" y="95"/>
                  <a:pt x="8" y="97"/>
                </a:cubicBezTo>
                <a:cubicBezTo>
                  <a:pt x="12" y="99"/>
                  <a:pt x="17" y="99"/>
                  <a:pt x="21" y="97"/>
                </a:cubicBezTo>
                <a:cubicBezTo>
                  <a:pt x="24" y="95"/>
                  <a:pt x="28" y="92"/>
                  <a:pt x="30" y="89"/>
                </a:cubicBezTo>
                <a:cubicBezTo>
                  <a:pt x="30" y="89"/>
                  <a:pt x="30" y="89"/>
                  <a:pt x="30" y="89"/>
                </a:cubicBezTo>
                <a:cubicBezTo>
                  <a:pt x="30" y="88"/>
                  <a:pt x="30" y="88"/>
                  <a:pt x="30" y="88"/>
                </a:cubicBezTo>
                <a:cubicBezTo>
                  <a:pt x="31" y="87"/>
                  <a:pt x="31" y="87"/>
                  <a:pt x="31" y="86"/>
                </a:cubicBezTo>
                <a:cubicBezTo>
                  <a:pt x="37" y="77"/>
                  <a:pt x="37" y="77"/>
                  <a:pt x="37" y="77"/>
                </a:cubicBezTo>
                <a:lnTo>
                  <a:pt x="27" y="6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64">
            <a:extLst>
              <a:ext uri="{FF2B5EF4-FFF2-40B4-BE49-F238E27FC236}">
                <a16:creationId xmlns="" xmlns:a16="http://schemas.microsoft.com/office/drawing/2014/main" id="{E8BCD940-9B84-4AB3-9CF3-6831D67AB3DF}"/>
              </a:ext>
            </a:extLst>
          </p:cNvPr>
          <p:cNvSpPr>
            <a:spLocks noEditPoints="1"/>
          </p:cNvSpPr>
          <p:nvPr/>
        </p:nvSpPr>
        <p:spPr bwMode="auto">
          <a:xfrm>
            <a:off x="4864711" y="4864392"/>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extLst>
      <p:ext uri="{BB962C8B-B14F-4D97-AF65-F5344CB8AC3E}">
        <p14:creationId xmlns:p14="http://schemas.microsoft.com/office/powerpoint/2010/main" xmlns="" val="80156448"/>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50"/>
                                        <p:tgtEl>
                                          <p:spTgt spid="9"/>
                                        </p:tgtEl>
                                      </p:cBhvr>
                                    </p:animEffect>
                                    <p:anim calcmode="lin" valueType="num">
                                      <p:cBhvr>
                                        <p:cTn id="31" dur="250" fill="hold"/>
                                        <p:tgtEl>
                                          <p:spTgt spid="9"/>
                                        </p:tgtEl>
                                        <p:attrNameLst>
                                          <p:attrName>ppt_x</p:attrName>
                                        </p:attrNameLst>
                                      </p:cBhvr>
                                      <p:tavLst>
                                        <p:tav tm="0">
                                          <p:val>
                                            <p:strVal val="#ppt_x"/>
                                          </p:val>
                                        </p:tav>
                                        <p:tav tm="100000">
                                          <p:val>
                                            <p:strVal val="#ppt_x"/>
                                          </p:val>
                                        </p:tav>
                                      </p:tavLst>
                                    </p:anim>
                                    <p:anim calcmode="lin" valueType="num">
                                      <p:cBhvr>
                                        <p:cTn id="32" dur="25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250"/>
                                        <p:tgtEl>
                                          <p:spTgt spid="10"/>
                                        </p:tgtEl>
                                      </p:cBhvr>
                                    </p:animEffect>
                                    <p:anim calcmode="lin" valueType="num">
                                      <p:cBhvr>
                                        <p:cTn id="37" dur="250" fill="hold"/>
                                        <p:tgtEl>
                                          <p:spTgt spid="10"/>
                                        </p:tgtEl>
                                        <p:attrNameLst>
                                          <p:attrName>ppt_x</p:attrName>
                                        </p:attrNameLst>
                                      </p:cBhvr>
                                      <p:tavLst>
                                        <p:tav tm="0">
                                          <p:val>
                                            <p:strVal val="#ppt_x"/>
                                          </p:val>
                                        </p:tav>
                                        <p:tav tm="100000">
                                          <p:val>
                                            <p:strVal val="#ppt_x"/>
                                          </p:val>
                                        </p:tav>
                                      </p:tavLst>
                                    </p:anim>
                                    <p:anim calcmode="lin" valueType="num">
                                      <p:cBhvr>
                                        <p:cTn id="38" dur="25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250"/>
                                        <p:tgtEl>
                                          <p:spTgt spid="11"/>
                                        </p:tgtEl>
                                      </p:cBhvr>
                                    </p:animEffect>
                                    <p:anim calcmode="lin" valueType="num">
                                      <p:cBhvr>
                                        <p:cTn id="43" dur="250" fill="hold"/>
                                        <p:tgtEl>
                                          <p:spTgt spid="11"/>
                                        </p:tgtEl>
                                        <p:attrNameLst>
                                          <p:attrName>ppt_x</p:attrName>
                                        </p:attrNameLst>
                                      </p:cBhvr>
                                      <p:tavLst>
                                        <p:tav tm="0">
                                          <p:val>
                                            <p:strVal val="#ppt_x"/>
                                          </p:val>
                                        </p:tav>
                                        <p:tav tm="100000">
                                          <p:val>
                                            <p:strVal val="#ppt_x"/>
                                          </p:val>
                                        </p:tav>
                                      </p:tavLst>
                                    </p:anim>
                                    <p:anim calcmode="lin" valueType="num">
                                      <p:cBhvr>
                                        <p:cTn id="44" dur="25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250"/>
                                        <p:tgtEl>
                                          <p:spTgt spid="14"/>
                                        </p:tgtEl>
                                      </p:cBhvr>
                                    </p:animEffect>
                                    <p:anim calcmode="lin" valueType="num">
                                      <p:cBhvr>
                                        <p:cTn id="49" dur="250" fill="hold"/>
                                        <p:tgtEl>
                                          <p:spTgt spid="14"/>
                                        </p:tgtEl>
                                        <p:attrNameLst>
                                          <p:attrName>ppt_x</p:attrName>
                                        </p:attrNameLst>
                                      </p:cBhvr>
                                      <p:tavLst>
                                        <p:tav tm="0">
                                          <p:val>
                                            <p:strVal val="#ppt_x"/>
                                          </p:val>
                                        </p:tav>
                                        <p:tav tm="100000">
                                          <p:val>
                                            <p:strVal val="#ppt_x"/>
                                          </p:val>
                                        </p:tav>
                                      </p:tavLst>
                                    </p:anim>
                                    <p:anim calcmode="lin" valueType="num">
                                      <p:cBhvr>
                                        <p:cTn id="50" dur="250" fill="hold"/>
                                        <p:tgtEl>
                                          <p:spTgt spid="14"/>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250"/>
                                        <p:tgtEl>
                                          <p:spTgt spid="15"/>
                                        </p:tgtEl>
                                      </p:cBhvr>
                                    </p:animEffect>
                                    <p:anim calcmode="lin" valueType="num">
                                      <p:cBhvr>
                                        <p:cTn id="55" dur="250" fill="hold"/>
                                        <p:tgtEl>
                                          <p:spTgt spid="15"/>
                                        </p:tgtEl>
                                        <p:attrNameLst>
                                          <p:attrName>ppt_x</p:attrName>
                                        </p:attrNameLst>
                                      </p:cBhvr>
                                      <p:tavLst>
                                        <p:tav tm="0">
                                          <p:val>
                                            <p:strVal val="#ppt_x"/>
                                          </p:val>
                                        </p:tav>
                                        <p:tav tm="100000">
                                          <p:val>
                                            <p:strVal val="#ppt_x"/>
                                          </p:val>
                                        </p:tav>
                                      </p:tavLst>
                                    </p:anim>
                                    <p:anim calcmode="lin" valueType="num">
                                      <p:cBhvr>
                                        <p:cTn id="56" dur="250" fill="hold"/>
                                        <p:tgtEl>
                                          <p:spTgt spid="15"/>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250"/>
                                        <p:tgtEl>
                                          <p:spTgt spid="16"/>
                                        </p:tgtEl>
                                      </p:cBhvr>
                                    </p:animEffect>
                                    <p:anim calcmode="lin" valueType="num">
                                      <p:cBhvr>
                                        <p:cTn id="61" dur="250" fill="hold"/>
                                        <p:tgtEl>
                                          <p:spTgt spid="16"/>
                                        </p:tgtEl>
                                        <p:attrNameLst>
                                          <p:attrName>ppt_x</p:attrName>
                                        </p:attrNameLst>
                                      </p:cBhvr>
                                      <p:tavLst>
                                        <p:tav tm="0">
                                          <p:val>
                                            <p:strVal val="#ppt_x"/>
                                          </p:val>
                                        </p:tav>
                                        <p:tav tm="100000">
                                          <p:val>
                                            <p:strVal val="#ppt_x"/>
                                          </p:val>
                                        </p:tav>
                                      </p:tavLst>
                                    </p:anim>
                                    <p:anim calcmode="lin" valueType="num">
                                      <p:cBhvr>
                                        <p:cTn id="62" dur="25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250"/>
                                        <p:tgtEl>
                                          <p:spTgt spid="17"/>
                                        </p:tgtEl>
                                      </p:cBhvr>
                                    </p:animEffect>
                                    <p:anim calcmode="lin" valueType="num">
                                      <p:cBhvr>
                                        <p:cTn id="67" dur="250" fill="hold"/>
                                        <p:tgtEl>
                                          <p:spTgt spid="17"/>
                                        </p:tgtEl>
                                        <p:attrNameLst>
                                          <p:attrName>ppt_x</p:attrName>
                                        </p:attrNameLst>
                                      </p:cBhvr>
                                      <p:tavLst>
                                        <p:tav tm="0">
                                          <p:val>
                                            <p:strVal val="#ppt_x"/>
                                          </p:val>
                                        </p:tav>
                                        <p:tav tm="100000">
                                          <p:val>
                                            <p:strVal val="#ppt_x"/>
                                          </p:val>
                                        </p:tav>
                                      </p:tavLst>
                                    </p:anim>
                                    <p:anim calcmode="lin" valueType="num">
                                      <p:cBhvr>
                                        <p:cTn id="68" dur="25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250"/>
                                        <p:tgtEl>
                                          <p:spTgt spid="18"/>
                                        </p:tgtEl>
                                      </p:cBhvr>
                                    </p:animEffect>
                                    <p:anim calcmode="lin" valueType="num">
                                      <p:cBhvr>
                                        <p:cTn id="73" dur="250" fill="hold"/>
                                        <p:tgtEl>
                                          <p:spTgt spid="18"/>
                                        </p:tgtEl>
                                        <p:attrNameLst>
                                          <p:attrName>ppt_x</p:attrName>
                                        </p:attrNameLst>
                                      </p:cBhvr>
                                      <p:tavLst>
                                        <p:tav tm="0">
                                          <p:val>
                                            <p:strVal val="#ppt_x"/>
                                          </p:val>
                                        </p:tav>
                                        <p:tav tm="100000">
                                          <p:val>
                                            <p:strVal val="#ppt_x"/>
                                          </p:val>
                                        </p:tav>
                                      </p:tavLst>
                                    </p:anim>
                                    <p:anim calcmode="lin" valueType="num">
                                      <p:cBhvr>
                                        <p:cTn id="74" dur="250" fill="hold"/>
                                        <p:tgtEl>
                                          <p:spTgt spid="18"/>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fade">
                                      <p:cBhvr>
                                        <p:cTn id="78" dur="250"/>
                                        <p:tgtEl>
                                          <p:spTgt spid="19"/>
                                        </p:tgtEl>
                                      </p:cBhvr>
                                    </p:animEffect>
                                    <p:anim calcmode="lin" valueType="num">
                                      <p:cBhvr>
                                        <p:cTn id="79" dur="250" fill="hold"/>
                                        <p:tgtEl>
                                          <p:spTgt spid="19"/>
                                        </p:tgtEl>
                                        <p:attrNameLst>
                                          <p:attrName>ppt_x</p:attrName>
                                        </p:attrNameLst>
                                      </p:cBhvr>
                                      <p:tavLst>
                                        <p:tav tm="0">
                                          <p:val>
                                            <p:strVal val="#ppt_x"/>
                                          </p:val>
                                        </p:tav>
                                        <p:tav tm="100000">
                                          <p:val>
                                            <p:strVal val="#ppt_x"/>
                                          </p:val>
                                        </p:tav>
                                      </p:tavLst>
                                    </p:anim>
                                    <p:anim calcmode="lin" valueType="num">
                                      <p:cBhvr>
                                        <p:cTn id="80" dur="250" fill="hold"/>
                                        <p:tgtEl>
                                          <p:spTgt spid="19"/>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250"/>
                                        <p:tgtEl>
                                          <p:spTgt spid="20"/>
                                        </p:tgtEl>
                                      </p:cBhvr>
                                    </p:animEffect>
                                    <p:anim calcmode="lin" valueType="num">
                                      <p:cBhvr>
                                        <p:cTn id="85" dur="250" fill="hold"/>
                                        <p:tgtEl>
                                          <p:spTgt spid="20"/>
                                        </p:tgtEl>
                                        <p:attrNameLst>
                                          <p:attrName>ppt_x</p:attrName>
                                        </p:attrNameLst>
                                      </p:cBhvr>
                                      <p:tavLst>
                                        <p:tav tm="0">
                                          <p:val>
                                            <p:strVal val="#ppt_x"/>
                                          </p:val>
                                        </p:tav>
                                        <p:tav tm="100000">
                                          <p:val>
                                            <p:strVal val="#ppt_x"/>
                                          </p:val>
                                        </p:tav>
                                      </p:tavLst>
                                    </p:anim>
                                    <p:anim calcmode="lin" valueType="num">
                                      <p:cBhvr>
                                        <p:cTn id="86" dur="250" fill="hold"/>
                                        <p:tgtEl>
                                          <p:spTgt spid="20"/>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fade">
                                      <p:cBhvr>
                                        <p:cTn id="90" dur="250"/>
                                        <p:tgtEl>
                                          <p:spTgt spid="21"/>
                                        </p:tgtEl>
                                      </p:cBhvr>
                                    </p:animEffect>
                                    <p:anim calcmode="lin" valueType="num">
                                      <p:cBhvr>
                                        <p:cTn id="91" dur="250" fill="hold"/>
                                        <p:tgtEl>
                                          <p:spTgt spid="21"/>
                                        </p:tgtEl>
                                        <p:attrNameLst>
                                          <p:attrName>ppt_x</p:attrName>
                                        </p:attrNameLst>
                                      </p:cBhvr>
                                      <p:tavLst>
                                        <p:tav tm="0">
                                          <p:val>
                                            <p:strVal val="#ppt_x"/>
                                          </p:val>
                                        </p:tav>
                                        <p:tav tm="100000">
                                          <p:val>
                                            <p:strVal val="#ppt_x"/>
                                          </p:val>
                                        </p:tav>
                                      </p:tavLst>
                                    </p:anim>
                                    <p:anim calcmode="lin" valueType="num">
                                      <p:cBhvr>
                                        <p:cTn id="92" dur="250" fill="hold"/>
                                        <p:tgtEl>
                                          <p:spTgt spid="21"/>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22"/>
                                        </p:tgtEl>
                                        <p:attrNameLst>
                                          <p:attrName>style.visibility</p:attrName>
                                        </p:attrNameLst>
                                      </p:cBhvr>
                                      <p:to>
                                        <p:strVal val="visible"/>
                                      </p:to>
                                    </p:set>
                                    <p:animEffect transition="in" filter="fade">
                                      <p:cBhvr>
                                        <p:cTn id="96" dur="250"/>
                                        <p:tgtEl>
                                          <p:spTgt spid="22"/>
                                        </p:tgtEl>
                                      </p:cBhvr>
                                    </p:animEffect>
                                    <p:anim calcmode="lin" valueType="num">
                                      <p:cBhvr>
                                        <p:cTn id="97" dur="250" fill="hold"/>
                                        <p:tgtEl>
                                          <p:spTgt spid="22"/>
                                        </p:tgtEl>
                                        <p:attrNameLst>
                                          <p:attrName>ppt_x</p:attrName>
                                        </p:attrNameLst>
                                      </p:cBhvr>
                                      <p:tavLst>
                                        <p:tav tm="0">
                                          <p:val>
                                            <p:strVal val="#ppt_x"/>
                                          </p:val>
                                        </p:tav>
                                        <p:tav tm="100000">
                                          <p:val>
                                            <p:strVal val="#ppt_x"/>
                                          </p:val>
                                        </p:tav>
                                      </p:tavLst>
                                    </p:anim>
                                    <p:anim calcmode="lin" valueType="num">
                                      <p:cBhvr>
                                        <p:cTn id="98" dur="250" fill="hold"/>
                                        <p:tgtEl>
                                          <p:spTgt spid="22"/>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250"/>
                                        <p:tgtEl>
                                          <p:spTgt spid="24"/>
                                        </p:tgtEl>
                                      </p:cBhvr>
                                    </p:animEffect>
                                    <p:anim calcmode="lin" valueType="num">
                                      <p:cBhvr>
                                        <p:cTn id="109" dur="250" fill="hold"/>
                                        <p:tgtEl>
                                          <p:spTgt spid="24"/>
                                        </p:tgtEl>
                                        <p:attrNameLst>
                                          <p:attrName>ppt_x</p:attrName>
                                        </p:attrNameLst>
                                      </p:cBhvr>
                                      <p:tavLst>
                                        <p:tav tm="0">
                                          <p:val>
                                            <p:strVal val="#ppt_x"/>
                                          </p:val>
                                        </p:tav>
                                        <p:tav tm="100000">
                                          <p:val>
                                            <p:strVal val="#ppt_x"/>
                                          </p:val>
                                        </p:tav>
                                      </p:tavLst>
                                    </p:anim>
                                    <p:anim calcmode="lin" valueType="num">
                                      <p:cBhvr>
                                        <p:cTn id="110" dur="250" fill="hold"/>
                                        <p:tgtEl>
                                          <p:spTgt spid="24"/>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fade">
                                      <p:cBhvr>
                                        <p:cTn id="114" dur="250"/>
                                        <p:tgtEl>
                                          <p:spTgt spid="25"/>
                                        </p:tgtEl>
                                      </p:cBhvr>
                                    </p:animEffect>
                                    <p:anim calcmode="lin" valueType="num">
                                      <p:cBhvr>
                                        <p:cTn id="115" dur="250" fill="hold"/>
                                        <p:tgtEl>
                                          <p:spTgt spid="25"/>
                                        </p:tgtEl>
                                        <p:attrNameLst>
                                          <p:attrName>ppt_x</p:attrName>
                                        </p:attrNameLst>
                                      </p:cBhvr>
                                      <p:tavLst>
                                        <p:tav tm="0">
                                          <p:val>
                                            <p:strVal val="#ppt_x"/>
                                          </p:val>
                                        </p:tav>
                                        <p:tav tm="100000">
                                          <p:val>
                                            <p:strVal val="#ppt_x"/>
                                          </p:val>
                                        </p:tav>
                                      </p:tavLst>
                                    </p:anim>
                                    <p:anim calcmode="lin" valueType="num">
                                      <p:cBhvr>
                                        <p:cTn id="116" dur="250" fill="hold"/>
                                        <p:tgtEl>
                                          <p:spTgt spid="25"/>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250"/>
                                        <p:tgtEl>
                                          <p:spTgt spid="26"/>
                                        </p:tgtEl>
                                      </p:cBhvr>
                                    </p:animEffect>
                                    <p:anim calcmode="lin" valueType="num">
                                      <p:cBhvr>
                                        <p:cTn id="121" dur="250" fill="hold"/>
                                        <p:tgtEl>
                                          <p:spTgt spid="26"/>
                                        </p:tgtEl>
                                        <p:attrNameLst>
                                          <p:attrName>ppt_x</p:attrName>
                                        </p:attrNameLst>
                                      </p:cBhvr>
                                      <p:tavLst>
                                        <p:tav tm="0">
                                          <p:val>
                                            <p:strVal val="#ppt_x"/>
                                          </p:val>
                                        </p:tav>
                                        <p:tav tm="100000">
                                          <p:val>
                                            <p:strVal val="#ppt_x"/>
                                          </p:val>
                                        </p:tav>
                                      </p:tavLst>
                                    </p:anim>
                                    <p:anim calcmode="lin" valueType="num">
                                      <p:cBhvr>
                                        <p:cTn id="122" dur="250" fill="hold"/>
                                        <p:tgtEl>
                                          <p:spTgt spid="26"/>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fade">
                                      <p:cBhvr>
                                        <p:cTn id="126" dur="250"/>
                                        <p:tgtEl>
                                          <p:spTgt spid="27"/>
                                        </p:tgtEl>
                                      </p:cBhvr>
                                    </p:animEffect>
                                    <p:anim calcmode="lin" valueType="num">
                                      <p:cBhvr>
                                        <p:cTn id="127" dur="250" fill="hold"/>
                                        <p:tgtEl>
                                          <p:spTgt spid="27"/>
                                        </p:tgtEl>
                                        <p:attrNameLst>
                                          <p:attrName>ppt_x</p:attrName>
                                        </p:attrNameLst>
                                      </p:cBhvr>
                                      <p:tavLst>
                                        <p:tav tm="0">
                                          <p:val>
                                            <p:strVal val="#ppt_x"/>
                                          </p:val>
                                        </p:tav>
                                        <p:tav tm="100000">
                                          <p:val>
                                            <p:strVal val="#ppt_x"/>
                                          </p:val>
                                        </p:tav>
                                      </p:tavLst>
                                    </p:anim>
                                    <p:anim calcmode="lin" valueType="num">
                                      <p:cBhvr>
                                        <p:cTn id="128" dur="250" fill="hold"/>
                                        <p:tgtEl>
                                          <p:spTgt spid="27"/>
                                        </p:tgtEl>
                                        <p:attrNameLst>
                                          <p:attrName>ppt_y</p:attrName>
                                        </p:attrNameLst>
                                      </p:cBhvr>
                                      <p:tavLst>
                                        <p:tav tm="0">
                                          <p:val>
                                            <p:strVal val="#ppt_y+.1"/>
                                          </p:val>
                                        </p:tav>
                                        <p:tav tm="100000">
                                          <p:val>
                                            <p:strVal val="#ppt_y"/>
                                          </p:val>
                                        </p:tav>
                                      </p:tavLst>
                                    </p:anim>
                                  </p:childTnLst>
                                </p:cTn>
                              </p:par>
                            </p:childTnLst>
                          </p:cTn>
                        </p:par>
                        <p:par>
                          <p:cTn id="129" fill="hold">
                            <p:stCondLst>
                              <p:cond delay="5500"/>
                            </p:stCondLst>
                            <p:childTnLst>
                              <p:par>
                                <p:cTn id="130" presetID="42" presetClass="entr" presetSubtype="0" fill="hold" grpId="0" nodeType="afterEffect">
                                  <p:stCondLst>
                                    <p:cond delay="0"/>
                                  </p:stCondLst>
                                  <p:childTnLst>
                                    <p:set>
                                      <p:cBhvr>
                                        <p:cTn id="131" dur="1" fill="hold">
                                          <p:stCondLst>
                                            <p:cond delay="0"/>
                                          </p:stCondLst>
                                        </p:cTn>
                                        <p:tgtEl>
                                          <p:spTgt spid="28"/>
                                        </p:tgtEl>
                                        <p:attrNameLst>
                                          <p:attrName>style.visibility</p:attrName>
                                        </p:attrNameLst>
                                      </p:cBhvr>
                                      <p:to>
                                        <p:strVal val="visible"/>
                                      </p:to>
                                    </p:set>
                                    <p:animEffect transition="in" filter="fade">
                                      <p:cBhvr>
                                        <p:cTn id="132" dur="250"/>
                                        <p:tgtEl>
                                          <p:spTgt spid="28"/>
                                        </p:tgtEl>
                                      </p:cBhvr>
                                    </p:animEffect>
                                    <p:anim calcmode="lin" valueType="num">
                                      <p:cBhvr>
                                        <p:cTn id="133" dur="250" fill="hold"/>
                                        <p:tgtEl>
                                          <p:spTgt spid="28"/>
                                        </p:tgtEl>
                                        <p:attrNameLst>
                                          <p:attrName>ppt_x</p:attrName>
                                        </p:attrNameLst>
                                      </p:cBhvr>
                                      <p:tavLst>
                                        <p:tav tm="0">
                                          <p:val>
                                            <p:strVal val="#ppt_x"/>
                                          </p:val>
                                        </p:tav>
                                        <p:tav tm="100000">
                                          <p:val>
                                            <p:strVal val="#ppt_x"/>
                                          </p:val>
                                        </p:tav>
                                      </p:tavLst>
                                    </p:anim>
                                    <p:anim calcmode="lin" valueType="num">
                                      <p:cBhvr>
                                        <p:cTn id="134" dur="250" fill="hold"/>
                                        <p:tgtEl>
                                          <p:spTgt spid="28"/>
                                        </p:tgtEl>
                                        <p:attrNameLst>
                                          <p:attrName>ppt_y</p:attrName>
                                        </p:attrNameLst>
                                      </p:cBhvr>
                                      <p:tavLst>
                                        <p:tav tm="0">
                                          <p:val>
                                            <p:strVal val="#ppt_y+.1"/>
                                          </p:val>
                                        </p:tav>
                                        <p:tav tm="100000">
                                          <p:val>
                                            <p:strVal val="#ppt_y"/>
                                          </p:val>
                                        </p:tav>
                                      </p:tavLst>
                                    </p:anim>
                                  </p:childTnLst>
                                </p:cTn>
                              </p:par>
                            </p:childTnLst>
                          </p:cTn>
                        </p:par>
                        <p:par>
                          <p:cTn id="135" fill="hold">
                            <p:stCondLst>
                              <p:cond delay="5750"/>
                            </p:stCondLst>
                            <p:childTnLst>
                              <p:par>
                                <p:cTn id="136" presetID="42" presetClass="entr" presetSubtype="0" fill="hold" grpId="0" nodeType="afterEffect">
                                  <p:stCondLst>
                                    <p:cond delay="0"/>
                                  </p:stCondLst>
                                  <p:childTnLst>
                                    <p:set>
                                      <p:cBhvr>
                                        <p:cTn id="137" dur="1" fill="hold">
                                          <p:stCondLst>
                                            <p:cond delay="0"/>
                                          </p:stCondLst>
                                        </p:cTn>
                                        <p:tgtEl>
                                          <p:spTgt spid="29"/>
                                        </p:tgtEl>
                                        <p:attrNameLst>
                                          <p:attrName>style.visibility</p:attrName>
                                        </p:attrNameLst>
                                      </p:cBhvr>
                                      <p:to>
                                        <p:strVal val="visible"/>
                                      </p:to>
                                    </p:set>
                                    <p:animEffect transition="in" filter="fade">
                                      <p:cBhvr>
                                        <p:cTn id="138" dur="250"/>
                                        <p:tgtEl>
                                          <p:spTgt spid="29"/>
                                        </p:tgtEl>
                                      </p:cBhvr>
                                    </p:animEffect>
                                    <p:anim calcmode="lin" valueType="num">
                                      <p:cBhvr>
                                        <p:cTn id="139" dur="250" fill="hold"/>
                                        <p:tgtEl>
                                          <p:spTgt spid="29"/>
                                        </p:tgtEl>
                                        <p:attrNameLst>
                                          <p:attrName>ppt_x</p:attrName>
                                        </p:attrNameLst>
                                      </p:cBhvr>
                                      <p:tavLst>
                                        <p:tav tm="0">
                                          <p:val>
                                            <p:strVal val="#ppt_x"/>
                                          </p:val>
                                        </p:tav>
                                        <p:tav tm="100000">
                                          <p:val>
                                            <p:strVal val="#ppt_x"/>
                                          </p:val>
                                        </p:tav>
                                      </p:tavLst>
                                    </p:anim>
                                    <p:anim calcmode="lin" valueType="num">
                                      <p:cBhvr>
                                        <p:cTn id="140" dur="250" fill="hold"/>
                                        <p:tgtEl>
                                          <p:spTgt spid="29"/>
                                        </p:tgtEl>
                                        <p:attrNameLst>
                                          <p:attrName>ppt_y</p:attrName>
                                        </p:attrNameLst>
                                      </p:cBhvr>
                                      <p:tavLst>
                                        <p:tav tm="0">
                                          <p:val>
                                            <p:strVal val="#ppt_y+.1"/>
                                          </p:val>
                                        </p:tav>
                                        <p:tav tm="100000">
                                          <p:val>
                                            <p:strVal val="#ppt_y"/>
                                          </p:val>
                                        </p:tav>
                                      </p:tavLst>
                                    </p:anim>
                                  </p:childTnLst>
                                </p:cTn>
                              </p:par>
                            </p:childTnLst>
                          </p:cTn>
                        </p:par>
                        <p:par>
                          <p:cTn id="141" fill="hold">
                            <p:stCondLst>
                              <p:cond delay="6000"/>
                            </p:stCondLst>
                            <p:childTnLst>
                              <p:par>
                                <p:cTn id="142" presetID="42" presetClass="entr" presetSubtype="0" fill="hold" grpId="0" nodeType="afterEffect">
                                  <p:stCondLst>
                                    <p:cond delay="0"/>
                                  </p:stCondLst>
                                  <p:childTnLst>
                                    <p:set>
                                      <p:cBhvr>
                                        <p:cTn id="143" dur="1" fill="hold">
                                          <p:stCondLst>
                                            <p:cond delay="0"/>
                                          </p:stCondLst>
                                        </p:cTn>
                                        <p:tgtEl>
                                          <p:spTgt spid="30"/>
                                        </p:tgtEl>
                                        <p:attrNameLst>
                                          <p:attrName>style.visibility</p:attrName>
                                        </p:attrNameLst>
                                      </p:cBhvr>
                                      <p:to>
                                        <p:strVal val="visible"/>
                                      </p:to>
                                    </p:set>
                                    <p:animEffect transition="in" filter="fade">
                                      <p:cBhvr>
                                        <p:cTn id="144" dur="250"/>
                                        <p:tgtEl>
                                          <p:spTgt spid="30"/>
                                        </p:tgtEl>
                                      </p:cBhvr>
                                    </p:animEffect>
                                    <p:anim calcmode="lin" valueType="num">
                                      <p:cBhvr>
                                        <p:cTn id="145" dur="250" fill="hold"/>
                                        <p:tgtEl>
                                          <p:spTgt spid="30"/>
                                        </p:tgtEl>
                                        <p:attrNameLst>
                                          <p:attrName>ppt_x</p:attrName>
                                        </p:attrNameLst>
                                      </p:cBhvr>
                                      <p:tavLst>
                                        <p:tav tm="0">
                                          <p:val>
                                            <p:strVal val="#ppt_x"/>
                                          </p:val>
                                        </p:tav>
                                        <p:tav tm="100000">
                                          <p:val>
                                            <p:strVal val="#ppt_x"/>
                                          </p:val>
                                        </p:tav>
                                      </p:tavLst>
                                    </p:anim>
                                    <p:anim calcmode="lin" valueType="num">
                                      <p:cBhvr>
                                        <p:cTn id="146" dur="250" fill="hold"/>
                                        <p:tgtEl>
                                          <p:spTgt spid="30"/>
                                        </p:tgtEl>
                                        <p:attrNameLst>
                                          <p:attrName>ppt_y</p:attrName>
                                        </p:attrNameLst>
                                      </p:cBhvr>
                                      <p:tavLst>
                                        <p:tav tm="0">
                                          <p:val>
                                            <p:strVal val="#ppt_y+.1"/>
                                          </p:val>
                                        </p:tav>
                                        <p:tav tm="100000">
                                          <p:val>
                                            <p:strVal val="#ppt_y"/>
                                          </p:val>
                                        </p:tav>
                                      </p:tavLst>
                                    </p:anim>
                                  </p:childTnLst>
                                </p:cTn>
                              </p:par>
                            </p:childTnLst>
                          </p:cTn>
                        </p:par>
                        <p:par>
                          <p:cTn id="147" fill="hold">
                            <p:stCondLst>
                              <p:cond delay="6250"/>
                            </p:stCondLst>
                            <p:childTnLst>
                              <p:par>
                                <p:cTn id="148" presetID="42" presetClass="entr" presetSubtype="0" fill="hold" grpId="0" nodeType="after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fade">
                                      <p:cBhvr>
                                        <p:cTn id="150" dur="250"/>
                                        <p:tgtEl>
                                          <p:spTgt spid="31"/>
                                        </p:tgtEl>
                                      </p:cBhvr>
                                    </p:animEffect>
                                    <p:anim calcmode="lin" valueType="num">
                                      <p:cBhvr>
                                        <p:cTn id="151" dur="250" fill="hold"/>
                                        <p:tgtEl>
                                          <p:spTgt spid="31"/>
                                        </p:tgtEl>
                                        <p:attrNameLst>
                                          <p:attrName>ppt_x</p:attrName>
                                        </p:attrNameLst>
                                      </p:cBhvr>
                                      <p:tavLst>
                                        <p:tav tm="0">
                                          <p:val>
                                            <p:strVal val="#ppt_x"/>
                                          </p:val>
                                        </p:tav>
                                        <p:tav tm="100000">
                                          <p:val>
                                            <p:strVal val="#ppt_x"/>
                                          </p:val>
                                        </p:tav>
                                      </p:tavLst>
                                    </p:anim>
                                    <p:anim calcmode="lin" valueType="num">
                                      <p:cBhvr>
                                        <p:cTn id="152" dur="2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4" grpId="0"/>
      <p:bldP spid="15" grpId="0"/>
      <p:bldP spid="16" grpId="0"/>
      <p:bldP spid="17" grpId="0"/>
      <p:bldP spid="18" grpId="0"/>
      <p:bldP spid="19" grpId="0"/>
      <p:bldP spid="20" grpId="0"/>
      <p:bldP spid="21" grpId="0"/>
      <p:bldP spid="22" grpId="0"/>
      <p:bldP spid="23" grpId="0"/>
      <p:bldP spid="24" grpId="0"/>
      <p:bldP spid="25" grpId="0"/>
      <p:bldP spid="26" grpId="0" animBg="1"/>
      <p:bldP spid="27" grpId="0" animBg="1"/>
      <p:bldP spid="28" grpId="0" animBg="1"/>
      <p:bldP spid="29" grpId="0" animBg="1"/>
      <p:bldP spid="30" grpId="0" animBg="1"/>
      <p:bldP spid="3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成功项目展示</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Oval 18">
            <a:extLst>
              <a:ext uri="{FF2B5EF4-FFF2-40B4-BE49-F238E27FC236}">
                <a16:creationId xmlns="" xmlns:a16="http://schemas.microsoft.com/office/drawing/2014/main" id="{7CBF5D72-8B4B-4628-B770-9FA0FAB1ECC8}"/>
              </a:ext>
            </a:extLst>
          </p:cNvPr>
          <p:cNvSpPr/>
          <p:nvPr/>
        </p:nvSpPr>
        <p:spPr>
          <a:xfrm>
            <a:off x="1009536" y="2636058"/>
            <a:ext cx="392048" cy="39204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1</a:t>
            </a:r>
            <a:endParaRPr lang="en-US" sz="1400" dirty="0">
              <a:solidFill>
                <a:schemeClr val="bg1"/>
              </a:solidFill>
            </a:endParaRPr>
          </a:p>
        </p:txBody>
      </p:sp>
      <p:sp>
        <p:nvSpPr>
          <p:cNvPr id="6" name="TextBox 80">
            <a:extLst>
              <a:ext uri="{FF2B5EF4-FFF2-40B4-BE49-F238E27FC236}">
                <a16:creationId xmlns="" xmlns:a16="http://schemas.microsoft.com/office/drawing/2014/main" id="{06A72979-D280-46F2-90D9-6AC5CE3D400B}"/>
              </a:ext>
            </a:extLst>
          </p:cNvPr>
          <p:cNvSpPr txBox="1"/>
          <p:nvPr/>
        </p:nvSpPr>
        <p:spPr>
          <a:xfrm>
            <a:off x="1554078" y="2555083"/>
            <a:ext cx="3031624" cy="954107"/>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Oval 20">
            <a:extLst>
              <a:ext uri="{FF2B5EF4-FFF2-40B4-BE49-F238E27FC236}">
                <a16:creationId xmlns="" xmlns:a16="http://schemas.microsoft.com/office/drawing/2014/main" id="{E3CE4D7A-1D00-4C28-9C90-57A87CEE7A23}"/>
              </a:ext>
            </a:extLst>
          </p:cNvPr>
          <p:cNvSpPr/>
          <p:nvPr/>
        </p:nvSpPr>
        <p:spPr>
          <a:xfrm>
            <a:off x="1009536" y="4608416"/>
            <a:ext cx="392048" cy="39204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3</a:t>
            </a:r>
            <a:endParaRPr lang="en-US" sz="1400" dirty="0">
              <a:solidFill>
                <a:schemeClr val="bg1"/>
              </a:solidFill>
            </a:endParaRPr>
          </a:p>
        </p:txBody>
      </p:sp>
      <p:sp>
        <p:nvSpPr>
          <p:cNvPr id="9" name="TextBox 82">
            <a:extLst>
              <a:ext uri="{FF2B5EF4-FFF2-40B4-BE49-F238E27FC236}">
                <a16:creationId xmlns="" xmlns:a16="http://schemas.microsoft.com/office/drawing/2014/main" id="{3555C9CE-F6B5-4525-AD0C-E4E3931C1C79}"/>
              </a:ext>
            </a:extLst>
          </p:cNvPr>
          <p:cNvSpPr txBox="1"/>
          <p:nvPr/>
        </p:nvSpPr>
        <p:spPr>
          <a:xfrm>
            <a:off x="1554078" y="4527441"/>
            <a:ext cx="3031624" cy="954107"/>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Oval 22">
            <a:extLst>
              <a:ext uri="{FF2B5EF4-FFF2-40B4-BE49-F238E27FC236}">
                <a16:creationId xmlns="" xmlns:a16="http://schemas.microsoft.com/office/drawing/2014/main" id="{B7A036F9-A47E-4E6F-8033-D3FEB1971F93}"/>
              </a:ext>
            </a:extLst>
          </p:cNvPr>
          <p:cNvSpPr/>
          <p:nvPr/>
        </p:nvSpPr>
        <p:spPr>
          <a:xfrm>
            <a:off x="10864169" y="2636058"/>
            <a:ext cx="392048" cy="39204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2</a:t>
            </a:r>
            <a:endParaRPr lang="en-US" sz="1400" dirty="0">
              <a:solidFill>
                <a:schemeClr val="bg1"/>
              </a:solidFill>
            </a:endParaRPr>
          </a:p>
        </p:txBody>
      </p:sp>
      <p:sp>
        <p:nvSpPr>
          <p:cNvPr id="11" name="TextBox 84">
            <a:extLst>
              <a:ext uri="{FF2B5EF4-FFF2-40B4-BE49-F238E27FC236}">
                <a16:creationId xmlns="" xmlns:a16="http://schemas.microsoft.com/office/drawing/2014/main" id="{49A3803D-AC55-4A12-9AE4-4FE462A5022C}"/>
              </a:ext>
            </a:extLst>
          </p:cNvPr>
          <p:cNvSpPr txBox="1"/>
          <p:nvPr/>
        </p:nvSpPr>
        <p:spPr>
          <a:xfrm>
            <a:off x="7645012" y="2555083"/>
            <a:ext cx="3031624" cy="954107"/>
          </a:xfrm>
          <a:prstGeom prst="rect">
            <a:avLst/>
          </a:prstGeom>
          <a:noFill/>
        </p:spPr>
        <p:txBody>
          <a:bodyPr wrap="square" rtlCol="0">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Oval 24">
            <a:extLst>
              <a:ext uri="{FF2B5EF4-FFF2-40B4-BE49-F238E27FC236}">
                <a16:creationId xmlns="" xmlns:a16="http://schemas.microsoft.com/office/drawing/2014/main" id="{F88EE3B6-0959-4698-899C-571BA86840FE}"/>
              </a:ext>
            </a:extLst>
          </p:cNvPr>
          <p:cNvSpPr/>
          <p:nvPr/>
        </p:nvSpPr>
        <p:spPr>
          <a:xfrm>
            <a:off x="10864169" y="4623804"/>
            <a:ext cx="392048" cy="392048"/>
          </a:xfrm>
          <a:prstGeom prst="ellipse">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4</a:t>
            </a:r>
            <a:endParaRPr lang="en-US" sz="1400" dirty="0">
              <a:solidFill>
                <a:schemeClr val="bg1"/>
              </a:solidFill>
            </a:endParaRPr>
          </a:p>
        </p:txBody>
      </p:sp>
      <p:sp>
        <p:nvSpPr>
          <p:cNvPr id="15" name="TextBox 86">
            <a:extLst>
              <a:ext uri="{FF2B5EF4-FFF2-40B4-BE49-F238E27FC236}">
                <a16:creationId xmlns="" xmlns:a16="http://schemas.microsoft.com/office/drawing/2014/main" id="{32BCFAE4-A91F-4293-8857-5A5520897056}"/>
              </a:ext>
            </a:extLst>
          </p:cNvPr>
          <p:cNvSpPr txBox="1"/>
          <p:nvPr/>
        </p:nvSpPr>
        <p:spPr>
          <a:xfrm>
            <a:off x="7645012" y="4542829"/>
            <a:ext cx="3031624" cy="954107"/>
          </a:xfrm>
          <a:prstGeom prst="rect">
            <a:avLst/>
          </a:prstGeom>
          <a:noFill/>
        </p:spPr>
        <p:txBody>
          <a:bodyPr wrap="square" rtlCol="0">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Freeform 5">
            <a:extLst>
              <a:ext uri="{FF2B5EF4-FFF2-40B4-BE49-F238E27FC236}">
                <a16:creationId xmlns="" xmlns:a16="http://schemas.microsoft.com/office/drawing/2014/main" id="{258B9C8C-98B1-478A-81CE-D76AE0700B05}"/>
              </a:ext>
            </a:extLst>
          </p:cNvPr>
          <p:cNvSpPr>
            <a:spLocks noEditPoints="1"/>
          </p:cNvSpPr>
          <p:nvPr/>
        </p:nvSpPr>
        <p:spPr bwMode="auto">
          <a:xfrm flipH="1">
            <a:off x="6832561" y="2068365"/>
            <a:ext cx="705757" cy="705757"/>
          </a:xfrm>
          <a:custGeom>
            <a:avLst/>
            <a:gdLst>
              <a:gd name="T0" fmla="*/ 138 w 280"/>
              <a:gd name="T1" fmla="*/ 265 h 280"/>
              <a:gd name="T2" fmla="*/ 13 w 280"/>
              <a:gd name="T3" fmla="*/ 140 h 280"/>
              <a:gd name="T4" fmla="*/ 138 w 280"/>
              <a:gd name="T5" fmla="*/ 15 h 280"/>
              <a:gd name="T6" fmla="*/ 263 w 280"/>
              <a:gd name="T7" fmla="*/ 140 h 280"/>
              <a:gd name="T8" fmla="*/ 138 w 280"/>
              <a:gd name="T9" fmla="*/ 265 h 280"/>
              <a:gd name="T10" fmla="*/ 140 w 280"/>
              <a:gd name="T11" fmla="*/ 0 h 280"/>
              <a:gd name="T12" fmla="*/ 0 w 280"/>
              <a:gd name="T13" fmla="*/ 140 h 280"/>
              <a:gd name="T14" fmla="*/ 140 w 280"/>
              <a:gd name="T15" fmla="*/ 280 h 280"/>
              <a:gd name="T16" fmla="*/ 280 w 280"/>
              <a:gd name="T17" fmla="*/ 140 h 280"/>
              <a:gd name="T18" fmla="*/ 140 w 280"/>
              <a:gd name="T1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280">
                <a:moveTo>
                  <a:pt x="138" y="265"/>
                </a:moveTo>
                <a:cubicBezTo>
                  <a:pt x="69" y="265"/>
                  <a:pt x="13" y="209"/>
                  <a:pt x="13" y="140"/>
                </a:cubicBezTo>
                <a:cubicBezTo>
                  <a:pt x="13" y="71"/>
                  <a:pt x="69" y="15"/>
                  <a:pt x="138" y="15"/>
                </a:cubicBezTo>
                <a:cubicBezTo>
                  <a:pt x="207" y="15"/>
                  <a:pt x="263" y="71"/>
                  <a:pt x="263" y="140"/>
                </a:cubicBezTo>
                <a:cubicBezTo>
                  <a:pt x="263" y="209"/>
                  <a:pt x="207" y="265"/>
                  <a:pt x="138" y="265"/>
                </a:cubicBezTo>
                <a:moveTo>
                  <a:pt x="140" y="0"/>
                </a:moveTo>
                <a:cubicBezTo>
                  <a:pt x="63" y="0"/>
                  <a:pt x="0" y="63"/>
                  <a:pt x="0" y="140"/>
                </a:cubicBezTo>
                <a:cubicBezTo>
                  <a:pt x="0" y="217"/>
                  <a:pt x="63" y="280"/>
                  <a:pt x="140" y="280"/>
                </a:cubicBezTo>
                <a:cubicBezTo>
                  <a:pt x="217" y="280"/>
                  <a:pt x="280" y="217"/>
                  <a:pt x="280" y="140"/>
                </a:cubicBezTo>
                <a:cubicBezTo>
                  <a:pt x="280" y="63"/>
                  <a:pt x="217" y="0"/>
                  <a:pt x="140" y="0"/>
                </a:cubicBezTo>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17" name="Freeform 6">
            <a:extLst>
              <a:ext uri="{FF2B5EF4-FFF2-40B4-BE49-F238E27FC236}">
                <a16:creationId xmlns="" xmlns:a16="http://schemas.microsoft.com/office/drawing/2014/main" id="{DA7DE10E-E5AF-4111-ACA0-96D6444C5B2C}"/>
              </a:ext>
            </a:extLst>
          </p:cNvPr>
          <p:cNvSpPr>
            <a:spLocks noEditPoints="1"/>
          </p:cNvSpPr>
          <p:nvPr/>
        </p:nvSpPr>
        <p:spPr bwMode="auto">
          <a:xfrm flipH="1">
            <a:off x="5600695" y="2047834"/>
            <a:ext cx="1144609" cy="1144609"/>
          </a:xfrm>
          <a:custGeom>
            <a:avLst/>
            <a:gdLst>
              <a:gd name="T0" fmla="*/ 438 w 454"/>
              <a:gd name="T1" fmla="*/ 165 h 454"/>
              <a:gd name="T2" fmla="*/ 396 w 454"/>
              <a:gd name="T3" fmla="*/ 167 h 454"/>
              <a:gd name="T4" fmla="*/ 378 w 454"/>
              <a:gd name="T5" fmla="*/ 131 h 454"/>
              <a:gd name="T6" fmla="*/ 348 w 454"/>
              <a:gd name="T7" fmla="*/ 96 h 454"/>
              <a:gd name="T8" fmla="*/ 366 w 454"/>
              <a:gd name="T9" fmla="*/ 58 h 454"/>
              <a:gd name="T10" fmla="*/ 363 w 454"/>
              <a:gd name="T11" fmla="*/ 47 h 454"/>
              <a:gd name="T12" fmla="*/ 339 w 454"/>
              <a:gd name="T13" fmla="*/ 31 h 454"/>
              <a:gd name="T14" fmla="*/ 328 w 454"/>
              <a:gd name="T15" fmla="*/ 33 h 454"/>
              <a:gd name="T16" fmla="*/ 299 w 454"/>
              <a:gd name="T17" fmla="*/ 66 h 454"/>
              <a:gd name="T18" fmla="*/ 224 w 454"/>
              <a:gd name="T19" fmla="*/ 51 h 454"/>
              <a:gd name="T20" fmla="*/ 212 w 454"/>
              <a:gd name="T21" fmla="*/ 7 h 454"/>
              <a:gd name="T22" fmla="*/ 202 w 454"/>
              <a:gd name="T23" fmla="*/ 1 h 454"/>
              <a:gd name="T24" fmla="*/ 174 w 454"/>
              <a:gd name="T25" fmla="*/ 5 h 454"/>
              <a:gd name="T26" fmla="*/ 166 w 454"/>
              <a:gd name="T27" fmla="*/ 14 h 454"/>
              <a:gd name="T28" fmla="*/ 167 w 454"/>
              <a:gd name="T29" fmla="*/ 62 h 454"/>
              <a:gd name="T30" fmla="*/ 167 w 454"/>
              <a:gd name="T31" fmla="*/ 62 h 454"/>
              <a:gd name="T32" fmla="*/ 132 w 454"/>
              <a:gd name="T33" fmla="*/ 80 h 454"/>
              <a:gd name="T34" fmla="*/ 103 w 454"/>
              <a:gd name="T35" fmla="*/ 104 h 454"/>
              <a:gd name="T36" fmla="*/ 102 w 454"/>
              <a:gd name="T37" fmla="*/ 103 h 454"/>
              <a:gd name="T38" fmla="*/ 59 w 454"/>
              <a:gd name="T39" fmla="*/ 83 h 454"/>
              <a:gd name="T40" fmla="*/ 47 w 454"/>
              <a:gd name="T41" fmla="*/ 86 h 454"/>
              <a:gd name="T42" fmla="*/ 32 w 454"/>
              <a:gd name="T43" fmla="*/ 111 h 454"/>
              <a:gd name="T44" fmla="*/ 34 w 454"/>
              <a:gd name="T45" fmla="*/ 122 h 454"/>
              <a:gd name="T46" fmla="*/ 70 w 454"/>
              <a:gd name="T47" fmla="*/ 151 h 454"/>
              <a:gd name="T48" fmla="*/ 51 w 454"/>
              <a:gd name="T49" fmla="*/ 230 h 454"/>
              <a:gd name="T50" fmla="*/ 7 w 454"/>
              <a:gd name="T51" fmla="*/ 243 h 454"/>
              <a:gd name="T52" fmla="*/ 1 w 454"/>
              <a:gd name="T53" fmla="*/ 253 h 454"/>
              <a:gd name="T54" fmla="*/ 6 w 454"/>
              <a:gd name="T55" fmla="*/ 282 h 454"/>
              <a:gd name="T56" fmla="*/ 15 w 454"/>
              <a:gd name="T57" fmla="*/ 289 h 454"/>
              <a:gd name="T58" fmla="*/ 61 w 454"/>
              <a:gd name="T59" fmla="*/ 287 h 454"/>
              <a:gd name="T60" fmla="*/ 81 w 454"/>
              <a:gd name="T61" fmla="*/ 327 h 454"/>
              <a:gd name="T62" fmla="*/ 105 w 454"/>
              <a:gd name="T63" fmla="*/ 357 h 454"/>
              <a:gd name="T64" fmla="*/ 85 w 454"/>
              <a:gd name="T65" fmla="*/ 397 h 454"/>
              <a:gd name="T66" fmla="*/ 88 w 454"/>
              <a:gd name="T67" fmla="*/ 409 h 454"/>
              <a:gd name="T68" fmla="*/ 112 w 454"/>
              <a:gd name="T69" fmla="*/ 425 h 454"/>
              <a:gd name="T70" fmla="*/ 124 w 454"/>
              <a:gd name="T71" fmla="*/ 423 h 454"/>
              <a:gd name="T72" fmla="*/ 152 w 454"/>
              <a:gd name="T73" fmla="*/ 390 h 454"/>
              <a:gd name="T74" fmla="*/ 234 w 454"/>
              <a:gd name="T75" fmla="*/ 407 h 454"/>
              <a:gd name="T76" fmla="*/ 246 w 454"/>
              <a:gd name="T77" fmla="*/ 447 h 454"/>
              <a:gd name="T78" fmla="*/ 257 w 454"/>
              <a:gd name="T79" fmla="*/ 453 h 454"/>
              <a:gd name="T80" fmla="*/ 285 w 454"/>
              <a:gd name="T81" fmla="*/ 448 h 454"/>
              <a:gd name="T82" fmla="*/ 292 w 454"/>
              <a:gd name="T83" fmla="*/ 438 h 454"/>
              <a:gd name="T84" fmla="*/ 290 w 454"/>
              <a:gd name="T85" fmla="*/ 397 h 454"/>
              <a:gd name="T86" fmla="*/ 327 w 454"/>
              <a:gd name="T87" fmla="*/ 378 h 454"/>
              <a:gd name="T88" fmla="*/ 357 w 454"/>
              <a:gd name="T89" fmla="*/ 353 h 454"/>
              <a:gd name="T90" fmla="*/ 394 w 454"/>
              <a:gd name="T91" fmla="*/ 372 h 454"/>
              <a:gd name="T92" fmla="*/ 405 w 454"/>
              <a:gd name="T93" fmla="*/ 369 h 454"/>
              <a:gd name="T94" fmla="*/ 421 w 454"/>
              <a:gd name="T95" fmla="*/ 345 h 454"/>
              <a:gd name="T96" fmla="*/ 419 w 454"/>
              <a:gd name="T97" fmla="*/ 333 h 454"/>
              <a:gd name="T98" fmla="*/ 389 w 454"/>
              <a:gd name="T99" fmla="*/ 307 h 454"/>
              <a:gd name="T100" fmla="*/ 407 w 454"/>
              <a:gd name="T101" fmla="*/ 223 h 454"/>
              <a:gd name="T102" fmla="*/ 446 w 454"/>
              <a:gd name="T103" fmla="*/ 211 h 454"/>
              <a:gd name="T104" fmla="*/ 453 w 454"/>
              <a:gd name="T105" fmla="*/ 201 h 454"/>
              <a:gd name="T106" fmla="*/ 447 w 454"/>
              <a:gd name="T107" fmla="*/ 173 h 454"/>
              <a:gd name="T108" fmla="*/ 438 w 454"/>
              <a:gd name="T109" fmla="*/ 165 h 454"/>
              <a:gd name="T110" fmla="*/ 299 w 454"/>
              <a:gd name="T111" fmla="*/ 334 h 454"/>
              <a:gd name="T112" fmla="*/ 124 w 454"/>
              <a:gd name="T113" fmla="*/ 298 h 454"/>
              <a:gd name="T114" fmla="*/ 160 w 454"/>
              <a:gd name="T115" fmla="*/ 124 h 454"/>
              <a:gd name="T116" fmla="*/ 335 w 454"/>
              <a:gd name="T117" fmla="*/ 160 h 454"/>
              <a:gd name="T118" fmla="*/ 299 w 454"/>
              <a:gd name="T119" fmla="*/ 3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54" h="454">
                <a:moveTo>
                  <a:pt x="438" y="165"/>
                </a:moveTo>
                <a:cubicBezTo>
                  <a:pt x="396" y="167"/>
                  <a:pt x="396" y="167"/>
                  <a:pt x="396" y="167"/>
                </a:cubicBezTo>
                <a:cubicBezTo>
                  <a:pt x="392" y="155"/>
                  <a:pt x="386" y="143"/>
                  <a:pt x="378" y="131"/>
                </a:cubicBezTo>
                <a:cubicBezTo>
                  <a:pt x="369" y="118"/>
                  <a:pt x="359" y="106"/>
                  <a:pt x="348" y="96"/>
                </a:cubicBezTo>
                <a:cubicBezTo>
                  <a:pt x="366" y="58"/>
                  <a:pt x="366" y="58"/>
                  <a:pt x="366" y="58"/>
                </a:cubicBezTo>
                <a:cubicBezTo>
                  <a:pt x="368" y="54"/>
                  <a:pt x="367" y="49"/>
                  <a:pt x="363" y="47"/>
                </a:cubicBezTo>
                <a:cubicBezTo>
                  <a:pt x="339" y="31"/>
                  <a:pt x="339" y="31"/>
                  <a:pt x="339" y="31"/>
                </a:cubicBezTo>
                <a:cubicBezTo>
                  <a:pt x="336" y="28"/>
                  <a:pt x="331" y="29"/>
                  <a:pt x="328" y="33"/>
                </a:cubicBezTo>
                <a:cubicBezTo>
                  <a:pt x="299" y="66"/>
                  <a:pt x="299" y="66"/>
                  <a:pt x="299" y="66"/>
                </a:cubicBezTo>
                <a:cubicBezTo>
                  <a:pt x="276" y="55"/>
                  <a:pt x="250" y="51"/>
                  <a:pt x="224" y="51"/>
                </a:cubicBezTo>
                <a:cubicBezTo>
                  <a:pt x="212" y="7"/>
                  <a:pt x="212" y="7"/>
                  <a:pt x="212" y="7"/>
                </a:cubicBezTo>
                <a:cubicBezTo>
                  <a:pt x="211" y="3"/>
                  <a:pt x="206" y="0"/>
                  <a:pt x="202" y="1"/>
                </a:cubicBezTo>
                <a:cubicBezTo>
                  <a:pt x="174" y="5"/>
                  <a:pt x="174" y="5"/>
                  <a:pt x="174" y="5"/>
                </a:cubicBezTo>
                <a:cubicBezTo>
                  <a:pt x="169" y="5"/>
                  <a:pt x="166" y="9"/>
                  <a:pt x="166" y="14"/>
                </a:cubicBezTo>
                <a:cubicBezTo>
                  <a:pt x="167" y="62"/>
                  <a:pt x="167" y="62"/>
                  <a:pt x="167" y="62"/>
                </a:cubicBezTo>
                <a:cubicBezTo>
                  <a:pt x="167" y="62"/>
                  <a:pt x="167" y="62"/>
                  <a:pt x="167" y="62"/>
                </a:cubicBezTo>
                <a:cubicBezTo>
                  <a:pt x="155" y="67"/>
                  <a:pt x="143" y="73"/>
                  <a:pt x="132" y="80"/>
                </a:cubicBezTo>
                <a:cubicBezTo>
                  <a:pt x="121" y="87"/>
                  <a:pt x="112" y="95"/>
                  <a:pt x="103" y="104"/>
                </a:cubicBezTo>
                <a:cubicBezTo>
                  <a:pt x="102" y="103"/>
                  <a:pt x="102" y="103"/>
                  <a:pt x="102" y="103"/>
                </a:cubicBezTo>
                <a:cubicBezTo>
                  <a:pt x="59" y="83"/>
                  <a:pt x="59" y="83"/>
                  <a:pt x="59" y="83"/>
                </a:cubicBezTo>
                <a:cubicBezTo>
                  <a:pt x="55" y="81"/>
                  <a:pt x="49" y="82"/>
                  <a:pt x="47" y="86"/>
                </a:cubicBezTo>
                <a:cubicBezTo>
                  <a:pt x="32" y="111"/>
                  <a:pt x="32" y="111"/>
                  <a:pt x="32" y="111"/>
                </a:cubicBezTo>
                <a:cubicBezTo>
                  <a:pt x="30" y="114"/>
                  <a:pt x="31" y="119"/>
                  <a:pt x="34" y="122"/>
                </a:cubicBezTo>
                <a:cubicBezTo>
                  <a:pt x="70" y="151"/>
                  <a:pt x="70" y="151"/>
                  <a:pt x="70" y="151"/>
                </a:cubicBezTo>
                <a:cubicBezTo>
                  <a:pt x="58" y="175"/>
                  <a:pt x="51" y="202"/>
                  <a:pt x="51" y="230"/>
                </a:cubicBezTo>
                <a:cubicBezTo>
                  <a:pt x="7" y="243"/>
                  <a:pt x="7" y="243"/>
                  <a:pt x="7" y="243"/>
                </a:cubicBezTo>
                <a:cubicBezTo>
                  <a:pt x="3" y="245"/>
                  <a:pt x="0" y="249"/>
                  <a:pt x="1" y="253"/>
                </a:cubicBezTo>
                <a:cubicBezTo>
                  <a:pt x="6" y="282"/>
                  <a:pt x="6" y="282"/>
                  <a:pt x="6" y="282"/>
                </a:cubicBezTo>
                <a:cubicBezTo>
                  <a:pt x="6" y="286"/>
                  <a:pt x="11" y="289"/>
                  <a:pt x="15" y="289"/>
                </a:cubicBezTo>
                <a:cubicBezTo>
                  <a:pt x="61" y="287"/>
                  <a:pt x="61" y="287"/>
                  <a:pt x="61" y="287"/>
                </a:cubicBezTo>
                <a:cubicBezTo>
                  <a:pt x="66" y="301"/>
                  <a:pt x="72" y="314"/>
                  <a:pt x="81" y="327"/>
                </a:cubicBezTo>
                <a:cubicBezTo>
                  <a:pt x="88" y="338"/>
                  <a:pt x="96" y="348"/>
                  <a:pt x="105" y="357"/>
                </a:cubicBezTo>
                <a:cubicBezTo>
                  <a:pt x="85" y="397"/>
                  <a:pt x="85" y="397"/>
                  <a:pt x="85" y="397"/>
                </a:cubicBezTo>
                <a:cubicBezTo>
                  <a:pt x="83" y="402"/>
                  <a:pt x="84" y="407"/>
                  <a:pt x="88" y="409"/>
                </a:cubicBezTo>
                <a:cubicBezTo>
                  <a:pt x="112" y="425"/>
                  <a:pt x="112" y="425"/>
                  <a:pt x="112" y="425"/>
                </a:cubicBezTo>
                <a:cubicBezTo>
                  <a:pt x="116" y="427"/>
                  <a:pt x="121" y="426"/>
                  <a:pt x="124" y="423"/>
                </a:cubicBezTo>
                <a:cubicBezTo>
                  <a:pt x="152" y="390"/>
                  <a:pt x="152" y="390"/>
                  <a:pt x="152" y="390"/>
                </a:cubicBezTo>
                <a:cubicBezTo>
                  <a:pt x="178" y="402"/>
                  <a:pt x="206" y="408"/>
                  <a:pt x="234" y="407"/>
                </a:cubicBezTo>
                <a:cubicBezTo>
                  <a:pt x="246" y="447"/>
                  <a:pt x="246" y="447"/>
                  <a:pt x="246" y="447"/>
                </a:cubicBezTo>
                <a:cubicBezTo>
                  <a:pt x="248" y="451"/>
                  <a:pt x="252" y="454"/>
                  <a:pt x="257" y="453"/>
                </a:cubicBezTo>
                <a:cubicBezTo>
                  <a:pt x="285" y="448"/>
                  <a:pt x="285" y="448"/>
                  <a:pt x="285" y="448"/>
                </a:cubicBezTo>
                <a:cubicBezTo>
                  <a:pt x="289" y="447"/>
                  <a:pt x="292" y="443"/>
                  <a:pt x="292" y="438"/>
                </a:cubicBezTo>
                <a:cubicBezTo>
                  <a:pt x="290" y="397"/>
                  <a:pt x="290" y="397"/>
                  <a:pt x="290" y="397"/>
                </a:cubicBezTo>
                <a:cubicBezTo>
                  <a:pt x="303" y="392"/>
                  <a:pt x="315" y="386"/>
                  <a:pt x="327" y="378"/>
                </a:cubicBezTo>
                <a:cubicBezTo>
                  <a:pt x="338" y="371"/>
                  <a:pt x="348" y="362"/>
                  <a:pt x="357" y="353"/>
                </a:cubicBezTo>
                <a:cubicBezTo>
                  <a:pt x="394" y="372"/>
                  <a:pt x="394" y="372"/>
                  <a:pt x="394" y="372"/>
                </a:cubicBezTo>
                <a:cubicBezTo>
                  <a:pt x="398" y="374"/>
                  <a:pt x="403" y="372"/>
                  <a:pt x="405" y="369"/>
                </a:cubicBezTo>
                <a:cubicBezTo>
                  <a:pt x="421" y="345"/>
                  <a:pt x="421" y="345"/>
                  <a:pt x="421" y="345"/>
                </a:cubicBezTo>
                <a:cubicBezTo>
                  <a:pt x="424" y="341"/>
                  <a:pt x="423" y="336"/>
                  <a:pt x="419" y="333"/>
                </a:cubicBezTo>
                <a:cubicBezTo>
                  <a:pt x="389" y="307"/>
                  <a:pt x="389" y="307"/>
                  <a:pt x="389" y="307"/>
                </a:cubicBezTo>
                <a:cubicBezTo>
                  <a:pt x="402" y="281"/>
                  <a:pt x="408" y="252"/>
                  <a:pt x="407" y="223"/>
                </a:cubicBezTo>
                <a:cubicBezTo>
                  <a:pt x="446" y="211"/>
                  <a:pt x="446" y="211"/>
                  <a:pt x="446" y="211"/>
                </a:cubicBezTo>
                <a:cubicBezTo>
                  <a:pt x="451" y="210"/>
                  <a:pt x="454" y="205"/>
                  <a:pt x="453" y="201"/>
                </a:cubicBezTo>
                <a:cubicBezTo>
                  <a:pt x="447" y="173"/>
                  <a:pt x="447" y="173"/>
                  <a:pt x="447" y="173"/>
                </a:cubicBezTo>
                <a:cubicBezTo>
                  <a:pt x="447" y="168"/>
                  <a:pt x="443" y="165"/>
                  <a:pt x="438" y="165"/>
                </a:cubicBezTo>
                <a:close/>
                <a:moveTo>
                  <a:pt x="299" y="334"/>
                </a:moveTo>
                <a:cubicBezTo>
                  <a:pt x="240" y="373"/>
                  <a:pt x="162" y="357"/>
                  <a:pt x="124" y="298"/>
                </a:cubicBezTo>
                <a:cubicBezTo>
                  <a:pt x="86" y="240"/>
                  <a:pt x="102" y="162"/>
                  <a:pt x="160" y="124"/>
                </a:cubicBezTo>
                <a:cubicBezTo>
                  <a:pt x="218" y="86"/>
                  <a:pt x="297" y="102"/>
                  <a:pt x="335" y="160"/>
                </a:cubicBezTo>
                <a:cubicBezTo>
                  <a:pt x="373" y="218"/>
                  <a:pt x="357" y="296"/>
                  <a:pt x="299" y="334"/>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18" name="Freeform 9">
            <a:extLst>
              <a:ext uri="{FF2B5EF4-FFF2-40B4-BE49-F238E27FC236}">
                <a16:creationId xmlns="" xmlns:a16="http://schemas.microsoft.com/office/drawing/2014/main" id="{4CDABCFC-061B-4F09-B59A-135FC9FEBD0A}"/>
              </a:ext>
            </a:extLst>
          </p:cNvPr>
          <p:cNvSpPr>
            <a:spLocks noEditPoints="1"/>
          </p:cNvSpPr>
          <p:nvPr/>
        </p:nvSpPr>
        <p:spPr bwMode="auto">
          <a:xfrm flipH="1">
            <a:off x="6392426" y="2783104"/>
            <a:ext cx="1077883" cy="1081733"/>
          </a:xfrm>
          <a:custGeom>
            <a:avLst/>
            <a:gdLst>
              <a:gd name="T0" fmla="*/ 413 w 428"/>
              <a:gd name="T1" fmla="*/ 157 h 429"/>
              <a:gd name="T2" fmla="*/ 374 w 428"/>
              <a:gd name="T3" fmla="*/ 159 h 429"/>
              <a:gd name="T4" fmla="*/ 357 w 428"/>
              <a:gd name="T5" fmla="*/ 125 h 429"/>
              <a:gd name="T6" fmla="*/ 328 w 428"/>
              <a:gd name="T7" fmla="*/ 91 h 429"/>
              <a:gd name="T8" fmla="*/ 346 w 428"/>
              <a:gd name="T9" fmla="*/ 56 h 429"/>
              <a:gd name="T10" fmla="*/ 343 w 428"/>
              <a:gd name="T11" fmla="*/ 45 h 429"/>
              <a:gd name="T12" fmla="*/ 320 w 428"/>
              <a:gd name="T13" fmla="*/ 30 h 429"/>
              <a:gd name="T14" fmla="*/ 309 w 428"/>
              <a:gd name="T15" fmla="*/ 32 h 429"/>
              <a:gd name="T16" fmla="*/ 282 w 428"/>
              <a:gd name="T17" fmla="*/ 63 h 429"/>
              <a:gd name="T18" fmla="*/ 212 w 428"/>
              <a:gd name="T19" fmla="*/ 49 h 429"/>
              <a:gd name="T20" fmla="*/ 200 w 428"/>
              <a:gd name="T21" fmla="*/ 7 h 429"/>
              <a:gd name="T22" fmla="*/ 191 w 428"/>
              <a:gd name="T23" fmla="*/ 1 h 429"/>
              <a:gd name="T24" fmla="*/ 164 w 428"/>
              <a:gd name="T25" fmla="*/ 5 h 429"/>
              <a:gd name="T26" fmla="*/ 157 w 428"/>
              <a:gd name="T27" fmla="*/ 14 h 429"/>
              <a:gd name="T28" fmla="*/ 158 w 428"/>
              <a:gd name="T29" fmla="*/ 59 h 429"/>
              <a:gd name="T30" fmla="*/ 158 w 428"/>
              <a:gd name="T31" fmla="*/ 60 h 429"/>
              <a:gd name="T32" fmla="*/ 124 w 428"/>
              <a:gd name="T33" fmla="*/ 77 h 429"/>
              <a:gd name="T34" fmla="*/ 97 w 428"/>
              <a:gd name="T35" fmla="*/ 99 h 429"/>
              <a:gd name="T36" fmla="*/ 97 w 428"/>
              <a:gd name="T37" fmla="*/ 98 h 429"/>
              <a:gd name="T38" fmla="*/ 56 w 428"/>
              <a:gd name="T39" fmla="*/ 79 h 429"/>
              <a:gd name="T40" fmla="*/ 45 w 428"/>
              <a:gd name="T41" fmla="*/ 82 h 429"/>
              <a:gd name="T42" fmla="*/ 30 w 428"/>
              <a:gd name="T43" fmla="*/ 105 h 429"/>
              <a:gd name="T44" fmla="*/ 32 w 428"/>
              <a:gd name="T45" fmla="*/ 116 h 429"/>
              <a:gd name="T46" fmla="*/ 66 w 428"/>
              <a:gd name="T47" fmla="*/ 143 h 429"/>
              <a:gd name="T48" fmla="*/ 48 w 428"/>
              <a:gd name="T49" fmla="*/ 217 h 429"/>
              <a:gd name="T50" fmla="*/ 7 w 428"/>
              <a:gd name="T51" fmla="*/ 230 h 429"/>
              <a:gd name="T52" fmla="*/ 1 w 428"/>
              <a:gd name="T53" fmla="*/ 240 h 429"/>
              <a:gd name="T54" fmla="*/ 6 w 428"/>
              <a:gd name="T55" fmla="*/ 266 h 429"/>
              <a:gd name="T56" fmla="*/ 14 w 428"/>
              <a:gd name="T57" fmla="*/ 273 h 429"/>
              <a:gd name="T58" fmla="*/ 57 w 428"/>
              <a:gd name="T59" fmla="*/ 271 h 429"/>
              <a:gd name="T60" fmla="*/ 76 w 428"/>
              <a:gd name="T61" fmla="*/ 309 h 429"/>
              <a:gd name="T62" fmla="*/ 99 w 428"/>
              <a:gd name="T63" fmla="*/ 337 h 429"/>
              <a:gd name="T64" fmla="*/ 80 w 428"/>
              <a:gd name="T65" fmla="*/ 375 h 429"/>
              <a:gd name="T66" fmla="*/ 83 w 428"/>
              <a:gd name="T67" fmla="*/ 386 h 429"/>
              <a:gd name="T68" fmla="*/ 106 w 428"/>
              <a:gd name="T69" fmla="*/ 401 h 429"/>
              <a:gd name="T70" fmla="*/ 117 w 428"/>
              <a:gd name="T71" fmla="*/ 400 h 429"/>
              <a:gd name="T72" fmla="*/ 144 w 428"/>
              <a:gd name="T73" fmla="*/ 368 h 429"/>
              <a:gd name="T74" fmla="*/ 221 w 428"/>
              <a:gd name="T75" fmla="*/ 385 h 429"/>
              <a:gd name="T76" fmla="*/ 232 w 428"/>
              <a:gd name="T77" fmla="*/ 422 h 429"/>
              <a:gd name="T78" fmla="*/ 242 w 428"/>
              <a:gd name="T79" fmla="*/ 428 h 429"/>
              <a:gd name="T80" fmla="*/ 269 w 428"/>
              <a:gd name="T81" fmla="*/ 423 h 429"/>
              <a:gd name="T82" fmla="*/ 276 w 428"/>
              <a:gd name="T83" fmla="*/ 414 h 429"/>
              <a:gd name="T84" fmla="*/ 273 w 428"/>
              <a:gd name="T85" fmla="*/ 375 h 429"/>
              <a:gd name="T86" fmla="*/ 309 w 428"/>
              <a:gd name="T87" fmla="*/ 357 h 429"/>
              <a:gd name="T88" fmla="*/ 337 w 428"/>
              <a:gd name="T89" fmla="*/ 334 h 429"/>
              <a:gd name="T90" fmla="*/ 371 w 428"/>
              <a:gd name="T91" fmla="*/ 351 h 429"/>
              <a:gd name="T92" fmla="*/ 382 w 428"/>
              <a:gd name="T93" fmla="*/ 349 h 429"/>
              <a:gd name="T94" fmla="*/ 397 w 428"/>
              <a:gd name="T95" fmla="*/ 326 h 429"/>
              <a:gd name="T96" fmla="*/ 396 w 428"/>
              <a:gd name="T97" fmla="*/ 315 h 429"/>
              <a:gd name="T98" fmla="*/ 367 w 428"/>
              <a:gd name="T99" fmla="*/ 290 h 429"/>
              <a:gd name="T100" fmla="*/ 384 w 428"/>
              <a:gd name="T101" fmla="*/ 211 h 429"/>
              <a:gd name="T102" fmla="*/ 421 w 428"/>
              <a:gd name="T103" fmla="*/ 200 h 429"/>
              <a:gd name="T104" fmla="*/ 427 w 428"/>
              <a:gd name="T105" fmla="*/ 190 h 429"/>
              <a:gd name="T106" fmla="*/ 422 w 428"/>
              <a:gd name="T107" fmla="*/ 163 h 429"/>
              <a:gd name="T108" fmla="*/ 413 w 428"/>
              <a:gd name="T109" fmla="*/ 157 h 429"/>
              <a:gd name="T110" fmla="*/ 282 w 428"/>
              <a:gd name="T111" fmla="*/ 316 h 429"/>
              <a:gd name="T112" fmla="*/ 117 w 428"/>
              <a:gd name="T113" fmla="*/ 282 h 429"/>
              <a:gd name="T114" fmla="*/ 151 w 428"/>
              <a:gd name="T115" fmla="*/ 118 h 429"/>
              <a:gd name="T116" fmla="*/ 316 w 428"/>
              <a:gd name="T117" fmla="*/ 152 h 429"/>
              <a:gd name="T118" fmla="*/ 282 w 428"/>
              <a:gd name="T119" fmla="*/ 316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429">
                <a:moveTo>
                  <a:pt x="413" y="157"/>
                </a:moveTo>
                <a:cubicBezTo>
                  <a:pt x="374" y="159"/>
                  <a:pt x="374" y="159"/>
                  <a:pt x="374" y="159"/>
                </a:cubicBezTo>
                <a:cubicBezTo>
                  <a:pt x="370" y="147"/>
                  <a:pt x="364" y="136"/>
                  <a:pt x="357" y="125"/>
                </a:cubicBezTo>
                <a:cubicBezTo>
                  <a:pt x="348" y="112"/>
                  <a:pt x="339" y="101"/>
                  <a:pt x="328" y="91"/>
                </a:cubicBezTo>
                <a:cubicBezTo>
                  <a:pt x="346" y="56"/>
                  <a:pt x="346" y="56"/>
                  <a:pt x="346" y="56"/>
                </a:cubicBezTo>
                <a:cubicBezTo>
                  <a:pt x="348" y="52"/>
                  <a:pt x="346" y="47"/>
                  <a:pt x="343" y="45"/>
                </a:cubicBezTo>
                <a:cubicBezTo>
                  <a:pt x="320" y="30"/>
                  <a:pt x="320" y="30"/>
                  <a:pt x="320" y="30"/>
                </a:cubicBezTo>
                <a:cubicBezTo>
                  <a:pt x="317" y="27"/>
                  <a:pt x="312" y="28"/>
                  <a:pt x="309" y="32"/>
                </a:cubicBezTo>
                <a:cubicBezTo>
                  <a:pt x="282" y="63"/>
                  <a:pt x="282" y="63"/>
                  <a:pt x="282" y="63"/>
                </a:cubicBezTo>
                <a:cubicBezTo>
                  <a:pt x="260" y="53"/>
                  <a:pt x="236" y="48"/>
                  <a:pt x="212" y="49"/>
                </a:cubicBezTo>
                <a:cubicBezTo>
                  <a:pt x="200" y="7"/>
                  <a:pt x="200" y="7"/>
                  <a:pt x="200" y="7"/>
                </a:cubicBezTo>
                <a:cubicBezTo>
                  <a:pt x="199" y="3"/>
                  <a:pt x="195" y="0"/>
                  <a:pt x="191" y="1"/>
                </a:cubicBezTo>
                <a:cubicBezTo>
                  <a:pt x="164" y="5"/>
                  <a:pt x="164" y="5"/>
                  <a:pt x="164" y="5"/>
                </a:cubicBezTo>
                <a:cubicBezTo>
                  <a:pt x="160" y="6"/>
                  <a:pt x="156" y="10"/>
                  <a:pt x="157" y="14"/>
                </a:cubicBezTo>
                <a:cubicBezTo>
                  <a:pt x="158" y="59"/>
                  <a:pt x="158" y="59"/>
                  <a:pt x="158" y="59"/>
                </a:cubicBezTo>
                <a:cubicBezTo>
                  <a:pt x="158" y="60"/>
                  <a:pt x="158" y="60"/>
                  <a:pt x="158" y="60"/>
                </a:cubicBezTo>
                <a:cubicBezTo>
                  <a:pt x="146" y="64"/>
                  <a:pt x="135" y="70"/>
                  <a:pt x="124" y="77"/>
                </a:cubicBezTo>
                <a:cubicBezTo>
                  <a:pt x="114" y="83"/>
                  <a:pt x="105" y="90"/>
                  <a:pt x="97" y="99"/>
                </a:cubicBezTo>
                <a:cubicBezTo>
                  <a:pt x="97" y="98"/>
                  <a:pt x="97" y="98"/>
                  <a:pt x="97" y="98"/>
                </a:cubicBezTo>
                <a:cubicBezTo>
                  <a:pt x="56" y="79"/>
                  <a:pt x="56" y="79"/>
                  <a:pt x="56" y="79"/>
                </a:cubicBezTo>
                <a:cubicBezTo>
                  <a:pt x="51" y="77"/>
                  <a:pt x="47" y="79"/>
                  <a:pt x="45" y="82"/>
                </a:cubicBezTo>
                <a:cubicBezTo>
                  <a:pt x="30" y="105"/>
                  <a:pt x="30" y="105"/>
                  <a:pt x="30" y="105"/>
                </a:cubicBezTo>
                <a:cubicBezTo>
                  <a:pt x="28" y="108"/>
                  <a:pt x="29" y="113"/>
                  <a:pt x="32" y="116"/>
                </a:cubicBezTo>
                <a:cubicBezTo>
                  <a:pt x="66" y="143"/>
                  <a:pt x="66" y="143"/>
                  <a:pt x="66" y="143"/>
                </a:cubicBezTo>
                <a:cubicBezTo>
                  <a:pt x="54" y="166"/>
                  <a:pt x="48" y="192"/>
                  <a:pt x="48" y="217"/>
                </a:cubicBezTo>
                <a:cubicBezTo>
                  <a:pt x="7" y="230"/>
                  <a:pt x="7" y="230"/>
                  <a:pt x="7" y="230"/>
                </a:cubicBezTo>
                <a:cubicBezTo>
                  <a:pt x="3" y="232"/>
                  <a:pt x="0" y="236"/>
                  <a:pt x="1" y="240"/>
                </a:cubicBezTo>
                <a:cubicBezTo>
                  <a:pt x="6" y="266"/>
                  <a:pt x="6" y="266"/>
                  <a:pt x="6" y="266"/>
                </a:cubicBezTo>
                <a:cubicBezTo>
                  <a:pt x="6" y="270"/>
                  <a:pt x="10" y="274"/>
                  <a:pt x="14" y="273"/>
                </a:cubicBezTo>
                <a:cubicBezTo>
                  <a:pt x="57" y="271"/>
                  <a:pt x="57" y="271"/>
                  <a:pt x="57" y="271"/>
                </a:cubicBezTo>
                <a:cubicBezTo>
                  <a:pt x="62" y="284"/>
                  <a:pt x="68" y="297"/>
                  <a:pt x="76" y="309"/>
                </a:cubicBezTo>
                <a:cubicBezTo>
                  <a:pt x="83" y="320"/>
                  <a:pt x="91" y="329"/>
                  <a:pt x="99" y="337"/>
                </a:cubicBezTo>
                <a:cubicBezTo>
                  <a:pt x="80" y="375"/>
                  <a:pt x="80" y="375"/>
                  <a:pt x="80" y="375"/>
                </a:cubicBezTo>
                <a:cubicBezTo>
                  <a:pt x="78" y="380"/>
                  <a:pt x="80" y="384"/>
                  <a:pt x="83" y="386"/>
                </a:cubicBezTo>
                <a:cubicBezTo>
                  <a:pt x="106" y="401"/>
                  <a:pt x="106" y="401"/>
                  <a:pt x="106" y="401"/>
                </a:cubicBezTo>
                <a:cubicBezTo>
                  <a:pt x="109" y="404"/>
                  <a:pt x="114" y="403"/>
                  <a:pt x="117" y="400"/>
                </a:cubicBezTo>
                <a:cubicBezTo>
                  <a:pt x="144" y="368"/>
                  <a:pt x="144" y="368"/>
                  <a:pt x="144" y="368"/>
                </a:cubicBezTo>
                <a:cubicBezTo>
                  <a:pt x="168" y="380"/>
                  <a:pt x="194" y="386"/>
                  <a:pt x="221" y="385"/>
                </a:cubicBezTo>
                <a:cubicBezTo>
                  <a:pt x="232" y="422"/>
                  <a:pt x="232" y="422"/>
                  <a:pt x="232" y="422"/>
                </a:cubicBezTo>
                <a:cubicBezTo>
                  <a:pt x="234" y="426"/>
                  <a:pt x="238" y="429"/>
                  <a:pt x="242" y="428"/>
                </a:cubicBezTo>
                <a:cubicBezTo>
                  <a:pt x="269" y="423"/>
                  <a:pt x="269" y="423"/>
                  <a:pt x="269" y="423"/>
                </a:cubicBezTo>
                <a:cubicBezTo>
                  <a:pt x="273" y="423"/>
                  <a:pt x="276" y="419"/>
                  <a:pt x="276" y="414"/>
                </a:cubicBezTo>
                <a:cubicBezTo>
                  <a:pt x="273" y="375"/>
                  <a:pt x="273" y="375"/>
                  <a:pt x="273" y="375"/>
                </a:cubicBezTo>
                <a:cubicBezTo>
                  <a:pt x="286" y="371"/>
                  <a:pt x="297" y="365"/>
                  <a:pt x="309" y="357"/>
                </a:cubicBezTo>
                <a:cubicBezTo>
                  <a:pt x="319" y="350"/>
                  <a:pt x="328" y="343"/>
                  <a:pt x="337" y="334"/>
                </a:cubicBezTo>
                <a:cubicBezTo>
                  <a:pt x="371" y="351"/>
                  <a:pt x="371" y="351"/>
                  <a:pt x="371" y="351"/>
                </a:cubicBezTo>
                <a:cubicBezTo>
                  <a:pt x="375" y="353"/>
                  <a:pt x="380" y="352"/>
                  <a:pt x="382" y="349"/>
                </a:cubicBezTo>
                <a:cubicBezTo>
                  <a:pt x="397" y="326"/>
                  <a:pt x="397" y="326"/>
                  <a:pt x="397" y="326"/>
                </a:cubicBezTo>
                <a:cubicBezTo>
                  <a:pt x="400" y="323"/>
                  <a:pt x="399" y="318"/>
                  <a:pt x="396" y="315"/>
                </a:cubicBezTo>
                <a:cubicBezTo>
                  <a:pt x="367" y="290"/>
                  <a:pt x="367" y="290"/>
                  <a:pt x="367" y="290"/>
                </a:cubicBezTo>
                <a:cubicBezTo>
                  <a:pt x="379" y="266"/>
                  <a:pt x="385" y="239"/>
                  <a:pt x="384" y="211"/>
                </a:cubicBezTo>
                <a:cubicBezTo>
                  <a:pt x="421" y="200"/>
                  <a:pt x="421" y="200"/>
                  <a:pt x="421" y="200"/>
                </a:cubicBezTo>
                <a:cubicBezTo>
                  <a:pt x="425" y="199"/>
                  <a:pt x="428" y="194"/>
                  <a:pt x="427" y="190"/>
                </a:cubicBezTo>
                <a:cubicBezTo>
                  <a:pt x="422" y="163"/>
                  <a:pt x="422" y="163"/>
                  <a:pt x="422" y="163"/>
                </a:cubicBezTo>
                <a:cubicBezTo>
                  <a:pt x="422" y="160"/>
                  <a:pt x="418" y="156"/>
                  <a:pt x="413" y="157"/>
                </a:cubicBezTo>
                <a:close/>
                <a:moveTo>
                  <a:pt x="282" y="316"/>
                </a:moveTo>
                <a:cubicBezTo>
                  <a:pt x="227" y="352"/>
                  <a:pt x="153" y="337"/>
                  <a:pt x="117" y="282"/>
                </a:cubicBezTo>
                <a:cubicBezTo>
                  <a:pt x="81" y="227"/>
                  <a:pt x="96" y="154"/>
                  <a:pt x="151" y="118"/>
                </a:cubicBezTo>
                <a:cubicBezTo>
                  <a:pt x="206" y="82"/>
                  <a:pt x="280" y="97"/>
                  <a:pt x="316" y="152"/>
                </a:cubicBezTo>
                <a:cubicBezTo>
                  <a:pt x="352" y="207"/>
                  <a:pt x="337" y="280"/>
                  <a:pt x="282" y="316"/>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19" name="Freeform 10">
            <a:extLst>
              <a:ext uri="{FF2B5EF4-FFF2-40B4-BE49-F238E27FC236}">
                <a16:creationId xmlns="" xmlns:a16="http://schemas.microsoft.com/office/drawing/2014/main" id="{BDEC1829-D603-403E-8DF2-9AF33BF7F679}"/>
              </a:ext>
            </a:extLst>
          </p:cNvPr>
          <p:cNvSpPr>
            <a:spLocks noEditPoints="1"/>
          </p:cNvSpPr>
          <p:nvPr/>
        </p:nvSpPr>
        <p:spPr bwMode="auto">
          <a:xfrm flipH="1">
            <a:off x="6398842" y="3896917"/>
            <a:ext cx="1102264" cy="1103547"/>
          </a:xfrm>
          <a:custGeom>
            <a:avLst/>
            <a:gdLst>
              <a:gd name="T0" fmla="*/ 428 w 437"/>
              <a:gd name="T1" fmla="*/ 197 h 438"/>
              <a:gd name="T2" fmla="*/ 385 w 437"/>
              <a:gd name="T3" fmla="*/ 178 h 438"/>
              <a:gd name="T4" fmla="*/ 424 w 437"/>
              <a:gd name="T5" fmla="*/ 146 h 438"/>
              <a:gd name="T6" fmla="*/ 402 w 437"/>
              <a:gd name="T7" fmla="*/ 116 h 438"/>
              <a:gd name="T8" fmla="*/ 355 w 437"/>
              <a:gd name="T9" fmla="*/ 116 h 438"/>
              <a:gd name="T10" fmla="*/ 380 w 437"/>
              <a:gd name="T11" fmla="*/ 73 h 438"/>
              <a:gd name="T12" fmla="*/ 349 w 437"/>
              <a:gd name="T13" fmla="*/ 53 h 438"/>
              <a:gd name="T14" fmla="*/ 305 w 437"/>
              <a:gd name="T15" fmla="*/ 73 h 438"/>
              <a:gd name="T16" fmla="*/ 313 w 437"/>
              <a:gd name="T17" fmla="*/ 23 h 438"/>
              <a:gd name="T18" fmla="*/ 277 w 437"/>
              <a:gd name="T19" fmla="*/ 15 h 438"/>
              <a:gd name="T20" fmla="*/ 252 w 437"/>
              <a:gd name="T21" fmla="*/ 54 h 438"/>
              <a:gd name="T22" fmla="*/ 244 w 437"/>
              <a:gd name="T23" fmla="*/ 8 h 438"/>
              <a:gd name="T24" fmla="*/ 208 w 437"/>
              <a:gd name="T25" fmla="*/ 0 h 438"/>
              <a:gd name="T26" fmla="*/ 194 w 437"/>
              <a:gd name="T27" fmla="*/ 54 h 438"/>
              <a:gd name="T28" fmla="*/ 185 w 437"/>
              <a:gd name="T29" fmla="*/ 54 h 438"/>
              <a:gd name="T30" fmla="*/ 150 w 437"/>
              <a:gd name="T31" fmla="*/ 11 h 438"/>
              <a:gd name="T32" fmla="*/ 120 w 437"/>
              <a:gd name="T33" fmla="*/ 33 h 438"/>
              <a:gd name="T34" fmla="*/ 126 w 437"/>
              <a:gd name="T35" fmla="*/ 81 h 438"/>
              <a:gd name="T36" fmla="*/ 88 w 437"/>
              <a:gd name="T37" fmla="*/ 53 h 438"/>
              <a:gd name="T38" fmla="*/ 57 w 437"/>
              <a:gd name="T39" fmla="*/ 73 h 438"/>
              <a:gd name="T40" fmla="*/ 85 w 437"/>
              <a:gd name="T41" fmla="*/ 120 h 438"/>
              <a:gd name="T42" fmla="*/ 79 w 437"/>
              <a:gd name="T43" fmla="*/ 128 h 438"/>
              <a:gd name="T44" fmla="*/ 24 w 437"/>
              <a:gd name="T45" fmla="*/ 120 h 438"/>
              <a:gd name="T46" fmla="*/ 17 w 437"/>
              <a:gd name="T47" fmla="*/ 157 h 438"/>
              <a:gd name="T48" fmla="*/ 57 w 437"/>
              <a:gd name="T49" fmla="*/ 180 h 438"/>
              <a:gd name="T50" fmla="*/ 54 w 437"/>
              <a:gd name="T51" fmla="*/ 191 h 438"/>
              <a:gd name="T52" fmla="*/ 1 w 437"/>
              <a:gd name="T53" fmla="*/ 205 h 438"/>
              <a:gd name="T54" fmla="*/ 8 w 437"/>
              <a:gd name="T55" fmla="*/ 241 h 438"/>
              <a:gd name="T56" fmla="*/ 54 w 437"/>
              <a:gd name="T57" fmla="*/ 247 h 438"/>
              <a:gd name="T58" fmla="*/ 55 w 437"/>
              <a:gd name="T59" fmla="*/ 257 h 438"/>
              <a:gd name="T60" fmla="*/ 12 w 437"/>
              <a:gd name="T61" fmla="*/ 291 h 438"/>
              <a:gd name="T62" fmla="*/ 33 w 437"/>
              <a:gd name="T63" fmla="*/ 321 h 438"/>
              <a:gd name="T64" fmla="*/ 83 w 437"/>
              <a:gd name="T65" fmla="*/ 318 h 438"/>
              <a:gd name="T66" fmla="*/ 56 w 437"/>
              <a:gd name="T67" fmla="*/ 364 h 438"/>
              <a:gd name="T68" fmla="*/ 87 w 437"/>
              <a:gd name="T69" fmla="*/ 384 h 438"/>
              <a:gd name="T70" fmla="*/ 131 w 437"/>
              <a:gd name="T71" fmla="*/ 363 h 438"/>
              <a:gd name="T72" fmla="*/ 124 w 437"/>
              <a:gd name="T73" fmla="*/ 415 h 438"/>
              <a:gd name="T74" fmla="*/ 160 w 437"/>
              <a:gd name="T75" fmla="*/ 422 h 438"/>
              <a:gd name="T76" fmla="*/ 194 w 437"/>
              <a:gd name="T77" fmla="*/ 387 h 438"/>
              <a:gd name="T78" fmla="*/ 207 w 437"/>
              <a:gd name="T79" fmla="*/ 438 h 438"/>
              <a:gd name="T80" fmla="*/ 244 w 437"/>
              <a:gd name="T81" fmla="*/ 430 h 438"/>
              <a:gd name="T82" fmla="*/ 255 w 437"/>
              <a:gd name="T83" fmla="*/ 386 h 438"/>
              <a:gd name="T84" fmla="*/ 287 w 437"/>
              <a:gd name="T85" fmla="*/ 426 h 438"/>
              <a:gd name="T86" fmla="*/ 318 w 437"/>
              <a:gd name="T87" fmla="*/ 405 h 438"/>
              <a:gd name="T88" fmla="*/ 317 w 437"/>
              <a:gd name="T89" fmla="*/ 359 h 438"/>
              <a:gd name="T90" fmla="*/ 361 w 437"/>
              <a:gd name="T91" fmla="*/ 384 h 438"/>
              <a:gd name="T92" fmla="*/ 381 w 437"/>
              <a:gd name="T93" fmla="*/ 353 h 438"/>
              <a:gd name="T94" fmla="*/ 364 w 437"/>
              <a:gd name="T95" fmla="*/ 310 h 438"/>
              <a:gd name="T96" fmla="*/ 414 w 437"/>
              <a:gd name="T97" fmla="*/ 317 h 438"/>
              <a:gd name="T98" fmla="*/ 421 w 437"/>
              <a:gd name="T99" fmla="*/ 281 h 438"/>
              <a:gd name="T100" fmla="*/ 388 w 437"/>
              <a:gd name="T101" fmla="*/ 247 h 438"/>
              <a:gd name="T102" fmla="*/ 436 w 437"/>
              <a:gd name="T103" fmla="*/ 233 h 438"/>
              <a:gd name="T104" fmla="*/ 218 w 437"/>
              <a:gd name="T105" fmla="*/ 340 h 438"/>
              <a:gd name="T106" fmla="*/ 219 w 437"/>
              <a:gd name="T107" fmla="*/ 99 h 438"/>
              <a:gd name="T108" fmla="*/ 218 w 437"/>
              <a:gd name="T109" fmla="*/ 34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7" h="438">
                <a:moveTo>
                  <a:pt x="436" y="205"/>
                </a:moveTo>
                <a:cubicBezTo>
                  <a:pt x="436" y="201"/>
                  <a:pt x="433" y="197"/>
                  <a:pt x="428" y="197"/>
                </a:cubicBezTo>
                <a:cubicBezTo>
                  <a:pt x="388" y="192"/>
                  <a:pt x="388" y="192"/>
                  <a:pt x="388" y="192"/>
                </a:cubicBezTo>
                <a:cubicBezTo>
                  <a:pt x="387" y="187"/>
                  <a:pt x="386" y="182"/>
                  <a:pt x="385" y="178"/>
                </a:cubicBezTo>
                <a:cubicBezTo>
                  <a:pt x="420" y="157"/>
                  <a:pt x="420" y="157"/>
                  <a:pt x="420" y="157"/>
                </a:cubicBezTo>
                <a:cubicBezTo>
                  <a:pt x="424" y="155"/>
                  <a:pt x="426" y="150"/>
                  <a:pt x="424" y="146"/>
                </a:cubicBezTo>
                <a:cubicBezTo>
                  <a:pt x="413" y="121"/>
                  <a:pt x="413" y="121"/>
                  <a:pt x="413" y="121"/>
                </a:cubicBezTo>
                <a:cubicBezTo>
                  <a:pt x="412" y="117"/>
                  <a:pt x="407" y="115"/>
                  <a:pt x="402" y="116"/>
                </a:cubicBezTo>
                <a:cubicBezTo>
                  <a:pt x="362" y="128"/>
                  <a:pt x="362" y="128"/>
                  <a:pt x="362" y="128"/>
                </a:cubicBezTo>
                <a:cubicBezTo>
                  <a:pt x="360" y="124"/>
                  <a:pt x="357" y="120"/>
                  <a:pt x="355" y="116"/>
                </a:cubicBezTo>
                <a:cubicBezTo>
                  <a:pt x="380" y="85"/>
                  <a:pt x="380" y="85"/>
                  <a:pt x="380" y="85"/>
                </a:cubicBezTo>
                <a:cubicBezTo>
                  <a:pt x="383" y="81"/>
                  <a:pt x="383" y="76"/>
                  <a:pt x="380" y="73"/>
                </a:cubicBezTo>
                <a:cubicBezTo>
                  <a:pt x="360" y="53"/>
                  <a:pt x="360" y="53"/>
                  <a:pt x="360" y="53"/>
                </a:cubicBezTo>
                <a:cubicBezTo>
                  <a:pt x="358" y="50"/>
                  <a:pt x="353" y="50"/>
                  <a:pt x="349" y="53"/>
                </a:cubicBezTo>
                <a:cubicBezTo>
                  <a:pt x="314" y="79"/>
                  <a:pt x="314" y="79"/>
                  <a:pt x="314" y="79"/>
                </a:cubicBezTo>
                <a:cubicBezTo>
                  <a:pt x="311" y="77"/>
                  <a:pt x="308" y="75"/>
                  <a:pt x="305" y="73"/>
                </a:cubicBezTo>
                <a:cubicBezTo>
                  <a:pt x="317" y="33"/>
                  <a:pt x="317" y="33"/>
                  <a:pt x="317" y="33"/>
                </a:cubicBezTo>
                <a:cubicBezTo>
                  <a:pt x="319" y="29"/>
                  <a:pt x="317" y="24"/>
                  <a:pt x="313" y="23"/>
                </a:cubicBezTo>
                <a:cubicBezTo>
                  <a:pt x="288" y="11"/>
                  <a:pt x="288" y="11"/>
                  <a:pt x="288" y="11"/>
                </a:cubicBezTo>
                <a:cubicBezTo>
                  <a:pt x="284" y="9"/>
                  <a:pt x="279" y="11"/>
                  <a:pt x="277" y="15"/>
                </a:cubicBezTo>
                <a:cubicBezTo>
                  <a:pt x="252" y="54"/>
                  <a:pt x="252" y="54"/>
                  <a:pt x="252" y="54"/>
                </a:cubicBezTo>
                <a:cubicBezTo>
                  <a:pt x="252" y="54"/>
                  <a:pt x="252" y="54"/>
                  <a:pt x="252" y="54"/>
                </a:cubicBezTo>
                <a:cubicBezTo>
                  <a:pt x="251" y="54"/>
                  <a:pt x="250" y="54"/>
                  <a:pt x="250" y="54"/>
                </a:cubicBezTo>
                <a:cubicBezTo>
                  <a:pt x="244" y="8"/>
                  <a:pt x="244" y="8"/>
                  <a:pt x="244" y="8"/>
                </a:cubicBezTo>
                <a:cubicBezTo>
                  <a:pt x="243" y="4"/>
                  <a:pt x="240" y="0"/>
                  <a:pt x="236" y="0"/>
                </a:cubicBezTo>
                <a:cubicBezTo>
                  <a:pt x="208" y="0"/>
                  <a:pt x="208" y="0"/>
                  <a:pt x="208" y="0"/>
                </a:cubicBezTo>
                <a:cubicBezTo>
                  <a:pt x="204" y="0"/>
                  <a:pt x="200" y="4"/>
                  <a:pt x="199" y="8"/>
                </a:cubicBezTo>
                <a:cubicBezTo>
                  <a:pt x="194" y="54"/>
                  <a:pt x="194" y="54"/>
                  <a:pt x="194" y="54"/>
                </a:cubicBezTo>
                <a:cubicBezTo>
                  <a:pt x="191" y="54"/>
                  <a:pt x="188" y="54"/>
                  <a:pt x="185" y="55"/>
                </a:cubicBezTo>
                <a:cubicBezTo>
                  <a:pt x="185" y="55"/>
                  <a:pt x="185" y="54"/>
                  <a:pt x="185" y="54"/>
                </a:cubicBezTo>
                <a:cubicBezTo>
                  <a:pt x="161" y="15"/>
                  <a:pt x="161" y="15"/>
                  <a:pt x="161" y="15"/>
                </a:cubicBezTo>
                <a:cubicBezTo>
                  <a:pt x="158" y="11"/>
                  <a:pt x="153" y="9"/>
                  <a:pt x="150" y="11"/>
                </a:cubicBezTo>
                <a:cubicBezTo>
                  <a:pt x="124" y="23"/>
                  <a:pt x="124" y="23"/>
                  <a:pt x="124" y="23"/>
                </a:cubicBezTo>
                <a:cubicBezTo>
                  <a:pt x="121" y="24"/>
                  <a:pt x="119" y="29"/>
                  <a:pt x="120" y="33"/>
                </a:cubicBezTo>
                <a:cubicBezTo>
                  <a:pt x="133" y="76"/>
                  <a:pt x="133" y="76"/>
                  <a:pt x="133" y="76"/>
                </a:cubicBezTo>
                <a:cubicBezTo>
                  <a:pt x="131" y="77"/>
                  <a:pt x="128" y="79"/>
                  <a:pt x="126" y="81"/>
                </a:cubicBezTo>
                <a:cubicBezTo>
                  <a:pt x="125" y="80"/>
                  <a:pt x="125" y="80"/>
                  <a:pt x="125" y="80"/>
                </a:cubicBezTo>
                <a:cubicBezTo>
                  <a:pt x="88" y="53"/>
                  <a:pt x="88" y="53"/>
                  <a:pt x="88" y="53"/>
                </a:cubicBezTo>
                <a:cubicBezTo>
                  <a:pt x="84" y="50"/>
                  <a:pt x="79" y="50"/>
                  <a:pt x="77" y="53"/>
                </a:cubicBezTo>
                <a:cubicBezTo>
                  <a:pt x="57" y="73"/>
                  <a:pt x="57" y="73"/>
                  <a:pt x="57" y="73"/>
                </a:cubicBezTo>
                <a:cubicBezTo>
                  <a:pt x="54" y="76"/>
                  <a:pt x="54" y="81"/>
                  <a:pt x="57" y="84"/>
                </a:cubicBezTo>
                <a:cubicBezTo>
                  <a:pt x="85" y="120"/>
                  <a:pt x="85" y="120"/>
                  <a:pt x="85" y="120"/>
                </a:cubicBezTo>
                <a:cubicBezTo>
                  <a:pt x="83" y="123"/>
                  <a:pt x="81" y="126"/>
                  <a:pt x="79" y="129"/>
                </a:cubicBezTo>
                <a:cubicBezTo>
                  <a:pt x="79" y="128"/>
                  <a:pt x="79" y="128"/>
                  <a:pt x="79" y="128"/>
                </a:cubicBezTo>
                <a:cubicBezTo>
                  <a:pt x="35" y="116"/>
                  <a:pt x="35" y="116"/>
                  <a:pt x="35" y="116"/>
                </a:cubicBezTo>
                <a:cubicBezTo>
                  <a:pt x="30" y="114"/>
                  <a:pt x="26" y="116"/>
                  <a:pt x="24" y="120"/>
                </a:cubicBezTo>
                <a:cubicBezTo>
                  <a:pt x="13" y="146"/>
                  <a:pt x="13" y="146"/>
                  <a:pt x="13" y="146"/>
                </a:cubicBezTo>
                <a:cubicBezTo>
                  <a:pt x="11" y="149"/>
                  <a:pt x="13" y="154"/>
                  <a:pt x="17" y="157"/>
                </a:cubicBezTo>
                <a:cubicBezTo>
                  <a:pt x="57" y="180"/>
                  <a:pt x="57" y="180"/>
                  <a:pt x="57" y="180"/>
                </a:cubicBezTo>
                <a:cubicBezTo>
                  <a:pt x="57" y="180"/>
                  <a:pt x="57" y="180"/>
                  <a:pt x="57" y="180"/>
                </a:cubicBezTo>
                <a:cubicBezTo>
                  <a:pt x="56" y="184"/>
                  <a:pt x="55" y="187"/>
                  <a:pt x="55" y="191"/>
                </a:cubicBezTo>
                <a:cubicBezTo>
                  <a:pt x="54" y="191"/>
                  <a:pt x="54" y="191"/>
                  <a:pt x="54" y="191"/>
                </a:cubicBezTo>
                <a:cubicBezTo>
                  <a:pt x="9" y="196"/>
                  <a:pt x="9" y="196"/>
                  <a:pt x="9" y="196"/>
                </a:cubicBezTo>
                <a:cubicBezTo>
                  <a:pt x="4" y="197"/>
                  <a:pt x="1" y="201"/>
                  <a:pt x="1" y="205"/>
                </a:cubicBezTo>
                <a:cubicBezTo>
                  <a:pt x="1" y="233"/>
                  <a:pt x="1" y="233"/>
                  <a:pt x="1" y="233"/>
                </a:cubicBezTo>
                <a:cubicBezTo>
                  <a:pt x="0" y="237"/>
                  <a:pt x="4" y="240"/>
                  <a:pt x="8" y="241"/>
                </a:cubicBezTo>
                <a:cubicBezTo>
                  <a:pt x="54" y="247"/>
                  <a:pt x="54" y="247"/>
                  <a:pt x="54" y="247"/>
                </a:cubicBezTo>
                <a:cubicBezTo>
                  <a:pt x="54" y="247"/>
                  <a:pt x="54" y="247"/>
                  <a:pt x="54" y="247"/>
                </a:cubicBezTo>
                <a:cubicBezTo>
                  <a:pt x="55" y="250"/>
                  <a:pt x="55" y="254"/>
                  <a:pt x="56" y="257"/>
                </a:cubicBezTo>
                <a:cubicBezTo>
                  <a:pt x="55" y="257"/>
                  <a:pt x="55" y="257"/>
                  <a:pt x="55" y="257"/>
                </a:cubicBezTo>
                <a:cubicBezTo>
                  <a:pt x="16" y="280"/>
                  <a:pt x="16" y="280"/>
                  <a:pt x="16" y="280"/>
                </a:cubicBezTo>
                <a:cubicBezTo>
                  <a:pt x="12" y="283"/>
                  <a:pt x="10" y="287"/>
                  <a:pt x="12" y="291"/>
                </a:cubicBezTo>
                <a:cubicBezTo>
                  <a:pt x="23" y="317"/>
                  <a:pt x="23" y="317"/>
                  <a:pt x="23" y="317"/>
                </a:cubicBezTo>
                <a:cubicBezTo>
                  <a:pt x="24" y="320"/>
                  <a:pt x="29" y="322"/>
                  <a:pt x="33" y="321"/>
                </a:cubicBezTo>
                <a:cubicBezTo>
                  <a:pt x="77" y="309"/>
                  <a:pt x="77" y="309"/>
                  <a:pt x="77" y="309"/>
                </a:cubicBezTo>
                <a:cubicBezTo>
                  <a:pt x="79" y="312"/>
                  <a:pt x="81" y="315"/>
                  <a:pt x="83" y="318"/>
                </a:cubicBezTo>
                <a:cubicBezTo>
                  <a:pt x="55" y="352"/>
                  <a:pt x="55" y="352"/>
                  <a:pt x="55" y="352"/>
                </a:cubicBezTo>
                <a:cubicBezTo>
                  <a:pt x="53" y="356"/>
                  <a:pt x="53" y="361"/>
                  <a:pt x="56" y="364"/>
                </a:cubicBezTo>
                <a:cubicBezTo>
                  <a:pt x="75" y="384"/>
                  <a:pt x="75" y="384"/>
                  <a:pt x="75" y="384"/>
                </a:cubicBezTo>
                <a:cubicBezTo>
                  <a:pt x="78" y="387"/>
                  <a:pt x="83" y="387"/>
                  <a:pt x="87" y="384"/>
                </a:cubicBezTo>
                <a:cubicBezTo>
                  <a:pt x="122" y="357"/>
                  <a:pt x="122" y="357"/>
                  <a:pt x="122" y="357"/>
                </a:cubicBezTo>
                <a:cubicBezTo>
                  <a:pt x="125" y="359"/>
                  <a:pt x="128" y="361"/>
                  <a:pt x="131" y="363"/>
                </a:cubicBezTo>
                <a:cubicBezTo>
                  <a:pt x="119" y="405"/>
                  <a:pt x="119" y="405"/>
                  <a:pt x="119" y="405"/>
                </a:cubicBezTo>
                <a:cubicBezTo>
                  <a:pt x="118" y="409"/>
                  <a:pt x="120" y="414"/>
                  <a:pt x="124" y="415"/>
                </a:cubicBezTo>
                <a:cubicBezTo>
                  <a:pt x="149" y="426"/>
                  <a:pt x="149" y="426"/>
                  <a:pt x="149" y="426"/>
                </a:cubicBezTo>
                <a:cubicBezTo>
                  <a:pt x="153" y="428"/>
                  <a:pt x="158" y="426"/>
                  <a:pt x="160" y="422"/>
                </a:cubicBezTo>
                <a:cubicBezTo>
                  <a:pt x="182" y="385"/>
                  <a:pt x="182" y="385"/>
                  <a:pt x="182" y="385"/>
                </a:cubicBezTo>
                <a:cubicBezTo>
                  <a:pt x="186" y="386"/>
                  <a:pt x="190" y="386"/>
                  <a:pt x="194" y="387"/>
                </a:cubicBezTo>
                <a:cubicBezTo>
                  <a:pt x="199" y="430"/>
                  <a:pt x="199" y="430"/>
                  <a:pt x="199" y="430"/>
                </a:cubicBezTo>
                <a:cubicBezTo>
                  <a:pt x="200" y="435"/>
                  <a:pt x="203" y="438"/>
                  <a:pt x="207" y="438"/>
                </a:cubicBezTo>
                <a:cubicBezTo>
                  <a:pt x="235" y="438"/>
                  <a:pt x="235" y="438"/>
                  <a:pt x="235" y="438"/>
                </a:cubicBezTo>
                <a:cubicBezTo>
                  <a:pt x="239" y="438"/>
                  <a:pt x="243" y="435"/>
                  <a:pt x="244" y="430"/>
                </a:cubicBezTo>
                <a:cubicBezTo>
                  <a:pt x="249" y="387"/>
                  <a:pt x="249" y="387"/>
                  <a:pt x="249" y="387"/>
                </a:cubicBezTo>
                <a:cubicBezTo>
                  <a:pt x="251" y="387"/>
                  <a:pt x="253" y="386"/>
                  <a:pt x="255" y="386"/>
                </a:cubicBezTo>
                <a:cubicBezTo>
                  <a:pt x="277" y="422"/>
                  <a:pt x="277" y="422"/>
                  <a:pt x="277" y="422"/>
                </a:cubicBezTo>
                <a:cubicBezTo>
                  <a:pt x="279" y="426"/>
                  <a:pt x="284" y="428"/>
                  <a:pt x="287" y="426"/>
                </a:cubicBezTo>
                <a:cubicBezTo>
                  <a:pt x="313" y="415"/>
                  <a:pt x="313" y="415"/>
                  <a:pt x="313" y="415"/>
                </a:cubicBezTo>
                <a:cubicBezTo>
                  <a:pt x="317" y="414"/>
                  <a:pt x="319" y="410"/>
                  <a:pt x="318" y="405"/>
                </a:cubicBezTo>
                <a:cubicBezTo>
                  <a:pt x="307" y="366"/>
                  <a:pt x="307" y="366"/>
                  <a:pt x="307" y="366"/>
                </a:cubicBezTo>
                <a:cubicBezTo>
                  <a:pt x="310" y="364"/>
                  <a:pt x="314" y="362"/>
                  <a:pt x="317" y="359"/>
                </a:cubicBezTo>
                <a:cubicBezTo>
                  <a:pt x="350" y="385"/>
                  <a:pt x="350" y="385"/>
                  <a:pt x="350" y="385"/>
                </a:cubicBezTo>
                <a:cubicBezTo>
                  <a:pt x="354" y="387"/>
                  <a:pt x="359" y="387"/>
                  <a:pt x="361" y="384"/>
                </a:cubicBezTo>
                <a:cubicBezTo>
                  <a:pt x="381" y="364"/>
                  <a:pt x="381" y="364"/>
                  <a:pt x="381" y="364"/>
                </a:cubicBezTo>
                <a:cubicBezTo>
                  <a:pt x="384" y="362"/>
                  <a:pt x="384" y="356"/>
                  <a:pt x="381" y="353"/>
                </a:cubicBezTo>
                <a:cubicBezTo>
                  <a:pt x="357" y="322"/>
                  <a:pt x="357" y="322"/>
                  <a:pt x="357" y="322"/>
                </a:cubicBezTo>
                <a:cubicBezTo>
                  <a:pt x="359" y="318"/>
                  <a:pt x="362" y="314"/>
                  <a:pt x="364" y="310"/>
                </a:cubicBezTo>
                <a:cubicBezTo>
                  <a:pt x="403" y="321"/>
                  <a:pt x="403" y="321"/>
                  <a:pt x="403" y="321"/>
                </a:cubicBezTo>
                <a:cubicBezTo>
                  <a:pt x="408" y="323"/>
                  <a:pt x="412" y="321"/>
                  <a:pt x="414" y="317"/>
                </a:cubicBezTo>
                <a:cubicBezTo>
                  <a:pt x="425" y="291"/>
                  <a:pt x="425" y="291"/>
                  <a:pt x="425" y="291"/>
                </a:cubicBezTo>
                <a:cubicBezTo>
                  <a:pt x="427" y="288"/>
                  <a:pt x="425" y="283"/>
                  <a:pt x="421" y="281"/>
                </a:cubicBezTo>
                <a:cubicBezTo>
                  <a:pt x="386" y="260"/>
                  <a:pt x="386" y="260"/>
                  <a:pt x="386" y="260"/>
                </a:cubicBezTo>
                <a:cubicBezTo>
                  <a:pt x="387" y="255"/>
                  <a:pt x="387" y="251"/>
                  <a:pt x="388" y="247"/>
                </a:cubicBezTo>
                <a:cubicBezTo>
                  <a:pt x="429" y="241"/>
                  <a:pt x="429" y="241"/>
                  <a:pt x="429" y="241"/>
                </a:cubicBezTo>
                <a:cubicBezTo>
                  <a:pt x="433" y="241"/>
                  <a:pt x="437" y="237"/>
                  <a:pt x="436" y="233"/>
                </a:cubicBezTo>
                <a:lnTo>
                  <a:pt x="436" y="205"/>
                </a:lnTo>
                <a:close/>
                <a:moveTo>
                  <a:pt x="218" y="340"/>
                </a:moveTo>
                <a:cubicBezTo>
                  <a:pt x="152" y="340"/>
                  <a:pt x="98" y="286"/>
                  <a:pt x="98" y="219"/>
                </a:cubicBezTo>
                <a:cubicBezTo>
                  <a:pt x="98" y="153"/>
                  <a:pt x="152" y="99"/>
                  <a:pt x="219" y="99"/>
                </a:cubicBezTo>
                <a:cubicBezTo>
                  <a:pt x="285" y="99"/>
                  <a:pt x="339" y="153"/>
                  <a:pt x="339" y="219"/>
                </a:cubicBezTo>
                <a:cubicBezTo>
                  <a:pt x="339" y="286"/>
                  <a:pt x="285" y="340"/>
                  <a:pt x="218" y="340"/>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0" name="Freeform 10">
            <a:extLst>
              <a:ext uri="{FF2B5EF4-FFF2-40B4-BE49-F238E27FC236}">
                <a16:creationId xmlns="" xmlns:a16="http://schemas.microsoft.com/office/drawing/2014/main" id="{98185A9F-5A20-4E8C-8A0D-3F7B12179B1A}"/>
              </a:ext>
            </a:extLst>
          </p:cNvPr>
          <p:cNvSpPr>
            <a:spLocks noEditPoints="1"/>
          </p:cNvSpPr>
          <p:nvPr/>
        </p:nvSpPr>
        <p:spPr bwMode="auto">
          <a:xfrm flipH="1">
            <a:off x="4486882" y="4301123"/>
            <a:ext cx="1038104" cy="1038104"/>
          </a:xfrm>
          <a:custGeom>
            <a:avLst/>
            <a:gdLst>
              <a:gd name="T0" fmla="*/ 361 w 412"/>
              <a:gd name="T1" fmla="*/ 332 h 412"/>
              <a:gd name="T2" fmla="*/ 338 w 412"/>
              <a:gd name="T3" fmla="*/ 302 h 412"/>
              <a:gd name="T4" fmla="*/ 356 w 412"/>
              <a:gd name="T5" fmla="*/ 270 h 412"/>
              <a:gd name="T6" fmla="*/ 366 w 412"/>
              <a:gd name="T7" fmla="*/ 229 h 412"/>
              <a:gd name="T8" fmla="*/ 404 w 412"/>
              <a:gd name="T9" fmla="*/ 224 h 412"/>
              <a:gd name="T10" fmla="*/ 411 w 412"/>
              <a:gd name="T11" fmla="*/ 216 h 412"/>
              <a:gd name="T12" fmla="*/ 411 w 412"/>
              <a:gd name="T13" fmla="*/ 190 h 412"/>
              <a:gd name="T14" fmla="*/ 403 w 412"/>
              <a:gd name="T15" fmla="*/ 182 h 412"/>
              <a:gd name="T16" fmla="*/ 364 w 412"/>
              <a:gd name="T17" fmla="*/ 178 h 412"/>
              <a:gd name="T18" fmla="*/ 337 w 412"/>
              <a:gd name="T19" fmla="*/ 115 h 412"/>
              <a:gd name="T20" fmla="*/ 363 w 412"/>
              <a:gd name="T21" fmla="*/ 83 h 412"/>
              <a:gd name="T22" fmla="*/ 363 w 412"/>
              <a:gd name="T23" fmla="*/ 72 h 412"/>
              <a:gd name="T24" fmla="*/ 345 w 412"/>
              <a:gd name="T25" fmla="*/ 53 h 412"/>
              <a:gd name="T26" fmla="*/ 334 w 412"/>
              <a:gd name="T27" fmla="*/ 52 h 412"/>
              <a:gd name="T28" fmla="*/ 299 w 412"/>
              <a:gd name="T29" fmla="*/ 78 h 412"/>
              <a:gd name="T30" fmla="*/ 299 w 412"/>
              <a:gd name="T31" fmla="*/ 78 h 412"/>
              <a:gd name="T32" fmla="*/ 267 w 412"/>
              <a:gd name="T33" fmla="*/ 61 h 412"/>
              <a:gd name="T34" fmla="*/ 235 w 412"/>
              <a:gd name="T35" fmla="*/ 51 h 412"/>
              <a:gd name="T36" fmla="*/ 235 w 412"/>
              <a:gd name="T37" fmla="*/ 51 h 412"/>
              <a:gd name="T38" fmla="*/ 228 w 412"/>
              <a:gd name="T39" fmla="*/ 8 h 412"/>
              <a:gd name="T40" fmla="*/ 220 w 412"/>
              <a:gd name="T41" fmla="*/ 1 h 412"/>
              <a:gd name="T42" fmla="*/ 194 w 412"/>
              <a:gd name="T43" fmla="*/ 2 h 412"/>
              <a:gd name="T44" fmla="*/ 186 w 412"/>
              <a:gd name="T45" fmla="*/ 10 h 412"/>
              <a:gd name="T46" fmla="*/ 183 w 412"/>
              <a:gd name="T47" fmla="*/ 51 h 412"/>
              <a:gd name="T48" fmla="*/ 115 w 412"/>
              <a:gd name="T49" fmla="*/ 77 h 412"/>
              <a:gd name="T50" fmla="*/ 82 w 412"/>
              <a:gd name="T51" fmla="*/ 52 h 412"/>
              <a:gd name="T52" fmla="*/ 72 w 412"/>
              <a:gd name="T53" fmla="*/ 52 h 412"/>
              <a:gd name="T54" fmla="*/ 53 w 412"/>
              <a:gd name="T55" fmla="*/ 70 h 412"/>
              <a:gd name="T56" fmla="*/ 53 w 412"/>
              <a:gd name="T57" fmla="*/ 81 h 412"/>
              <a:gd name="T58" fmla="*/ 78 w 412"/>
              <a:gd name="T59" fmla="*/ 114 h 412"/>
              <a:gd name="T60" fmla="*/ 58 w 412"/>
              <a:gd name="T61" fmla="*/ 149 h 412"/>
              <a:gd name="T62" fmla="*/ 48 w 412"/>
              <a:gd name="T63" fmla="*/ 183 h 412"/>
              <a:gd name="T64" fmla="*/ 8 w 412"/>
              <a:gd name="T65" fmla="*/ 189 h 412"/>
              <a:gd name="T66" fmla="*/ 1 w 412"/>
              <a:gd name="T67" fmla="*/ 197 h 412"/>
              <a:gd name="T68" fmla="*/ 1 w 412"/>
              <a:gd name="T69" fmla="*/ 223 h 412"/>
              <a:gd name="T70" fmla="*/ 9 w 412"/>
              <a:gd name="T71" fmla="*/ 230 h 412"/>
              <a:gd name="T72" fmla="*/ 48 w 412"/>
              <a:gd name="T73" fmla="*/ 235 h 412"/>
              <a:gd name="T74" fmla="*/ 77 w 412"/>
              <a:gd name="T75" fmla="*/ 304 h 412"/>
              <a:gd name="T76" fmla="*/ 54 w 412"/>
              <a:gd name="T77" fmla="*/ 334 h 412"/>
              <a:gd name="T78" fmla="*/ 54 w 412"/>
              <a:gd name="T79" fmla="*/ 345 h 412"/>
              <a:gd name="T80" fmla="*/ 73 w 412"/>
              <a:gd name="T81" fmla="*/ 363 h 412"/>
              <a:gd name="T82" fmla="*/ 83 w 412"/>
              <a:gd name="T83" fmla="*/ 364 h 412"/>
              <a:gd name="T84" fmla="*/ 113 w 412"/>
              <a:gd name="T85" fmla="*/ 341 h 412"/>
              <a:gd name="T86" fmla="*/ 146 w 412"/>
              <a:gd name="T87" fmla="*/ 359 h 412"/>
              <a:gd name="T88" fmla="*/ 180 w 412"/>
              <a:gd name="T89" fmla="*/ 368 h 412"/>
              <a:gd name="T90" fmla="*/ 185 w 412"/>
              <a:gd name="T91" fmla="*/ 405 h 412"/>
              <a:gd name="T92" fmla="*/ 193 w 412"/>
              <a:gd name="T93" fmla="*/ 412 h 412"/>
              <a:gd name="T94" fmla="*/ 219 w 412"/>
              <a:gd name="T95" fmla="*/ 412 h 412"/>
              <a:gd name="T96" fmla="*/ 227 w 412"/>
              <a:gd name="T97" fmla="*/ 404 h 412"/>
              <a:gd name="T98" fmla="*/ 231 w 412"/>
              <a:gd name="T99" fmla="*/ 369 h 412"/>
              <a:gd name="T100" fmla="*/ 303 w 412"/>
              <a:gd name="T101" fmla="*/ 339 h 412"/>
              <a:gd name="T102" fmla="*/ 331 w 412"/>
              <a:gd name="T103" fmla="*/ 362 h 412"/>
              <a:gd name="T104" fmla="*/ 342 w 412"/>
              <a:gd name="T105" fmla="*/ 361 h 412"/>
              <a:gd name="T106" fmla="*/ 361 w 412"/>
              <a:gd name="T107" fmla="*/ 343 h 412"/>
              <a:gd name="T108" fmla="*/ 361 w 412"/>
              <a:gd name="T109" fmla="*/ 332 h 412"/>
              <a:gd name="T110" fmla="*/ 164 w 412"/>
              <a:gd name="T111" fmla="*/ 315 h 412"/>
              <a:gd name="T112" fmla="*/ 101 w 412"/>
              <a:gd name="T113" fmla="*/ 167 h 412"/>
              <a:gd name="T114" fmla="*/ 250 w 412"/>
              <a:gd name="T115" fmla="*/ 104 h 412"/>
              <a:gd name="T116" fmla="*/ 312 w 412"/>
              <a:gd name="T117" fmla="*/ 253 h 412"/>
              <a:gd name="T118" fmla="*/ 164 w 412"/>
              <a:gd name="T119" fmla="*/ 31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12" h="412">
                <a:moveTo>
                  <a:pt x="361" y="332"/>
                </a:moveTo>
                <a:cubicBezTo>
                  <a:pt x="338" y="302"/>
                  <a:pt x="338" y="302"/>
                  <a:pt x="338" y="302"/>
                </a:cubicBezTo>
                <a:cubicBezTo>
                  <a:pt x="345" y="292"/>
                  <a:pt x="351" y="282"/>
                  <a:pt x="356" y="270"/>
                </a:cubicBezTo>
                <a:cubicBezTo>
                  <a:pt x="361" y="257"/>
                  <a:pt x="365" y="243"/>
                  <a:pt x="366" y="229"/>
                </a:cubicBezTo>
                <a:cubicBezTo>
                  <a:pt x="404" y="224"/>
                  <a:pt x="404" y="224"/>
                  <a:pt x="404" y="224"/>
                </a:cubicBezTo>
                <a:cubicBezTo>
                  <a:pt x="408" y="223"/>
                  <a:pt x="412" y="220"/>
                  <a:pt x="411" y="216"/>
                </a:cubicBezTo>
                <a:cubicBezTo>
                  <a:pt x="411" y="190"/>
                  <a:pt x="411" y="190"/>
                  <a:pt x="411" y="190"/>
                </a:cubicBezTo>
                <a:cubicBezTo>
                  <a:pt x="411" y="186"/>
                  <a:pt x="408" y="182"/>
                  <a:pt x="403" y="182"/>
                </a:cubicBezTo>
                <a:cubicBezTo>
                  <a:pt x="364" y="178"/>
                  <a:pt x="364" y="178"/>
                  <a:pt x="364" y="178"/>
                </a:cubicBezTo>
                <a:cubicBezTo>
                  <a:pt x="360" y="155"/>
                  <a:pt x="350" y="133"/>
                  <a:pt x="337" y="115"/>
                </a:cubicBezTo>
                <a:cubicBezTo>
                  <a:pt x="363" y="83"/>
                  <a:pt x="363" y="83"/>
                  <a:pt x="363" y="83"/>
                </a:cubicBezTo>
                <a:cubicBezTo>
                  <a:pt x="366" y="80"/>
                  <a:pt x="366" y="75"/>
                  <a:pt x="363" y="72"/>
                </a:cubicBezTo>
                <a:cubicBezTo>
                  <a:pt x="345" y="53"/>
                  <a:pt x="345" y="53"/>
                  <a:pt x="345" y="53"/>
                </a:cubicBezTo>
                <a:cubicBezTo>
                  <a:pt x="343" y="50"/>
                  <a:pt x="338" y="50"/>
                  <a:pt x="334" y="52"/>
                </a:cubicBezTo>
                <a:cubicBezTo>
                  <a:pt x="299" y="78"/>
                  <a:pt x="299" y="78"/>
                  <a:pt x="299" y="78"/>
                </a:cubicBezTo>
                <a:cubicBezTo>
                  <a:pt x="299" y="78"/>
                  <a:pt x="299" y="78"/>
                  <a:pt x="299" y="78"/>
                </a:cubicBezTo>
                <a:cubicBezTo>
                  <a:pt x="289" y="71"/>
                  <a:pt x="279" y="65"/>
                  <a:pt x="267" y="61"/>
                </a:cubicBezTo>
                <a:cubicBezTo>
                  <a:pt x="257" y="56"/>
                  <a:pt x="246" y="53"/>
                  <a:pt x="235" y="51"/>
                </a:cubicBezTo>
                <a:cubicBezTo>
                  <a:pt x="235" y="51"/>
                  <a:pt x="235" y="51"/>
                  <a:pt x="235" y="51"/>
                </a:cubicBezTo>
                <a:cubicBezTo>
                  <a:pt x="228" y="8"/>
                  <a:pt x="228" y="8"/>
                  <a:pt x="228" y="8"/>
                </a:cubicBezTo>
                <a:cubicBezTo>
                  <a:pt x="227" y="4"/>
                  <a:pt x="224" y="0"/>
                  <a:pt x="220" y="1"/>
                </a:cubicBezTo>
                <a:cubicBezTo>
                  <a:pt x="194" y="2"/>
                  <a:pt x="194" y="2"/>
                  <a:pt x="194" y="2"/>
                </a:cubicBezTo>
                <a:cubicBezTo>
                  <a:pt x="190" y="2"/>
                  <a:pt x="186" y="5"/>
                  <a:pt x="186" y="10"/>
                </a:cubicBezTo>
                <a:cubicBezTo>
                  <a:pt x="183" y="51"/>
                  <a:pt x="183" y="51"/>
                  <a:pt x="183" y="51"/>
                </a:cubicBezTo>
                <a:cubicBezTo>
                  <a:pt x="159" y="54"/>
                  <a:pt x="135" y="63"/>
                  <a:pt x="115" y="77"/>
                </a:cubicBezTo>
                <a:cubicBezTo>
                  <a:pt x="82" y="52"/>
                  <a:pt x="82" y="52"/>
                  <a:pt x="82" y="52"/>
                </a:cubicBezTo>
                <a:cubicBezTo>
                  <a:pt x="79" y="49"/>
                  <a:pt x="74" y="49"/>
                  <a:pt x="72" y="52"/>
                </a:cubicBezTo>
                <a:cubicBezTo>
                  <a:pt x="53" y="70"/>
                  <a:pt x="53" y="70"/>
                  <a:pt x="53" y="70"/>
                </a:cubicBezTo>
                <a:cubicBezTo>
                  <a:pt x="50" y="73"/>
                  <a:pt x="50" y="78"/>
                  <a:pt x="53" y="81"/>
                </a:cubicBezTo>
                <a:cubicBezTo>
                  <a:pt x="78" y="114"/>
                  <a:pt x="78" y="114"/>
                  <a:pt x="78" y="114"/>
                </a:cubicBezTo>
                <a:cubicBezTo>
                  <a:pt x="70" y="124"/>
                  <a:pt x="63" y="136"/>
                  <a:pt x="58" y="149"/>
                </a:cubicBezTo>
                <a:cubicBezTo>
                  <a:pt x="53" y="160"/>
                  <a:pt x="50" y="171"/>
                  <a:pt x="48" y="183"/>
                </a:cubicBezTo>
                <a:cubicBezTo>
                  <a:pt x="8" y="189"/>
                  <a:pt x="8" y="189"/>
                  <a:pt x="8" y="189"/>
                </a:cubicBezTo>
                <a:cubicBezTo>
                  <a:pt x="3" y="189"/>
                  <a:pt x="0" y="193"/>
                  <a:pt x="1" y="197"/>
                </a:cubicBezTo>
                <a:cubicBezTo>
                  <a:pt x="1" y="223"/>
                  <a:pt x="1" y="223"/>
                  <a:pt x="1" y="223"/>
                </a:cubicBezTo>
                <a:cubicBezTo>
                  <a:pt x="1" y="227"/>
                  <a:pt x="4" y="230"/>
                  <a:pt x="9" y="230"/>
                </a:cubicBezTo>
                <a:cubicBezTo>
                  <a:pt x="48" y="235"/>
                  <a:pt x="48" y="235"/>
                  <a:pt x="48" y="235"/>
                </a:cubicBezTo>
                <a:cubicBezTo>
                  <a:pt x="52" y="260"/>
                  <a:pt x="62" y="284"/>
                  <a:pt x="77" y="304"/>
                </a:cubicBezTo>
                <a:cubicBezTo>
                  <a:pt x="54" y="334"/>
                  <a:pt x="54" y="334"/>
                  <a:pt x="54" y="334"/>
                </a:cubicBezTo>
                <a:cubicBezTo>
                  <a:pt x="51" y="337"/>
                  <a:pt x="51" y="342"/>
                  <a:pt x="54" y="345"/>
                </a:cubicBezTo>
                <a:cubicBezTo>
                  <a:pt x="73" y="363"/>
                  <a:pt x="73" y="363"/>
                  <a:pt x="73" y="363"/>
                </a:cubicBezTo>
                <a:cubicBezTo>
                  <a:pt x="75" y="366"/>
                  <a:pt x="80" y="366"/>
                  <a:pt x="83" y="364"/>
                </a:cubicBezTo>
                <a:cubicBezTo>
                  <a:pt x="113" y="341"/>
                  <a:pt x="113" y="341"/>
                  <a:pt x="113" y="341"/>
                </a:cubicBezTo>
                <a:cubicBezTo>
                  <a:pt x="123" y="348"/>
                  <a:pt x="134" y="354"/>
                  <a:pt x="146" y="359"/>
                </a:cubicBezTo>
                <a:cubicBezTo>
                  <a:pt x="157" y="363"/>
                  <a:pt x="169" y="366"/>
                  <a:pt x="180" y="368"/>
                </a:cubicBezTo>
                <a:cubicBezTo>
                  <a:pt x="185" y="405"/>
                  <a:pt x="185" y="405"/>
                  <a:pt x="185" y="405"/>
                </a:cubicBezTo>
                <a:cubicBezTo>
                  <a:pt x="186" y="409"/>
                  <a:pt x="189" y="412"/>
                  <a:pt x="193" y="412"/>
                </a:cubicBezTo>
                <a:cubicBezTo>
                  <a:pt x="219" y="412"/>
                  <a:pt x="219" y="412"/>
                  <a:pt x="219" y="412"/>
                </a:cubicBezTo>
                <a:cubicBezTo>
                  <a:pt x="223" y="412"/>
                  <a:pt x="227" y="408"/>
                  <a:pt x="227" y="404"/>
                </a:cubicBezTo>
                <a:cubicBezTo>
                  <a:pt x="231" y="369"/>
                  <a:pt x="231" y="369"/>
                  <a:pt x="231" y="369"/>
                </a:cubicBezTo>
                <a:cubicBezTo>
                  <a:pt x="257" y="365"/>
                  <a:pt x="281" y="354"/>
                  <a:pt x="303" y="339"/>
                </a:cubicBezTo>
                <a:cubicBezTo>
                  <a:pt x="331" y="362"/>
                  <a:pt x="331" y="362"/>
                  <a:pt x="331" y="362"/>
                </a:cubicBezTo>
                <a:cubicBezTo>
                  <a:pt x="335" y="364"/>
                  <a:pt x="340" y="364"/>
                  <a:pt x="342" y="361"/>
                </a:cubicBezTo>
                <a:cubicBezTo>
                  <a:pt x="361" y="343"/>
                  <a:pt x="361" y="343"/>
                  <a:pt x="361" y="343"/>
                </a:cubicBezTo>
                <a:cubicBezTo>
                  <a:pt x="364" y="340"/>
                  <a:pt x="364" y="336"/>
                  <a:pt x="361" y="332"/>
                </a:cubicBezTo>
                <a:close/>
                <a:moveTo>
                  <a:pt x="164" y="315"/>
                </a:moveTo>
                <a:cubicBezTo>
                  <a:pt x="106" y="291"/>
                  <a:pt x="78" y="225"/>
                  <a:pt x="101" y="167"/>
                </a:cubicBezTo>
                <a:cubicBezTo>
                  <a:pt x="125" y="109"/>
                  <a:pt x="191" y="81"/>
                  <a:pt x="250" y="104"/>
                </a:cubicBezTo>
                <a:cubicBezTo>
                  <a:pt x="308" y="128"/>
                  <a:pt x="336" y="194"/>
                  <a:pt x="312" y="253"/>
                </a:cubicBezTo>
                <a:cubicBezTo>
                  <a:pt x="288" y="311"/>
                  <a:pt x="222" y="339"/>
                  <a:pt x="164" y="315"/>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1" name="Freeform 14">
            <a:extLst>
              <a:ext uri="{FF2B5EF4-FFF2-40B4-BE49-F238E27FC236}">
                <a16:creationId xmlns="" xmlns:a16="http://schemas.microsoft.com/office/drawing/2014/main" id="{A41AC81D-AF30-4FAD-BB0E-31FBA220B676}"/>
              </a:ext>
            </a:extLst>
          </p:cNvPr>
          <p:cNvSpPr>
            <a:spLocks noEditPoints="1"/>
          </p:cNvSpPr>
          <p:nvPr/>
        </p:nvSpPr>
        <p:spPr bwMode="auto">
          <a:xfrm flipH="1">
            <a:off x="5391534" y="4612939"/>
            <a:ext cx="1299876" cy="1305008"/>
          </a:xfrm>
          <a:custGeom>
            <a:avLst/>
            <a:gdLst>
              <a:gd name="T0" fmla="*/ 506 w 516"/>
              <a:gd name="T1" fmla="*/ 232 h 518"/>
              <a:gd name="T2" fmla="*/ 455 w 516"/>
              <a:gd name="T3" fmla="*/ 209 h 518"/>
              <a:gd name="T4" fmla="*/ 501 w 516"/>
              <a:gd name="T5" fmla="*/ 172 h 518"/>
              <a:gd name="T6" fmla="*/ 476 w 516"/>
              <a:gd name="T7" fmla="*/ 136 h 518"/>
              <a:gd name="T8" fmla="*/ 419 w 516"/>
              <a:gd name="T9" fmla="*/ 137 h 518"/>
              <a:gd name="T10" fmla="*/ 449 w 516"/>
              <a:gd name="T11" fmla="*/ 86 h 518"/>
              <a:gd name="T12" fmla="*/ 412 w 516"/>
              <a:gd name="T13" fmla="*/ 62 h 518"/>
              <a:gd name="T14" fmla="*/ 360 w 516"/>
              <a:gd name="T15" fmla="*/ 86 h 518"/>
              <a:gd name="T16" fmla="*/ 370 w 516"/>
              <a:gd name="T17" fmla="*/ 26 h 518"/>
              <a:gd name="T18" fmla="*/ 327 w 516"/>
              <a:gd name="T19" fmla="*/ 17 h 518"/>
              <a:gd name="T20" fmla="*/ 298 w 516"/>
              <a:gd name="T21" fmla="*/ 63 h 518"/>
              <a:gd name="T22" fmla="*/ 288 w 516"/>
              <a:gd name="T23" fmla="*/ 9 h 518"/>
              <a:gd name="T24" fmla="*/ 245 w 516"/>
              <a:gd name="T25" fmla="*/ 0 h 518"/>
              <a:gd name="T26" fmla="*/ 229 w 516"/>
              <a:gd name="T27" fmla="*/ 63 h 518"/>
              <a:gd name="T28" fmla="*/ 218 w 516"/>
              <a:gd name="T29" fmla="*/ 63 h 518"/>
              <a:gd name="T30" fmla="*/ 177 w 516"/>
              <a:gd name="T31" fmla="*/ 13 h 518"/>
              <a:gd name="T32" fmla="*/ 142 w 516"/>
              <a:gd name="T33" fmla="*/ 39 h 518"/>
              <a:gd name="T34" fmla="*/ 148 w 516"/>
              <a:gd name="T35" fmla="*/ 95 h 518"/>
              <a:gd name="T36" fmla="*/ 104 w 516"/>
              <a:gd name="T37" fmla="*/ 62 h 518"/>
              <a:gd name="T38" fmla="*/ 68 w 516"/>
              <a:gd name="T39" fmla="*/ 86 h 518"/>
              <a:gd name="T40" fmla="*/ 101 w 516"/>
              <a:gd name="T41" fmla="*/ 141 h 518"/>
              <a:gd name="T42" fmla="*/ 93 w 516"/>
              <a:gd name="T43" fmla="*/ 152 h 518"/>
              <a:gd name="T44" fmla="*/ 28 w 516"/>
              <a:gd name="T45" fmla="*/ 142 h 518"/>
              <a:gd name="T46" fmla="*/ 20 w 516"/>
              <a:gd name="T47" fmla="*/ 185 h 518"/>
              <a:gd name="T48" fmla="*/ 67 w 516"/>
              <a:gd name="T49" fmla="*/ 213 h 518"/>
              <a:gd name="T50" fmla="*/ 64 w 516"/>
              <a:gd name="T51" fmla="*/ 226 h 518"/>
              <a:gd name="T52" fmla="*/ 1 w 516"/>
              <a:gd name="T53" fmla="*/ 242 h 518"/>
              <a:gd name="T54" fmla="*/ 10 w 516"/>
              <a:gd name="T55" fmla="*/ 285 h 518"/>
              <a:gd name="T56" fmla="*/ 64 w 516"/>
              <a:gd name="T57" fmla="*/ 292 h 518"/>
              <a:gd name="T58" fmla="*/ 65 w 516"/>
              <a:gd name="T59" fmla="*/ 303 h 518"/>
              <a:gd name="T60" fmla="*/ 14 w 516"/>
              <a:gd name="T61" fmla="*/ 344 h 518"/>
              <a:gd name="T62" fmla="*/ 39 w 516"/>
              <a:gd name="T63" fmla="*/ 379 h 518"/>
              <a:gd name="T64" fmla="*/ 98 w 516"/>
              <a:gd name="T65" fmla="*/ 375 h 518"/>
              <a:gd name="T66" fmla="*/ 66 w 516"/>
              <a:gd name="T67" fmla="*/ 430 h 518"/>
              <a:gd name="T68" fmla="*/ 102 w 516"/>
              <a:gd name="T69" fmla="*/ 454 h 518"/>
              <a:gd name="T70" fmla="*/ 155 w 516"/>
              <a:gd name="T71" fmla="*/ 429 h 518"/>
              <a:gd name="T72" fmla="*/ 146 w 516"/>
              <a:gd name="T73" fmla="*/ 491 h 518"/>
              <a:gd name="T74" fmla="*/ 189 w 516"/>
              <a:gd name="T75" fmla="*/ 499 h 518"/>
              <a:gd name="T76" fmla="*/ 229 w 516"/>
              <a:gd name="T77" fmla="*/ 457 h 518"/>
              <a:gd name="T78" fmla="*/ 245 w 516"/>
              <a:gd name="T79" fmla="*/ 517 h 518"/>
              <a:gd name="T80" fmla="*/ 288 w 516"/>
              <a:gd name="T81" fmla="*/ 508 h 518"/>
              <a:gd name="T82" fmla="*/ 302 w 516"/>
              <a:gd name="T83" fmla="*/ 456 h 518"/>
              <a:gd name="T84" fmla="*/ 340 w 516"/>
              <a:gd name="T85" fmla="*/ 503 h 518"/>
              <a:gd name="T86" fmla="*/ 376 w 516"/>
              <a:gd name="T87" fmla="*/ 478 h 518"/>
              <a:gd name="T88" fmla="*/ 375 w 516"/>
              <a:gd name="T89" fmla="*/ 424 h 518"/>
              <a:gd name="T90" fmla="*/ 427 w 516"/>
              <a:gd name="T91" fmla="*/ 453 h 518"/>
              <a:gd name="T92" fmla="*/ 451 w 516"/>
              <a:gd name="T93" fmla="*/ 416 h 518"/>
              <a:gd name="T94" fmla="*/ 431 w 516"/>
              <a:gd name="T95" fmla="*/ 366 h 518"/>
              <a:gd name="T96" fmla="*/ 489 w 516"/>
              <a:gd name="T97" fmla="*/ 374 h 518"/>
              <a:gd name="T98" fmla="*/ 498 w 516"/>
              <a:gd name="T99" fmla="*/ 331 h 518"/>
              <a:gd name="T100" fmla="*/ 459 w 516"/>
              <a:gd name="T101" fmla="*/ 291 h 518"/>
              <a:gd name="T102" fmla="*/ 516 w 516"/>
              <a:gd name="T103" fmla="*/ 275 h 518"/>
              <a:gd name="T104" fmla="*/ 258 w 516"/>
              <a:gd name="T105" fmla="*/ 431 h 518"/>
              <a:gd name="T106" fmla="*/ 258 w 516"/>
              <a:gd name="T107" fmla="*/ 87 h 518"/>
              <a:gd name="T108" fmla="*/ 258 w 516"/>
              <a:gd name="T109" fmla="*/ 431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6" h="518">
                <a:moveTo>
                  <a:pt x="515" y="242"/>
                </a:moveTo>
                <a:cubicBezTo>
                  <a:pt x="516" y="237"/>
                  <a:pt x="512" y="233"/>
                  <a:pt x="506" y="232"/>
                </a:cubicBezTo>
                <a:cubicBezTo>
                  <a:pt x="458" y="226"/>
                  <a:pt x="458" y="226"/>
                  <a:pt x="458" y="226"/>
                </a:cubicBezTo>
                <a:cubicBezTo>
                  <a:pt x="457" y="221"/>
                  <a:pt x="456" y="215"/>
                  <a:pt x="455" y="209"/>
                </a:cubicBezTo>
                <a:cubicBezTo>
                  <a:pt x="496" y="185"/>
                  <a:pt x="496" y="185"/>
                  <a:pt x="496" y="185"/>
                </a:cubicBezTo>
                <a:cubicBezTo>
                  <a:pt x="501" y="182"/>
                  <a:pt x="503" y="176"/>
                  <a:pt x="501" y="172"/>
                </a:cubicBezTo>
                <a:cubicBezTo>
                  <a:pt x="488" y="142"/>
                  <a:pt x="488" y="142"/>
                  <a:pt x="488" y="142"/>
                </a:cubicBezTo>
                <a:cubicBezTo>
                  <a:pt x="486" y="137"/>
                  <a:pt x="481" y="135"/>
                  <a:pt x="476" y="136"/>
                </a:cubicBezTo>
                <a:cubicBezTo>
                  <a:pt x="428" y="150"/>
                  <a:pt x="428" y="150"/>
                  <a:pt x="428" y="150"/>
                </a:cubicBezTo>
                <a:cubicBezTo>
                  <a:pt x="425" y="146"/>
                  <a:pt x="422" y="141"/>
                  <a:pt x="419" y="137"/>
                </a:cubicBezTo>
                <a:cubicBezTo>
                  <a:pt x="449" y="100"/>
                  <a:pt x="449" y="100"/>
                  <a:pt x="449" y="100"/>
                </a:cubicBezTo>
                <a:cubicBezTo>
                  <a:pt x="452" y="95"/>
                  <a:pt x="452" y="89"/>
                  <a:pt x="449" y="86"/>
                </a:cubicBezTo>
                <a:cubicBezTo>
                  <a:pt x="426" y="63"/>
                  <a:pt x="426" y="63"/>
                  <a:pt x="426" y="63"/>
                </a:cubicBezTo>
                <a:cubicBezTo>
                  <a:pt x="423" y="59"/>
                  <a:pt x="417" y="58"/>
                  <a:pt x="412" y="62"/>
                </a:cubicBezTo>
                <a:cubicBezTo>
                  <a:pt x="371" y="93"/>
                  <a:pt x="371" y="93"/>
                  <a:pt x="371" y="93"/>
                </a:cubicBezTo>
                <a:cubicBezTo>
                  <a:pt x="367" y="90"/>
                  <a:pt x="364" y="88"/>
                  <a:pt x="360" y="86"/>
                </a:cubicBezTo>
                <a:cubicBezTo>
                  <a:pt x="375" y="39"/>
                  <a:pt x="375" y="39"/>
                  <a:pt x="375" y="39"/>
                </a:cubicBezTo>
                <a:cubicBezTo>
                  <a:pt x="376" y="34"/>
                  <a:pt x="374" y="28"/>
                  <a:pt x="370" y="26"/>
                </a:cubicBezTo>
                <a:cubicBezTo>
                  <a:pt x="340" y="13"/>
                  <a:pt x="340" y="13"/>
                  <a:pt x="340" y="13"/>
                </a:cubicBezTo>
                <a:cubicBezTo>
                  <a:pt x="336" y="10"/>
                  <a:pt x="330" y="12"/>
                  <a:pt x="327" y="17"/>
                </a:cubicBezTo>
                <a:cubicBezTo>
                  <a:pt x="298" y="63"/>
                  <a:pt x="298" y="63"/>
                  <a:pt x="298" y="63"/>
                </a:cubicBezTo>
                <a:cubicBezTo>
                  <a:pt x="298" y="63"/>
                  <a:pt x="298" y="63"/>
                  <a:pt x="298" y="63"/>
                </a:cubicBezTo>
                <a:cubicBezTo>
                  <a:pt x="297" y="63"/>
                  <a:pt x="296" y="63"/>
                  <a:pt x="295" y="63"/>
                </a:cubicBezTo>
                <a:cubicBezTo>
                  <a:pt x="288" y="9"/>
                  <a:pt x="288" y="9"/>
                  <a:pt x="288" y="9"/>
                </a:cubicBezTo>
                <a:cubicBezTo>
                  <a:pt x="287" y="4"/>
                  <a:pt x="283" y="0"/>
                  <a:pt x="278" y="0"/>
                </a:cubicBezTo>
                <a:cubicBezTo>
                  <a:pt x="245" y="0"/>
                  <a:pt x="245" y="0"/>
                  <a:pt x="245" y="0"/>
                </a:cubicBezTo>
                <a:cubicBezTo>
                  <a:pt x="241" y="0"/>
                  <a:pt x="236" y="4"/>
                  <a:pt x="235" y="9"/>
                </a:cubicBezTo>
                <a:cubicBezTo>
                  <a:pt x="229" y="63"/>
                  <a:pt x="229" y="63"/>
                  <a:pt x="229" y="63"/>
                </a:cubicBezTo>
                <a:cubicBezTo>
                  <a:pt x="225" y="63"/>
                  <a:pt x="222" y="64"/>
                  <a:pt x="219" y="65"/>
                </a:cubicBezTo>
                <a:cubicBezTo>
                  <a:pt x="219" y="64"/>
                  <a:pt x="219" y="63"/>
                  <a:pt x="218" y="63"/>
                </a:cubicBezTo>
                <a:cubicBezTo>
                  <a:pt x="189" y="17"/>
                  <a:pt x="189" y="17"/>
                  <a:pt x="189" y="17"/>
                </a:cubicBezTo>
                <a:cubicBezTo>
                  <a:pt x="187" y="12"/>
                  <a:pt x="181" y="10"/>
                  <a:pt x="177" y="13"/>
                </a:cubicBezTo>
                <a:cubicBezTo>
                  <a:pt x="147" y="26"/>
                  <a:pt x="147" y="26"/>
                  <a:pt x="147" y="26"/>
                </a:cubicBezTo>
                <a:cubicBezTo>
                  <a:pt x="142" y="28"/>
                  <a:pt x="140" y="34"/>
                  <a:pt x="142" y="39"/>
                </a:cubicBezTo>
                <a:cubicBezTo>
                  <a:pt x="158" y="89"/>
                  <a:pt x="158" y="89"/>
                  <a:pt x="158" y="89"/>
                </a:cubicBezTo>
                <a:cubicBezTo>
                  <a:pt x="154" y="91"/>
                  <a:pt x="151" y="93"/>
                  <a:pt x="148" y="95"/>
                </a:cubicBezTo>
                <a:cubicBezTo>
                  <a:pt x="147" y="94"/>
                  <a:pt x="147" y="94"/>
                  <a:pt x="147" y="94"/>
                </a:cubicBezTo>
                <a:cubicBezTo>
                  <a:pt x="104" y="62"/>
                  <a:pt x="104" y="62"/>
                  <a:pt x="104" y="62"/>
                </a:cubicBezTo>
                <a:cubicBezTo>
                  <a:pt x="100" y="58"/>
                  <a:pt x="93" y="59"/>
                  <a:pt x="90" y="63"/>
                </a:cubicBezTo>
                <a:cubicBezTo>
                  <a:pt x="68" y="86"/>
                  <a:pt x="68" y="86"/>
                  <a:pt x="68" y="86"/>
                </a:cubicBezTo>
                <a:cubicBezTo>
                  <a:pt x="64" y="89"/>
                  <a:pt x="64" y="95"/>
                  <a:pt x="67" y="100"/>
                </a:cubicBezTo>
                <a:cubicBezTo>
                  <a:pt x="101" y="141"/>
                  <a:pt x="101" y="141"/>
                  <a:pt x="101" y="141"/>
                </a:cubicBezTo>
                <a:cubicBezTo>
                  <a:pt x="98" y="145"/>
                  <a:pt x="96" y="148"/>
                  <a:pt x="93" y="152"/>
                </a:cubicBezTo>
                <a:cubicBezTo>
                  <a:pt x="93" y="152"/>
                  <a:pt x="93" y="152"/>
                  <a:pt x="93" y="152"/>
                </a:cubicBezTo>
                <a:cubicBezTo>
                  <a:pt x="41" y="136"/>
                  <a:pt x="41" y="136"/>
                  <a:pt x="41" y="136"/>
                </a:cubicBezTo>
                <a:cubicBezTo>
                  <a:pt x="35" y="135"/>
                  <a:pt x="30" y="137"/>
                  <a:pt x="28" y="142"/>
                </a:cubicBezTo>
                <a:cubicBezTo>
                  <a:pt x="15" y="172"/>
                  <a:pt x="15" y="172"/>
                  <a:pt x="15" y="172"/>
                </a:cubicBezTo>
                <a:cubicBezTo>
                  <a:pt x="13" y="176"/>
                  <a:pt x="15" y="182"/>
                  <a:pt x="20" y="185"/>
                </a:cubicBezTo>
                <a:cubicBezTo>
                  <a:pt x="67" y="212"/>
                  <a:pt x="67" y="212"/>
                  <a:pt x="67" y="212"/>
                </a:cubicBezTo>
                <a:cubicBezTo>
                  <a:pt x="67" y="213"/>
                  <a:pt x="67" y="213"/>
                  <a:pt x="67" y="213"/>
                </a:cubicBezTo>
                <a:cubicBezTo>
                  <a:pt x="66" y="217"/>
                  <a:pt x="65" y="221"/>
                  <a:pt x="65" y="226"/>
                </a:cubicBezTo>
                <a:cubicBezTo>
                  <a:pt x="64" y="226"/>
                  <a:pt x="64" y="226"/>
                  <a:pt x="64" y="226"/>
                </a:cubicBezTo>
                <a:cubicBezTo>
                  <a:pt x="10" y="232"/>
                  <a:pt x="10" y="232"/>
                  <a:pt x="10" y="232"/>
                </a:cubicBezTo>
                <a:cubicBezTo>
                  <a:pt x="5" y="233"/>
                  <a:pt x="0" y="237"/>
                  <a:pt x="1" y="242"/>
                </a:cubicBezTo>
                <a:cubicBezTo>
                  <a:pt x="1" y="275"/>
                  <a:pt x="1" y="275"/>
                  <a:pt x="1" y="275"/>
                </a:cubicBezTo>
                <a:cubicBezTo>
                  <a:pt x="0" y="279"/>
                  <a:pt x="4" y="284"/>
                  <a:pt x="10" y="285"/>
                </a:cubicBezTo>
                <a:cubicBezTo>
                  <a:pt x="64" y="292"/>
                  <a:pt x="64" y="292"/>
                  <a:pt x="64" y="292"/>
                </a:cubicBezTo>
                <a:cubicBezTo>
                  <a:pt x="64" y="292"/>
                  <a:pt x="64" y="292"/>
                  <a:pt x="64" y="292"/>
                </a:cubicBezTo>
                <a:cubicBezTo>
                  <a:pt x="65" y="296"/>
                  <a:pt x="65" y="299"/>
                  <a:pt x="66" y="303"/>
                </a:cubicBezTo>
                <a:cubicBezTo>
                  <a:pt x="65" y="303"/>
                  <a:pt x="65" y="303"/>
                  <a:pt x="65" y="303"/>
                </a:cubicBezTo>
                <a:cubicBezTo>
                  <a:pt x="19" y="331"/>
                  <a:pt x="19" y="331"/>
                  <a:pt x="19" y="331"/>
                </a:cubicBezTo>
                <a:cubicBezTo>
                  <a:pt x="14" y="334"/>
                  <a:pt x="12" y="340"/>
                  <a:pt x="14" y="344"/>
                </a:cubicBezTo>
                <a:cubicBezTo>
                  <a:pt x="27" y="374"/>
                  <a:pt x="27" y="374"/>
                  <a:pt x="27" y="374"/>
                </a:cubicBezTo>
                <a:cubicBezTo>
                  <a:pt x="29" y="378"/>
                  <a:pt x="34" y="381"/>
                  <a:pt x="39" y="379"/>
                </a:cubicBezTo>
                <a:cubicBezTo>
                  <a:pt x="91" y="365"/>
                  <a:pt x="91" y="365"/>
                  <a:pt x="91" y="365"/>
                </a:cubicBezTo>
                <a:cubicBezTo>
                  <a:pt x="93" y="368"/>
                  <a:pt x="96" y="372"/>
                  <a:pt x="98" y="375"/>
                </a:cubicBezTo>
                <a:cubicBezTo>
                  <a:pt x="65" y="416"/>
                  <a:pt x="65" y="416"/>
                  <a:pt x="65" y="416"/>
                </a:cubicBezTo>
                <a:cubicBezTo>
                  <a:pt x="62" y="421"/>
                  <a:pt x="62" y="427"/>
                  <a:pt x="66" y="430"/>
                </a:cubicBezTo>
                <a:cubicBezTo>
                  <a:pt x="89" y="453"/>
                  <a:pt x="89" y="453"/>
                  <a:pt x="89" y="453"/>
                </a:cubicBezTo>
                <a:cubicBezTo>
                  <a:pt x="92" y="457"/>
                  <a:pt x="98" y="457"/>
                  <a:pt x="102" y="454"/>
                </a:cubicBezTo>
                <a:cubicBezTo>
                  <a:pt x="144" y="422"/>
                  <a:pt x="144" y="422"/>
                  <a:pt x="144" y="422"/>
                </a:cubicBezTo>
                <a:cubicBezTo>
                  <a:pt x="148" y="424"/>
                  <a:pt x="151" y="427"/>
                  <a:pt x="155" y="429"/>
                </a:cubicBezTo>
                <a:cubicBezTo>
                  <a:pt x="141" y="478"/>
                  <a:pt x="141" y="478"/>
                  <a:pt x="141" y="478"/>
                </a:cubicBezTo>
                <a:cubicBezTo>
                  <a:pt x="139" y="484"/>
                  <a:pt x="142" y="489"/>
                  <a:pt x="146" y="491"/>
                </a:cubicBezTo>
                <a:cubicBezTo>
                  <a:pt x="177" y="503"/>
                  <a:pt x="177" y="503"/>
                  <a:pt x="177" y="503"/>
                </a:cubicBezTo>
                <a:cubicBezTo>
                  <a:pt x="181" y="506"/>
                  <a:pt x="187" y="504"/>
                  <a:pt x="189" y="499"/>
                </a:cubicBezTo>
                <a:cubicBezTo>
                  <a:pt x="215" y="454"/>
                  <a:pt x="215" y="454"/>
                  <a:pt x="215" y="454"/>
                </a:cubicBezTo>
                <a:cubicBezTo>
                  <a:pt x="220" y="455"/>
                  <a:pt x="224" y="456"/>
                  <a:pt x="229" y="457"/>
                </a:cubicBezTo>
                <a:cubicBezTo>
                  <a:pt x="235" y="508"/>
                  <a:pt x="235" y="508"/>
                  <a:pt x="235" y="508"/>
                </a:cubicBezTo>
                <a:cubicBezTo>
                  <a:pt x="236" y="514"/>
                  <a:pt x="241" y="518"/>
                  <a:pt x="245" y="517"/>
                </a:cubicBezTo>
                <a:cubicBezTo>
                  <a:pt x="278" y="517"/>
                  <a:pt x="278" y="517"/>
                  <a:pt x="278" y="517"/>
                </a:cubicBezTo>
                <a:cubicBezTo>
                  <a:pt x="283" y="518"/>
                  <a:pt x="287" y="514"/>
                  <a:pt x="288" y="508"/>
                </a:cubicBezTo>
                <a:cubicBezTo>
                  <a:pt x="295" y="457"/>
                  <a:pt x="295" y="457"/>
                  <a:pt x="295" y="457"/>
                </a:cubicBezTo>
                <a:cubicBezTo>
                  <a:pt x="297" y="457"/>
                  <a:pt x="299" y="456"/>
                  <a:pt x="302" y="456"/>
                </a:cubicBezTo>
                <a:cubicBezTo>
                  <a:pt x="327" y="499"/>
                  <a:pt x="327" y="499"/>
                  <a:pt x="327" y="499"/>
                </a:cubicBezTo>
                <a:cubicBezTo>
                  <a:pt x="330" y="504"/>
                  <a:pt x="335" y="506"/>
                  <a:pt x="340" y="503"/>
                </a:cubicBezTo>
                <a:cubicBezTo>
                  <a:pt x="370" y="491"/>
                  <a:pt x="370" y="491"/>
                  <a:pt x="370" y="491"/>
                </a:cubicBezTo>
                <a:cubicBezTo>
                  <a:pt x="375" y="489"/>
                  <a:pt x="377" y="484"/>
                  <a:pt x="376" y="478"/>
                </a:cubicBezTo>
                <a:cubicBezTo>
                  <a:pt x="362" y="432"/>
                  <a:pt x="362" y="432"/>
                  <a:pt x="362" y="432"/>
                </a:cubicBezTo>
                <a:cubicBezTo>
                  <a:pt x="367" y="430"/>
                  <a:pt x="371" y="427"/>
                  <a:pt x="375" y="424"/>
                </a:cubicBezTo>
                <a:cubicBezTo>
                  <a:pt x="414" y="454"/>
                  <a:pt x="414" y="454"/>
                  <a:pt x="414" y="454"/>
                </a:cubicBezTo>
                <a:cubicBezTo>
                  <a:pt x="418" y="457"/>
                  <a:pt x="424" y="457"/>
                  <a:pt x="427" y="453"/>
                </a:cubicBezTo>
                <a:cubicBezTo>
                  <a:pt x="450" y="430"/>
                  <a:pt x="450" y="430"/>
                  <a:pt x="450" y="430"/>
                </a:cubicBezTo>
                <a:cubicBezTo>
                  <a:pt x="454" y="427"/>
                  <a:pt x="454" y="421"/>
                  <a:pt x="451" y="416"/>
                </a:cubicBezTo>
                <a:cubicBezTo>
                  <a:pt x="422" y="380"/>
                  <a:pt x="422" y="380"/>
                  <a:pt x="422" y="380"/>
                </a:cubicBezTo>
                <a:cubicBezTo>
                  <a:pt x="425" y="375"/>
                  <a:pt x="428" y="371"/>
                  <a:pt x="431" y="366"/>
                </a:cubicBezTo>
                <a:cubicBezTo>
                  <a:pt x="477" y="379"/>
                  <a:pt x="477" y="379"/>
                  <a:pt x="477" y="379"/>
                </a:cubicBezTo>
                <a:cubicBezTo>
                  <a:pt x="482" y="381"/>
                  <a:pt x="488" y="378"/>
                  <a:pt x="489" y="374"/>
                </a:cubicBezTo>
                <a:cubicBezTo>
                  <a:pt x="502" y="344"/>
                  <a:pt x="502" y="344"/>
                  <a:pt x="502" y="344"/>
                </a:cubicBezTo>
                <a:cubicBezTo>
                  <a:pt x="504" y="340"/>
                  <a:pt x="502" y="334"/>
                  <a:pt x="498" y="331"/>
                </a:cubicBezTo>
                <a:cubicBezTo>
                  <a:pt x="456" y="306"/>
                  <a:pt x="456" y="306"/>
                  <a:pt x="456" y="306"/>
                </a:cubicBezTo>
                <a:cubicBezTo>
                  <a:pt x="457" y="301"/>
                  <a:pt x="458" y="296"/>
                  <a:pt x="459" y="291"/>
                </a:cubicBezTo>
                <a:cubicBezTo>
                  <a:pt x="507" y="285"/>
                  <a:pt x="507" y="285"/>
                  <a:pt x="507" y="285"/>
                </a:cubicBezTo>
                <a:cubicBezTo>
                  <a:pt x="512" y="284"/>
                  <a:pt x="516" y="279"/>
                  <a:pt x="516" y="275"/>
                </a:cubicBezTo>
                <a:lnTo>
                  <a:pt x="515" y="242"/>
                </a:lnTo>
                <a:close/>
                <a:moveTo>
                  <a:pt x="258" y="431"/>
                </a:moveTo>
                <a:cubicBezTo>
                  <a:pt x="163" y="431"/>
                  <a:pt x="86" y="354"/>
                  <a:pt x="86" y="259"/>
                </a:cubicBezTo>
                <a:cubicBezTo>
                  <a:pt x="86" y="164"/>
                  <a:pt x="163" y="87"/>
                  <a:pt x="258" y="87"/>
                </a:cubicBezTo>
                <a:cubicBezTo>
                  <a:pt x="353" y="87"/>
                  <a:pt x="430" y="164"/>
                  <a:pt x="430" y="259"/>
                </a:cubicBezTo>
                <a:cubicBezTo>
                  <a:pt x="430" y="354"/>
                  <a:pt x="353" y="431"/>
                  <a:pt x="258" y="431"/>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2" name="Freeform 15">
            <a:extLst>
              <a:ext uri="{FF2B5EF4-FFF2-40B4-BE49-F238E27FC236}">
                <a16:creationId xmlns="" xmlns:a16="http://schemas.microsoft.com/office/drawing/2014/main" id="{C3FB0A39-72BA-4B55-BE56-18B14B5AC045}"/>
              </a:ext>
            </a:extLst>
          </p:cNvPr>
          <p:cNvSpPr>
            <a:spLocks noEditPoints="1"/>
          </p:cNvSpPr>
          <p:nvPr/>
        </p:nvSpPr>
        <p:spPr bwMode="auto">
          <a:xfrm flipH="1">
            <a:off x="5663571" y="4887543"/>
            <a:ext cx="755801" cy="755801"/>
          </a:xfrm>
          <a:custGeom>
            <a:avLst/>
            <a:gdLst>
              <a:gd name="T0" fmla="*/ 150 w 300"/>
              <a:gd name="T1" fmla="*/ 0 h 300"/>
              <a:gd name="T2" fmla="*/ 0 w 300"/>
              <a:gd name="T3" fmla="*/ 150 h 300"/>
              <a:gd name="T4" fmla="*/ 150 w 300"/>
              <a:gd name="T5" fmla="*/ 300 h 300"/>
              <a:gd name="T6" fmla="*/ 300 w 300"/>
              <a:gd name="T7" fmla="*/ 150 h 300"/>
              <a:gd name="T8" fmla="*/ 150 w 300"/>
              <a:gd name="T9" fmla="*/ 0 h 300"/>
              <a:gd name="T10" fmla="*/ 150 w 300"/>
              <a:gd name="T11" fmla="*/ 278 h 300"/>
              <a:gd name="T12" fmla="*/ 22 w 300"/>
              <a:gd name="T13" fmla="*/ 150 h 300"/>
              <a:gd name="T14" fmla="*/ 150 w 300"/>
              <a:gd name="T15" fmla="*/ 22 h 300"/>
              <a:gd name="T16" fmla="*/ 278 w 300"/>
              <a:gd name="T17" fmla="*/ 150 h 300"/>
              <a:gd name="T18" fmla="*/ 150 w 300"/>
              <a:gd name="T19" fmla="*/ 27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0" h="300">
                <a:moveTo>
                  <a:pt x="150" y="0"/>
                </a:moveTo>
                <a:cubicBezTo>
                  <a:pt x="67" y="0"/>
                  <a:pt x="0" y="67"/>
                  <a:pt x="0" y="150"/>
                </a:cubicBezTo>
                <a:cubicBezTo>
                  <a:pt x="0" y="233"/>
                  <a:pt x="67" y="300"/>
                  <a:pt x="150" y="300"/>
                </a:cubicBezTo>
                <a:cubicBezTo>
                  <a:pt x="233" y="300"/>
                  <a:pt x="300" y="233"/>
                  <a:pt x="300" y="150"/>
                </a:cubicBezTo>
                <a:cubicBezTo>
                  <a:pt x="300" y="67"/>
                  <a:pt x="233" y="0"/>
                  <a:pt x="150" y="0"/>
                </a:cubicBezTo>
                <a:close/>
                <a:moveTo>
                  <a:pt x="150" y="278"/>
                </a:moveTo>
                <a:cubicBezTo>
                  <a:pt x="79" y="278"/>
                  <a:pt x="22" y="221"/>
                  <a:pt x="22" y="150"/>
                </a:cubicBezTo>
                <a:cubicBezTo>
                  <a:pt x="22" y="79"/>
                  <a:pt x="79" y="22"/>
                  <a:pt x="150" y="22"/>
                </a:cubicBezTo>
                <a:cubicBezTo>
                  <a:pt x="221" y="22"/>
                  <a:pt x="278" y="79"/>
                  <a:pt x="278" y="150"/>
                </a:cubicBezTo>
                <a:cubicBezTo>
                  <a:pt x="278" y="221"/>
                  <a:pt x="221" y="278"/>
                  <a:pt x="150" y="278"/>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3" name="Freeform 17">
            <a:extLst>
              <a:ext uri="{FF2B5EF4-FFF2-40B4-BE49-F238E27FC236}">
                <a16:creationId xmlns="" xmlns:a16="http://schemas.microsoft.com/office/drawing/2014/main" id="{E324332C-FA8E-4E82-9EE0-F13035C61866}"/>
              </a:ext>
            </a:extLst>
          </p:cNvPr>
          <p:cNvSpPr>
            <a:spLocks noEditPoints="1"/>
          </p:cNvSpPr>
          <p:nvPr/>
        </p:nvSpPr>
        <p:spPr bwMode="auto">
          <a:xfrm flipH="1">
            <a:off x="5673837" y="4900375"/>
            <a:ext cx="755801" cy="755801"/>
          </a:xfrm>
          <a:custGeom>
            <a:avLst/>
            <a:gdLst>
              <a:gd name="T0" fmla="*/ 150 w 300"/>
              <a:gd name="T1" fmla="*/ 0 h 300"/>
              <a:gd name="T2" fmla="*/ 0 w 300"/>
              <a:gd name="T3" fmla="*/ 150 h 300"/>
              <a:gd name="T4" fmla="*/ 150 w 300"/>
              <a:gd name="T5" fmla="*/ 300 h 300"/>
              <a:gd name="T6" fmla="*/ 300 w 300"/>
              <a:gd name="T7" fmla="*/ 150 h 300"/>
              <a:gd name="T8" fmla="*/ 150 w 300"/>
              <a:gd name="T9" fmla="*/ 0 h 300"/>
              <a:gd name="T10" fmla="*/ 150 w 300"/>
              <a:gd name="T11" fmla="*/ 278 h 300"/>
              <a:gd name="T12" fmla="*/ 22 w 300"/>
              <a:gd name="T13" fmla="*/ 150 h 300"/>
              <a:gd name="T14" fmla="*/ 150 w 300"/>
              <a:gd name="T15" fmla="*/ 22 h 300"/>
              <a:gd name="T16" fmla="*/ 278 w 300"/>
              <a:gd name="T17" fmla="*/ 150 h 300"/>
              <a:gd name="T18" fmla="*/ 150 w 300"/>
              <a:gd name="T19" fmla="*/ 27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0" h="300">
                <a:moveTo>
                  <a:pt x="150" y="0"/>
                </a:moveTo>
                <a:cubicBezTo>
                  <a:pt x="67" y="0"/>
                  <a:pt x="0" y="67"/>
                  <a:pt x="0" y="150"/>
                </a:cubicBezTo>
                <a:cubicBezTo>
                  <a:pt x="0" y="233"/>
                  <a:pt x="67" y="300"/>
                  <a:pt x="150" y="300"/>
                </a:cubicBezTo>
                <a:cubicBezTo>
                  <a:pt x="233" y="300"/>
                  <a:pt x="300" y="233"/>
                  <a:pt x="300" y="150"/>
                </a:cubicBezTo>
                <a:cubicBezTo>
                  <a:pt x="300" y="67"/>
                  <a:pt x="233" y="0"/>
                  <a:pt x="150" y="0"/>
                </a:cubicBezTo>
                <a:close/>
                <a:moveTo>
                  <a:pt x="150" y="278"/>
                </a:moveTo>
                <a:cubicBezTo>
                  <a:pt x="79" y="278"/>
                  <a:pt x="22" y="221"/>
                  <a:pt x="22" y="150"/>
                </a:cubicBezTo>
                <a:cubicBezTo>
                  <a:pt x="22" y="79"/>
                  <a:pt x="79" y="22"/>
                  <a:pt x="150" y="22"/>
                </a:cubicBezTo>
                <a:cubicBezTo>
                  <a:pt x="221" y="22"/>
                  <a:pt x="278" y="79"/>
                  <a:pt x="278" y="150"/>
                </a:cubicBezTo>
                <a:cubicBezTo>
                  <a:pt x="278" y="221"/>
                  <a:pt x="221" y="278"/>
                  <a:pt x="150" y="278"/>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4" name="Freeform 18">
            <a:extLst>
              <a:ext uri="{FF2B5EF4-FFF2-40B4-BE49-F238E27FC236}">
                <a16:creationId xmlns="" xmlns:a16="http://schemas.microsoft.com/office/drawing/2014/main" id="{2D7884D0-7A9B-4596-983A-31BEE8BEBC03}"/>
              </a:ext>
            </a:extLst>
          </p:cNvPr>
          <p:cNvSpPr>
            <a:spLocks noEditPoints="1"/>
          </p:cNvSpPr>
          <p:nvPr/>
        </p:nvSpPr>
        <p:spPr bwMode="auto">
          <a:xfrm flipH="1">
            <a:off x="6844252" y="1914382"/>
            <a:ext cx="948280" cy="946997"/>
          </a:xfrm>
          <a:custGeom>
            <a:avLst/>
            <a:gdLst>
              <a:gd name="T0" fmla="*/ 330 w 376"/>
              <a:gd name="T1" fmla="*/ 303 h 376"/>
              <a:gd name="T2" fmla="*/ 309 w 376"/>
              <a:gd name="T3" fmla="*/ 276 h 376"/>
              <a:gd name="T4" fmla="*/ 325 w 376"/>
              <a:gd name="T5" fmla="*/ 246 h 376"/>
              <a:gd name="T6" fmla="*/ 335 w 376"/>
              <a:gd name="T7" fmla="*/ 209 h 376"/>
              <a:gd name="T8" fmla="*/ 369 w 376"/>
              <a:gd name="T9" fmla="*/ 204 h 376"/>
              <a:gd name="T10" fmla="*/ 376 w 376"/>
              <a:gd name="T11" fmla="*/ 197 h 376"/>
              <a:gd name="T12" fmla="*/ 375 w 376"/>
              <a:gd name="T13" fmla="*/ 173 h 376"/>
              <a:gd name="T14" fmla="*/ 368 w 376"/>
              <a:gd name="T15" fmla="*/ 166 h 376"/>
              <a:gd name="T16" fmla="*/ 333 w 376"/>
              <a:gd name="T17" fmla="*/ 162 h 376"/>
              <a:gd name="T18" fmla="*/ 307 w 376"/>
              <a:gd name="T19" fmla="*/ 104 h 376"/>
              <a:gd name="T20" fmla="*/ 332 w 376"/>
              <a:gd name="T21" fmla="*/ 75 h 376"/>
              <a:gd name="T22" fmla="*/ 332 w 376"/>
              <a:gd name="T23" fmla="*/ 65 h 376"/>
              <a:gd name="T24" fmla="*/ 315 w 376"/>
              <a:gd name="T25" fmla="*/ 48 h 376"/>
              <a:gd name="T26" fmla="*/ 305 w 376"/>
              <a:gd name="T27" fmla="*/ 47 h 376"/>
              <a:gd name="T28" fmla="*/ 273 w 376"/>
              <a:gd name="T29" fmla="*/ 71 h 376"/>
              <a:gd name="T30" fmla="*/ 273 w 376"/>
              <a:gd name="T31" fmla="*/ 71 h 376"/>
              <a:gd name="T32" fmla="*/ 244 w 376"/>
              <a:gd name="T33" fmla="*/ 55 h 376"/>
              <a:gd name="T34" fmla="*/ 215 w 376"/>
              <a:gd name="T35" fmla="*/ 47 h 376"/>
              <a:gd name="T36" fmla="*/ 215 w 376"/>
              <a:gd name="T37" fmla="*/ 46 h 376"/>
              <a:gd name="T38" fmla="*/ 208 w 376"/>
              <a:gd name="T39" fmla="*/ 7 h 376"/>
              <a:gd name="T40" fmla="*/ 201 w 376"/>
              <a:gd name="T41" fmla="*/ 0 h 376"/>
              <a:gd name="T42" fmla="*/ 177 w 376"/>
              <a:gd name="T43" fmla="*/ 2 h 376"/>
              <a:gd name="T44" fmla="*/ 170 w 376"/>
              <a:gd name="T45" fmla="*/ 9 h 376"/>
              <a:gd name="T46" fmla="*/ 167 w 376"/>
              <a:gd name="T47" fmla="*/ 46 h 376"/>
              <a:gd name="T48" fmla="*/ 105 w 376"/>
              <a:gd name="T49" fmla="*/ 70 h 376"/>
              <a:gd name="T50" fmla="*/ 75 w 376"/>
              <a:gd name="T51" fmla="*/ 47 h 376"/>
              <a:gd name="T52" fmla="*/ 65 w 376"/>
              <a:gd name="T53" fmla="*/ 47 h 376"/>
              <a:gd name="T54" fmla="*/ 49 w 376"/>
              <a:gd name="T55" fmla="*/ 64 h 376"/>
              <a:gd name="T56" fmla="*/ 48 w 376"/>
              <a:gd name="T57" fmla="*/ 74 h 376"/>
              <a:gd name="T58" fmla="*/ 71 w 376"/>
              <a:gd name="T59" fmla="*/ 103 h 376"/>
              <a:gd name="T60" fmla="*/ 53 w 376"/>
              <a:gd name="T61" fmla="*/ 136 h 376"/>
              <a:gd name="T62" fmla="*/ 44 w 376"/>
              <a:gd name="T63" fmla="*/ 166 h 376"/>
              <a:gd name="T64" fmla="*/ 7 w 376"/>
              <a:gd name="T65" fmla="*/ 172 h 376"/>
              <a:gd name="T66" fmla="*/ 1 w 376"/>
              <a:gd name="T67" fmla="*/ 179 h 376"/>
              <a:gd name="T68" fmla="*/ 1 w 376"/>
              <a:gd name="T69" fmla="*/ 203 h 376"/>
              <a:gd name="T70" fmla="*/ 8 w 376"/>
              <a:gd name="T71" fmla="*/ 210 h 376"/>
              <a:gd name="T72" fmla="*/ 44 w 376"/>
              <a:gd name="T73" fmla="*/ 214 h 376"/>
              <a:gd name="T74" fmla="*/ 70 w 376"/>
              <a:gd name="T75" fmla="*/ 278 h 376"/>
              <a:gd name="T76" fmla="*/ 49 w 376"/>
              <a:gd name="T77" fmla="*/ 305 h 376"/>
              <a:gd name="T78" fmla="*/ 50 w 376"/>
              <a:gd name="T79" fmla="*/ 314 h 376"/>
              <a:gd name="T80" fmla="*/ 66 w 376"/>
              <a:gd name="T81" fmla="*/ 331 h 376"/>
              <a:gd name="T82" fmla="*/ 76 w 376"/>
              <a:gd name="T83" fmla="*/ 332 h 376"/>
              <a:gd name="T84" fmla="*/ 103 w 376"/>
              <a:gd name="T85" fmla="*/ 311 h 376"/>
              <a:gd name="T86" fmla="*/ 134 w 376"/>
              <a:gd name="T87" fmla="*/ 327 h 376"/>
              <a:gd name="T88" fmla="*/ 164 w 376"/>
              <a:gd name="T89" fmla="*/ 336 h 376"/>
              <a:gd name="T90" fmla="*/ 169 w 376"/>
              <a:gd name="T91" fmla="*/ 369 h 376"/>
              <a:gd name="T92" fmla="*/ 176 w 376"/>
              <a:gd name="T93" fmla="*/ 376 h 376"/>
              <a:gd name="T94" fmla="*/ 200 w 376"/>
              <a:gd name="T95" fmla="*/ 376 h 376"/>
              <a:gd name="T96" fmla="*/ 207 w 376"/>
              <a:gd name="T97" fmla="*/ 369 h 376"/>
              <a:gd name="T98" fmla="*/ 211 w 376"/>
              <a:gd name="T99" fmla="*/ 336 h 376"/>
              <a:gd name="T100" fmla="*/ 276 w 376"/>
              <a:gd name="T101" fmla="*/ 309 h 376"/>
              <a:gd name="T102" fmla="*/ 303 w 376"/>
              <a:gd name="T103" fmla="*/ 330 h 376"/>
              <a:gd name="T104" fmla="*/ 313 w 376"/>
              <a:gd name="T105" fmla="*/ 330 h 376"/>
              <a:gd name="T106" fmla="*/ 330 w 376"/>
              <a:gd name="T107" fmla="*/ 313 h 376"/>
              <a:gd name="T108" fmla="*/ 330 w 376"/>
              <a:gd name="T109" fmla="*/ 303 h 376"/>
              <a:gd name="T110" fmla="*/ 144 w 376"/>
              <a:gd name="T111" fmla="*/ 300 h 376"/>
              <a:gd name="T112" fmla="*/ 80 w 376"/>
              <a:gd name="T113" fmla="*/ 147 h 376"/>
              <a:gd name="T114" fmla="*/ 233 w 376"/>
              <a:gd name="T115" fmla="*/ 82 h 376"/>
              <a:gd name="T116" fmla="*/ 298 w 376"/>
              <a:gd name="T117" fmla="*/ 236 h 376"/>
              <a:gd name="T118" fmla="*/ 144 w 376"/>
              <a:gd name="T119" fmla="*/ 30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76" h="376">
                <a:moveTo>
                  <a:pt x="330" y="303"/>
                </a:moveTo>
                <a:cubicBezTo>
                  <a:pt x="309" y="276"/>
                  <a:pt x="309" y="276"/>
                  <a:pt x="309" y="276"/>
                </a:cubicBezTo>
                <a:cubicBezTo>
                  <a:pt x="315" y="267"/>
                  <a:pt x="321" y="257"/>
                  <a:pt x="325" y="246"/>
                </a:cubicBezTo>
                <a:cubicBezTo>
                  <a:pt x="330" y="234"/>
                  <a:pt x="333" y="222"/>
                  <a:pt x="335" y="209"/>
                </a:cubicBezTo>
                <a:cubicBezTo>
                  <a:pt x="369" y="204"/>
                  <a:pt x="369" y="204"/>
                  <a:pt x="369" y="204"/>
                </a:cubicBezTo>
                <a:cubicBezTo>
                  <a:pt x="373" y="203"/>
                  <a:pt x="376" y="200"/>
                  <a:pt x="376" y="197"/>
                </a:cubicBezTo>
                <a:cubicBezTo>
                  <a:pt x="375" y="173"/>
                  <a:pt x="375" y="173"/>
                  <a:pt x="375" y="173"/>
                </a:cubicBezTo>
                <a:cubicBezTo>
                  <a:pt x="375" y="169"/>
                  <a:pt x="372" y="166"/>
                  <a:pt x="368" y="166"/>
                </a:cubicBezTo>
                <a:cubicBezTo>
                  <a:pt x="333" y="162"/>
                  <a:pt x="333" y="162"/>
                  <a:pt x="333" y="162"/>
                </a:cubicBezTo>
                <a:cubicBezTo>
                  <a:pt x="329" y="141"/>
                  <a:pt x="320" y="121"/>
                  <a:pt x="307" y="104"/>
                </a:cubicBezTo>
                <a:cubicBezTo>
                  <a:pt x="332" y="75"/>
                  <a:pt x="332" y="75"/>
                  <a:pt x="332" y="75"/>
                </a:cubicBezTo>
                <a:cubicBezTo>
                  <a:pt x="334" y="72"/>
                  <a:pt x="334" y="68"/>
                  <a:pt x="332" y="65"/>
                </a:cubicBezTo>
                <a:cubicBezTo>
                  <a:pt x="315" y="48"/>
                  <a:pt x="315" y="48"/>
                  <a:pt x="315" y="48"/>
                </a:cubicBezTo>
                <a:cubicBezTo>
                  <a:pt x="313" y="45"/>
                  <a:pt x="309" y="45"/>
                  <a:pt x="305" y="47"/>
                </a:cubicBezTo>
                <a:cubicBezTo>
                  <a:pt x="273" y="71"/>
                  <a:pt x="273" y="71"/>
                  <a:pt x="273" y="71"/>
                </a:cubicBezTo>
                <a:cubicBezTo>
                  <a:pt x="273" y="71"/>
                  <a:pt x="273" y="71"/>
                  <a:pt x="273" y="71"/>
                </a:cubicBezTo>
                <a:cubicBezTo>
                  <a:pt x="264" y="65"/>
                  <a:pt x="255" y="59"/>
                  <a:pt x="244" y="55"/>
                </a:cubicBezTo>
                <a:cubicBezTo>
                  <a:pt x="235" y="51"/>
                  <a:pt x="225" y="48"/>
                  <a:pt x="215" y="47"/>
                </a:cubicBezTo>
                <a:cubicBezTo>
                  <a:pt x="215" y="46"/>
                  <a:pt x="215" y="46"/>
                  <a:pt x="215" y="46"/>
                </a:cubicBezTo>
                <a:cubicBezTo>
                  <a:pt x="208" y="7"/>
                  <a:pt x="208" y="7"/>
                  <a:pt x="208" y="7"/>
                </a:cubicBezTo>
                <a:cubicBezTo>
                  <a:pt x="208" y="3"/>
                  <a:pt x="204" y="0"/>
                  <a:pt x="201" y="0"/>
                </a:cubicBezTo>
                <a:cubicBezTo>
                  <a:pt x="177" y="2"/>
                  <a:pt x="177" y="2"/>
                  <a:pt x="177" y="2"/>
                </a:cubicBezTo>
                <a:cubicBezTo>
                  <a:pt x="173" y="1"/>
                  <a:pt x="170" y="5"/>
                  <a:pt x="170" y="9"/>
                </a:cubicBezTo>
                <a:cubicBezTo>
                  <a:pt x="167" y="46"/>
                  <a:pt x="167" y="46"/>
                  <a:pt x="167" y="46"/>
                </a:cubicBezTo>
                <a:cubicBezTo>
                  <a:pt x="145" y="49"/>
                  <a:pt x="124" y="57"/>
                  <a:pt x="105" y="70"/>
                </a:cubicBezTo>
                <a:cubicBezTo>
                  <a:pt x="75" y="47"/>
                  <a:pt x="75" y="47"/>
                  <a:pt x="75" y="47"/>
                </a:cubicBezTo>
                <a:cubicBezTo>
                  <a:pt x="72" y="44"/>
                  <a:pt x="68" y="44"/>
                  <a:pt x="65" y="47"/>
                </a:cubicBezTo>
                <a:cubicBezTo>
                  <a:pt x="49" y="64"/>
                  <a:pt x="49" y="64"/>
                  <a:pt x="49" y="64"/>
                </a:cubicBezTo>
                <a:cubicBezTo>
                  <a:pt x="46" y="66"/>
                  <a:pt x="46" y="71"/>
                  <a:pt x="48" y="74"/>
                </a:cubicBezTo>
                <a:cubicBezTo>
                  <a:pt x="71" y="103"/>
                  <a:pt x="71" y="103"/>
                  <a:pt x="71" y="103"/>
                </a:cubicBezTo>
                <a:cubicBezTo>
                  <a:pt x="64" y="113"/>
                  <a:pt x="58" y="124"/>
                  <a:pt x="53" y="136"/>
                </a:cubicBezTo>
                <a:cubicBezTo>
                  <a:pt x="49" y="146"/>
                  <a:pt x="46" y="156"/>
                  <a:pt x="44" y="166"/>
                </a:cubicBezTo>
                <a:cubicBezTo>
                  <a:pt x="7" y="172"/>
                  <a:pt x="7" y="172"/>
                  <a:pt x="7" y="172"/>
                </a:cubicBezTo>
                <a:cubicBezTo>
                  <a:pt x="3" y="172"/>
                  <a:pt x="0" y="176"/>
                  <a:pt x="1" y="179"/>
                </a:cubicBezTo>
                <a:cubicBezTo>
                  <a:pt x="1" y="203"/>
                  <a:pt x="1" y="203"/>
                  <a:pt x="1" y="203"/>
                </a:cubicBezTo>
                <a:cubicBezTo>
                  <a:pt x="1" y="206"/>
                  <a:pt x="4" y="210"/>
                  <a:pt x="8" y="210"/>
                </a:cubicBezTo>
                <a:cubicBezTo>
                  <a:pt x="44" y="214"/>
                  <a:pt x="44" y="214"/>
                  <a:pt x="44" y="214"/>
                </a:cubicBezTo>
                <a:cubicBezTo>
                  <a:pt x="47" y="237"/>
                  <a:pt x="56" y="259"/>
                  <a:pt x="70" y="278"/>
                </a:cubicBezTo>
                <a:cubicBezTo>
                  <a:pt x="49" y="305"/>
                  <a:pt x="49" y="305"/>
                  <a:pt x="49" y="305"/>
                </a:cubicBezTo>
                <a:cubicBezTo>
                  <a:pt x="47" y="308"/>
                  <a:pt x="47" y="312"/>
                  <a:pt x="50" y="314"/>
                </a:cubicBezTo>
                <a:cubicBezTo>
                  <a:pt x="66" y="331"/>
                  <a:pt x="66" y="331"/>
                  <a:pt x="66" y="331"/>
                </a:cubicBezTo>
                <a:cubicBezTo>
                  <a:pt x="69" y="334"/>
                  <a:pt x="73" y="334"/>
                  <a:pt x="76" y="332"/>
                </a:cubicBezTo>
                <a:cubicBezTo>
                  <a:pt x="103" y="311"/>
                  <a:pt x="103" y="311"/>
                  <a:pt x="103" y="311"/>
                </a:cubicBezTo>
                <a:cubicBezTo>
                  <a:pt x="113" y="317"/>
                  <a:pt x="123" y="323"/>
                  <a:pt x="134" y="327"/>
                </a:cubicBezTo>
                <a:cubicBezTo>
                  <a:pt x="144" y="331"/>
                  <a:pt x="154" y="334"/>
                  <a:pt x="164" y="336"/>
                </a:cubicBezTo>
                <a:cubicBezTo>
                  <a:pt x="169" y="369"/>
                  <a:pt x="169" y="369"/>
                  <a:pt x="169" y="369"/>
                </a:cubicBezTo>
                <a:cubicBezTo>
                  <a:pt x="170" y="373"/>
                  <a:pt x="173" y="376"/>
                  <a:pt x="176" y="376"/>
                </a:cubicBezTo>
                <a:cubicBezTo>
                  <a:pt x="200" y="376"/>
                  <a:pt x="200" y="376"/>
                  <a:pt x="200" y="376"/>
                </a:cubicBezTo>
                <a:cubicBezTo>
                  <a:pt x="204" y="376"/>
                  <a:pt x="207" y="373"/>
                  <a:pt x="207" y="369"/>
                </a:cubicBezTo>
                <a:cubicBezTo>
                  <a:pt x="211" y="336"/>
                  <a:pt x="211" y="336"/>
                  <a:pt x="211" y="336"/>
                </a:cubicBezTo>
                <a:cubicBezTo>
                  <a:pt x="235" y="333"/>
                  <a:pt x="257" y="323"/>
                  <a:pt x="276" y="309"/>
                </a:cubicBezTo>
                <a:cubicBezTo>
                  <a:pt x="303" y="330"/>
                  <a:pt x="303" y="330"/>
                  <a:pt x="303" y="330"/>
                </a:cubicBezTo>
                <a:cubicBezTo>
                  <a:pt x="306" y="332"/>
                  <a:pt x="310" y="332"/>
                  <a:pt x="313" y="330"/>
                </a:cubicBezTo>
                <a:cubicBezTo>
                  <a:pt x="330" y="313"/>
                  <a:pt x="330" y="313"/>
                  <a:pt x="330" y="313"/>
                </a:cubicBezTo>
                <a:cubicBezTo>
                  <a:pt x="332" y="310"/>
                  <a:pt x="332" y="306"/>
                  <a:pt x="330" y="303"/>
                </a:cubicBezTo>
                <a:close/>
                <a:moveTo>
                  <a:pt x="144" y="300"/>
                </a:moveTo>
                <a:cubicBezTo>
                  <a:pt x="84" y="276"/>
                  <a:pt x="55" y="207"/>
                  <a:pt x="80" y="147"/>
                </a:cubicBezTo>
                <a:cubicBezTo>
                  <a:pt x="104" y="86"/>
                  <a:pt x="173" y="57"/>
                  <a:pt x="233" y="82"/>
                </a:cubicBezTo>
                <a:cubicBezTo>
                  <a:pt x="294" y="106"/>
                  <a:pt x="323" y="175"/>
                  <a:pt x="298" y="236"/>
                </a:cubicBezTo>
                <a:cubicBezTo>
                  <a:pt x="274" y="296"/>
                  <a:pt x="205" y="325"/>
                  <a:pt x="144" y="300"/>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5" name="Freeform 21">
            <a:extLst>
              <a:ext uri="{FF2B5EF4-FFF2-40B4-BE49-F238E27FC236}">
                <a16:creationId xmlns="" xmlns:a16="http://schemas.microsoft.com/office/drawing/2014/main" id="{705B7895-53E3-4557-B6FE-6CB87C676854}"/>
              </a:ext>
            </a:extLst>
          </p:cNvPr>
          <p:cNvSpPr>
            <a:spLocks noEditPoints="1"/>
          </p:cNvSpPr>
          <p:nvPr/>
        </p:nvSpPr>
        <p:spPr bwMode="auto">
          <a:xfrm flipH="1">
            <a:off x="7589646" y="1945179"/>
            <a:ext cx="447835" cy="452968"/>
          </a:xfrm>
          <a:custGeom>
            <a:avLst/>
            <a:gdLst>
              <a:gd name="T0" fmla="*/ 160 w 178"/>
              <a:gd name="T1" fmla="*/ 99 h 180"/>
              <a:gd name="T2" fmla="*/ 156 w 178"/>
              <a:gd name="T3" fmla="*/ 65 h 180"/>
              <a:gd name="T4" fmla="*/ 171 w 178"/>
              <a:gd name="T5" fmla="*/ 50 h 180"/>
              <a:gd name="T6" fmla="*/ 161 w 178"/>
              <a:gd name="T7" fmla="*/ 39 h 180"/>
              <a:gd name="T8" fmla="*/ 120 w 178"/>
              <a:gd name="T9" fmla="*/ 27 h 180"/>
              <a:gd name="T10" fmla="*/ 122 w 178"/>
              <a:gd name="T11" fmla="*/ 4 h 180"/>
              <a:gd name="T12" fmla="*/ 106 w 178"/>
              <a:gd name="T13" fmla="*/ 3 h 180"/>
              <a:gd name="T14" fmla="*/ 98 w 178"/>
              <a:gd name="T15" fmla="*/ 20 h 180"/>
              <a:gd name="T16" fmla="*/ 68 w 178"/>
              <a:gd name="T17" fmla="*/ 23 h 180"/>
              <a:gd name="T18" fmla="*/ 56 w 178"/>
              <a:gd name="T19" fmla="*/ 8 h 180"/>
              <a:gd name="T20" fmla="*/ 41 w 178"/>
              <a:gd name="T21" fmla="*/ 13 h 180"/>
              <a:gd name="T22" fmla="*/ 47 w 178"/>
              <a:gd name="T23" fmla="*/ 34 h 180"/>
              <a:gd name="T24" fmla="*/ 8 w 178"/>
              <a:gd name="T25" fmla="*/ 55 h 180"/>
              <a:gd name="T26" fmla="*/ 0 w 178"/>
              <a:gd name="T27" fmla="*/ 69 h 180"/>
              <a:gd name="T28" fmla="*/ 19 w 178"/>
              <a:gd name="T29" fmla="*/ 81 h 180"/>
              <a:gd name="T30" fmla="*/ 22 w 178"/>
              <a:gd name="T31" fmla="*/ 114 h 180"/>
              <a:gd name="T32" fmla="*/ 6 w 178"/>
              <a:gd name="T33" fmla="*/ 129 h 180"/>
              <a:gd name="T34" fmla="*/ 16 w 178"/>
              <a:gd name="T35" fmla="*/ 141 h 180"/>
              <a:gd name="T36" fmla="*/ 59 w 178"/>
              <a:gd name="T37" fmla="*/ 155 h 180"/>
              <a:gd name="T38" fmla="*/ 58 w 178"/>
              <a:gd name="T39" fmla="*/ 176 h 180"/>
              <a:gd name="T40" fmla="*/ 74 w 178"/>
              <a:gd name="T41" fmla="*/ 177 h 180"/>
              <a:gd name="T42" fmla="*/ 97 w 178"/>
              <a:gd name="T43" fmla="*/ 162 h 180"/>
              <a:gd name="T44" fmla="*/ 122 w 178"/>
              <a:gd name="T45" fmla="*/ 172 h 180"/>
              <a:gd name="T46" fmla="*/ 137 w 178"/>
              <a:gd name="T47" fmla="*/ 167 h 180"/>
              <a:gd name="T48" fmla="*/ 132 w 178"/>
              <a:gd name="T49" fmla="*/ 148 h 180"/>
              <a:gd name="T50" fmla="*/ 170 w 178"/>
              <a:gd name="T51" fmla="*/ 124 h 180"/>
              <a:gd name="T52" fmla="*/ 178 w 178"/>
              <a:gd name="T53" fmla="*/ 111 h 180"/>
              <a:gd name="T54" fmla="*/ 95 w 178"/>
              <a:gd name="T55" fmla="*/ 141 h 180"/>
              <a:gd name="T56" fmla="*/ 84 w 178"/>
              <a:gd name="T57" fmla="*/ 41 h 180"/>
              <a:gd name="T58" fmla="*/ 95 w 178"/>
              <a:gd name="T59" fmla="*/ 141 h 180"/>
              <a:gd name="T60" fmla="*/ 75 w 178"/>
              <a:gd name="T61" fmla="*/ 93 h 180"/>
              <a:gd name="T62" fmla="*/ 104 w 178"/>
              <a:gd name="T63" fmla="*/ 89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8" h="180">
                <a:moveTo>
                  <a:pt x="176" y="106"/>
                </a:moveTo>
                <a:cubicBezTo>
                  <a:pt x="160" y="99"/>
                  <a:pt x="160" y="99"/>
                  <a:pt x="160" y="99"/>
                </a:cubicBezTo>
                <a:cubicBezTo>
                  <a:pt x="161" y="94"/>
                  <a:pt x="161" y="89"/>
                  <a:pt x="161" y="83"/>
                </a:cubicBezTo>
                <a:cubicBezTo>
                  <a:pt x="160" y="77"/>
                  <a:pt x="158" y="71"/>
                  <a:pt x="156" y="65"/>
                </a:cubicBezTo>
                <a:cubicBezTo>
                  <a:pt x="170" y="55"/>
                  <a:pt x="170" y="55"/>
                  <a:pt x="170" y="55"/>
                </a:cubicBezTo>
                <a:cubicBezTo>
                  <a:pt x="171" y="54"/>
                  <a:pt x="172" y="52"/>
                  <a:pt x="171" y="50"/>
                </a:cubicBezTo>
                <a:cubicBezTo>
                  <a:pt x="165" y="40"/>
                  <a:pt x="165" y="40"/>
                  <a:pt x="165" y="40"/>
                </a:cubicBezTo>
                <a:cubicBezTo>
                  <a:pt x="164" y="39"/>
                  <a:pt x="162" y="38"/>
                  <a:pt x="161" y="39"/>
                </a:cubicBezTo>
                <a:cubicBezTo>
                  <a:pt x="145" y="45"/>
                  <a:pt x="145" y="45"/>
                  <a:pt x="145" y="45"/>
                </a:cubicBezTo>
                <a:cubicBezTo>
                  <a:pt x="138" y="37"/>
                  <a:pt x="130" y="31"/>
                  <a:pt x="120" y="27"/>
                </a:cubicBezTo>
                <a:cubicBezTo>
                  <a:pt x="124" y="9"/>
                  <a:pt x="124" y="9"/>
                  <a:pt x="124" y="9"/>
                </a:cubicBezTo>
                <a:cubicBezTo>
                  <a:pt x="124" y="7"/>
                  <a:pt x="123" y="5"/>
                  <a:pt x="122" y="4"/>
                </a:cubicBezTo>
                <a:cubicBezTo>
                  <a:pt x="111" y="1"/>
                  <a:pt x="111" y="1"/>
                  <a:pt x="111" y="1"/>
                </a:cubicBezTo>
                <a:cubicBezTo>
                  <a:pt x="109" y="0"/>
                  <a:pt x="107" y="1"/>
                  <a:pt x="106" y="3"/>
                </a:cubicBezTo>
                <a:cubicBezTo>
                  <a:pt x="98" y="20"/>
                  <a:pt x="98" y="20"/>
                  <a:pt x="98" y="20"/>
                </a:cubicBezTo>
                <a:cubicBezTo>
                  <a:pt x="98" y="20"/>
                  <a:pt x="98" y="20"/>
                  <a:pt x="98" y="20"/>
                </a:cubicBezTo>
                <a:cubicBezTo>
                  <a:pt x="93" y="19"/>
                  <a:pt x="87" y="19"/>
                  <a:pt x="82" y="20"/>
                </a:cubicBezTo>
                <a:cubicBezTo>
                  <a:pt x="77" y="21"/>
                  <a:pt x="72" y="22"/>
                  <a:pt x="68" y="23"/>
                </a:cubicBezTo>
                <a:cubicBezTo>
                  <a:pt x="67" y="23"/>
                  <a:pt x="67" y="23"/>
                  <a:pt x="67" y="23"/>
                </a:cubicBezTo>
                <a:cubicBezTo>
                  <a:pt x="56" y="8"/>
                  <a:pt x="56" y="8"/>
                  <a:pt x="56" y="8"/>
                </a:cubicBezTo>
                <a:cubicBezTo>
                  <a:pt x="54" y="6"/>
                  <a:pt x="52" y="6"/>
                  <a:pt x="51" y="7"/>
                </a:cubicBezTo>
                <a:cubicBezTo>
                  <a:pt x="41" y="13"/>
                  <a:pt x="41" y="13"/>
                  <a:pt x="41" y="13"/>
                </a:cubicBezTo>
                <a:cubicBezTo>
                  <a:pt x="39" y="13"/>
                  <a:pt x="39" y="15"/>
                  <a:pt x="40" y="17"/>
                </a:cubicBezTo>
                <a:cubicBezTo>
                  <a:pt x="47" y="34"/>
                  <a:pt x="47" y="34"/>
                  <a:pt x="47" y="34"/>
                </a:cubicBezTo>
                <a:cubicBezTo>
                  <a:pt x="38" y="40"/>
                  <a:pt x="31" y="49"/>
                  <a:pt x="26" y="58"/>
                </a:cubicBezTo>
                <a:cubicBezTo>
                  <a:pt x="8" y="55"/>
                  <a:pt x="8" y="55"/>
                  <a:pt x="8" y="55"/>
                </a:cubicBezTo>
                <a:cubicBezTo>
                  <a:pt x="6" y="55"/>
                  <a:pt x="4" y="56"/>
                  <a:pt x="4" y="58"/>
                </a:cubicBezTo>
                <a:cubicBezTo>
                  <a:pt x="0" y="69"/>
                  <a:pt x="0" y="69"/>
                  <a:pt x="0" y="69"/>
                </a:cubicBezTo>
                <a:cubicBezTo>
                  <a:pt x="0" y="70"/>
                  <a:pt x="1" y="72"/>
                  <a:pt x="2" y="73"/>
                </a:cubicBezTo>
                <a:cubicBezTo>
                  <a:pt x="19" y="81"/>
                  <a:pt x="19" y="81"/>
                  <a:pt x="19" y="81"/>
                </a:cubicBezTo>
                <a:cubicBezTo>
                  <a:pt x="18" y="86"/>
                  <a:pt x="18" y="92"/>
                  <a:pt x="19" y="99"/>
                </a:cubicBezTo>
                <a:cubicBezTo>
                  <a:pt x="19" y="104"/>
                  <a:pt x="20" y="109"/>
                  <a:pt x="22" y="114"/>
                </a:cubicBezTo>
                <a:cubicBezTo>
                  <a:pt x="7" y="124"/>
                  <a:pt x="7" y="124"/>
                  <a:pt x="7" y="124"/>
                </a:cubicBezTo>
                <a:cubicBezTo>
                  <a:pt x="6" y="126"/>
                  <a:pt x="5" y="128"/>
                  <a:pt x="6" y="129"/>
                </a:cubicBezTo>
                <a:cubicBezTo>
                  <a:pt x="12" y="139"/>
                  <a:pt x="12" y="139"/>
                  <a:pt x="12" y="139"/>
                </a:cubicBezTo>
                <a:cubicBezTo>
                  <a:pt x="13" y="141"/>
                  <a:pt x="15" y="141"/>
                  <a:pt x="16" y="141"/>
                </a:cubicBezTo>
                <a:cubicBezTo>
                  <a:pt x="33" y="134"/>
                  <a:pt x="33" y="134"/>
                  <a:pt x="33" y="134"/>
                </a:cubicBezTo>
                <a:cubicBezTo>
                  <a:pt x="40" y="143"/>
                  <a:pt x="48" y="150"/>
                  <a:pt x="59" y="155"/>
                </a:cubicBezTo>
                <a:cubicBezTo>
                  <a:pt x="56" y="172"/>
                  <a:pt x="56" y="172"/>
                  <a:pt x="56" y="172"/>
                </a:cubicBezTo>
                <a:cubicBezTo>
                  <a:pt x="56" y="173"/>
                  <a:pt x="57" y="175"/>
                  <a:pt x="58" y="176"/>
                </a:cubicBezTo>
                <a:cubicBezTo>
                  <a:pt x="69" y="179"/>
                  <a:pt x="69" y="179"/>
                  <a:pt x="69" y="179"/>
                </a:cubicBezTo>
                <a:cubicBezTo>
                  <a:pt x="71" y="180"/>
                  <a:pt x="73" y="179"/>
                  <a:pt x="74" y="177"/>
                </a:cubicBezTo>
                <a:cubicBezTo>
                  <a:pt x="80" y="162"/>
                  <a:pt x="80" y="162"/>
                  <a:pt x="80" y="162"/>
                </a:cubicBezTo>
                <a:cubicBezTo>
                  <a:pt x="86" y="162"/>
                  <a:pt x="92" y="163"/>
                  <a:pt x="97" y="162"/>
                </a:cubicBezTo>
                <a:cubicBezTo>
                  <a:pt x="102" y="161"/>
                  <a:pt x="108" y="160"/>
                  <a:pt x="112" y="159"/>
                </a:cubicBezTo>
                <a:cubicBezTo>
                  <a:pt x="122" y="172"/>
                  <a:pt x="122" y="172"/>
                  <a:pt x="122" y="172"/>
                </a:cubicBezTo>
                <a:cubicBezTo>
                  <a:pt x="123" y="173"/>
                  <a:pt x="125" y="174"/>
                  <a:pt x="127" y="173"/>
                </a:cubicBezTo>
                <a:cubicBezTo>
                  <a:pt x="137" y="167"/>
                  <a:pt x="137" y="167"/>
                  <a:pt x="137" y="167"/>
                </a:cubicBezTo>
                <a:cubicBezTo>
                  <a:pt x="138" y="167"/>
                  <a:pt x="139" y="165"/>
                  <a:pt x="138" y="163"/>
                </a:cubicBezTo>
                <a:cubicBezTo>
                  <a:pt x="132" y="148"/>
                  <a:pt x="132" y="148"/>
                  <a:pt x="132" y="148"/>
                </a:cubicBezTo>
                <a:cubicBezTo>
                  <a:pt x="142" y="141"/>
                  <a:pt x="149" y="132"/>
                  <a:pt x="154" y="121"/>
                </a:cubicBezTo>
                <a:cubicBezTo>
                  <a:pt x="170" y="124"/>
                  <a:pt x="170" y="124"/>
                  <a:pt x="170" y="124"/>
                </a:cubicBezTo>
                <a:cubicBezTo>
                  <a:pt x="172" y="124"/>
                  <a:pt x="174" y="123"/>
                  <a:pt x="174" y="122"/>
                </a:cubicBezTo>
                <a:cubicBezTo>
                  <a:pt x="178" y="111"/>
                  <a:pt x="178" y="111"/>
                  <a:pt x="178" y="111"/>
                </a:cubicBezTo>
                <a:cubicBezTo>
                  <a:pt x="178" y="109"/>
                  <a:pt x="177" y="107"/>
                  <a:pt x="176" y="106"/>
                </a:cubicBezTo>
                <a:close/>
                <a:moveTo>
                  <a:pt x="95" y="141"/>
                </a:moveTo>
                <a:cubicBezTo>
                  <a:pt x="67" y="144"/>
                  <a:pt x="42" y="124"/>
                  <a:pt x="39" y="96"/>
                </a:cubicBezTo>
                <a:cubicBezTo>
                  <a:pt x="36" y="69"/>
                  <a:pt x="56" y="44"/>
                  <a:pt x="84" y="41"/>
                </a:cubicBezTo>
                <a:cubicBezTo>
                  <a:pt x="112" y="38"/>
                  <a:pt x="137" y="58"/>
                  <a:pt x="140" y="86"/>
                </a:cubicBezTo>
                <a:cubicBezTo>
                  <a:pt x="143" y="113"/>
                  <a:pt x="123" y="138"/>
                  <a:pt x="95" y="141"/>
                </a:cubicBezTo>
                <a:close/>
                <a:moveTo>
                  <a:pt x="91" y="106"/>
                </a:moveTo>
                <a:cubicBezTo>
                  <a:pt x="83" y="107"/>
                  <a:pt x="76" y="101"/>
                  <a:pt x="75" y="93"/>
                </a:cubicBezTo>
                <a:cubicBezTo>
                  <a:pt x="74" y="84"/>
                  <a:pt x="80" y="77"/>
                  <a:pt x="88" y="76"/>
                </a:cubicBezTo>
                <a:cubicBezTo>
                  <a:pt x="96" y="75"/>
                  <a:pt x="103" y="81"/>
                  <a:pt x="104" y="89"/>
                </a:cubicBezTo>
                <a:cubicBezTo>
                  <a:pt x="105" y="97"/>
                  <a:pt x="99" y="105"/>
                  <a:pt x="91" y="106"/>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6" name="Freeform 22">
            <a:extLst>
              <a:ext uri="{FF2B5EF4-FFF2-40B4-BE49-F238E27FC236}">
                <a16:creationId xmlns="" xmlns:a16="http://schemas.microsoft.com/office/drawing/2014/main" id="{28C8B0A4-D3D7-48D3-846A-43050A942C7D}"/>
              </a:ext>
            </a:extLst>
          </p:cNvPr>
          <p:cNvSpPr>
            <a:spLocks noEditPoints="1"/>
          </p:cNvSpPr>
          <p:nvPr/>
        </p:nvSpPr>
        <p:spPr bwMode="auto">
          <a:xfrm flipH="1">
            <a:off x="4751220" y="5376440"/>
            <a:ext cx="687792" cy="690358"/>
          </a:xfrm>
          <a:custGeom>
            <a:avLst/>
            <a:gdLst>
              <a:gd name="T0" fmla="*/ 245 w 273"/>
              <a:gd name="T1" fmla="*/ 152 h 274"/>
              <a:gd name="T2" fmla="*/ 239 w 273"/>
              <a:gd name="T3" fmla="*/ 99 h 274"/>
              <a:gd name="T4" fmla="*/ 261 w 273"/>
              <a:gd name="T5" fmla="*/ 77 h 274"/>
              <a:gd name="T6" fmla="*/ 246 w 273"/>
              <a:gd name="T7" fmla="*/ 59 h 274"/>
              <a:gd name="T8" fmla="*/ 184 w 273"/>
              <a:gd name="T9" fmla="*/ 41 h 274"/>
              <a:gd name="T10" fmla="*/ 186 w 273"/>
              <a:gd name="T11" fmla="*/ 7 h 274"/>
              <a:gd name="T12" fmla="*/ 163 w 273"/>
              <a:gd name="T13" fmla="*/ 4 h 274"/>
              <a:gd name="T14" fmla="*/ 150 w 273"/>
              <a:gd name="T15" fmla="*/ 31 h 274"/>
              <a:gd name="T16" fmla="*/ 104 w 273"/>
              <a:gd name="T17" fmla="*/ 35 h 274"/>
              <a:gd name="T18" fmla="*/ 86 w 273"/>
              <a:gd name="T19" fmla="*/ 12 h 274"/>
              <a:gd name="T20" fmla="*/ 63 w 273"/>
              <a:gd name="T21" fmla="*/ 19 h 274"/>
              <a:gd name="T22" fmla="*/ 72 w 273"/>
              <a:gd name="T23" fmla="*/ 51 h 274"/>
              <a:gd name="T24" fmla="*/ 13 w 273"/>
              <a:gd name="T25" fmla="*/ 84 h 274"/>
              <a:gd name="T26" fmla="*/ 1 w 273"/>
              <a:gd name="T27" fmla="*/ 105 h 274"/>
              <a:gd name="T28" fmla="*/ 30 w 273"/>
              <a:gd name="T29" fmla="*/ 123 h 274"/>
              <a:gd name="T30" fmla="*/ 34 w 273"/>
              <a:gd name="T31" fmla="*/ 173 h 274"/>
              <a:gd name="T32" fmla="*/ 11 w 273"/>
              <a:gd name="T33" fmla="*/ 197 h 274"/>
              <a:gd name="T34" fmla="*/ 26 w 273"/>
              <a:gd name="T35" fmla="*/ 214 h 274"/>
              <a:gd name="T36" fmla="*/ 90 w 273"/>
              <a:gd name="T37" fmla="*/ 237 h 274"/>
              <a:gd name="T38" fmla="*/ 90 w 273"/>
              <a:gd name="T39" fmla="*/ 268 h 274"/>
              <a:gd name="T40" fmla="*/ 113 w 273"/>
              <a:gd name="T41" fmla="*/ 270 h 274"/>
              <a:gd name="T42" fmla="*/ 149 w 273"/>
              <a:gd name="T43" fmla="*/ 247 h 274"/>
              <a:gd name="T44" fmla="*/ 187 w 273"/>
              <a:gd name="T45" fmla="*/ 262 h 274"/>
              <a:gd name="T46" fmla="*/ 209 w 273"/>
              <a:gd name="T47" fmla="*/ 255 h 274"/>
              <a:gd name="T48" fmla="*/ 203 w 273"/>
              <a:gd name="T49" fmla="*/ 226 h 274"/>
              <a:gd name="T50" fmla="*/ 260 w 273"/>
              <a:gd name="T51" fmla="*/ 189 h 274"/>
              <a:gd name="T52" fmla="*/ 272 w 273"/>
              <a:gd name="T53" fmla="*/ 169 h 274"/>
              <a:gd name="T54" fmla="*/ 146 w 273"/>
              <a:gd name="T55" fmla="*/ 215 h 274"/>
              <a:gd name="T56" fmla="*/ 129 w 273"/>
              <a:gd name="T57" fmla="*/ 62 h 274"/>
              <a:gd name="T58" fmla="*/ 146 w 273"/>
              <a:gd name="T59" fmla="*/ 215 h 274"/>
              <a:gd name="T60" fmla="*/ 115 w 273"/>
              <a:gd name="T61" fmla="*/ 141 h 274"/>
              <a:gd name="T62" fmla="*/ 160 w 273"/>
              <a:gd name="T63" fmla="*/ 136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3" h="274">
                <a:moveTo>
                  <a:pt x="269" y="162"/>
                </a:moveTo>
                <a:cubicBezTo>
                  <a:pt x="245" y="152"/>
                  <a:pt x="245" y="152"/>
                  <a:pt x="245" y="152"/>
                </a:cubicBezTo>
                <a:cubicBezTo>
                  <a:pt x="246" y="144"/>
                  <a:pt x="246" y="135"/>
                  <a:pt x="245" y="127"/>
                </a:cubicBezTo>
                <a:cubicBezTo>
                  <a:pt x="244" y="117"/>
                  <a:pt x="242" y="108"/>
                  <a:pt x="239" y="99"/>
                </a:cubicBezTo>
                <a:cubicBezTo>
                  <a:pt x="259" y="84"/>
                  <a:pt x="259" y="84"/>
                  <a:pt x="259" y="84"/>
                </a:cubicBezTo>
                <a:cubicBezTo>
                  <a:pt x="262" y="82"/>
                  <a:pt x="262" y="79"/>
                  <a:pt x="261" y="77"/>
                </a:cubicBezTo>
                <a:cubicBezTo>
                  <a:pt x="252" y="61"/>
                  <a:pt x="252" y="61"/>
                  <a:pt x="252" y="61"/>
                </a:cubicBezTo>
                <a:cubicBezTo>
                  <a:pt x="251" y="59"/>
                  <a:pt x="248" y="58"/>
                  <a:pt x="246" y="59"/>
                </a:cubicBezTo>
                <a:cubicBezTo>
                  <a:pt x="221" y="69"/>
                  <a:pt x="221" y="69"/>
                  <a:pt x="221" y="69"/>
                </a:cubicBezTo>
                <a:cubicBezTo>
                  <a:pt x="211" y="57"/>
                  <a:pt x="198" y="47"/>
                  <a:pt x="184" y="41"/>
                </a:cubicBezTo>
                <a:cubicBezTo>
                  <a:pt x="190" y="13"/>
                  <a:pt x="190" y="13"/>
                  <a:pt x="190" y="13"/>
                </a:cubicBezTo>
                <a:cubicBezTo>
                  <a:pt x="190" y="10"/>
                  <a:pt x="189" y="7"/>
                  <a:pt x="186" y="7"/>
                </a:cubicBezTo>
                <a:cubicBezTo>
                  <a:pt x="170" y="1"/>
                  <a:pt x="170" y="1"/>
                  <a:pt x="170" y="1"/>
                </a:cubicBezTo>
                <a:cubicBezTo>
                  <a:pt x="167" y="0"/>
                  <a:pt x="164" y="1"/>
                  <a:pt x="163" y="4"/>
                </a:cubicBezTo>
                <a:cubicBezTo>
                  <a:pt x="150" y="30"/>
                  <a:pt x="150" y="30"/>
                  <a:pt x="150" y="30"/>
                </a:cubicBezTo>
                <a:cubicBezTo>
                  <a:pt x="150" y="31"/>
                  <a:pt x="150" y="31"/>
                  <a:pt x="150" y="31"/>
                </a:cubicBezTo>
                <a:cubicBezTo>
                  <a:pt x="142" y="30"/>
                  <a:pt x="134" y="30"/>
                  <a:pt x="126" y="30"/>
                </a:cubicBezTo>
                <a:cubicBezTo>
                  <a:pt x="118" y="31"/>
                  <a:pt x="111" y="33"/>
                  <a:pt x="104" y="35"/>
                </a:cubicBezTo>
                <a:cubicBezTo>
                  <a:pt x="104" y="35"/>
                  <a:pt x="104" y="35"/>
                  <a:pt x="104" y="35"/>
                </a:cubicBezTo>
                <a:cubicBezTo>
                  <a:pt x="86" y="12"/>
                  <a:pt x="86" y="12"/>
                  <a:pt x="86" y="12"/>
                </a:cubicBezTo>
                <a:cubicBezTo>
                  <a:pt x="84" y="9"/>
                  <a:pt x="81" y="9"/>
                  <a:pt x="78" y="10"/>
                </a:cubicBezTo>
                <a:cubicBezTo>
                  <a:pt x="63" y="19"/>
                  <a:pt x="63" y="19"/>
                  <a:pt x="63" y="19"/>
                </a:cubicBezTo>
                <a:cubicBezTo>
                  <a:pt x="61" y="20"/>
                  <a:pt x="60" y="23"/>
                  <a:pt x="61" y="26"/>
                </a:cubicBezTo>
                <a:cubicBezTo>
                  <a:pt x="72" y="51"/>
                  <a:pt x="72" y="51"/>
                  <a:pt x="72" y="51"/>
                </a:cubicBezTo>
                <a:cubicBezTo>
                  <a:pt x="59" y="61"/>
                  <a:pt x="48" y="74"/>
                  <a:pt x="41" y="89"/>
                </a:cubicBezTo>
                <a:cubicBezTo>
                  <a:pt x="13" y="84"/>
                  <a:pt x="13" y="84"/>
                  <a:pt x="13" y="84"/>
                </a:cubicBezTo>
                <a:cubicBezTo>
                  <a:pt x="10" y="84"/>
                  <a:pt x="7" y="85"/>
                  <a:pt x="7" y="88"/>
                </a:cubicBezTo>
                <a:cubicBezTo>
                  <a:pt x="1" y="105"/>
                  <a:pt x="1" y="105"/>
                  <a:pt x="1" y="105"/>
                </a:cubicBezTo>
                <a:cubicBezTo>
                  <a:pt x="0" y="107"/>
                  <a:pt x="2" y="110"/>
                  <a:pt x="4" y="111"/>
                </a:cubicBezTo>
                <a:cubicBezTo>
                  <a:pt x="30" y="123"/>
                  <a:pt x="30" y="123"/>
                  <a:pt x="30" y="123"/>
                </a:cubicBezTo>
                <a:cubicBezTo>
                  <a:pt x="29" y="132"/>
                  <a:pt x="28" y="141"/>
                  <a:pt x="29" y="150"/>
                </a:cubicBezTo>
                <a:cubicBezTo>
                  <a:pt x="30" y="158"/>
                  <a:pt x="32" y="166"/>
                  <a:pt x="34" y="173"/>
                </a:cubicBezTo>
                <a:cubicBezTo>
                  <a:pt x="12" y="190"/>
                  <a:pt x="12" y="190"/>
                  <a:pt x="12" y="190"/>
                </a:cubicBezTo>
                <a:cubicBezTo>
                  <a:pt x="10" y="191"/>
                  <a:pt x="9" y="194"/>
                  <a:pt x="11" y="197"/>
                </a:cubicBezTo>
                <a:cubicBezTo>
                  <a:pt x="19" y="212"/>
                  <a:pt x="19" y="212"/>
                  <a:pt x="19" y="212"/>
                </a:cubicBezTo>
                <a:cubicBezTo>
                  <a:pt x="20" y="214"/>
                  <a:pt x="23" y="215"/>
                  <a:pt x="26" y="214"/>
                </a:cubicBezTo>
                <a:cubicBezTo>
                  <a:pt x="51" y="204"/>
                  <a:pt x="51" y="204"/>
                  <a:pt x="51" y="204"/>
                </a:cubicBezTo>
                <a:cubicBezTo>
                  <a:pt x="61" y="218"/>
                  <a:pt x="75" y="229"/>
                  <a:pt x="90" y="237"/>
                </a:cubicBezTo>
                <a:cubicBezTo>
                  <a:pt x="86" y="261"/>
                  <a:pt x="86" y="261"/>
                  <a:pt x="86" y="261"/>
                </a:cubicBezTo>
                <a:cubicBezTo>
                  <a:pt x="85" y="264"/>
                  <a:pt x="87" y="267"/>
                  <a:pt x="90" y="268"/>
                </a:cubicBezTo>
                <a:cubicBezTo>
                  <a:pt x="107" y="273"/>
                  <a:pt x="107" y="273"/>
                  <a:pt x="107" y="273"/>
                </a:cubicBezTo>
                <a:cubicBezTo>
                  <a:pt x="109" y="274"/>
                  <a:pt x="112" y="272"/>
                  <a:pt x="113" y="270"/>
                </a:cubicBezTo>
                <a:cubicBezTo>
                  <a:pt x="123" y="246"/>
                  <a:pt x="123" y="246"/>
                  <a:pt x="123" y="246"/>
                </a:cubicBezTo>
                <a:cubicBezTo>
                  <a:pt x="132" y="247"/>
                  <a:pt x="140" y="248"/>
                  <a:pt x="149" y="247"/>
                </a:cubicBezTo>
                <a:cubicBezTo>
                  <a:pt x="157" y="246"/>
                  <a:pt x="165" y="244"/>
                  <a:pt x="172" y="242"/>
                </a:cubicBezTo>
                <a:cubicBezTo>
                  <a:pt x="187" y="262"/>
                  <a:pt x="187" y="262"/>
                  <a:pt x="187" y="262"/>
                </a:cubicBezTo>
                <a:cubicBezTo>
                  <a:pt x="189" y="264"/>
                  <a:pt x="192" y="265"/>
                  <a:pt x="194" y="263"/>
                </a:cubicBezTo>
                <a:cubicBezTo>
                  <a:pt x="209" y="255"/>
                  <a:pt x="209" y="255"/>
                  <a:pt x="209" y="255"/>
                </a:cubicBezTo>
                <a:cubicBezTo>
                  <a:pt x="212" y="254"/>
                  <a:pt x="213" y="251"/>
                  <a:pt x="212" y="248"/>
                </a:cubicBezTo>
                <a:cubicBezTo>
                  <a:pt x="203" y="226"/>
                  <a:pt x="203" y="226"/>
                  <a:pt x="203" y="226"/>
                </a:cubicBezTo>
                <a:cubicBezTo>
                  <a:pt x="217" y="215"/>
                  <a:pt x="228" y="201"/>
                  <a:pt x="236" y="185"/>
                </a:cubicBezTo>
                <a:cubicBezTo>
                  <a:pt x="260" y="189"/>
                  <a:pt x="260" y="189"/>
                  <a:pt x="260" y="189"/>
                </a:cubicBezTo>
                <a:cubicBezTo>
                  <a:pt x="263" y="190"/>
                  <a:pt x="266" y="188"/>
                  <a:pt x="266" y="185"/>
                </a:cubicBezTo>
                <a:cubicBezTo>
                  <a:pt x="272" y="169"/>
                  <a:pt x="272" y="169"/>
                  <a:pt x="272" y="169"/>
                </a:cubicBezTo>
                <a:cubicBezTo>
                  <a:pt x="273" y="166"/>
                  <a:pt x="271" y="163"/>
                  <a:pt x="269" y="162"/>
                </a:cubicBezTo>
                <a:close/>
                <a:moveTo>
                  <a:pt x="146" y="215"/>
                </a:moveTo>
                <a:cubicBezTo>
                  <a:pt x="103" y="220"/>
                  <a:pt x="65" y="189"/>
                  <a:pt x="61" y="147"/>
                </a:cubicBezTo>
                <a:cubicBezTo>
                  <a:pt x="56" y="105"/>
                  <a:pt x="87" y="67"/>
                  <a:pt x="129" y="62"/>
                </a:cubicBezTo>
                <a:cubicBezTo>
                  <a:pt x="171" y="58"/>
                  <a:pt x="209" y="88"/>
                  <a:pt x="214" y="130"/>
                </a:cubicBezTo>
                <a:cubicBezTo>
                  <a:pt x="218" y="173"/>
                  <a:pt x="188" y="210"/>
                  <a:pt x="146" y="215"/>
                </a:cubicBezTo>
                <a:close/>
                <a:moveTo>
                  <a:pt x="140" y="161"/>
                </a:moveTo>
                <a:cubicBezTo>
                  <a:pt x="127" y="162"/>
                  <a:pt x="116" y="153"/>
                  <a:pt x="115" y="141"/>
                </a:cubicBezTo>
                <a:cubicBezTo>
                  <a:pt x="114" y="129"/>
                  <a:pt x="123" y="117"/>
                  <a:pt x="135" y="116"/>
                </a:cubicBezTo>
                <a:cubicBezTo>
                  <a:pt x="147" y="115"/>
                  <a:pt x="159" y="124"/>
                  <a:pt x="160" y="136"/>
                </a:cubicBezTo>
                <a:cubicBezTo>
                  <a:pt x="161" y="149"/>
                  <a:pt x="152" y="160"/>
                  <a:pt x="140" y="161"/>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7" name="Freeform 25">
            <a:extLst>
              <a:ext uri="{FF2B5EF4-FFF2-40B4-BE49-F238E27FC236}">
                <a16:creationId xmlns="" xmlns:a16="http://schemas.microsoft.com/office/drawing/2014/main" id="{3B66D31C-3633-4AAD-9305-6055CCD4ACA7}"/>
              </a:ext>
            </a:extLst>
          </p:cNvPr>
          <p:cNvSpPr>
            <a:spLocks noEditPoints="1"/>
          </p:cNvSpPr>
          <p:nvPr/>
        </p:nvSpPr>
        <p:spPr bwMode="auto">
          <a:xfrm flipH="1">
            <a:off x="7380485" y="2738193"/>
            <a:ext cx="680093" cy="685226"/>
          </a:xfrm>
          <a:custGeom>
            <a:avLst/>
            <a:gdLst>
              <a:gd name="T0" fmla="*/ 244 w 270"/>
              <a:gd name="T1" fmla="*/ 160 h 272"/>
              <a:gd name="T2" fmla="*/ 242 w 270"/>
              <a:gd name="T3" fmla="*/ 106 h 272"/>
              <a:gd name="T4" fmla="*/ 266 w 270"/>
              <a:gd name="T5" fmla="*/ 85 h 272"/>
              <a:gd name="T6" fmla="*/ 252 w 270"/>
              <a:gd name="T7" fmla="*/ 66 h 272"/>
              <a:gd name="T8" fmla="*/ 192 w 270"/>
              <a:gd name="T9" fmla="*/ 42 h 272"/>
              <a:gd name="T10" fmla="*/ 197 w 270"/>
              <a:gd name="T11" fmla="*/ 8 h 272"/>
              <a:gd name="T12" fmla="*/ 173 w 270"/>
              <a:gd name="T13" fmla="*/ 4 h 272"/>
              <a:gd name="T14" fmla="*/ 158 w 270"/>
              <a:gd name="T15" fmla="*/ 29 h 272"/>
              <a:gd name="T16" fmla="*/ 111 w 270"/>
              <a:gd name="T17" fmla="*/ 30 h 272"/>
              <a:gd name="T18" fmla="*/ 94 w 270"/>
              <a:gd name="T19" fmla="*/ 5 h 272"/>
              <a:gd name="T20" fmla="*/ 71 w 270"/>
              <a:gd name="T21" fmla="*/ 10 h 272"/>
              <a:gd name="T22" fmla="*/ 78 w 270"/>
              <a:gd name="T23" fmla="*/ 44 h 272"/>
              <a:gd name="T24" fmla="*/ 15 w 270"/>
              <a:gd name="T25" fmla="*/ 72 h 272"/>
              <a:gd name="T26" fmla="*/ 1 w 270"/>
              <a:gd name="T27" fmla="*/ 92 h 272"/>
              <a:gd name="T28" fmla="*/ 28 w 270"/>
              <a:gd name="T29" fmla="*/ 112 h 272"/>
              <a:gd name="T30" fmla="*/ 29 w 270"/>
              <a:gd name="T31" fmla="*/ 164 h 272"/>
              <a:gd name="T32" fmla="*/ 3 w 270"/>
              <a:gd name="T33" fmla="*/ 185 h 272"/>
              <a:gd name="T34" fmla="*/ 17 w 270"/>
              <a:gd name="T35" fmla="*/ 204 h 272"/>
              <a:gd name="T36" fmla="*/ 80 w 270"/>
              <a:gd name="T37" fmla="*/ 232 h 272"/>
              <a:gd name="T38" fmla="*/ 77 w 270"/>
              <a:gd name="T39" fmla="*/ 264 h 272"/>
              <a:gd name="T40" fmla="*/ 100 w 270"/>
              <a:gd name="T41" fmla="*/ 268 h 272"/>
              <a:gd name="T42" fmla="*/ 138 w 270"/>
              <a:gd name="T43" fmla="*/ 248 h 272"/>
              <a:gd name="T44" fmla="*/ 175 w 270"/>
              <a:gd name="T45" fmla="*/ 266 h 272"/>
              <a:gd name="T46" fmla="*/ 199 w 270"/>
              <a:gd name="T47" fmla="*/ 261 h 272"/>
              <a:gd name="T48" fmla="*/ 194 w 270"/>
              <a:gd name="T49" fmla="*/ 231 h 272"/>
              <a:gd name="T50" fmla="*/ 256 w 270"/>
              <a:gd name="T51" fmla="*/ 199 h 272"/>
              <a:gd name="T52" fmla="*/ 269 w 270"/>
              <a:gd name="T53" fmla="*/ 179 h 272"/>
              <a:gd name="T54" fmla="*/ 138 w 270"/>
              <a:gd name="T55" fmla="*/ 215 h 272"/>
              <a:gd name="T56" fmla="*/ 134 w 270"/>
              <a:gd name="T57" fmla="*/ 59 h 272"/>
              <a:gd name="T58" fmla="*/ 138 w 270"/>
              <a:gd name="T59" fmla="*/ 215 h 272"/>
              <a:gd name="T60" fmla="*/ 97 w 270"/>
              <a:gd name="T61" fmla="*/ 138 h 272"/>
              <a:gd name="T62" fmla="*/ 174 w 270"/>
              <a:gd name="T63"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0" h="272">
                <a:moveTo>
                  <a:pt x="267" y="172"/>
                </a:moveTo>
                <a:cubicBezTo>
                  <a:pt x="244" y="160"/>
                  <a:pt x="244" y="160"/>
                  <a:pt x="244" y="160"/>
                </a:cubicBezTo>
                <a:cubicBezTo>
                  <a:pt x="246" y="152"/>
                  <a:pt x="246" y="143"/>
                  <a:pt x="246" y="135"/>
                </a:cubicBezTo>
                <a:cubicBezTo>
                  <a:pt x="246" y="125"/>
                  <a:pt x="244" y="115"/>
                  <a:pt x="242" y="106"/>
                </a:cubicBezTo>
                <a:cubicBezTo>
                  <a:pt x="264" y="92"/>
                  <a:pt x="264" y="92"/>
                  <a:pt x="264" y="92"/>
                </a:cubicBezTo>
                <a:cubicBezTo>
                  <a:pt x="266" y="91"/>
                  <a:pt x="267" y="88"/>
                  <a:pt x="266" y="85"/>
                </a:cubicBezTo>
                <a:cubicBezTo>
                  <a:pt x="259" y="69"/>
                  <a:pt x="259" y="69"/>
                  <a:pt x="259" y="69"/>
                </a:cubicBezTo>
                <a:cubicBezTo>
                  <a:pt x="258" y="67"/>
                  <a:pt x="255" y="65"/>
                  <a:pt x="252" y="66"/>
                </a:cubicBezTo>
                <a:cubicBezTo>
                  <a:pt x="226" y="74"/>
                  <a:pt x="226" y="74"/>
                  <a:pt x="226" y="74"/>
                </a:cubicBezTo>
                <a:cubicBezTo>
                  <a:pt x="217" y="61"/>
                  <a:pt x="205" y="50"/>
                  <a:pt x="192" y="42"/>
                </a:cubicBezTo>
                <a:cubicBezTo>
                  <a:pt x="200" y="15"/>
                  <a:pt x="200" y="15"/>
                  <a:pt x="200" y="15"/>
                </a:cubicBezTo>
                <a:cubicBezTo>
                  <a:pt x="200" y="12"/>
                  <a:pt x="199" y="9"/>
                  <a:pt x="197" y="8"/>
                </a:cubicBezTo>
                <a:cubicBezTo>
                  <a:pt x="180" y="1"/>
                  <a:pt x="180" y="1"/>
                  <a:pt x="180" y="1"/>
                </a:cubicBezTo>
                <a:cubicBezTo>
                  <a:pt x="178" y="0"/>
                  <a:pt x="175" y="1"/>
                  <a:pt x="173" y="4"/>
                </a:cubicBezTo>
                <a:cubicBezTo>
                  <a:pt x="158" y="29"/>
                  <a:pt x="158" y="29"/>
                  <a:pt x="158" y="29"/>
                </a:cubicBezTo>
                <a:cubicBezTo>
                  <a:pt x="158" y="29"/>
                  <a:pt x="158" y="29"/>
                  <a:pt x="158" y="29"/>
                </a:cubicBezTo>
                <a:cubicBezTo>
                  <a:pt x="150" y="28"/>
                  <a:pt x="142" y="27"/>
                  <a:pt x="133" y="27"/>
                </a:cubicBezTo>
                <a:cubicBezTo>
                  <a:pt x="126" y="27"/>
                  <a:pt x="118" y="28"/>
                  <a:pt x="111" y="30"/>
                </a:cubicBezTo>
                <a:cubicBezTo>
                  <a:pt x="111" y="29"/>
                  <a:pt x="111" y="29"/>
                  <a:pt x="111" y="29"/>
                </a:cubicBezTo>
                <a:cubicBezTo>
                  <a:pt x="94" y="5"/>
                  <a:pt x="94" y="5"/>
                  <a:pt x="94" y="5"/>
                </a:cubicBezTo>
                <a:cubicBezTo>
                  <a:pt x="93" y="2"/>
                  <a:pt x="89" y="1"/>
                  <a:pt x="87" y="3"/>
                </a:cubicBezTo>
                <a:cubicBezTo>
                  <a:pt x="71" y="10"/>
                  <a:pt x="71" y="10"/>
                  <a:pt x="71" y="10"/>
                </a:cubicBezTo>
                <a:cubicBezTo>
                  <a:pt x="69" y="11"/>
                  <a:pt x="67" y="14"/>
                  <a:pt x="68" y="17"/>
                </a:cubicBezTo>
                <a:cubicBezTo>
                  <a:pt x="78" y="44"/>
                  <a:pt x="78" y="44"/>
                  <a:pt x="78" y="44"/>
                </a:cubicBezTo>
                <a:cubicBezTo>
                  <a:pt x="63" y="53"/>
                  <a:pt x="51" y="65"/>
                  <a:pt x="42" y="79"/>
                </a:cubicBezTo>
                <a:cubicBezTo>
                  <a:pt x="15" y="72"/>
                  <a:pt x="15" y="72"/>
                  <a:pt x="15" y="72"/>
                </a:cubicBezTo>
                <a:cubicBezTo>
                  <a:pt x="12" y="71"/>
                  <a:pt x="9" y="73"/>
                  <a:pt x="8" y="75"/>
                </a:cubicBezTo>
                <a:cubicBezTo>
                  <a:pt x="1" y="92"/>
                  <a:pt x="1" y="92"/>
                  <a:pt x="1" y="92"/>
                </a:cubicBezTo>
                <a:cubicBezTo>
                  <a:pt x="0" y="94"/>
                  <a:pt x="1" y="97"/>
                  <a:pt x="4" y="99"/>
                </a:cubicBezTo>
                <a:cubicBezTo>
                  <a:pt x="28" y="112"/>
                  <a:pt x="28" y="112"/>
                  <a:pt x="28" y="112"/>
                </a:cubicBezTo>
                <a:cubicBezTo>
                  <a:pt x="26" y="121"/>
                  <a:pt x="25" y="130"/>
                  <a:pt x="26" y="140"/>
                </a:cubicBezTo>
                <a:cubicBezTo>
                  <a:pt x="26" y="148"/>
                  <a:pt x="27" y="156"/>
                  <a:pt x="29" y="164"/>
                </a:cubicBezTo>
                <a:cubicBezTo>
                  <a:pt x="5" y="178"/>
                  <a:pt x="5" y="178"/>
                  <a:pt x="5" y="178"/>
                </a:cubicBezTo>
                <a:cubicBezTo>
                  <a:pt x="2" y="180"/>
                  <a:pt x="1" y="183"/>
                  <a:pt x="3" y="185"/>
                </a:cubicBezTo>
                <a:cubicBezTo>
                  <a:pt x="10" y="202"/>
                  <a:pt x="10" y="202"/>
                  <a:pt x="10" y="202"/>
                </a:cubicBezTo>
                <a:cubicBezTo>
                  <a:pt x="11" y="204"/>
                  <a:pt x="14" y="205"/>
                  <a:pt x="17" y="204"/>
                </a:cubicBezTo>
                <a:cubicBezTo>
                  <a:pt x="43" y="196"/>
                  <a:pt x="43" y="196"/>
                  <a:pt x="43" y="196"/>
                </a:cubicBezTo>
                <a:cubicBezTo>
                  <a:pt x="52" y="211"/>
                  <a:pt x="65" y="224"/>
                  <a:pt x="80" y="232"/>
                </a:cubicBezTo>
                <a:cubicBezTo>
                  <a:pt x="74" y="257"/>
                  <a:pt x="74" y="257"/>
                  <a:pt x="74" y="257"/>
                </a:cubicBezTo>
                <a:cubicBezTo>
                  <a:pt x="73" y="260"/>
                  <a:pt x="74" y="263"/>
                  <a:pt x="77" y="264"/>
                </a:cubicBezTo>
                <a:cubicBezTo>
                  <a:pt x="93" y="270"/>
                  <a:pt x="93" y="270"/>
                  <a:pt x="93" y="270"/>
                </a:cubicBezTo>
                <a:cubicBezTo>
                  <a:pt x="96" y="272"/>
                  <a:pt x="99" y="270"/>
                  <a:pt x="100" y="268"/>
                </a:cubicBezTo>
                <a:cubicBezTo>
                  <a:pt x="113" y="245"/>
                  <a:pt x="113" y="245"/>
                  <a:pt x="113" y="245"/>
                </a:cubicBezTo>
                <a:cubicBezTo>
                  <a:pt x="121" y="247"/>
                  <a:pt x="130" y="248"/>
                  <a:pt x="138" y="248"/>
                </a:cubicBezTo>
                <a:cubicBezTo>
                  <a:pt x="147" y="247"/>
                  <a:pt x="155" y="246"/>
                  <a:pt x="162" y="244"/>
                </a:cubicBezTo>
                <a:cubicBezTo>
                  <a:pt x="175" y="266"/>
                  <a:pt x="175" y="266"/>
                  <a:pt x="175" y="266"/>
                </a:cubicBezTo>
                <a:cubicBezTo>
                  <a:pt x="177" y="269"/>
                  <a:pt x="180" y="270"/>
                  <a:pt x="182" y="268"/>
                </a:cubicBezTo>
                <a:cubicBezTo>
                  <a:pt x="199" y="261"/>
                  <a:pt x="199" y="261"/>
                  <a:pt x="199" y="261"/>
                </a:cubicBezTo>
                <a:cubicBezTo>
                  <a:pt x="201" y="260"/>
                  <a:pt x="203" y="257"/>
                  <a:pt x="202" y="254"/>
                </a:cubicBezTo>
                <a:cubicBezTo>
                  <a:pt x="194" y="231"/>
                  <a:pt x="194" y="231"/>
                  <a:pt x="194" y="231"/>
                </a:cubicBezTo>
                <a:cubicBezTo>
                  <a:pt x="210" y="221"/>
                  <a:pt x="222" y="208"/>
                  <a:pt x="231" y="193"/>
                </a:cubicBezTo>
                <a:cubicBezTo>
                  <a:pt x="256" y="199"/>
                  <a:pt x="256" y="199"/>
                  <a:pt x="256" y="199"/>
                </a:cubicBezTo>
                <a:cubicBezTo>
                  <a:pt x="259" y="200"/>
                  <a:pt x="262" y="198"/>
                  <a:pt x="262" y="196"/>
                </a:cubicBezTo>
                <a:cubicBezTo>
                  <a:pt x="269" y="179"/>
                  <a:pt x="269" y="179"/>
                  <a:pt x="269" y="179"/>
                </a:cubicBezTo>
                <a:cubicBezTo>
                  <a:pt x="270" y="177"/>
                  <a:pt x="269" y="174"/>
                  <a:pt x="267" y="172"/>
                </a:cubicBezTo>
                <a:close/>
                <a:moveTo>
                  <a:pt x="138" y="215"/>
                </a:moveTo>
                <a:cubicBezTo>
                  <a:pt x="95" y="216"/>
                  <a:pt x="59" y="182"/>
                  <a:pt x="58" y="139"/>
                </a:cubicBezTo>
                <a:cubicBezTo>
                  <a:pt x="57" y="96"/>
                  <a:pt x="91" y="60"/>
                  <a:pt x="134" y="59"/>
                </a:cubicBezTo>
                <a:cubicBezTo>
                  <a:pt x="177" y="58"/>
                  <a:pt x="213" y="92"/>
                  <a:pt x="214" y="136"/>
                </a:cubicBezTo>
                <a:cubicBezTo>
                  <a:pt x="215" y="179"/>
                  <a:pt x="181" y="214"/>
                  <a:pt x="138" y="215"/>
                </a:cubicBezTo>
                <a:close/>
                <a:moveTo>
                  <a:pt x="137" y="176"/>
                </a:moveTo>
                <a:cubicBezTo>
                  <a:pt x="116" y="176"/>
                  <a:pt x="98" y="160"/>
                  <a:pt x="97" y="138"/>
                </a:cubicBezTo>
                <a:cubicBezTo>
                  <a:pt x="97" y="117"/>
                  <a:pt x="114" y="99"/>
                  <a:pt x="135" y="99"/>
                </a:cubicBezTo>
                <a:cubicBezTo>
                  <a:pt x="156" y="98"/>
                  <a:pt x="174" y="115"/>
                  <a:pt x="174" y="136"/>
                </a:cubicBezTo>
                <a:cubicBezTo>
                  <a:pt x="175" y="158"/>
                  <a:pt x="158" y="175"/>
                  <a:pt x="137" y="176"/>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8" name="Freeform 26">
            <a:extLst>
              <a:ext uri="{FF2B5EF4-FFF2-40B4-BE49-F238E27FC236}">
                <a16:creationId xmlns="" xmlns:a16="http://schemas.microsoft.com/office/drawing/2014/main" id="{AE46730D-8B9F-42B1-B38F-0A9E7062780C}"/>
              </a:ext>
            </a:extLst>
          </p:cNvPr>
          <p:cNvSpPr>
            <a:spLocks noEditPoints="1"/>
          </p:cNvSpPr>
          <p:nvPr/>
        </p:nvSpPr>
        <p:spPr bwMode="auto">
          <a:xfrm flipH="1">
            <a:off x="4411174" y="3690323"/>
            <a:ext cx="680093" cy="685226"/>
          </a:xfrm>
          <a:custGeom>
            <a:avLst/>
            <a:gdLst>
              <a:gd name="T0" fmla="*/ 244 w 270"/>
              <a:gd name="T1" fmla="*/ 160 h 272"/>
              <a:gd name="T2" fmla="*/ 242 w 270"/>
              <a:gd name="T3" fmla="*/ 106 h 272"/>
              <a:gd name="T4" fmla="*/ 266 w 270"/>
              <a:gd name="T5" fmla="*/ 86 h 272"/>
              <a:gd name="T6" fmla="*/ 252 w 270"/>
              <a:gd name="T7" fmla="*/ 67 h 272"/>
              <a:gd name="T8" fmla="*/ 192 w 270"/>
              <a:gd name="T9" fmla="*/ 42 h 272"/>
              <a:gd name="T10" fmla="*/ 197 w 270"/>
              <a:gd name="T11" fmla="*/ 9 h 272"/>
              <a:gd name="T12" fmla="*/ 173 w 270"/>
              <a:gd name="T13" fmla="*/ 4 h 272"/>
              <a:gd name="T14" fmla="*/ 158 w 270"/>
              <a:gd name="T15" fmla="*/ 30 h 272"/>
              <a:gd name="T16" fmla="*/ 111 w 270"/>
              <a:gd name="T17" fmla="*/ 30 h 272"/>
              <a:gd name="T18" fmla="*/ 94 w 270"/>
              <a:gd name="T19" fmla="*/ 5 h 272"/>
              <a:gd name="T20" fmla="*/ 71 w 270"/>
              <a:gd name="T21" fmla="*/ 11 h 272"/>
              <a:gd name="T22" fmla="*/ 78 w 270"/>
              <a:gd name="T23" fmla="*/ 44 h 272"/>
              <a:gd name="T24" fmla="*/ 15 w 270"/>
              <a:gd name="T25" fmla="*/ 72 h 272"/>
              <a:gd name="T26" fmla="*/ 1 w 270"/>
              <a:gd name="T27" fmla="*/ 92 h 272"/>
              <a:gd name="T28" fmla="*/ 29 w 270"/>
              <a:gd name="T29" fmla="*/ 112 h 272"/>
              <a:gd name="T30" fmla="*/ 29 w 270"/>
              <a:gd name="T31" fmla="*/ 164 h 272"/>
              <a:gd name="T32" fmla="*/ 3 w 270"/>
              <a:gd name="T33" fmla="*/ 186 h 272"/>
              <a:gd name="T34" fmla="*/ 17 w 270"/>
              <a:gd name="T35" fmla="*/ 205 h 272"/>
              <a:gd name="T36" fmla="*/ 80 w 270"/>
              <a:gd name="T37" fmla="*/ 233 h 272"/>
              <a:gd name="T38" fmla="*/ 77 w 270"/>
              <a:gd name="T39" fmla="*/ 264 h 272"/>
              <a:gd name="T40" fmla="*/ 100 w 270"/>
              <a:gd name="T41" fmla="*/ 268 h 272"/>
              <a:gd name="T42" fmla="*/ 139 w 270"/>
              <a:gd name="T43" fmla="*/ 248 h 272"/>
              <a:gd name="T44" fmla="*/ 176 w 270"/>
              <a:gd name="T45" fmla="*/ 266 h 272"/>
              <a:gd name="T46" fmla="*/ 199 w 270"/>
              <a:gd name="T47" fmla="*/ 261 h 272"/>
              <a:gd name="T48" fmla="*/ 195 w 270"/>
              <a:gd name="T49" fmla="*/ 231 h 272"/>
              <a:gd name="T50" fmla="*/ 256 w 270"/>
              <a:gd name="T51" fmla="*/ 199 h 272"/>
              <a:gd name="T52" fmla="*/ 269 w 270"/>
              <a:gd name="T53" fmla="*/ 179 h 272"/>
              <a:gd name="T54" fmla="*/ 138 w 270"/>
              <a:gd name="T55" fmla="*/ 216 h 272"/>
              <a:gd name="T56" fmla="*/ 134 w 270"/>
              <a:gd name="T57" fmla="*/ 60 h 272"/>
              <a:gd name="T58" fmla="*/ 138 w 270"/>
              <a:gd name="T59" fmla="*/ 216 h 272"/>
              <a:gd name="T60" fmla="*/ 97 w 270"/>
              <a:gd name="T61" fmla="*/ 139 h 272"/>
              <a:gd name="T62" fmla="*/ 175 w 270"/>
              <a:gd name="T63" fmla="*/ 13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0" h="272">
                <a:moveTo>
                  <a:pt x="267" y="172"/>
                </a:moveTo>
                <a:cubicBezTo>
                  <a:pt x="244" y="160"/>
                  <a:pt x="244" y="160"/>
                  <a:pt x="244" y="160"/>
                </a:cubicBezTo>
                <a:cubicBezTo>
                  <a:pt x="246" y="152"/>
                  <a:pt x="246" y="144"/>
                  <a:pt x="246" y="135"/>
                </a:cubicBezTo>
                <a:cubicBezTo>
                  <a:pt x="246" y="125"/>
                  <a:pt x="244" y="116"/>
                  <a:pt x="242" y="106"/>
                </a:cubicBezTo>
                <a:cubicBezTo>
                  <a:pt x="264" y="93"/>
                  <a:pt x="264" y="93"/>
                  <a:pt x="264" y="93"/>
                </a:cubicBezTo>
                <a:cubicBezTo>
                  <a:pt x="267" y="91"/>
                  <a:pt x="268" y="88"/>
                  <a:pt x="266" y="86"/>
                </a:cubicBezTo>
                <a:cubicBezTo>
                  <a:pt x="259" y="69"/>
                  <a:pt x="259" y="69"/>
                  <a:pt x="259" y="69"/>
                </a:cubicBezTo>
                <a:cubicBezTo>
                  <a:pt x="258" y="67"/>
                  <a:pt x="255" y="66"/>
                  <a:pt x="252" y="67"/>
                </a:cubicBezTo>
                <a:cubicBezTo>
                  <a:pt x="227" y="75"/>
                  <a:pt x="227" y="75"/>
                  <a:pt x="227" y="75"/>
                </a:cubicBezTo>
                <a:cubicBezTo>
                  <a:pt x="217" y="62"/>
                  <a:pt x="206" y="51"/>
                  <a:pt x="192" y="42"/>
                </a:cubicBezTo>
                <a:cubicBezTo>
                  <a:pt x="200" y="15"/>
                  <a:pt x="200" y="15"/>
                  <a:pt x="200" y="15"/>
                </a:cubicBezTo>
                <a:cubicBezTo>
                  <a:pt x="201" y="12"/>
                  <a:pt x="199" y="9"/>
                  <a:pt x="197" y="9"/>
                </a:cubicBezTo>
                <a:cubicBezTo>
                  <a:pt x="180" y="1"/>
                  <a:pt x="180" y="1"/>
                  <a:pt x="180" y="1"/>
                </a:cubicBezTo>
                <a:cubicBezTo>
                  <a:pt x="178" y="0"/>
                  <a:pt x="175" y="1"/>
                  <a:pt x="173" y="4"/>
                </a:cubicBezTo>
                <a:cubicBezTo>
                  <a:pt x="158" y="29"/>
                  <a:pt x="158" y="29"/>
                  <a:pt x="158" y="29"/>
                </a:cubicBezTo>
                <a:cubicBezTo>
                  <a:pt x="158" y="30"/>
                  <a:pt x="158" y="30"/>
                  <a:pt x="158" y="30"/>
                </a:cubicBezTo>
                <a:cubicBezTo>
                  <a:pt x="150" y="28"/>
                  <a:pt x="142" y="27"/>
                  <a:pt x="133" y="27"/>
                </a:cubicBezTo>
                <a:cubicBezTo>
                  <a:pt x="126" y="28"/>
                  <a:pt x="118" y="29"/>
                  <a:pt x="111" y="30"/>
                </a:cubicBezTo>
                <a:cubicBezTo>
                  <a:pt x="111" y="30"/>
                  <a:pt x="111" y="30"/>
                  <a:pt x="111" y="30"/>
                </a:cubicBezTo>
                <a:cubicBezTo>
                  <a:pt x="94" y="5"/>
                  <a:pt x="94" y="5"/>
                  <a:pt x="94" y="5"/>
                </a:cubicBezTo>
                <a:cubicBezTo>
                  <a:pt x="93" y="2"/>
                  <a:pt x="90" y="1"/>
                  <a:pt x="87" y="3"/>
                </a:cubicBezTo>
                <a:cubicBezTo>
                  <a:pt x="71" y="11"/>
                  <a:pt x="71" y="11"/>
                  <a:pt x="71" y="11"/>
                </a:cubicBezTo>
                <a:cubicBezTo>
                  <a:pt x="69" y="12"/>
                  <a:pt x="68" y="15"/>
                  <a:pt x="69" y="18"/>
                </a:cubicBezTo>
                <a:cubicBezTo>
                  <a:pt x="78" y="44"/>
                  <a:pt x="78" y="44"/>
                  <a:pt x="78" y="44"/>
                </a:cubicBezTo>
                <a:cubicBezTo>
                  <a:pt x="63" y="53"/>
                  <a:pt x="51" y="65"/>
                  <a:pt x="42" y="79"/>
                </a:cubicBezTo>
                <a:cubicBezTo>
                  <a:pt x="15" y="72"/>
                  <a:pt x="15" y="72"/>
                  <a:pt x="15" y="72"/>
                </a:cubicBezTo>
                <a:cubicBezTo>
                  <a:pt x="12" y="71"/>
                  <a:pt x="9" y="73"/>
                  <a:pt x="8" y="75"/>
                </a:cubicBezTo>
                <a:cubicBezTo>
                  <a:pt x="1" y="92"/>
                  <a:pt x="1" y="92"/>
                  <a:pt x="1" y="92"/>
                </a:cubicBezTo>
                <a:cubicBezTo>
                  <a:pt x="0" y="94"/>
                  <a:pt x="1" y="97"/>
                  <a:pt x="4" y="99"/>
                </a:cubicBezTo>
                <a:cubicBezTo>
                  <a:pt x="29" y="112"/>
                  <a:pt x="29" y="112"/>
                  <a:pt x="29" y="112"/>
                </a:cubicBezTo>
                <a:cubicBezTo>
                  <a:pt x="27" y="121"/>
                  <a:pt x="26" y="131"/>
                  <a:pt x="26" y="140"/>
                </a:cubicBezTo>
                <a:cubicBezTo>
                  <a:pt x="26" y="148"/>
                  <a:pt x="27" y="156"/>
                  <a:pt x="29" y="164"/>
                </a:cubicBezTo>
                <a:cubicBezTo>
                  <a:pt x="5" y="179"/>
                  <a:pt x="5" y="179"/>
                  <a:pt x="5" y="179"/>
                </a:cubicBezTo>
                <a:cubicBezTo>
                  <a:pt x="3" y="180"/>
                  <a:pt x="2" y="183"/>
                  <a:pt x="3" y="186"/>
                </a:cubicBezTo>
                <a:cubicBezTo>
                  <a:pt x="10" y="202"/>
                  <a:pt x="10" y="202"/>
                  <a:pt x="10" y="202"/>
                </a:cubicBezTo>
                <a:cubicBezTo>
                  <a:pt x="11" y="204"/>
                  <a:pt x="14" y="206"/>
                  <a:pt x="17" y="205"/>
                </a:cubicBezTo>
                <a:cubicBezTo>
                  <a:pt x="43" y="197"/>
                  <a:pt x="43" y="197"/>
                  <a:pt x="43" y="197"/>
                </a:cubicBezTo>
                <a:cubicBezTo>
                  <a:pt x="52" y="211"/>
                  <a:pt x="65" y="224"/>
                  <a:pt x="80" y="233"/>
                </a:cubicBezTo>
                <a:cubicBezTo>
                  <a:pt x="74" y="257"/>
                  <a:pt x="74" y="257"/>
                  <a:pt x="74" y="257"/>
                </a:cubicBezTo>
                <a:cubicBezTo>
                  <a:pt x="73" y="260"/>
                  <a:pt x="74" y="263"/>
                  <a:pt x="77" y="264"/>
                </a:cubicBezTo>
                <a:cubicBezTo>
                  <a:pt x="93" y="271"/>
                  <a:pt x="93" y="271"/>
                  <a:pt x="93" y="271"/>
                </a:cubicBezTo>
                <a:cubicBezTo>
                  <a:pt x="96" y="272"/>
                  <a:pt x="99" y="271"/>
                  <a:pt x="100" y="268"/>
                </a:cubicBezTo>
                <a:cubicBezTo>
                  <a:pt x="113" y="245"/>
                  <a:pt x="113" y="245"/>
                  <a:pt x="113" y="245"/>
                </a:cubicBezTo>
                <a:cubicBezTo>
                  <a:pt x="121" y="247"/>
                  <a:pt x="130" y="248"/>
                  <a:pt x="139" y="248"/>
                </a:cubicBezTo>
                <a:cubicBezTo>
                  <a:pt x="147" y="248"/>
                  <a:pt x="155" y="247"/>
                  <a:pt x="162" y="245"/>
                </a:cubicBezTo>
                <a:cubicBezTo>
                  <a:pt x="176" y="266"/>
                  <a:pt x="176" y="266"/>
                  <a:pt x="176" y="266"/>
                </a:cubicBezTo>
                <a:cubicBezTo>
                  <a:pt x="177" y="269"/>
                  <a:pt x="180" y="270"/>
                  <a:pt x="183" y="269"/>
                </a:cubicBezTo>
                <a:cubicBezTo>
                  <a:pt x="199" y="261"/>
                  <a:pt x="199" y="261"/>
                  <a:pt x="199" y="261"/>
                </a:cubicBezTo>
                <a:cubicBezTo>
                  <a:pt x="201" y="260"/>
                  <a:pt x="203" y="257"/>
                  <a:pt x="202" y="254"/>
                </a:cubicBezTo>
                <a:cubicBezTo>
                  <a:pt x="195" y="231"/>
                  <a:pt x="195" y="231"/>
                  <a:pt x="195" y="231"/>
                </a:cubicBezTo>
                <a:cubicBezTo>
                  <a:pt x="210" y="221"/>
                  <a:pt x="223" y="208"/>
                  <a:pt x="232" y="193"/>
                </a:cubicBezTo>
                <a:cubicBezTo>
                  <a:pt x="256" y="199"/>
                  <a:pt x="256" y="199"/>
                  <a:pt x="256" y="199"/>
                </a:cubicBezTo>
                <a:cubicBezTo>
                  <a:pt x="259" y="200"/>
                  <a:pt x="262" y="199"/>
                  <a:pt x="263" y="196"/>
                </a:cubicBezTo>
                <a:cubicBezTo>
                  <a:pt x="269" y="179"/>
                  <a:pt x="269" y="179"/>
                  <a:pt x="269" y="179"/>
                </a:cubicBezTo>
                <a:cubicBezTo>
                  <a:pt x="270" y="177"/>
                  <a:pt x="269" y="174"/>
                  <a:pt x="267" y="172"/>
                </a:cubicBezTo>
                <a:close/>
                <a:moveTo>
                  <a:pt x="138" y="216"/>
                </a:moveTo>
                <a:cubicBezTo>
                  <a:pt x="95" y="217"/>
                  <a:pt x="59" y="183"/>
                  <a:pt x="58" y="139"/>
                </a:cubicBezTo>
                <a:cubicBezTo>
                  <a:pt x="57" y="96"/>
                  <a:pt x="91" y="61"/>
                  <a:pt x="134" y="60"/>
                </a:cubicBezTo>
                <a:cubicBezTo>
                  <a:pt x="177" y="59"/>
                  <a:pt x="213" y="93"/>
                  <a:pt x="214" y="136"/>
                </a:cubicBezTo>
                <a:cubicBezTo>
                  <a:pt x="215" y="179"/>
                  <a:pt x="181" y="215"/>
                  <a:pt x="138" y="216"/>
                </a:cubicBezTo>
                <a:close/>
                <a:moveTo>
                  <a:pt x="137" y="176"/>
                </a:moveTo>
                <a:cubicBezTo>
                  <a:pt x="116" y="177"/>
                  <a:pt x="98" y="160"/>
                  <a:pt x="97" y="139"/>
                </a:cubicBezTo>
                <a:cubicBezTo>
                  <a:pt x="97" y="117"/>
                  <a:pt x="114" y="100"/>
                  <a:pt x="135" y="99"/>
                </a:cubicBezTo>
                <a:cubicBezTo>
                  <a:pt x="156" y="99"/>
                  <a:pt x="174" y="115"/>
                  <a:pt x="175" y="137"/>
                </a:cubicBezTo>
                <a:cubicBezTo>
                  <a:pt x="175" y="158"/>
                  <a:pt x="158" y="176"/>
                  <a:pt x="137" y="176"/>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29" name="Freeform 28">
            <a:extLst>
              <a:ext uri="{FF2B5EF4-FFF2-40B4-BE49-F238E27FC236}">
                <a16:creationId xmlns="" xmlns:a16="http://schemas.microsoft.com/office/drawing/2014/main" id="{2F36485E-7D9A-4E75-A3CB-F870F5924072}"/>
              </a:ext>
            </a:extLst>
          </p:cNvPr>
          <p:cNvSpPr>
            <a:spLocks noEditPoints="1"/>
          </p:cNvSpPr>
          <p:nvPr/>
        </p:nvSpPr>
        <p:spPr bwMode="auto">
          <a:xfrm flipH="1">
            <a:off x="7302210" y="3459348"/>
            <a:ext cx="735270" cy="737837"/>
          </a:xfrm>
          <a:custGeom>
            <a:avLst/>
            <a:gdLst>
              <a:gd name="T0" fmla="*/ 260 w 292"/>
              <a:gd name="T1" fmla="*/ 161 h 293"/>
              <a:gd name="T2" fmla="*/ 291 w 292"/>
              <a:gd name="T3" fmla="*/ 138 h 293"/>
              <a:gd name="T4" fmla="*/ 255 w 292"/>
              <a:gd name="T5" fmla="*/ 115 h 293"/>
              <a:gd name="T6" fmla="*/ 276 w 292"/>
              <a:gd name="T7" fmla="*/ 83 h 293"/>
              <a:gd name="T8" fmla="*/ 233 w 292"/>
              <a:gd name="T9" fmla="*/ 75 h 293"/>
              <a:gd name="T10" fmla="*/ 243 w 292"/>
              <a:gd name="T11" fmla="*/ 39 h 293"/>
              <a:gd name="T12" fmla="*/ 198 w 292"/>
              <a:gd name="T13" fmla="*/ 47 h 293"/>
              <a:gd name="T14" fmla="*/ 201 w 292"/>
              <a:gd name="T15" fmla="*/ 17 h 293"/>
              <a:gd name="T16" fmla="*/ 173 w 292"/>
              <a:gd name="T17" fmla="*/ 8 h 293"/>
              <a:gd name="T18" fmla="*/ 155 w 292"/>
              <a:gd name="T19" fmla="*/ 35 h 293"/>
              <a:gd name="T20" fmla="*/ 122 w 292"/>
              <a:gd name="T21" fmla="*/ 4 h 293"/>
              <a:gd name="T22" fmla="*/ 112 w 292"/>
              <a:gd name="T23" fmla="*/ 41 h 293"/>
              <a:gd name="T24" fmla="*/ 86 w 292"/>
              <a:gd name="T25" fmla="*/ 15 h 293"/>
              <a:gd name="T26" fmla="*/ 79 w 292"/>
              <a:gd name="T27" fmla="*/ 59 h 293"/>
              <a:gd name="T28" fmla="*/ 48 w 292"/>
              <a:gd name="T29" fmla="*/ 47 h 293"/>
              <a:gd name="T30" fmla="*/ 29 w 292"/>
              <a:gd name="T31" fmla="*/ 70 h 293"/>
              <a:gd name="T32" fmla="*/ 47 w 292"/>
              <a:gd name="T33" fmla="*/ 99 h 293"/>
              <a:gd name="T34" fmla="*/ 10 w 292"/>
              <a:gd name="T35" fmla="*/ 98 h 293"/>
              <a:gd name="T36" fmla="*/ 36 w 292"/>
              <a:gd name="T37" fmla="*/ 135 h 293"/>
              <a:gd name="T38" fmla="*/ 35 w 292"/>
              <a:gd name="T39" fmla="*/ 141 h 293"/>
              <a:gd name="T40" fmla="*/ 3 w 292"/>
              <a:gd name="T41" fmla="*/ 173 h 293"/>
              <a:gd name="T42" fmla="*/ 42 w 292"/>
              <a:gd name="T43" fmla="*/ 185 h 293"/>
              <a:gd name="T44" fmla="*/ 24 w 292"/>
              <a:gd name="T45" fmla="*/ 226 h 293"/>
              <a:gd name="T46" fmla="*/ 64 w 292"/>
              <a:gd name="T47" fmla="*/ 223 h 293"/>
              <a:gd name="T48" fmla="*/ 64 w 292"/>
              <a:gd name="T49" fmla="*/ 267 h 293"/>
              <a:gd name="T50" fmla="*/ 100 w 292"/>
              <a:gd name="T51" fmla="*/ 250 h 293"/>
              <a:gd name="T52" fmla="*/ 117 w 292"/>
              <a:gd name="T53" fmla="*/ 290 h 293"/>
              <a:gd name="T54" fmla="*/ 139 w 292"/>
              <a:gd name="T55" fmla="*/ 260 h 293"/>
              <a:gd name="T56" fmla="*/ 171 w 292"/>
              <a:gd name="T57" fmla="*/ 290 h 293"/>
              <a:gd name="T58" fmla="*/ 184 w 292"/>
              <a:gd name="T59" fmla="*/ 255 h 293"/>
              <a:gd name="T60" fmla="*/ 224 w 292"/>
              <a:gd name="T61" fmla="*/ 270 h 293"/>
              <a:gd name="T62" fmla="*/ 223 w 292"/>
              <a:gd name="T63" fmla="*/ 232 h 293"/>
              <a:gd name="T64" fmla="*/ 265 w 292"/>
              <a:gd name="T65" fmla="*/ 231 h 293"/>
              <a:gd name="T66" fmla="*/ 250 w 292"/>
              <a:gd name="T67" fmla="*/ 196 h 293"/>
              <a:gd name="T68" fmla="*/ 288 w 292"/>
              <a:gd name="T69" fmla="*/ 178 h 293"/>
              <a:gd name="T70" fmla="*/ 171 w 292"/>
              <a:gd name="T71" fmla="*/ 193 h 293"/>
              <a:gd name="T72" fmla="*/ 70 w 292"/>
              <a:gd name="T73" fmla="*/ 182 h 293"/>
              <a:gd name="T74" fmla="*/ 116 w 292"/>
              <a:gd name="T75" fmla="*/ 227 h 293"/>
              <a:gd name="T76" fmla="*/ 153 w 292"/>
              <a:gd name="T77" fmla="*/ 97 h 293"/>
              <a:gd name="T78" fmla="*/ 163 w 292"/>
              <a:gd name="T79" fmla="*/ 65 h 293"/>
              <a:gd name="T80" fmla="*/ 170 w 292"/>
              <a:gd name="T81" fmla="*/ 102 h 293"/>
              <a:gd name="T82" fmla="*/ 198 w 292"/>
              <a:gd name="T83" fmla="*/ 141 h 293"/>
              <a:gd name="T84" fmla="*/ 208 w 292"/>
              <a:gd name="T85" fmla="*/ 207 h 293"/>
              <a:gd name="T86" fmla="*/ 198 w 292"/>
              <a:gd name="T87" fmla="*/ 141 h 293"/>
              <a:gd name="T88" fmla="*/ 127 w 292"/>
              <a:gd name="T89" fmla="*/ 142 h 293"/>
              <a:gd name="T90" fmla="*/ 98 w 292"/>
              <a:gd name="T91" fmla="*/ 157 h 293"/>
              <a:gd name="T92" fmla="*/ 85 w 292"/>
              <a:gd name="T93" fmla="*/ 91 h 293"/>
              <a:gd name="T94" fmla="*/ 98 w 292"/>
              <a:gd name="T95" fmla="*/ 157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2" h="293">
                <a:moveTo>
                  <a:pt x="288" y="178"/>
                </a:moveTo>
                <a:cubicBezTo>
                  <a:pt x="289" y="175"/>
                  <a:pt x="288" y="172"/>
                  <a:pt x="285" y="171"/>
                </a:cubicBezTo>
                <a:cubicBezTo>
                  <a:pt x="260" y="161"/>
                  <a:pt x="260" y="161"/>
                  <a:pt x="260" y="161"/>
                </a:cubicBezTo>
                <a:cubicBezTo>
                  <a:pt x="260" y="157"/>
                  <a:pt x="260" y="154"/>
                  <a:pt x="260" y="151"/>
                </a:cubicBezTo>
                <a:cubicBezTo>
                  <a:pt x="287" y="144"/>
                  <a:pt x="287" y="144"/>
                  <a:pt x="287" y="144"/>
                </a:cubicBezTo>
                <a:cubicBezTo>
                  <a:pt x="290" y="143"/>
                  <a:pt x="292" y="141"/>
                  <a:pt x="291" y="138"/>
                </a:cubicBezTo>
                <a:cubicBezTo>
                  <a:pt x="289" y="120"/>
                  <a:pt x="289" y="120"/>
                  <a:pt x="289" y="120"/>
                </a:cubicBezTo>
                <a:cubicBezTo>
                  <a:pt x="289" y="117"/>
                  <a:pt x="286" y="115"/>
                  <a:pt x="283" y="115"/>
                </a:cubicBezTo>
                <a:cubicBezTo>
                  <a:pt x="255" y="115"/>
                  <a:pt x="255" y="115"/>
                  <a:pt x="255" y="115"/>
                </a:cubicBezTo>
                <a:cubicBezTo>
                  <a:pt x="254" y="112"/>
                  <a:pt x="253" y="109"/>
                  <a:pt x="252" y="106"/>
                </a:cubicBezTo>
                <a:cubicBezTo>
                  <a:pt x="274" y="91"/>
                  <a:pt x="274" y="91"/>
                  <a:pt x="274" y="91"/>
                </a:cubicBezTo>
                <a:cubicBezTo>
                  <a:pt x="277" y="89"/>
                  <a:pt x="278" y="85"/>
                  <a:pt x="276" y="83"/>
                </a:cubicBezTo>
                <a:cubicBezTo>
                  <a:pt x="268" y="67"/>
                  <a:pt x="268" y="67"/>
                  <a:pt x="268" y="67"/>
                </a:cubicBezTo>
                <a:cubicBezTo>
                  <a:pt x="267" y="64"/>
                  <a:pt x="263" y="63"/>
                  <a:pt x="260" y="64"/>
                </a:cubicBezTo>
                <a:cubicBezTo>
                  <a:pt x="233" y="75"/>
                  <a:pt x="233" y="75"/>
                  <a:pt x="233" y="75"/>
                </a:cubicBezTo>
                <a:cubicBezTo>
                  <a:pt x="232" y="73"/>
                  <a:pt x="230" y="71"/>
                  <a:pt x="228" y="69"/>
                </a:cubicBezTo>
                <a:cubicBezTo>
                  <a:pt x="244" y="46"/>
                  <a:pt x="244" y="46"/>
                  <a:pt x="244" y="46"/>
                </a:cubicBezTo>
                <a:cubicBezTo>
                  <a:pt x="245" y="44"/>
                  <a:pt x="245" y="40"/>
                  <a:pt x="243" y="39"/>
                </a:cubicBezTo>
                <a:cubicBezTo>
                  <a:pt x="229" y="26"/>
                  <a:pt x="229" y="26"/>
                  <a:pt x="229" y="26"/>
                </a:cubicBezTo>
                <a:cubicBezTo>
                  <a:pt x="227" y="25"/>
                  <a:pt x="223" y="25"/>
                  <a:pt x="221" y="27"/>
                </a:cubicBezTo>
                <a:cubicBezTo>
                  <a:pt x="198" y="47"/>
                  <a:pt x="198" y="47"/>
                  <a:pt x="198" y="47"/>
                </a:cubicBezTo>
                <a:cubicBezTo>
                  <a:pt x="198" y="47"/>
                  <a:pt x="198" y="47"/>
                  <a:pt x="198" y="47"/>
                </a:cubicBezTo>
                <a:cubicBezTo>
                  <a:pt x="198" y="47"/>
                  <a:pt x="197" y="47"/>
                  <a:pt x="197" y="47"/>
                </a:cubicBezTo>
                <a:cubicBezTo>
                  <a:pt x="201" y="17"/>
                  <a:pt x="201" y="17"/>
                  <a:pt x="201" y="17"/>
                </a:cubicBezTo>
                <a:cubicBezTo>
                  <a:pt x="202" y="13"/>
                  <a:pt x="200" y="11"/>
                  <a:pt x="197" y="10"/>
                </a:cubicBezTo>
                <a:cubicBezTo>
                  <a:pt x="180" y="5"/>
                  <a:pt x="180" y="5"/>
                  <a:pt x="180" y="5"/>
                </a:cubicBezTo>
                <a:cubicBezTo>
                  <a:pt x="177" y="4"/>
                  <a:pt x="174" y="5"/>
                  <a:pt x="173" y="8"/>
                </a:cubicBezTo>
                <a:cubicBezTo>
                  <a:pt x="161" y="36"/>
                  <a:pt x="161" y="36"/>
                  <a:pt x="161" y="36"/>
                </a:cubicBezTo>
                <a:cubicBezTo>
                  <a:pt x="159" y="36"/>
                  <a:pt x="157" y="36"/>
                  <a:pt x="155" y="36"/>
                </a:cubicBezTo>
                <a:cubicBezTo>
                  <a:pt x="155" y="35"/>
                  <a:pt x="155" y="35"/>
                  <a:pt x="155" y="35"/>
                </a:cubicBezTo>
                <a:cubicBezTo>
                  <a:pt x="147" y="5"/>
                  <a:pt x="147" y="5"/>
                  <a:pt x="147" y="5"/>
                </a:cubicBezTo>
                <a:cubicBezTo>
                  <a:pt x="146" y="2"/>
                  <a:pt x="143" y="0"/>
                  <a:pt x="140" y="1"/>
                </a:cubicBezTo>
                <a:cubicBezTo>
                  <a:pt x="122" y="4"/>
                  <a:pt x="122" y="4"/>
                  <a:pt x="122" y="4"/>
                </a:cubicBezTo>
                <a:cubicBezTo>
                  <a:pt x="119" y="4"/>
                  <a:pt x="117" y="7"/>
                  <a:pt x="117" y="10"/>
                </a:cubicBezTo>
                <a:cubicBezTo>
                  <a:pt x="118" y="40"/>
                  <a:pt x="118" y="40"/>
                  <a:pt x="118" y="40"/>
                </a:cubicBezTo>
                <a:cubicBezTo>
                  <a:pt x="116" y="40"/>
                  <a:pt x="114" y="41"/>
                  <a:pt x="112" y="41"/>
                </a:cubicBezTo>
                <a:cubicBezTo>
                  <a:pt x="112" y="41"/>
                  <a:pt x="112" y="41"/>
                  <a:pt x="112" y="41"/>
                </a:cubicBezTo>
                <a:cubicBezTo>
                  <a:pt x="93" y="16"/>
                  <a:pt x="93" y="16"/>
                  <a:pt x="93" y="16"/>
                </a:cubicBezTo>
                <a:cubicBezTo>
                  <a:pt x="92" y="14"/>
                  <a:pt x="88" y="13"/>
                  <a:pt x="86" y="15"/>
                </a:cubicBezTo>
                <a:cubicBezTo>
                  <a:pt x="70" y="24"/>
                  <a:pt x="70" y="24"/>
                  <a:pt x="70" y="24"/>
                </a:cubicBezTo>
                <a:cubicBezTo>
                  <a:pt x="68" y="25"/>
                  <a:pt x="67" y="28"/>
                  <a:pt x="68" y="31"/>
                </a:cubicBezTo>
                <a:cubicBezTo>
                  <a:pt x="79" y="59"/>
                  <a:pt x="79" y="59"/>
                  <a:pt x="79" y="59"/>
                </a:cubicBezTo>
                <a:cubicBezTo>
                  <a:pt x="77" y="60"/>
                  <a:pt x="76" y="62"/>
                  <a:pt x="74" y="63"/>
                </a:cubicBezTo>
                <a:cubicBezTo>
                  <a:pt x="74" y="63"/>
                  <a:pt x="74" y="63"/>
                  <a:pt x="74" y="63"/>
                </a:cubicBezTo>
                <a:cubicBezTo>
                  <a:pt x="48" y="47"/>
                  <a:pt x="48" y="47"/>
                  <a:pt x="48" y="47"/>
                </a:cubicBezTo>
                <a:cubicBezTo>
                  <a:pt x="45" y="45"/>
                  <a:pt x="42" y="46"/>
                  <a:pt x="40" y="48"/>
                </a:cubicBezTo>
                <a:cubicBezTo>
                  <a:pt x="28" y="62"/>
                  <a:pt x="28" y="62"/>
                  <a:pt x="28" y="62"/>
                </a:cubicBezTo>
                <a:cubicBezTo>
                  <a:pt x="27" y="64"/>
                  <a:pt x="27" y="68"/>
                  <a:pt x="29" y="70"/>
                </a:cubicBezTo>
                <a:cubicBezTo>
                  <a:pt x="50" y="92"/>
                  <a:pt x="50" y="92"/>
                  <a:pt x="50" y="92"/>
                </a:cubicBezTo>
                <a:cubicBezTo>
                  <a:pt x="50" y="92"/>
                  <a:pt x="50" y="92"/>
                  <a:pt x="50" y="92"/>
                </a:cubicBezTo>
                <a:cubicBezTo>
                  <a:pt x="49" y="94"/>
                  <a:pt x="48" y="97"/>
                  <a:pt x="47" y="99"/>
                </a:cubicBezTo>
                <a:cubicBezTo>
                  <a:pt x="46" y="99"/>
                  <a:pt x="46" y="99"/>
                  <a:pt x="46" y="99"/>
                </a:cubicBezTo>
                <a:cubicBezTo>
                  <a:pt x="16" y="94"/>
                  <a:pt x="16" y="94"/>
                  <a:pt x="16" y="94"/>
                </a:cubicBezTo>
                <a:cubicBezTo>
                  <a:pt x="13" y="93"/>
                  <a:pt x="10" y="95"/>
                  <a:pt x="10" y="98"/>
                </a:cubicBezTo>
                <a:cubicBezTo>
                  <a:pt x="4" y="115"/>
                  <a:pt x="4" y="115"/>
                  <a:pt x="4" y="115"/>
                </a:cubicBezTo>
                <a:cubicBezTo>
                  <a:pt x="3" y="118"/>
                  <a:pt x="5" y="121"/>
                  <a:pt x="8" y="122"/>
                </a:cubicBezTo>
                <a:cubicBezTo>
                  <a:pt x="36" y="135"/>
                  <a:pt x="36" y="135"/>
                  <a:pt x="36" y="135"/>
                </a:cubicBezTo>
                <a:cubicBezTo>
                  <a:pt x="36" y="135"/>
                  <a:pt x="36" y="135"/>
                  <a:pt x="36" y="135"/>
                </a:cubicBezTo>
                <a:cubicBezTo>
                  <a:pt x="36" y="137"/>
                  <a:pt x="36" y="139"/>
                  <a:pt x="35" y="141"/>
                </a:cubicBezTo>
                <a:cubicBezTo>
                  <a:pt x="35" y="141"/>
                  <a:pt x="35" y="141"/>
                  <a:pt x="35" y="141"/>
                </a:cubicBezTo>
                <a:cubicBezTo>
                  <a:pt x="5" y="149"/>
                  <a:pt x="5" y="149"/>
                  <a:pt x="5" y="149"/>
                </a:cubicBezTo>
                <a:cubicBezTo>
                  <a:pt x="2" y="149"/>
                  <a:pt x="0" y="152"/>
                  <a:pt x="1" y="155"/>
                </a:cubicBezTo>
                <a:cubicBezTo>
                  <a:pt x="3" y="173"/>
                  <a:pt x="3" y="173"/>
                  <a:pt x="3" y="173"/>
                </a:cubicBezTo>
                <a:cubicBezTo>
                  <a:pt x="3" y="176"/>
                  <a:pt x="6" y="178"/>
                  <a:pt x="9" y="178"/>
                </a:cubicBezTo>
                <a:cubicBezTo>
                  <a:pt x="39" y="178"/>
                  <a:pt x="39" y="178"/>
                  <a:pt x="39" y="178"/>
                </a:cubicBezTo>
                <a:cubicBezTo>
                  <a:pt x="40" y="180"/>
                  <a:pt x="41" y="183"/>
                  <a:pt x="42" y="185"/>
                </a:cubicBezTo>
                <a:cubicBezTo>
                  <a:pt x="17" y="202"/>
                  <a:pt x="17" y="202"/>
                  <a:pt x="17" y="202"/>
                </a:cubicBezTo>
                <a:cubicBezTo>
                  <a:pt x="15" y="204"/>
                  <a:pt x="14" y="207"/>
                  <a:pt x="16" y="210"/>
                </a:cubicBezTo>
                <a:cubicBezTo>
                  <a:pt x="24" y="226"/>
                  <a:pt x="24" y="226"/>
                  <a:pt x="24" y="226"/>
                </a:cubicBezTo>
                <a:cubicBezTo>
                  <a:pt x="25" y="228"/>
                  <a:pt x="29" y="229"/>
                  <a:pt x="32" y="228"/>
                </a:cubicBezTo>
                <a:cubicBezTo>
                  <a:pt x="59" y="218"/>
                  <a:pt x="59" y="218"/>
                  <a:pt x="59" y="218"/>
                </a:cubicBezTo>
                <a:cubicBezTo>
                  <a:pt x="61" y="219"/>
                  <a:pt x="62" y="221"/>
                  <a:pt x="64" y="223"/>
                </a:cubicBezTo>
                <a:cubicBezTo>
                  <a:pt x="48" y="248"/>
                  <a:pt x="48" y="248"/>
                  <a:pt x="48" y="248"/>
                </a:cubicBezTo>
                <a:cubicBezTo>
                  <a:pt x="47" y="250"/>
                  <a:pt x="47" y="254"/>
                  <a:pt x="50" y="255"/>
                </a:cubicBezTo>
                <a:cubicBezTo>
                  <a:pt x="64" y="267"/>
                  <a:pt x="64" y="267"/>
                  <a:pt x="64" y="267"/>
                </a:cubicBezTo>
                <a:cubicBezTo>
                  <a:pt x="66" y="269"/>
                  <a:pt x="69" y="268"/>
                  <a:pt x="72" y="266"/>
                </a:cubicBezTo>
                <a:cubicBezTo>
                  <a:pt x="92" y="246"/>
                  <a:pt x="92" y="246"/>
                  <a:pt x="92" y="246"/>
                </a:cubicBezTo>
                <a:cubicBezTo>
                  <a:pt x="95" y="247"/>
                  <a:pt x="97" y="249"/>
                  <a:pt x="100" y="250"/>
                </a:cubicBezTo>
                <a:cubicBezTo>
                  <a:pt x="95" y="279"/>
                  <a:pt x="95" y="279"/>
                  <a:pt x="95" y="279"/>
                </a:cubicBezTo>
                <a:cubicBezTo>
                  <a:pt x="95" y="282"/>
                  <a:pt x="96" y="284"/>
                  <a:pt x="99" y="285"/>
                </a:cubicBezTo>
                <a:cubicBezTo>
                  <a:pt x="117" y="290"/>
                  <a:pt x="117" y="290"/>
                  <a:pt x="117" y="290"/>
                </a:cubicBezTo>
                <a:cubicBezTo>
                  <a:pt x="119" y="291"/>
                  <a:pt x="122" y="290"/>
                  <a:pt x="124" y="287"/>
                </a:cubicBezTo>
                <a:cubicBezTo>
                  <a:pt x="135" y="260"/>
                  <a:pt x="135" y="260"/>
                  <a:pt x="135" y="260"/>
                </a:cubicBezTo>
                <a:cubicBezTo>
                  <a:pt x="136" y="260"/>
                  <a:pt x="138" y="260"/>
                  <a:pt x="139" y="260"/>
                </a:cubicBezTo>
                <a:cubicBezTo>
                  <a:pt x="146" y="288"/>
                  <a:pt x="146" y="288"/>
                  <a:pt x="146" y="288"/>
                </a:cubicBezTo>
                <a:cubicBezTo>
                  <a:pt x="147" y="291"/>
                  <a:pt x="150" y="293"/>
                  <a:pt x="152" y="292"/>
                </a:cubicBezTo>
                <a:cubicBezTo>
                  <a:pt x="171" y="290"/>
                  <a:pt x="171" y="290"/>
                  <a:pt x="171" y="290"/>
                </a:cubicBezTo>
                <a:cubicBezTo>
                  <a:pt x="173" y="290"/>
                  <a:pt x="176" y="287"/>
                  <a:pt x="176" y="284"/>
                </a:cubicBezTo>
                <a:cubicBezTo>
                  <a:pt x="176" y="257"/>
                  <a:pt x="176" y="257"/>
                  <a:pt x="176" y="257"/>
                </a:cubicBezTo>
                <a:cubicBezTo>
                  <a:pt x="178" y="256"/>
                  <a:pt x="181" y="256"/>
                  <a:pt x="184" y="255"/>
                </a:cubicBezTo>
                <a:cubicBezTo>
                  <a:pt x="200" y="277"/>
                  <a:pt x="200" y="277"/>
                  <a:pt x="200" y="277"/>
                </a:cubicBezTo>
                <a:cubicBezTo>
                  <a:pt x="202" y="279"/>
                  <a:pt x="205" y="280"/>
                  <a:pt x="207" y="279"/>
                </a:cubicBezTo>
                <a:cubicBezTo>
                  <a:pt x="224" y="270"/>
                  <a:pt x="224" y="270"/>
                  <a:pt x="224" y="270"/>
                </a:cubicBezTo>
                <a:cubicBezTo>
                  <a:pt x="226" y="268"/>
                  <a:pt x="227" y="265"/>
                  <a:pt x="226" y="262"/>
                </a:cubicBezTo>
                <a:cubicBezTo>
                  <a:pt x="216" y="238"/>
                  <a:pt x="216" y="238"/>
                  <a:pt x="216" y="238"/>
                </a:cubicBezTo>
                <a:cubicBezTo>
                  <a:pt x="218" y="236"/>
                  <a:pt x="221" y="234"/>
                  <a:pt x="223" y="232"/>
                </a:cubicBezTo>
                <a:cubicBezTo>
                  <a:pt x="246" y="246"/>
                  <a:pt x="246" y="246"/>
                  <a:pt x="246" y="246"/>
                </a:cubicBezTo>
                <a:cubicBezTo>
                  <a:pt x="248" y="248"/>
                  <a:pt x="252" y="248"/>
                  <a:pt x="253" y="245"/>
                </a:cubicBezTo>
                <a:cubicBezTo>
                  <a:pt x="265" y="231"/>
                  <a:pt x="265" y="231"/>
                  <a:pt x="265" y="231"/>
                </a:cubicBezTo>
                <a:cubicBezTo>
                  <a:pt x="267" y="229"/>
                  <a:pt x="267" y="226"/>
                  <a:pt x="265" y="223"/>
                </a:cubicBezTo>
                <a:cubicBezTo>
                  <a:pt x="246" y="204"/>
                  <a:pt x="246" y="204"/>
                  <a:pt x="246" y="204"/>
                </a:cubicBezTo>
                <a:cubicBezTo>
                  <a:pt x="247" y="201"/>
                  <a:pt x="249" y="198"/>
                  <a:pt x="250" y="196"/>
                </a:cubicBezTo>
                <a:cubicBezTo>
                  <a:pt x="277" y="200"/>
                  <a:pt x="277" y="200"/>
                  <a:pt x="277" y="200"/>
                </a:cubicBezTo>
                <a:cubicBezTo>
                  <a:pt x="280" y="200"/>
                  <a:pt x="283" y="198"/>
                  <a:pt x="283" y="196"/>
                </a:cubicBezTo>
                <a:lnTo>
                  <a:pt x="288" y="178"/>
                </a:lnTo>
                <a:close/>
                <a:moveTo>
                  <a:pt x="133" y="231"/>
                </a:moveTo>
                <a:cubicBezTo>
                  <a:pt x="142" y="199"/>
                  <a:pt x="142" y="199"/>
                  <a:pt x="142" y="199"/>
                </a:cubicBezTo>
                <a:cubicBezTo>
                  <a:pt x="152" y="200"/>
                  <a:pt x="162" y="198"/>
                  <a:pt x="171" y="193"/>
                </a:cubicBezTo>
                <a:cubicBezTo>
                  <a:pt x="195" y="218"/>
                  <a:pt x="195" y="218"/>
                  <a:pt x="195" y="218"/>
                </a:cubicBezTo>
                <a:cubicBezTo>
                  <a:pt x="177" y="230"/>
                  <a:pt x="155" y="236"/>
                  <a:pt x="133" y="231"/>
                </a:cubicBezTo>
                <a:close/>
                <a:moveTo>
                  <a:pt x="70" y="182"/>
                </a:moveTo>
                <a:cubicBezTo>
                  <a:pt x="104" y="174"/>
                  <a:pt x="104" y="174"/>
                  <a:pt x="104" y="174"/>
                </a:cubicBezTo>
                <a:cubicBezTo>
                  <a:pt x="109" y="182"/>
                  <a:pt x="116" y="189"/>
                  <a:pt x="126" y="194"/>
                </a:cubicBezTo>
                <a:cubicBezTo>
                  <a:pt x="116" y="227"/>
                  <a:pt x="116" y="227"/>
                  <a:pt x="116" y="227"/>
                </a:cubicBezTo>
                <a:cubicBezTo>
                  <a:pt x="95" y="218"/>
                  <a:pt x="79" y="202"/>
                  <a:pt x="70" y="182"/>
                </a:cubicBezTo>
                <a:close/>
                <a:moveTo>
                  <a:pt x="163" y="65"/>
                </a:moveTo>
                <a:cubicBezTo>
                  <a:pt x="153" y="97"/>
                  <a:pt x="153" y="97"/>
                  <a:pt x="153" y="97"/>
                </a:cubicBezTo>
                <a:cubicBezTo>
                  <a:pt x="142" y="96"/>
                  <a:pt x="131" y="99"/>
                  <a:pt x="122" y="104"/>
                </a:cubicBezTo>
                <a:cubicBezTo>
                  <a:pt x="98" y="80"/>
                  <a:pt x="98" y="80"/>
                  <a:pt x="98" y="80"/>
                </a:cubicBezTo>
                <a:cubicBezTo>
                  <a:pt x="116" y="66"/>
                  <a:pt x="139" y="61"/>
                  <a:pt x="163" y="65"/>
                </a:cubicBezTo>
                <a:close/>
                <a:moveTo>
                  <a:pt x="226" y="116"/>
                </a:moveTo>
                <a:cubicBezTo>
                  <a:pt x="193" y="125"/>
                  <a:pt x="193" y="125"/>
                  <a:pt x="193" y="125"/>
                </a:cubicBezTo>
                <a:cubicBezTo>
                  <a:pt x="188" y="115"/>
                  <a:pt x="180" y="107"/>
                  <a:pt x="170" y="102"/>
                </a:cubicBezTo>
                <a:cubicBezTo>
                  <a:pt x="179" y="70"/>
                  <a:pt x="179" y="70"/>
                  <a:pt x="179" y="70"/>
                </a:cubicBezTo>
                <a:cubicBezTo>
                  <a:pt x="201" y="78"/>
                  <a:pt x="218" y="96"/>
                  <a:pt x="226" y="116"/>
                </a:cubicBezTo>
                <a:close/>
                <a:moveTo>
                  <a:pt x="198" y="141"/>
                </a:moveTo>
                <a:cubicBezTo>
                  <a:pt x="231" y="133"/>
                  <a:pt x="231" y="133"/>
                  <a:pt x="231" y="133"/>
                </a:cubicBezTo>
                <a:cubicBezTo>
                  <a:pt x="233" y="145"/>
                  <a:pt x="233" y="159"/>
                  <a:pt x="229" y="172"/>
                </a:cubicBezTo>
                <a:cubicBezTo>
                  <a:pt x="225" y="185"/>
                  <a:pt x="218" y="198"/>
                  <a:pt x="208" y="207"/>
                </a:cubicBezTo>
                <a:cubicBezTo>
                  <a:pt x="185" y="183"/>
                  <a:pt x="185" y="183"/>
                  <a:pt x="185" y="183"/>
                </a:cubicBezTo>
                <a:cubicBezTo>
                  <a:pt x="190" y="177"/>
                  <a:pt x="195" y="170"/>
                  <a:pt x="197" y="162"/>
                </a:cubicBezTo>
                <a:cubicBezTo>
                  <a:pt x="199" y="155"/>
                  <a:pt x="199" y="148"/>
                  <a:pt x="198" y="141"/>
                </a:cubicBezTo>
                <a:close/>
                <a:moveTo>
                  <a:pt x="169" y="154"/>
                </a:moveTo>
                <a:cubicBezTo>
                  <a:pt x="166" y="166"/>
                  <a:pt x="153" y="173"/>
                  <a:pt x="142" y="169"/>
                </a:cubicBezTo>
                <a:cubicBezTo>
                  <a:pt x="130" y="166"/>
                  <a:pt x="123" y="154"/>
                  <a:pt x="127" y="142"/>
                </a:cubicBezTo>
                <a:cubicBezTo>
                  <a:pt x="130" y="130"/>
                  <a:pt x="142" y="123"/>
                  <a:pt x="154" y="127"/>
                </a:cubicBezTo>
                <a:cubicBezTo>
                  <a:pt x="166" y="130"/>
                  <a:pt x="172" y="142"/>
                  <a:pt x="169" y="154"/>
                </a:cubicBezTo>
                <a:close/>
                <a:moveTo>
                  <a:pt x="98" y="157"/>
                </a:moveTo>
                <a:cubicBezTo>
                  <a:pt x="65" y="166"/>
                  <a:pt x="65" y="166"/>
                  <a:pt x="65" y="166"/>
                </a:cubicBezTo>
                <a:cubicBezTo>
                  <a:pt x="62" y="152"/>
                  <a:pt x="62" y="138"/>
                  <a:pt x="66" y="125"/>
                </a:cubicBezTo>
                <a:cubicBezTo>
                  <a:pt x="70" y="112"/>
                  <a:pt x="77" y="101"/>
                  <a:pt x="85" y="91"/>
                </a:cubicBezTo>
                <a:cubicBezTo>
                  <a:pt x="108" y="116"/>
                  <a:pt x="108" y="116"/>
                  <a:pt x="108" y="116"/>
                </a:cubicBezTo>
                <a:cubicBezTo>
                  <a:pt x="104" y="121"/>
                  <a:pt x="101" y="127"/>
                  <a:pt x="99" y="134"/>
                </a:cubicBezTo>
                <a:cubicBezTo>
                  <a:pt x="96" y="142"/>
                  <a:pt x="96" y="150"/>
                  <a:pt x="98" y="157"/>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30" name="Freeform 31">
            <a:extLst>
              <a:ext uri="{FF2B5EF4-FFF2-40B4-BE49-F238E27FC236}">
                <a16:creationId xmlns="" xmlns:a16="http://schemas.microsoft.com/office/drawing/2014/main" id="{BB69F57E-CE41-4DC0-B634-56B4055E27E1}"/>
              </a:ext>
            </a:extLst>
          </p:cNvPr>
          <p:cNvSpPr>
            <a:spLocks noEditPoints="1"/>
          </p:cNvSpPr>
          <p:nvPr/>
        </p:nvSpPr>
        <p:spPr bwMode="auto">
          <a:xfrm flipH="1">
            <a:off x="4108340" y="5145066"/>
            <a:ext cx="663411" cy="663411"/>
          </a:xfrm>
          <a:custGeom>
            <a:avLst/>
            <a:gdLst>
              <a:gd name="T0" fmla="*/ 234 w 263"/>
              <a:gd name="T1" fmla="*/ 144 h 263"/>
              <a:gd name="T2" fmla="*/ 262 w 263"/>
              <a:gd name="T3" fmla="*/ 124 h 263"/>
              <a:gd name="T4" fmla="*/ 230 w 263"/>
              <a:gd name="T5" fmla="*/ 103 h 263"/>
              <a:gd name="T6" fmla="*/ 249 w 263"/>
              <a:gd name="T7" fmla="*/ 74 h 263"/>
              <a:gd name="T8" fmla="*/ 210 w 263"/>
              <a:gd name="T9" fmla="*/ 67 h 263"/>
              <a:gd name="T10" fmla="*/ 219 w 263"/>
              <a:gd name="T11" fmla="*/ 34 h 263"/>
              <a:gd name="T12" fmla="*/ 179 w 263"/>
              <a:gd name="T13" fmla="*/ 42 h 263"/>
              <a:gd name="T14" fmla="*/ 182 w 263"/>
              <a:gd name="T15" fmla="*/ 14 h 263"/>
              <a:gd name="T16" fmla="*/ 156 w 263"/>
              <a:gd name="T17" fmla="*/ 7 h 263"/>
              <a:gd name="T18" fmla="*/ 140 w 263"/>
              <a:gd name="T19" fmla="*/ 31 h 263"/>
              <a:gd name="T20" fmla="*/ 110 w 263"/>
              <a:gd name="T21" fmla="*/ 3 h 263"/>
              <a:gd name="T22" fmla="*/ 101 w 263"/>
              <a:gd name="T23" fmla="*/ 37 h 263"/>
              <a:gd name="T24" fmla="*/ 78 w 263"/>
              <a:gd name="T25" fmla="*/ 12 h 263"/>
              <a:gd name="T26" fmla="*/ 71 w 263"/>
              <a:gd name="T27" fmla="*/ 52 h 263"/>
              <a:gd name="T28" fmla="*/ 43 w 263"/>
              <a:gd name="T29" fmla="*/ 42 h 263"/>
              <a:gd name="T30" fmla="*/ 26 w 263"/>
              <a:gd name="T31" fmla="*/ 62 h 263"/>
              <a:gd name="T32" fmla="*/ 42 w 263"/>
              <a:gd name="T33" fmla="*/ 88 h 263"/>
              <a:gd name="T34" fmla="*/ 9 w 263"/>
              <a:gd name="T35" fmla="*/ 87 h 263"/>
              <a:gd name="T36" fmla="*/ 32 w 263"/>
              <a:gd name="T37" fmla="*/ 121 h 263"/>
              <a:gd name="T38" fmla="*/ 31 w 263"/>
              <a:gd name="T39" fmla="*/ 127 h 263"/>
              <a:gd name="T40" fmla="*/ 3 w 263"/>
              <a:gd name="T41" fmla="*/ 156 h 263"/>
              <a:gd name="T42" fmla="*/ 37 w 263"/>
              <a:gd name="T43" fmla="*/ 166 h 263"/>
              <a:gd name="T44" fmla="*/ 22 w 263"/>
              <a:gd name="T45" fmla="*/ 203 h 263"/>
              <a:gd name="T46" fmla="*/ 57 w 263"/>
              <a:gd name="T47" fmla="*/ 200 h 263"/>
              <a:gd name="T48" fmla="*/ 58 w 263"/>
              <a:gd name="T49" fmla="*/ 240 h 263"/>
              <a:gd name="T50" fmla="*/ 90 w 263"/>
              <a:gd name="T51" fmla="*/ 225 h 263"/>
              <a:gd name="T52" fmla="*/ 105 w 263"/>
              <a:gd name="T53" fmla="*/ 261 h 263"/>
              <a:gd name="T54" fmla="*/ 125 w 263"/>
              <a:gd name="T55" fmla="*/ 234 h 263"/>
              <a:gd name="T56" fmla="*/ 154 w 263"/>
              <a:gd name="T57" fmla="*/ 261 h 263"/>
              <a:gd name="T58" fmla="*/ 166 w 263"/>
              <a:gd name="T59" fmla="*/ 229 h 263"/>
              <a:gd name="T60" fmla="*/ 202 w 263"/>
              <a:gd name="T61" fmla="*/ 242 h 263"/>
              <a:gd name="T62" fmla="*/ 201 w 263"/>
              <a:gd name="T63" fmla="*/ 208 h 263"/>
              <a:gd name="T64" fmla="*/ 239 w 263"/>
              <a:gd name="T65" fmla="*/ 208 h 263"/>
              <a:gd name="T66" fmla="*/ 225 w 263"/>
              <a:gd name="T67" fmla="*/ 176 h 263"/>
              <a:gd name="T68" fmla="*/ 260 w 263"/>
              <a:gd name="T69" fmla="*/ 160 h 263"/>
              <a:gd name="T70" fmla="*/ 154 w 263"/>
              <a:gd name="T71" fmla="*/ 174 h 263"/>
              <a:gd name="T72" fmla="*/ 63 w 263"/>
              <a:gd name="T73" fmla="*/ 163 h 263"/>
              <a:gd name="T74" fmla="*/ 105 w 263"/>
              <a:gd name="T75" fmla="*/ 204 h 263"/>
              <a:gd name="T76" fmla="*/ 138 w 263"/>
              <a:gd name="T77" fmla="*/ 87 h 263"/>
              <a:gd name="T78" fmla="*/ 147 w 263"/>
              <a:gd name="T79" fmla="*/ 58 h 263"/>
              <a:gd name="T80" fmla="*/ 153 w 263"/>
              <a:gd name="T81" fmla="*/ 91 h 263"/>
              <a:gd name="T82" fmla="*/ 179 w 263"/>
              <a:gd name="T83" fmla="*/ 126 h 263"/>
              <a:gd name="T84" fmla="*/ 188 w 263"/>
              <a:gd name="T85" fmla="*/ 186 h 263"/>
              <a:gd name="T86" fmla="*/ 179 w 263"/>
              <a:gd name="T87" fmla="*/ 126 h 263"/>
              <a:gd name="T88" fmla="*/ 114 w 263"/>
              <a:gd name="T89" fmla="*/ 127 h 263"/>
              <a:gd name="T90" fmla="*/ 88 w 263"/>
              <a:gd name="T91" fmla="*/ 141 h 263"/>
              <a:gd name="T92" fmla="*/ 77 w 263"/>
              <a:gd name="T93" fmla="*/ 82 h 263"/>
              <a:gd name="T94" fmla="*/ 88 w 263"/>
              <a:gd name="T95" fmla="*/ 14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63" h="263">
                <a:moveTo>
                  <a:pt x="260" y="160"/>
                </a:moveTo>
                <a:cubicBezTo>
                  <a:pt x="261" y="157"/>
                  <a:pt x="259" y="155"/>
                  <a:pt x="257" y="154"/>
                </a:cubicBezTo>
                <a:cubicBezTo>
                  <a:pt x="234" y="144"/>
                  <a:pt x="234" y="144"/>
                  <a:pt x="234" y="144"/>
                </a:cubicBezTo>
                <a:cubicBezTo>
                  <a:pt x="234" y="141"/>
                  <a:pt x="235" y="138"/>
                  <a:pt x="235" y="135"/>
                </a:cubicBezTo>
                <a:cubicBezTo>
                  <a:pt x="258" y="129"/>
                  <a:pt x="258" y="129"/>
                  <a:pt x="258" y="129"/>
                </a:cubicBezTo>
                <a:cubicBezTo>
                  <a:pt x="261" y="129"/>
                  <a:pt x="263" y="126"/>
                  <a:pt x="262" y="124"/>
                </a:cubicBezTo>
                <a:cubicBezTo>
                  <a:pt x="260" y="107"/>
                  <a:pt x="260" y="107"/>
                  <a:pt x="260" y="107"/>
                </a:cubicBezTo>
                <a:cubicBezTo>
                  <a:pt x="260" y="105"/>
                  <a:pt x="258" y="103"/>
                  <a:pt x="255" y="103"/>
                </a:cubicBezTo>
                <a:cubicBezTo>
                  <a:pt x="230" y="103"/>
                  <a:pt x="230" y="103"/>
                  <a:pt x="230" y="103"/>
                </a:cubicBezTo>
                <a:cubicBezTo>
                  <a:pt x="229" y="100"/>
                  <a:pt x="228" y="98"/>
                  <a:pt x="227" y="95"/>
                </a:cubicBezTo>
                <a:cubicBezTo>
                  <a:pt x="247" y="81"/>
                  <a:pt x="247" y="81"/>
                  <a:pt x="247" y="81"/>
                </a:cubicBezTo>
                <a:cubicBezTo>
                  <a:pt x="250" y="79"/>
                  <a:pt x="250" y="76"/>
                  <a:pt x="249" y="74"/>
                </a:cubicBezTo>
                <a:cubicBezTo>
                  <a:pt x="241" y="60"/>
                  <a:pt x="241" y="60"/>
                  <a:pt x="241" y="60"/>
                </a:cubicBezTo>
                <a:cubicBezTo>
                  <a:pt x="240" y="57"/>
                  <a:pt x="237" y="56"/>
                  <a:pt x="235" y="57"/>
                </a:cubicBezTo>
                <a:cubicBezTo>
                  <a:pt x="210" y="67"/>
                  <a:pt x="210" y="67"/>
                  <a:pt x="210" y="67"/>
                </a:cubicBezTo>
                <a:cubicBezTo>
                  <a:pt x="209" y="65"/>
                  <a:pt x="207" y="63"/>
                  <a:pt x="206" y="62"/>
                </a:cubicBezTo>
                <a:cubicBezTo>
                  <a:pt x="220" y="41"/>
                  <a:pt x="220" y="41"/>
                  <a:pt x="220" y="41"/>
                </a:cubicBezTo>
                <a:cubicBezTo>
                  <a:pt x="221" y="39"/>
                  <a:pt x="221" y="35"/>
                  <a:pt x="219" y="34"/>
                </a:cubicBezTo>
                <a:cubicBezTo>
                  <a:pt x="206" y="23"/>
                  <a:pt x="206" y="23"/>
                  <a:pt x="206" y="23"/>
                </a:cubicBezTo>
                <a:cubicBezTo>
                  <a:pt x="204" y="21"/>
                  <a:pt x="201" y="21"/>
                  <a:pt x="199" y="23"/>
                </a:cubicBezTo>
                <a:cubicBezTo>
                  <a:pt x="179" y="42"/>
                  <a:pt x="179" y="42"/>
                  <a:pt x="179" y="42"/>
                </a:cubicBezTo>
                <a:cubicBezTo>
                  <a:pt x="179" y="42"/>
                  <a:pt x="179" y="42"/>
                  <a:pt x="179" y="42"/>
                </a:cubicBezTo>
                <a:cubicBezTo>
                  <a:pt x="178" y="42"/>
                  <a:pt x="178" y="42"/>
                  <a:pt x="177" y="41"/>
                </a:cubicBezTo>
                <a:cubicBezTo>
                  <a:pt x="182" y="14"/>
                  <a:pt x="182" y="14"/>
                  <a:pt x="182" y="14"/>
                </a:cubicBezTo>
                <a:cubicBezTo>
                  <a:pt x="182" y="11"/>
                  <a:pt x="180" y="9"/>
                  <a:pt x="178" y="8"/>
                </a:cubicBezTo>
                <a:cubicBezTo>
                  <a:pt x="162" y="4"/>
                  <a:pt x="162" y="4"/>
                  <a:pt x="162" y="4"/>
                </a:cubicBezTo>
                <a:cubicBezTo>
                  <a:pt x="160" y="3"/>
                  <a:pt x="157" y="4"/>
                  <a:pt x="156" y="7"/>
                </a:cubicBezTo>
                <a:cubicBezTo>
                  <a:pt x="145" y="32"/>
                  <a:pt x="145" y="32"/>
                  <a:pt x="145" y="32"/>
                </a:cubicBezTo>
                <a:cubicBezTo>
                  <a:pt x="143" y="32"/>
                  <a:pt x="142" y="32"/>
                  <a:pt x="140" y="32"/>
                </a:cubicBezTo>
                <a:cubicBezTo>
                  <a:pt x="140" y="31"/>
                  <a:pt x="140" y="31"/>
                  <a:pt x="140" y="31"/>
                </a:cubicBezTo>
                <a:cubicBezTo>
                  <a:pt x="132" y="4"/>
                  <a:pt x="132" y="4"/>
                  <a:pt x="132" y="4"/>
                </a:cubicBezTo>
                <a:cubicBezTo>
                  <a:pt x="132" y="1"/>
                  <a:pt x="129" y="0"/>
                  <a:pt x="127" y="0"/>
                </a:cubicBezTo>
                <a:cubicBezTo>
                  <a:pt x="110" y="3"/>
                  <a:pt x="110" y="3"/>
                  <a:pt x="110" y="3"/>
                </a:cubicBezTo>
                <a:cubicBezTo>
                  <a:pt x="108" y="3"/>
                  <a:pt x="106" y="5"/>
                  <a:pt x="106" y="8"/>
                </a:cubicBezTo>
                <a:cubicBezTo>
                  <a:pt x="107" y="35"/>
                  <a:pt x="107" y="35"/>
                  <a:pt x="107" y="35"/>
                </a:cubicBezTo>
                <a:cubicBezTo>
                  <a:pt x="105" y="35"/>
                  <a:pt x="103" y="36"/>
                  <a:pt x="101" y="37"/>
                </a:cubicBezTo>
                <a:cubicBezTo>
                  <a:pt x="101" y="36"/>
                  <a:pt x="101" y="36"/>
                  <a:pt x="101" y="36"/>
                </a:cubicBezTo>
                <a:cubicBezTo>
                  <a:pt x="84" y="14"/>
                  <a:pt x="84" y="14"/>
                  <a:pt x="84" y="14"/>
                </a:cubicBezTo>
                <a:cubicBezTo>
                  <a:pt x="83" y="12"/>
                  <a:pt x="80" y="11"/>
                  <a:pt x="78" y="12"/>
                </a:cubicBezTo>
                <a:cubicBezTo>
                  <a:pt x="63" y="21"/>
                  <a:pt x="63" y="21"/>
                  <a:pt x="63" y="21"/>
                </a:cubicBezTo>
                <a:cubicBezTo>
                  <a:pt x="61" y="22"/>
                  <a:pt x="60" y="25"/>
                  <a:pt x="61" y="27"/>
                </a:cubicBezTo>
                <a:cubicBezTo>
                  <a:pt x="71" y="52"/>
                  <a:pt x="71" y="52"/>
                  <a:pt x="71" y="52"/>
                </a:cubicBezTo>
                <a:cubicBezTo>
                  <a:pt x="70" y="54"/>
                  <a:pt x="68" y="55"/>
                  <a:pt x="66" y="56"/>
                </a:cubicBezTo>
                <a:cubicBezTo>
                  <a:pt x="66" y="56"/>
                  <a:pt x="66" y="56"/>
                  <a:pt x="66" y="56"/>
                </a:cubicBezTo>
                <a:cubicBezTo>
                  <a:pt x="43" y="42"/>
                  <a:pt x="43" y="42"/>
                  <a:pt x="43" y="42"/>
                </a:cubicBezTo>
                <a:cubicBezTo>
                  <a:pt x="41" y="40"/>
                  <a:pt x="37" y="40"/>
                  <a:pt x="36" y="42"/>
                </a:cubicBezTo>
                <a:cubicBezTo>
                  <a:pt x="26" y="55"/>
                  <a:pt x="26" y="55"/>
                  <a:pt x="26" y="55"/>
                </a:cubicBezTo>
                <a:cubicBezTo>
                  <a:pt x="24" y="57"/>
                  <a:pt x="24" y="60"/>
                  <a:pt x="26" y="62"/>
                </a:cubicBezTo>
                <a:cubicBezTo>
                  <a:pt x="45" y="82"/>
                  <a:pt x="45" y="82"/>
                  <a:pt x="45" y="82"/>
                </a:cubicBezTo>
                <a:cubicBezTo>
                  <a:pt x="45" y="82"/>
                  <a:pt x="45" y="82"/>
                  <a:pt x="45" y="82"/>
                </a:cubicBezTo>
                <a:cubicBezTo>
                  <a:pt x="44" y="84"/>
                  <a:pt x="43" y="86"/>
                  <a:pt x="42" y="88"/>
                </a:cubicBezTo>
                <a:cubicBezTo>
                  <a:pt x="42" y="88"/>
                  <a:pt x="42" y="88"/>
                  <a:pt x="42" y="88"/>
                </a:cubicBezTo>
                <a:cubicBezTo>
                  <a:pt x="14" y="84"/>
                  <a:pt x="14" y="84"/>
                  <a:pt x="14" y="84"/>
                </a:cubicBezTo>
                <a:cubicBezTo>
                  <a:pt x="12" y="83"/>
                  <a:pt x="9" y="85"/>
                  <a:pt x="9" y="87"/>
                </a:cubicBezTo>
                <a:cubicBezTo>
                  <a:pt x="4" y="103"/>
                  <a:pt x="4" y="103"/>
                  <a:pt x="4" y="103"/>
                </a:cubicBezTo>
                <a:cubicBezTo>
                  <a:pt x="3" y="106"/>
                  <a:pt x="4" y="108"/>
                  <a:pt x="7" y="109"/>
                </a:cubicBezTo>
                <a:cubicBezTo>
                  <a:pt x="32" y="121"/>
                  <a:pt x="32" y="121"/>
                  <a:pt x="32" y="121"/>
                </a:cubicBezTo>
                <a:cubicBezTo>
                  <a:pt x="32" y="121"/>
                  <a:pt x="32" y="121"/>
                  <a:pt x="32" y="121"/>
                </a:cubicBezTo>
                <a:cubicBezTo>
                  <a:pt x="32" y="123"/>
                  <a:pt x="32" y="125"/>
                  <a:pt x="32" y="126"/>
                </a:cubicBezTo>
                <a:cubicBezTo>
                  <a:pt x="31" y="127"/>
                  <a:pt x="31" y="127"/>
                  <a:pt x="31" y="127"/>
                </a:cubicBezTo>
                <a:cubicBezTo>
                  <a:pt x="5" y="133"/>
                  <a:pt x="5" y="133"/>
                  <a:pt x="5" y="133"/>
                </a:cubicBezTo>
                <a:cubicBezTo>
                  <a:pt x="2" y="134"/>
                  <a:pt x="0" y="137"/>
                  <a:pt x="1" y="139"/>
                </a:cubicBezTo>
                <a:cubicBezTo>
                  <a:pt x="3" y="156"/>
                  <a:pt x="3" y="156"/>
                  <a:pt x="3" y="156"/>
                </a:cubicBezTo>
                <a:cubicBezTo>
                  <a:pt x="3" y="158"/>
                  <a:pt x="5" y="160"/>
                  <a:pt x="8" y="160"/>
                </a:cubicBezTo>
                <a:cubicBezTo>
                  <a:pt x="35" y="160"/>
                  <a:pt x="35" y="160"/>
                  <a:pt x="35" y="160"/>
                </a:cubicBezTo>
                <a:cubicBezTo>
                  <a:pt x="36" y="162"/>
                  <a:pt x="37" y="164"/>
                  <a:pt x="37" y="166"/>
                </a:cubicBezTo>
                <a:cubicBezTo>
                  <a:pt x="16" y="182"/>
                  <a:pt x="16" y="182"/>
                  <a:pt x="16" y="182"/>
                </a:cubicBezTo>
                <a:cubicBezTo>
                  <a:pt x="13" y="183"/>
                  <a:pt x="13" y="186"/>
                  <a:pt x="14" y="188"/>
                </a:cubicBezTo>
                <a:cubicBezTo>
                  <a:pt x="22" y="203"/>
                  <a:pt x="22" y="203"/>
                  <a:pt x="22" y="203"/>
                </a:cubicBezTo>
                <a:cubicBezTo>
                  <a:pt x="23" y="205"/>
                  <a:pt x="26" y="206"/>
                  <a:pt x="28" y="205"/>
                </a:cubicBezTo>
                <a:cubicBezTo>
                  <a:pt x="53" y="196"/>
                  <a:pt x="53" y="196"/>
                  <a:pt x="53" y="196"/>
                </a:cubicBezTo>
                <a:cubicBezTo>
                  <a:pt x="55" y="197"/>
                  <a:pt x="56" y="199"/>
                  <a:pt x="57" y="200"/>
                </a:cubicBezTo>
                <a:cubicBezTo>
                  <a:pt x="44" y="222"/>
                  <a:pt x="44" y="222"/>
                  <a:pt x="44" y="222"/>
                </a:cubicBezTo>
                <a:cubicBezTo>
                  <a:pt x="42" y="225"/>
                  <a:pt x="43" y="228"/>
                  <a:pt x="45" y="229"/>
                </a:cubicBezTo>
                <a:cubicBezTo>
                  <a:pt x="58" y="240"/>
                  <a:pt x="58" y="240"/>
                  <a:pt x="58" y="240"/>
                </a:cubicBezTo>
                <a:cubicBezTo>
                  <a:pt x="59" y="241"/>
                  <a:pt x="62" y="241"/>
                  <a:pt x="64" y="239"/>
                </a:cubicBezTo>
                <a:cubicBezTo>
                  <a:pt x="83" y="221"/>
                  <a:pt x="83" y="221"/>
                  <a:pt x="83" y="221"/>
                </a:cubicBezTo>
                <a:cubicBezTo>
                  <a:pt x="85" y="222"/>
                  <a:pt x="87" y="223"/>
                  <a:pt x="90" y="225"/>
                </a:cubicBezTo>
                <a:cubicBezTo>
                  <a:pt x="86" y="250"/>
                  <a:pt x="86" y="250"/>
                  <a:pt x="86" y="250"/>
                </a:cubicBezTo>
                <a:cubicBezTo>
                  <a:pt x="85" y="253"/>
                  <a:pt x="87" y="256"/>
                  <a:pt x="89" y="256"/>
                </a:cubicBezTo>
                <a:cubicBezTo>
                  <a:pt x="105" y="261"/>
                  <a:pt x="105" y="261"/>
                  <a:pt x="105" y="261"/>
                </a:cubicBezTo>
                <a:cubicBezTo>
                  <a:pt x="107" y="262"/>
                  <a:pt x="110" y="260"/>
                  <a:pt x="111" y="258"/>
                </a:cubicBezTo>
                <a:cubicBezTo>
                  <a:pt x="122" y="234"/>
                  <a:pt x="122" y="234"/>
                  <a:pt x="122" y="234"/>
                </a:cubicBezTo>
                <a:cubicBezTo>
                  <a:pt x="123" y="234"/>
                  <a:pt x="124" y="234"/>
                  <a:pt x="125" y="234"/>
                </a:cubicBezTo>
                <a:cubicBezTo>
                  <a:pt x="132" y="259"/>
                  <a:pt x="132" y="259"/>
                  <a:pt x="132" y="259"/>
                </a:cubicBezTo>
                <a:cubicBezTo>
                  <a:pt x="132" y="261"/>
                  <a:pt x="135" y="263"/>
                  <a:pt x="137" y="263"/>
                </a:cubicBezTo>
                <a:cubicBezTo>
                  <a:pt x="154" y="261"/>
                  <a:pt x="154" y="261"/>
                  <a:pt x="154" y="261"/>
                </a:cubicBezTo>
                <a:cubicBezTo>
                  <a:pt x="156" y="261"/>
                  <a:pt x="158" y="258"/>
                  <a:pt x="158" y="256"/>
                </a:cubicBezTo>
                <a:cubicBezTo>
                  <a:pt x="158" y="231"/>
                  <a:pt x="158" y="231"/>
                  <a:pt x="158" y="231"/>
                </a:cubicBezTo>
                <a:cubicBezTo>
                  <a:pt x="161" y="231"/>
                  <a:pt x="163" y="230"/>
                  <a:pt x="166" y="229"/>
                </a:cubicBezTo>
                <a:cubicBezTo>
                  <a:pt x="180" y="249"/>
                  <a:pt x="180" y="249"/>
                  <a:pt x="180" y="249"/>
                </a:cubicBezTo>
                <a:cubicBezTo>
                  <a:pt x="182" y="251"/>
                  <a:pt x="185" y="252"/>
                  <a:pt x="187" y="251"/>
                </a:cubicBezTo>
                <a:cubicBezTo>
                  <a:pt x="202" y="242"/>
                  <a:pt x="202" y="242"/>
                  <a:pt x="202" y="242"/>
                </a:cubicBezTo>
                <a:cubicBezTo>
                  <a:pt x="204" y="241"/>
                  <a:pt x="205" y="238"/>
                  <a:pt x="204" y="236"/>
                </a:cubicBezTo>
                <a:cubicBezTo>
                  <a:pt x="195" y="214"/>
                  <a:pt x="195" y="214"/>
                  <a:pt x="195" y="214"/>
                </a:cubicBezTo>
                <a:cubicBezTo>
                  <a:pt x="197" y="212"/>
                  <a:pt x="199" y="210"/>
                  <a:pt x="201" y="208"/>
                </a:cubicBezTo>
                <a:cubicBezTo>
                  <a:pt x="222" y="221"/>
                  <a:pt x="222" y="221"/>
                  <a:pt x="222" y="221"/>
                </a:cubicBezTo>
                <a:cubicBezTo>
                  <a:pt x="224" y="223"/>
                  <a:pt x="227" y="223"/>
                  <a:pt x="228" y="221"/>
                </a:cubicBezTo>
                <a:cubicBezTo>
                  <a:pt x="239" y="208"/>
                  <a:pt x="239" y="208"/>
                  <a:pt x="239" y="208"/>
                </a:cubicBezTo>
                <a:cubicBezTo>
                  <a:pt x="241" y="206"/>
                  <a:pt x="240" y="203"/>
                  <a:pt x="239" y="201"/>
                </a:cubicBezTo>
                <a:cubicBezTo>
                  <a:pt x="222" y="183"/>
                  <a:pt x="222" y="183"/>
                  <a:pt x="222" y="183"/>
                </a:cubicBezTo>
                <a:cubicBezTo>
                  <a:pt x="223" y="181"/>
                  <a:pt x="224" y="178"/>
                  <a:pt x="225" y="176"/>
                </a:cubicBezTo>
                <a:cubicBezTo>
                  <a:pt x="249" y="179"/>
                  <a:pt x="249" y="179"/>
                  <a:pt x="249" y="179"/>
                </a:cubicBezTo>
                <a:cubicBezTo>
                  <a:pt x="252" y="180"/>
                  <a:pt x="255" y="178"/>
                  <a:pt x="255" y="176"/>
                </a:cubicBezTo>
                <a:lnTo>
                  <a:pt x="260" y="160"/>
                </a:lnTo>
                <a:close/>
                <a:moveTo>
                  <a:pt x="120" y="208"/>
                </a:moveTo>
                <a:cubicBezTo>
                  <a:pt x="128" y="179"/>
                  <a:pt x="128" y="179"/>
                  <a:pt x="128" y="179"/>
                </a:cubicBezTo>
                <a:cubicBezTo>
                  <a:pt x="137" y="180"/>
                  <a:pt x="146" y="178"/>
                  <a:pt x="154" y="174"/>
                </a:cubicBezTo>
                <a:cubicBezTo>
                  <a:pt x="176" y="196"/>
                  <a:pt x="176" y="196"/>
                  <a:pt x="176" y="196"/>
                </a:cubicBezTo>
                <a:cubicBezTo>
                  <a:pt x="160" y="207"/>
                  <a:pt x="140" y="212"/>
                  <a:pt x="120" y="208"/>
                </a:cubicBezTo>
                <a:close/>
                <a:moveTo>
                  <a:pt x="63" y="163"/>
                </a:moveTo>
                <a:cubicBezTo>
                  <a:pt x="93" y="156"/>
                  <a:pt x="93" y="156"/>
                  <a:pt x="93" y="156"/>
                </a:cubicBezTo>
                <a:cubicBezTo>
                  <a:pt x="98" y="164"/>
                  <a:pt x="105" y="170"/>
                  <a:pt x="113" y="174"/>
                </a:cubicBezTo>
                <a:cubicBezTo>
                  <a:pt x="105" y="204"/>
                  <a:pt x="105" y="204"/>
                  <a:pt x="105" y="204"/>
                </a:cubicBezTo>
                <a:cubicBezTo>
                  <a:pt x="86" y="196"/>
                  <a:pt x="71" y="181"/>
                  <a:pt x="63" y="163"/>
                </a:cubicBezTo>
                <a:close/>
                <a:moveTo>
                  <a:pt x="147" y="58"/>
                </a:moveTo>
                <a:cubicBezTo>
                  <a:pt x="138" y="87"/>
                  <a:pt x="138" y="87"/>
                  <a:pt x="138" y="87"/>
                </a:cubicBezTo>
                <a:cubicBezTo>
                  <a:pt x="128" y="86"/>
                  <a:pt x="118" y="88"/>
                  <a:pt x="110" y="93"/>
                </a:cubicBezTo>
                <a:cubicBezTo>
                  <a:pt x="88" y="71"/>
                  <a:pt x="88" y="71"/>
                  <a:pt x="88" y="71"/>
                </a:cubicBezTo>
                <a:cubicBezTo>
                  <a:pt x="105" y="59"/>
                  <a:pt x="126" y="54"/>
                  <a:pt x="147" y="58"/>
                </a:cubicBezTo>
                <a:close/>
                <a:moveTo>
                  <a:pt x="204" y="104"/>
                </a:moveTo>
                <a:cubicBezTo>
                  <a:pt x="174" y="112"/>
                  <a:pt x="174" y="112"/>
                  <a:pt x="174" y="112"/>
                </a:cubicBezTo>
                <a:cubicBezTo>
                  <a:pt x="170" y="103"/>
                  <a:pt x="162" y="96"/>
                  <a:pt x="153" y="91"/>
                </a:cubicBezTo>
                <a:cubicBezTo>
                  <a:pt x="162" y="62"/>
                  <a:pt x="162" y="62"/>
                  <a:pt x="162" y="62"/>
                </a:cubicBezTo>
                <a:cubicBezTo>
                  <a:pt x="182" y="70"/>
                  <a:pt x="196" y="86"/>
                  <a:pt x="204" y="104"/>
                </a:cubicBezTo>
                <a:close/>
                <a:moveTo>
                  <a:pt x="179" y="126"/>
                </a:moveTo>
                <a:cubicBezTo>
                  <a:pt x="208" y="119"/>
                  <a:pt x="208" y="119"/>
                  <a:pt x="208" y="119"/>
                </a:cubicBezTo>
                <a:cubicBezTo>
                  <a:pt x="210" y="130"/>
                  <a:pt x="210" y="142"/>
                  <a:pt x="207" y="154"/>
                </a:cubicBezTo>
                <a:cubicBezTo>
                  <a:pt x="203" y="167"/>
                  <a:pt x="196" y="177"/>
                  <a:pt x="188" y="186"/>
                </a:cubicBezTo>
                <a:cubicBezTo>
                  <a:pt x="167" y="164"/>
                  <a:pt x="167" y="164"/>
                  <a:pt x="167" y="164"/>
                </a:cubicBezTo>
                <a:cubicBezTo>
                  <a:pt x="172" y="159"/>
                  <a:pt x="175" y="153"/>
                  <a:pt x="177" y="146"/>
                </a:cubicBezTo>
                <a:cubicBezTo>
                  <a:pt x="179" y="139"/>
                  <a:pt x="180" y="133"/>
                  <a:pt x="179" y="126"/>
                </a:cubicBezTo>
                <a:close/>
                <a:moveTo>
                  <a:pt x="152" y="138"/>
                </a:moveTo>
                <a:cubicBezTo>
                  <a:pt x="149" y="149"/>
                  <a:pt x="138" y="155"/>
                  <a:pt x="128" y="152"/>
                </a:cubicBezTo>
                <a:cubicBezTo>
                  <a:pt x="117" y="149"/>
                  <a:pt x="111" y="138"/>
                  <a:pt x="114" y="127"/>
                </a:cubicBezTo>
                <a:cubicBezTo>
                  <a:pt x="117" y="117"/>
                  <a:pt x="128" y="111"/>
                  <a:pt x="139" y="114"/>
                </a:cubicBezTo>
                <a:cubicBezTo>
                  <a:pt x="149" y="117"/>
                  <a:pt x="155" y="128"/>
                  <a:pt x="152" y="138"/>
                </a:cubicBezTo>
                <a:close/>
                <a:moveTo>
                  <a:pt x="88" y="141"/>
                </a:moveTo>
                <a:cubicBezTo>
                  <a:pt x="58" y="149"/>
                  <a:pt x="58" y="149"/>
                  <a:pt x="58" y="149"/>
                </a:cubicBezTo>
                <a:cubicBezTo>
                  <a:pt x="56" y="137"/>
                  <a:pt x="56" y="124"/>
                  <a:pt x="60" y="112"/>
                </a:cubicBezTo>
                <a:cubicBezTo>
                  <a:pt x="63" y="100"/>
                  <a:pt x="69" y="90"/>
                  <a:pt x="77" y="82"/>
                </a:cubicBezTo>
                <a:cubicBezTo>
                  <a:pt x="98" y="104"/>
                  <a:pt x="98" y="104"/>
                  <a:pt x="98" y="104"/>
                </a:cubicBezTo>
                <a:cubicBezTo>
                  <a:pt x="94" y="108"/>
                  <a:pt x="91" y="114"/>
                  <a:pt x="89" y="120"/>
                </a:cubicBezTo>
                <a:cubicBezTo>
                  <a:pt x="87" y="127"/>
                  <a:pt x="87" y="134"/>
                  <a:pt x="88" y="141"/>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
        <p:nvSpPr>
          <p:cNvPr id="31" name="Freeform 33">
            <a:extLst>
              <a:ext uri="{FF2B5EF4-FFF2-40B4-BE49-F238E27FC236}">
                <a16:creationId xmlns="" xmlns:a16="http://schemas.microsoft.com/office/drawing/2014/main" id="{7568861D-5860-42D2-B0BE-B139B229EE52}"/>
              </a:ext>
            </a:extLst>
          </p:cNvPr>
          <p:cNvSpPr>
            <a:spLocks noEditPoints="1"/>
          </p:cNvSpPr>
          <p:nvPr/>
        </p:nvSpPr>
        <p:spPr bwMode="auto">
          <a:xfrm flipH="1">
            <a:off x="5109231" y="3179611"/>
            <a:ext cx="1416646" cy="1417929"/>
          </a:xfrm>
          <a:custGeom>
            <a:avLst/>
            <a:gdLst>
              <a:gd name="T0" fmla="*/ 500 w 562"/>
              <a:gd name="T1" fmla="*/ 309 h 563"/>
              <a:gd name="T2" fmla="*/ 561 w 562"/>
              <a:gd name="T3" fmla="*/ 265 h 563"/>
              <a:gd name="T4" fmla="*/ 491 w 562"/>
              <a:gd name="T5" fmla="*/ 220 h 563"/>
              <a:gd name="T6" fmla="*/ 532 w 562"/>
              <a:gd name="T7" fmla="*/ 159 h 563"/>
              <a:gd name="T8" fmla="*/ 449 w 562"/>
              <a:gd name="T9" fmla="*/ 143 h 563"/>
              <a:gd name="T10" fmla="*/ 467 w 562"/>
              <a:gd name="T11" fmla="*/ 73 h 563"/>
              <a:gd name="T12" fmla="*/ 382 w 562"/>
              <a:gd name="T13" fmla="*/ 90 h 563"/>
              <a:gd name="T14" fmla="*/ 388 w 562"/>
              <a:gd name="T15" fmla="*/ 31 h 563"/>
              <a:gd name="T16" fmla="*/ 333 w 562"/>
              <a:gd name="T17" fmla="*/ 15 h 563"/>
              <a:gd name="T18" fmla="*/ 299 w 562"/>
              <a:gd name="T19" fmla="*/ 66 h 563"/>
              <a:gd name="T20" fmla="*/ 235 w 562"/>
              <a:gd name="T21" fmla="*/ 6 h 563"/>
              <a:gd name="T22" fmla="*/ 216 w 562"/>
              <a:gd name="T23" fmla="*/ 79 h 563"/>
              <a:gd name="T24" fmla="*/ 165 w 562"/>
              <a:gd name="T25" fmla="*/ 27 h 563"/>
              <a:gd name="T26" fmla="*/ 152 w 562"/>
              <a:gd name="T27" fmla="*/ 112 h 563"/>
              <a:gd name="T28" fmla="*/ 91 w 562"/>
              <a:gd name="T29" fmla="*/ 89 h 563"/>
              <a:gd name="T30" fmla="*/ 55 w 562"/>
              <a:gd name="T31" fmla="*/ 134 h 563"/>
              <a:gd name="T32" fmla="*/ 89 w 562"/>
              <a:gd name="T33" fmla="*/ 190 h 563"/>
              <a:gd name="T34" fmla="*/ 18 w 562"/>
              <a:gd name="T35" fmla="*/ 187 h 563"/>
              <a:gd name="T36" fmla="*/ 68 w 562"/>
              <a:gd name="T37" fmla="*/ 258 h 563"/>
              <a:gd name="T38" fmla="*/ 67 w 562"/>
              <a:gd name="T39" fmla="*/ 271 h 563"/>
              <a:gd name="T40" fmla="*/ 6 w 562"/>
              <a:gd name="T41" fmla="*/ 333 h 563"/>
              <a:gd name="T42" fmla="*/ 80 w 562"/>
              <a:gd name="T43" fmla="*/ 356 h 563"/>
              <a:gd name="T44" fmla="*/ 47 w 562"/>
              <a:gd name="T45" fmla="*/ 434 h 563"/>
              <a:gd name="T46" fmla="*/ 122 w 562"/>
              <a:gd name="T47" fmla="*/ 429 h 563"/>
              <a:gd name="T48" fmla="*/ 123 w 562"/>
              <a:gd name="T49" fmla="*/ 513 h 563"/>
              <a:gd name="T50" fmla="*/ 191 w 562"/>
              <a:gd name="T51" fmla="*/ 480 h 563"/>
              <a:gd name="T52" fmla="*/ 225 w 562"/>
              <a:gd name="T53" fmla="*/ 558 h 563"/>
              <a:gd name="T54" fmla="*/ 268 w 562"/>
              <a:gd name="T55" fmla="*/ 501 h 563"/>
              <a:gd name="T56" fmla="*/ 328 w 562"/>
              <a:gd name="T57" fmla="*/ 558 h 563"/>
              <a:gd name="T58" fmla="*/ 353 w 562"/>
              <a:gd name="T59" fmla="*/ 490 h 563"/>
              <a:gd name="T60" fmla="*/ 430 w 562"/>
              <a:gd name="T61" fmla="*/ 519 h 563"/>
              <a:gd name="T62" fmla="*/ 429 w 562"/>
              <a:gd name="T63" fmla="*/ 446 h 563"/>
              <a:gd name="T64" fmla="*/ 510 w 562"/>
              <a:gd name="T65" fmla="*/ 444 h 563"/>
              <a:gd name="T66" fmla="*/ 481 w 562"/>
              <a:gd name="T67" fmla="*/ 376 h 563"/>
              <a:gd name="T68" fmla="*/ 555 w 562"/>
              <a:gd name="T69" fmla="*/ 342 h 563"/>
              <a:gd name="T70" fmla="*/ 329 w 562"/>
              <a:gd name="T71" fmla="*/ 372 h 563"/>
              <a:gd name="T72" fmla="*/ 135 w 562"/>
              <a:gd name="T73" fmla="*/ 350 h 563"/>
              <a:gd name="T74" fmla="*/ 224 w 562"/>
              <a:gd name="T75" fmla="*/ 436 h 563"/>
              <a:gd name="T76" fmla="*/ 295 w 562"/>
              <a:gd name="T77" fmla="*/ 187 h 563"/>
              <a:gd name="T78" fmla="*/ 313 w 562"/>
              <a:gd name="T79" fmla="*/ 124 h 563"/>
              <a:gd name="T80" fmla="*/ 327 w 562"/>
              <a:gd name="T81" fmla="*/ 196 h 563"/>
              <a:gd name="T82" fmla="*/ 382 w 562"/>
              <a:gd name="T83" fmla="*/ 271 h 563"/>
              <a:gd name="T84" fmla="*/ 401 w 562"/>
              <a:gd name="T85" fmla="*/ 399 h 563"/>
              <a:gd name="T86" fmla="*/ 382 w 562"/>
              <a:gd name="T87" fmla="*/ 271 h 563"/>
              <a:gd name="T88" fmla="*/ 243 w 562"/>
              <a:gd name="T89" fmla="*/ 273 h 563"/>
              <a:gd name="T90" fmla="*/ 188 w 562"/>
              <a:gd name="T91" fmla="*/ 302 h 563"/>
              <a:gd name="T92" fmla="*/ 163 w 562"/>
              <a:gd name="T93" fmla="*/ 175 h 563"/>
              <a:gd name="T94" fmla="*/ 188 w 562"/>
              <a:gd name="T95" fmla="*/ 302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62" h="563">
                <a:moveTo>
                  <a:pt x="555" y="342"/>
                </a:moveTo>
                <a:cubicBezTo>
                  <a:pt x="557" y="337"/>
                  <a:pt x="554" y="331"/>
                  <a:pt x="548" y="329"/>
                </a:cubicBezTo>
                <a:cubicBezTo>
                  <a:pt x="500" y="309"/>
                  <a:pt x="500" y="309"/>
                  <a:pt x="500" y="309"/>
                </a:cubicBezTo>
                <a:cubicBezTo>
                  <a:pt x="501" y="302"/>
                  <a:pt x="501" y="296"/>
                  <a:pt x="501" y="290"/>
                </a:cubicBezTo>
                <a:cubicBezTo>
                  <a:pt x="552" y="277"/>
                  <a:pt x="552" y="277"/>
                  <a:pt x="552" y="277"/>
                </a:cubicBezTo>
                <a:cubicBezTo>
                  <a:pt x="558" y="275"/>
                  <a:pt x="562" y="270"/>
                  <a:pt x="561" y="265"/>
                </a:cubicBezTo>
                <a:cubicBezTo>
                  <a:pt x="556" y="230"/>
                  <a:pt x="556" y="230"/>
                  <a:pt x="556" y="230"/>
                </a:cubicBezTo>
                <a:cubicBezTo>
                  <a:pt x="556" y="224"/>
                  <a:pt x="551" y="220"/>
                  <a:pt x="545" y="220"/>
                </a:cubicBezTo>
                <a:cubicBezTo>
                  <a:pt x="491" y="220"/>
                  <a:pt x="491" y="220"/>
                  <a:pt x="491" y="220"/>
                </a:cubicBezTo>
                <a:cubicBezTo>
                  <a:pt x="490" y="215"/>
                  <a:pt x="488" y="209"/>
                  <a:pt x="486" y="204"/>
                </a:cubicBezTo>
                <a:cubicBezTo>
                  <a:pt x="528" y="174"/>
                  <a:pt x="528" y="174"/>
                  <a:pt x="528" y="174"/>
                </a:cubicBezTo>
                <a:cubicBezTo>
                  <a:pt x="533" y="170"/>
                  <a:pt x="535" y="164"/>
                  <a:pt x="532" y="159"/>
                </a:cubicBezTo>
                <a:cubicBezTo>
                  <a:pt x="515" y="128"/>
                  <a:pt x="515" y="128"/>
                  <a:pt x="515" y="128"/>
                </a:cubicBezTo>
                <a:cubicBezTo>
                  <a:pt x="513" y="123"/>
                  <a:pt x="507" y="121"/>
                  <a:pt x="502" y="123"/>
                </a:cubicBezTo>
                <a:cubicBezTo>
                  <a:pt x="449" y="143"/>
                  <a:pt x="449" y="143"/>
                  <a:pt x="449" y="143"/>
                </a:cubicBezTo>
                <a:cubicBezTo>
                  <a:pt x="446" y="140"/>
                  <a:pt x="443" y="136"/>
                  <a:pt x="439" y="133"/>
                </a:cubicBezTo>
                <a:cubicBezTo>
                  <a:pt x="469" y="88"/>
                  <a:pt x="469" y="88"/>
                  <a:pt x="469" y="88"/>
                </a:cubicBezTo>
                <a:cubicBezTo>
                  <a:pt x="472" y="83"/>
                  <a:pt x="472" y="76"/>
                  <a:pt x="467" y="73"/>
                </a:cubicBezTo>
                <a:cubicBezTo>
                  <a:pt x="440" y="50"/>
                  <a:pt x="440" y="50"/>
                  <a:pt x="440" y="50"/>
                </a:cubicBezTo>
                <a:cubicBezTo>
                  <a:pt x="437" y="46"/>
                  <a:pt x="430" y="47"/>
                  <a:pt x="426" y="51"/>
                </a:cubicBezTo>
                <a:cubicBezTo>
                  <a:pt x="382" y="90"/>
                  <a:pt x="382" y="90"/>
                  <a:pt x="382" y="90"/>
                </a:cubicBezTo>
                <a:cubicBezTo>
                  <a:pt x="382" y="91"/>
                  <a:pt x="382" y="91"/>
                  <a:pt x="382" y="91"/>
                </a:cubicBezTo>
                <a:cubicBezTo>
                  <a:pt x="380" y="90"/>
                  <a:pt x="379" y="90"/>
                  <a:pt x="378" y="89"/>
                </a:cubicBezTo>
                <a:cubicBezTo>
                  <a:pt x="388" y="31"/>
                  <a:pt x="388" y="31"/>
                  <a:pt x="388" y="31"/>
                </a:cubicBezTo>
                <a:cubicBezTo>
                  <a:pt x="389" y="25"/>
                  <a:pt x="385" y="20"/>
                  <a:pt x="380" y="18"/>
                </a:cubicBezTo>
                <a:cubicBezTo>
                  <a:pt x="346" y="9"/>
                  <a:pt x="346" y="9"/>
                  <a:pt x="346" y="9"/>
                </a:cubicBezTo>
                <a:cubicBezTo>
                  <a:pt x="341" y="7"/>
                  <a:pt x="335" y="10"/>
                  <a:pt x="333" y="15"/>
                </a:cubicBezTo>
                <a:cubicBezTo>
                  <a:pt x="309" y="69"/>
                  <a:pt x="309" y="69"/>
                  <a:pt x="309" y="69"/>
                </a:cubicBezTo>
                <a:cubicBezTo>
                  <a:pt x="306" y="69"/>
                  <a:pt x="302" y="68"/>
                  <a:pt x="299" y="68"/>
                </a:cubicBezTo>
                <a:cubicBezTo>
                  <a:pt x="299" y="67"/>
                  <a:pt x="299" y="67"/>
                  <a:pt x="299" y="66"/>
                </a:cubicBezTo>
                <a:cubicBezTo>
                  <a:pt x="282" y="9"/>
                  <a:pt x="282" y="9"/>
                  <a:pt x="282" y="9"/>
                </a:cubicBezTo>
                <a:cubicBezTo>
                  <a:pt x="281" y="4"/>
                  <a:pt x="275" y="0"/>
                  <a:pt x="270" y="1"/>
                </a:cubicBezTo>
                <a:cubicBezTo>
                  <a:pt x="235" y="6"/>
                  <a:pt x="235" y="6"/>
                  <a:pt x="235" y="6"/>
                </a:cubicBezTo>
                <a:cubicBezTo>
                  <a:pt x="230" y="7"/>
                  <a:pt x="226" y="12"/>
                  <a:pt x="226" y="18"/>
                </a:cubicBezTo>
                <a:cubicBezTo>
                  <a:pt x="227" y="75"/>
                  <a:pt x="227" y="75"/>
                  <a:pt x="227" y="75"/>
                </a:cubicBezTo>
                <a:cubicBezTo>
                  <a:pt x="224" y="76"/>
                  <a:pt x="220" y="77"/>
                  <a:pt x="216" y="79"/>
                </a:cubicBezTo>
                <a:cubicBezTo>
                  <a:pt x="215" y="78"/>
                  <a:pt x="215" y="78"/>
                  <a:pt x="215" y="78"/>
                </a:cubicBezTo>
                <a:cubicBezTo>
                  <a:pt x="180" y="30"/>
                  <a:pt x="180" y="30"/>
                  <a:pt x="180" y="30"/>
                </a:cubicBezTo>
                <a:cubicBezTo>
                  <a:pt x="176" y="26"/>
                  <a:pt x="170" y="24"/>
                  <a:pt x="165" y="27"/>
                </a:cubicBezTo>
                <a:cubicBezTo>
                  <a:pt x="135" y="45"/>
                  <a:pt x="135" y="45"/>
                  <a:pt x="135" y="45"/>
                </a:cubicBezTo>
                <a:cubicBezTo>
                  <a:pt x="130" y="47"/>
                  <a:pt x="128" y="53"/>
                  <a:pt x="130" y="59"/>
                </a:cubicBezTo>
                <a:cubicBezTo>
                  <a:pt x="152" y="112"/>
                  <a:pt x="152" y="112"/>
                  <a:pt x="152" y="112"/>
                </a:cubicBezTo>
                <a:cubicBezTo>
                  <a:pt x="149" y="115"/>
                  <a:pt x="145" y="118"/>
                  <a:pt x="142" y="121"/>
                </a:cubicBezTo>
                <a:cubicBezTo>
                  <a:pt x="141" y="121"/>
                  <a:pt x="141" y="121"/>
                  <a:pt x="141" y="121"/>
                </a:cubicBezTo>
                <a:cubicBezTo>
                  <a:pt x="91" y="89"/>
                  <a:pt x="91" y="89"/>
                  <a:pt x="91" y="89"/>
                </a:cubicBezTo>
                <a:cubicBezTo>
                  <a:pt x="86" y="86"/>
                  <a:pt x="80" y="87"/>
                  <a:pt x="77" y="91"/>
                </a:cubicBezTo>
                <a:cubicBezTo>
                  <a:pt x="54" y="119"/>
                  <a:pt x="54" y="119"/>
                  <a:pt x="54" y="119"/>
                </a:cubicBezTo>
                <a:cubicBezTo>
                  <a:pt x="51" y="123"/>
                  <a:pt x="51" y="129"/>
                  <a:pt x="55" y="134"/>
                </a:cubicBezTo>
                <a:cubicBezTo>
                  <a:pt x="96" y="176"/>
                  <a:pt x="96" y="176"/>
                  <a:pt x="96" y="176"/>
                </a:cubicBezTo>
                <a:cubicBezTo>
                  <a:pt x="96" y="177"/>
                  <a:pt x="96" y="177"/>
                  <a:pt x="96" y="177"/>
                </a:cubicBezTo>
                <a:cubicBezTo>
                  <a:pt x="94" y="181"/>
                  <a:pt x="92" y="185"/>
                  <a:pt x="89" y="190"/>
                </a:cubicBezTo>
                <a:cubicBezTo>
                  <a:pt x="89" y="189"/>
                  <a:pt x="89" y="189"/>
                  <a:pt x="89" y="189"/>
                </a:cubicBezTo>
                <a:cubicBezTo>
                  <a:pt x="31" y="180"/>
                  <a:pt x="31" y="180"/>
                  <a:pt x="31" y="180"/>
                </a:cubicBezTo>
                <a:cubicBezTo>
                  <a:pt x="25" y="179"/>
                  <a:pt x="19" y="182"/>
                  <a:pt x="18" y="187"/>
                </a:cubicBezTo>
                <a:cubicBezTo>
                  <a:pt x="8" y="222"/>
                  <a:pt x="8" y="222"/>
                  <a:pt x="8" y="222"/>
                </a:cubicBezTo>
                <a:cubicBezTo>
                  <a:pt x="6" y="226"/>
                  <a:pt x="9" y="232"/>
                  <a:pt x="14" y="235"/>
                </a:cubicBezTo>
                <a:cubicBezTo>
                  <a:pt x="68" y="258"/>
                  <a:pt x="68" y="258"/>
                  <a:pt x="68" y="258"/>
                </a:cubicBezTo>
                <a:cubicBezTo>
                  <a:pt x="69" y="259"/>
                  <a:pt x="69" y="259"/>
                  <a:pt x="69" y="259"/>
                </a:cubicBezTo>
                <a:cubicBezTo>
                  <a:pt x="69" y="263"/>
                  <a:pt x="68" y="267"/>
                  <a:pt x="68" y="271"/>
                </a:cubicBezTo>
                <a:cubicBezTo>
                  <a:pt x="67" y="271"/>
                  <a:pt x="67" y="271"/>
                  <a:pt x="67" y="271"/>
                </a:cubicBezTo>
                <a:cubicBezTo>
                  <a:pt x="10" y="286"/>
                  <a:pt x="10" y="286"/>
                  <a:pt x="10" y="286"/>
                </a:cubicBezTo>
                <a:cubicBezTo>
                  <a:pt x="4" y="287"/>
                  <a:pt x="0" y="293"/>
                  <a:pt x="1" y="298"/>
                </a:cubicBezTo>
                <a:cubicBezTo>
                  <a:pt x="6" y="333"/>
                  <a:pt x="6" y="333"/>
                  <a:pt x="6" y="333"/>
                </a:cubicBezTo>
                <a:cubicBezTo>
                  <a:pt x="6" y="338"/>
                  <a:pt x="11" y="342"/>
                  <a:pt x="17" y="342"/>
                </a:cubicBezTo>
                <a:cubicBezTo>
                  <a:pt x="75" y="342"/>
                  <a:pt x="75" y="342"/>
                  <a:pt x="75" y="342"/>
                </a:cubicBezTo>
                <a:cubicBezTo>
                  <a:pt x="77" y="347"/>
                  <a:pt x="78" y="351"/>
                  <a:pt x="80" y="356"/>
                </a:cubicBezTo>
                <a:cubicBezTo>
                  <a:pt x="33" y="389"/>
                  <a:pt x="33" y="389"/>
                  <a:pt x="33" y="389"/>
                </a:cubicBezTo>
                <a:cubicBezTo>
                  <a:pt x="28" y="392"/>
                  <a:pt x="27" y="399"/>
                  <a:pt x="30" y="403"/>
                </a:cubicBezTo>
                <a:cubicBezTo>
                  <a:pt x="47" y="434"/>
                  <a:pt x="47" y="434"/>
                  <a:pt x="47" y="434"/>
                </a:cubicBezTo>
                <a:cubicBezTo>
                  <a:pt x="49" y="439"/>
                  <a:pt x="55" y="441"/>
                  <a:pt x="60" y="439"/>
                </a:cubicBezTo>
                <a:cubicBezTo>
                  <a:pt x="114" y="418"/>
                  <a:pt x="114" y="418"/>
                  <a:pt x="114" y="418"/>
                </a:cubicBezTo>
                <a:cubicBezTo>
                  <a:pt x="117" y="422"/>
                  <a:pt x="119" y="425"/>
                  <a:pt x="122" y="429"/>
                </a:cubicBezTo>
                <a:cubicBezTo>
                  <a:pt x="93" y="476"/>
                  <a:pt x="93" y="476"/>
                  <a:pt x="93" y="476"/>
                </a:cubicBezTo>
                <a:cubicBezTo>
                  <a:pt x="90" y="481"/>
                  <a:pt x="91" y="488"/>
                  <a:pt x="95" y="491"/>
                </a:cubicBezTo>
                <a:cubicBezTo>
                  <a:pt x="123" y="513"/>
                  <a:pt x="123" y="513"/>
                  <a:pt x="123" y="513"/>
                </a:cubicBezTo>
                <a:cubicBezTo>
                  <a:pt x="127" y="517"/>
                  <a:pt x="133" y="516"/>
                  <a:pt x="137" y="512"/>
                </a:cubicBezTo>
                <a:cubicBezTo>
                  <a:pt x="178" y="473"/>
                  <a:pt x="178" y="473"/>
                  <a:pt x="178" y="473"/>
                </a:cubicBezTo>
                <a:cubicBezTo>
                  <a:pt x="182" y="476"/>
                  <a:pt x="187" y="478"/>
                  <a:pt x="191" y="480"/>
                </a:cubicBezTo>
                <a:cubicBezTo>
                  <a:pt x="183" y="536"/>
                  <a:pt x="183" y="536"/>
                  <a:pt x="183" y="536"/>
                </a:cubicBezTo>
                <a:cubicBezTo>
                  <a:pt x="182" y="542"/>
                  <a:pt x="185" y="547"/>
                  <a:pt x="190" y="548"/>
                </a:cubicBezTo>
                <a:cubicBezTo>
                  <a:pt x="225" y="558"/>
                  <a:pt x="225" y="558"/>
                  <a:pt x="225" y="558"/>
                </a:cubicBezTo>
                <a:cubicBezTo>
                  <a:pt x="229" y="560"/>
                  <a:pt x="235" y="557"/>
                  <a:pt x="238" y="552"/>
                </a:cubicBezTo>
                <a:cubicBezTo>
                  <a:pt x="260" y="500"/>
                  <a:pt x="260" y="500"/>
                  <a:pt x="260" y="500"/>
                </a:cubicBezTo>
                <a:cubicBezTo>
                  <a:pt x="262" y="500"/>
                  <a:pt x="265" y="501"/>
                  <a:pt x="268" y="501"/>
                </a:cubicBezTo>
                <a:cubicBezTo>
                  <a:pt x="281" y="554"/>
                  <a:pt x="281" y="554"/>
                  <a:pt x="281" y="554"/>
                </a:cubicBezTo>
                <a:cubicBezTo>
                  <a:pt x="282" y="559"/>
                  <a:pt x="288" y="563"/>
                  <a:pt x="293" y="562"/>
                </a:cubicBezTo>
                <a:cubicBezTo>
                  <a:pt x="328" y="558"/>
                  <a:pt x="328" y="558"/>
                  <a:pt x="328" y="558"/>
                </a:cubicBezTo>
                <a:cubicBezTo>
                  <a:pt x="334" y="558"/>
                  <a:pt x="338" y="553"/>
                  <a:pt x="338" y="547"/>
                </a:cubicBezTo>
                <a:cubicBezTo>
                  <a:pt x="338" y="495"/>
                  <a:pt x="338" y="495"/>
                  <a:pt x="338" y="495"/>
                </a:cubicBezTo>
                <a:cubicBezTo>
                  <a:pt x="343" y="493"/>
                  <a:pt x="348" y="492"/>
                  <a:pt x="353" y="490"/>
                </a:cubicBezTo>
                <a:cubicBezTo>
                  <a:pt x="385" y="533"/>
                  <a:pt x="385" y="533"/>
                  <a:pt x="385" y="533"/>
                </a:cubicBezTo>
                <a:cubicBezTo>
                  <a:pt x="389" y="538"/>
                  <a:pt x="395" y="539"/>
                  <a:pt x="399" y="536"/>
                </a:cubicBezTo>
                <a:cubicBezTo>
                  <a:pt x="430" y="519"/>
                  <a:pt x="430" y="519"/>
                  <a:pt x="430" y="519"/>
                </a:cubicBezTo>
                <a:cubicBezTo>
                  <a:pt x="435" y="516"/>
                  <a:pt x="437" y="510"/>
                  <a:pt x="435" y="505"/>
                </a:cubicBezTo>
                <a:cubicBezTo>
                  <a:pt x="416" y="457"/>
                  <a:pt x="416" y="457"/>
                  <a:pt x="416" y="457"/>
                </a:cubicBezTo>
                <a:cubicBezTo>
                  <a:pt x="420" y="454"/>
                  <a:pt x="425" y="450"/>
                  <a:pt x="429" y="446"/>
                </a:cubicBezTo>
                <a:cubicBezTo>
                  <a:pt x="473" y="474"/>
                  <a:pt x="473" y="474"/>
                  <a:pt x="473" y="474"/>
                </a:cubicBezTo>
                <a:cubicBezTo>
                  <a:pt x="478" y="477"/>
                  <a:pt x="485" y="476"/>
                  <a:pt x="488" y="472"/>
                </a:cubicBezTo>
                <a:cubicBezTo>
                  <a:pt x="510" y="444"/>
                  <a:pt x="510" y="444"/>
                  <a:pt x="510" y="444"/>
                </a:cubicBezTo>
                <a:cubicBezTo>
                  <a:pt x="514" y="441"/>
                  <a:pt x="514" y="434"/>
                  <a:pt x="510" y="430"/>
                </a:cubicBezTo>
                <a:cubicBezTo>
                  <a:pt x="473" y="391"/>
                  <a:pt x="473" y="391"/>
                  <a:pt x="473" y="391"/>
                </a:cubicBezTo>
                <a:cubicBezTo>
                  <a:pt x="476" y="386"/>
                  <a:pt x="479" y="381"/>
                  <a:pt x="481" y="376"/>
                </a:cubicBezTo>
                <a:cubicBezTo>
                  <a:pt x="533" y="384"/>
                  <a:pt x="533" y="384"/>
                  <a:pt x="533" y="384"/>
                </a:cubicBezTo>
                <a:cubicBezTo>
                  <a:pt x="539" y="385"/>
                  <a:pt x="544" y="381"/>
                  <a:pt x="545" y="376"/>
                </a:cubicBezTo>
                <a:lnTo>
                  <a:pt x="555" y="342"/>
                </a:lnTo>
                <a:close/>
                <a:moveTo>
                  <a:pt x="255" y="445"/>
                </a:moveTo>
                <a:cubicBezTo>
                  <a:pt x="274" y="382"/>
                  <a:pt x="274" y="382"/>
                  <a:pt x="274" y="382"/>
                </a:cubicBezTo>
                <a:cubicBezTo>
                  <a:pt x="293" y="384"/>
                  <a:pt x="313" y="381"/>
                  <a:pt x="329" y="372"/>
                </a:cubicBezTo>
                <a:cubicBezTo>
                  <a:pt x="376" y="420"/>
                  <a:pt x="376" y="420"/>
                  <a:pt x="376" y="420"/>
                </a:cubicBezTo>
                <a:cubicBezTo>
                  <a:pt x="341" y="443"/>
                  <a:pt x="298" y="453"/>
                  <a:pt x="255" y="445"/>
                </a:cubicBezTo>
                <a:close/>
                <a:moveTo>
                  <a:pt x="135" y="350"/>
                </a:moveTo>
                <a:cubicBezTo>
                  <a:pt x="199" y="334"/>
                  <a:pt x="199" y="334"/>
                  <a:pt x="199" y="334"/>
                </a:cubicBezTo>
                <a:cubicBezTo>
                  <a:pt x="209" y="351"/>
                  <a:pt x="224" y="364"/>
                  <a:pt x="242" y="373"/>
                </a:cubicBezTo>
                <a:cubicBezTo>
                  <a:pt x="224" y="436"/>
                  <a:pt x="224" y="436"/>
                  <a:pt x="224" y="436"/>
                </a:cubicBezTo>
                <a:cubicBezTo>
                  <a:pt x="183" y="420"/>
                  <a:pt x="152" y="388"/>
                  <a:pt x="135" y="350"/>
                </a:cubicBezTo>
                <a:close/>
                <a:moveTo>
                  <a:pt x="313" y="124"/>
                </a:moveTo>
                <a:cubicBezTo>
                  <a:pt x="295" y="187"/>
                  <a:pt x="295" y="187"/>
                  <a:pt x="295" y="187"/>
                </a:cubicBezTo>
                <a:cubicBezTo>
                  <a:pt x="273" y="184"/>
                  <a:pt x="252" y="189"/>
                  <a:pt x="234" y="200"/>
                </a:cubicBezTo>
                <a:cubicBezTo>
                  <a:pt x="188" y="153"/>
                  <a:pt x="188" y="153"/>
                  <a:pt x="188" y="153"/>
                </a:cubicBezTo>
                <a:cubicBezTo>
                  <a:pt x="223" y="127"/>
                  <a:pt x="268" y="116"/>
                  <a:pt x="313" y="124"/>
                </a:cubicBezTo>
                <a:close/>
                <a:moveTo>
                  <a:pt x="436" y="223"/>
                </a:moveTo>
                <a:cubicBezTo>
                  <a:pt x="372" y="239"/>
                  <a:pt x="372" y="239"/>
                  <a:pt x="372" y="239"/>
                </a:cubicBezTo>
                <a:cubicBezTo>
                  <a:pt x="362" y="221"/>
                  <a:pt x="347" y="205"/>
                  <a:pt x="327" y="196"/>
                </a:cubicBezTo>
                <a:cubicBezTo>
                  <a:pt x="345" y="133"/>
                  <a:pt x="345" y="133"/>
                  <a:pt x="345" y="133"/>
                </a:cubicBezTo>
                <a:cubicBezTo>
                  <a:pt x="388" y="150"/>
                  <a:pt x="419" y="183"/>
                  <a:pt x="436" y="223"/>
                </a:cubicBezTo>
                <a:close/>
                <a:moveTo>
                  <a:pt x="382" y="271"/>
                </a:moveTo>
                <a:cubicBezTo>
                  <a:pt x="445" y="255"/>
                  <a:pt x="445" y="255"/>
                  <a:pt x="445" y="255"/>
                </a:cubicBezTo>
                <a:cubicBezTo>
                  <a:pt x="449" y="279"/>
                  <a:pt x="448" y="305"/>
                  <a:pt x="441" y="330"/>
                </a:cubicBezTo>
                <a:cubicBezTo>
                  <a:pt x="433" y="357"/>
                  <a:pt x="419" y="380"/>
                  <a:pt x="401" y="399"/>
                </a:cubicBezTo>
                <a:cubicBezTo>
                  <a:pt x="356" y="352"/>
                  <a:pt x="356" y="352"/>
                  <a:pt x="356" y="352"/>
                </a:cubicBezTo>
                <a:cubicBezTo>
                  <a:pt x="366" y="341"/>
                  <a:pt x="374" y="327"/>
                  <a:pt x="379" y="312"/>
                </a:cubicBezTo>
                <a:cubicBezTo>
                  <a:pt x="383" y="298"/>
                  <a:pt x="384" y="284"/>
                  <a:pt x="382" y="271"/>
                </a:cubicBezTo>
                <a:close/>
                <a:moveTo>
                  <a:pt x="325" y="296"/>
                </a:moveTo>
                <a:cubicBezTo>
                  <a:pt x="319" y="319"/>
                  <a:pt x="295" y="332"/>
                  <a:pt x="273" y="325"/>
                </a:cubicBezTo>
                <a:cubicBezTo>
                  <a:pt x="250" y="319"/>
                  <a:pt x="237" y="295"/>
                  <a:pt x="243" y="273"/>
                </a:cubicBezTo>
                <a:cubicBezTo>
                  <a:pt x="250" y="250"/>
                  <a:pt x="274" y="237"/>
                  <a:pt x="296" y="244"/>
                </a:cubicBezTo>
                <a:cubicBezTo>
                  <a:pt x="319" y="250"/>
                  <a:pt x="332" y="274"/>
                  <a:pt x="325" y="296"/>
                </a:cubicBezTo>
                <a:close/>
                <a:moveTo>
                  <a:pt x="188" y="302"/>
                </a:moveTo>
                <a:cubicBezTo>
                  <a:pt x="125" y="318"/>
                  <a:pt x="125" y="318"/>
                  <a:pt x="125" y="318"/>
                </a:cubicBezTo>
                <a:cubicBezTo>
                  <a:pt x="119" y="293"/>
                  <a:pt x="120" y="266"/>
                  <a:pt x="128" y="239"/>
                </a:cubicBezTo>
                <a:cubicBezTo>
                  <a:pt x="135" y="215"/>
                  <a:pt x="147" y="193"/>
                  <a:pt x="163" y="175"/>
                </a:cubicBezTo>
                <a:cubicBezTo>
                  <a:pt x="209" y="222"/>
                  <a:pt x="209" y="222"/>
                  <a:pt x="209" y="222"/>
                </a:cubicBezTo>
                <a:cubicBezTo>
                  <a:pt x="200" y="232"/>
                  <a:pt x="194" y="244"/>
                  <a:pt x="190" y="257"/>
                </a:cubicBezTo>
                <a:cubicBezTo>
                  <a:pt x="186" y="273"/>
                  <a:pt x="185" y="288"/>
                  <a:pt x="188" y="302"/>
                </a:cubicBezTo>
                <a:close/>
              </a:path>
            </a:pathLst>
          </a:custGeom>
          <a:solidFill>
            <a:srgbClr val="375F39"/>
          </a:solidFill>
          <a:ln>
            <a:noFill/>
          </a:ln>
          <a:extLst/>
        </p:spPr>
        <p:txBody>
          <a:bodyPr vert="horz" wrap="square" lIns="91440" tIns="45720" rIns="91440" bIns="45720" numCol="1" anchor="t" anchorCtr="0" compatLnSpc="1">
            <a:prstTxWarp prst="textNoShape">
              <a:avLst/>
            </a:prstTxWarp>
          </a:bodyPr>
          <a:lstStyle/>
          <a:p>
            <a:endParaRPr lang="en-US" sz="1351"/>
          </a:p>
        </p:txBody>
      </p:sp>
    </p:spTree>
    <p:extLst>
      <p:ext uri="{BB962C8B-B14F-4D97-AF65-F5344CB8AC3E}">
        <p14:creationId xmlns:p14="http://schemas.microsoft.com/office/powerpoint/2010/main" xmlns="" val="45071791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50"/>
                                        <p:tgtEl>
                                          <p:spTgt spid="9"/>
                                        </p:tgtEl>
                                      </p:cBhvr>
                                    </p:animEffect>
                                    <p:anim calcmode="lin" valueType="num">
                                      <p:cBhvr>
                                        <p:cTn id="31" dur="250" fill="hold"/>
                                        <p:tgtEl>
                                          <p:spTgt spid="9"/>
                                        </p:tgtEl>
                                        <p:attrNameLst>
                                          <p:attrName>ppt_x</p:attrName>
                                        </p:attrNameLst>
                                      </p:cBhvr>
                                      <p:tavLst>
                                        <p:tav tm="0">
                                          <p:val>
                                            <p:strVal val="#ppt_x"/>
                                          </p:val>
                                        </p:tav>
                                        <p:tav tm="100000">
                                          <p:val>
                                            <p:strVal val="#ppt_x"/>
                                          </p:val>
                                        </p:tav>
                                      </p:tavLst>
                                    </p:anim>
                                    <p:anim calcmode="lin" valueType="num">
                                      <p:cBhvr>
                                        <p:cTn id="32" dur="25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250"/>
                                        <p:tgtEl>
                                          <p:spTgt spid="10"/>
                                        </p:tgtEl>
                                      </p:cBhvr>
                                    </p:animEffect>
                                    <p:anim calcmode="lin" valueType="num">
                                      <p:cBhvr>
                                        <p:cTn id="37" dur="250" fill="hold"/>
                                        <p:tgtEl>
                                          <p:spTgt spid="10"/>
                                        </p:tgtEl>
                                        <p:attrNameLst>
                                          <p:attrName>ppt_x</p:attrName>
                                        </p:attrNameLst>
                                      </p:cBhvr>
                                      <p:tavLst>
                                        <p:tav tm="0">
                                          <p:val>
                                            <p:strVal val="#ppt_x"/>
                                          </p:val>
                                        </p:tav>
                                        <p:tav tm="100000">
                                          <p:val>
                                            <p:strVal val="#ppt_x"/>
                                          </p:val>
                                        </p:tav>
                                      </p:tavLst>
                                    </p:anim>
                                    <p:anim calcmode="lin" valueType="num">
                                      <p:cBhvr>
                                        <p:cTn id="38" dur="25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250"/>
                                        <p:tgtEl>
                                          <p:spTgt spid="11"/>
                                        </p:tgtEl>
                                      </p:cBhvr>
                                    </p:animEffect>
                                    <p:anim calcmode="lin" valueType="num">
                                      <p:cBhvr>
                                        <p:cTn id="43" dur="250" fill="hold"/>
                                        <p:tgtEl>
                                          <p:spTgt spid="11"/>
                                        </p:tgtEl>
                                        <p:attrNameLst>
                                          <p:attrName>ppt_x</p:attrName>
                                        </p:attrNameLst>
                                      </p:cBhvr>
                                      <p:tavLst>
                                        <p:tav tm="0">
                                          <p:val>
                                            <p:strVal val="#ppt_x"/>
                                          </p:val>
                                        </p:tav>
                                        <p:tav tm="100000">
                                          <p:val>
                                            <p:strVal val="#ppt_x"/>
                                          </p:val>
                                        </p:tav>
                                      </p:tavLst>
                                    </p:anim>
                                    <p:anim calcmode="lin" valueType="num">
                                      <p:cBhvr>
                                        <p:cTn id="44" dur="25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250"/>
                                        <p:tgtEl>
                                          <p:spTgt spid="14"/>
                                        </p:tgtEl>
                                      </p:cBhvr>
                                    </p:animEffect>
                                    <p:anim calcmode="lin" valueType="num">
                                      <p:cBhvr>
                                        <p:cTn id="49" dur="250" fill="hold"/>
                                        <p:tgtEl>
                                          <p:spTgt spid="14"/>
                                        </p:tgtEl>
                                        <p:attrNameLst>
                                          <p:attrName>ppt_x</p:attrName>
                                        </p:attrNameLst>
                                      </p:cBhvr>
                                      <p:tavLst>
                                        <p:tav tm="0">
                                          <p:val>
                                            <p:strVal val="#ppt_x"/>
                                          </p:val>
                                        </p:tav>
                                        <p:tav tm="100000">
                                          <p:val>
                                            <p:strVal val="#ppt_x"/>
                                          </p:val>
                                        </p:tav>
                                      </p:tavLst>
                                    </p:anim>
                                    <p:anim calcmode="lin" valueType="num">
                                      <p:cBhvr>
                                        <p:cTn id="50" dur="250" fill="hold"/>
                                        <p:tgtEl>
                                          <p:spTgt spid="14"/>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250"/>
                                        <p:tgtEl>
                                          <p:spTgt spid="15"/>
                                        </p:tgtEl>
                                      </p:cBhvr>
                                    </p:animEffect>
                                    <p:anim calcmode="lin" valueType="num">
                                      <p:cBhvr>
                                        <p:cTn id="55" dur="250" fill="hold"/>
                                        <p:tgtEl>
                                          <p:spTgt spid="15"/>
                                        </p:tgtEl>
                                        <p:attrNameLst>
                                          <p:attrName>ppt_x</p:attrName>
                                        </p:attrNameLst>
                                      </p:cBhvr>
                                      <p:tavLst>
                                        <p:tav tm="0">
                                          <p:val>
                                            <p:strVal val="#ppt_x"/>
                                          </p:val>
                                        </p:tav>
                                        <p:tav tm="100000">
                                          <p:val>
                                            <p:strVal val="#ppt_x"/>
                                          </p:val>
                                        </p:tav>
                                      </p:tavLst>
                                    </p:anim>
                                    <p:anim calcmode="lin" valueType="num">
                                      <p:cBhvr>
                                        <p:cTn id="56" dur="250" fill="hold"/>
                                        <p:tgtEl>
                                          <p:spTgt spid="15"/>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750"/>
                                        <p:tgtEl>
                                          <p:spTgt spid="16"/>
                                        </p:tgtEl>
                                      </p:cBhvr>
                                    </p:animEffect>
                                    <p:anim calcmode="lin" valueType="num">
                                      <p:cBhvr>
                                        <p:cTn id="61" dur="750" fill="hold"/>
                                        <p:tgtEl>
                                          <p:spTgt spid="16"/>
                                        </p:tgtEl>
                                        <p:attrNameLst>
                                          <p:attrName>ppt_x</p:attrName>
                                        </p:attrNameLst>
                                      </p:cBhvr>
                                      <p:tavLst>
                                        <p:tav tm="0">
                                          <p:val>
                                            <p:strVal val="#ppt_x"/>
                                          </p:val>
                                        </p:tav>
                                        <p:tav tm="100000">
                                          <p:val>
                                            <p:strVal val="#ppt_x"/>
                                          </p:val>
                                        </p:tav>
                                      </p:tavLst>
                                    </p:anim>
                                    <p:anim calcmode="lin" valueType="num">
                                      <p:cBhvr>
                                        <p:cTn id="62" dur="750" fill="hold"/>
                                        <p:tgtEl>
                                          <p:spTgt spid="1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750"/>
                                        <p:tgtEl>
                                          <p:spTgt spid="17"/>
                                        </p:tgtEl>
                                      </p:cBhvr>
                                    </p:animEffect>
                                    <p:anim calcmode="lin" valueType="num">
                                      <p:cBhvr>
                                        <p:cTn id="66" dur="750" fill="hold"/>
                                        <p:tgtEl>
                                          <p:spTgt spid="17"/>
                                        </p:tgtEl>
                                        <p:attrNameLst>
                                          <p:attrName>ppt_x</p:attrName>
                                        </p:attrNameLst>
                                      </p:cBhvr>
                                      <p:tavLst>
                                        <p:tav tm="0">
                                          <p:val>
                                            <p:strVal val="#ppt_x"/>
                                          </p:val>
                                        </p:tav>
                                        <p:tav tm="100000">
                                          <p:val>
                                            <p:strVal val="#ppt_x"/>
                                          </p:val>
                                        </p:tav>
                                      </p:tavLst>
                                    </p:anim>
                                    <p:anim calcmode="lin" valueType="num">
                                      <p:cBhvr>
                                        <p:cTn id="67" dur="750" fill="hold"/>
                                        <p:tgtEl>
                                          <p:spTgt spid="17"/>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750"/>
                                        <p:tgtEl>
                                          <p:spTgt spid="18"/>
                                        </p:tgtEl>
                                      </p:cBhvr>
                                    </p:animEffect>
                                    <p:anim calcmode="lin" valueType="num">
                                      <p:cBhvr>
                                        <p:cTn id="71" dur="750" fill="hold"/>
                                        <p:tgtEl>
                                          <p:spTgt spid="18"/>
                                        </p:tgtEl>
                                        <p:attrNameLst>
                                          <p:attrName>ppt_x</p:attrName>
                                        </p:attrNameLst>
                                      </p:cBhvr>
                                      <p:tavLst>
                                        <p:tav tm="0">
                                          <p:val>
                                            <p:strVal val="#ppt_x"/>
                                          </p:val>
                                        </p:tav>
                                        <p:tav tm="100000">
                                          <p:val>
                                            <p:strVal val="#ppt_x"/>
                                          </p:val>
                                        </p:tav>
                                      </p:tavLst>
                                    </p:anim>
                                    <p:anim calcmode="lin" valueType="num">
                                      <p:cBhvr>
                                        <p:cTn id="72" dur="750" fill="hold"/>
                                        <p:tgtEl>
                                          <p:spTgt spid="18"/>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750"/>
                                        <p:tgtEl>
                                          <p:spTgt spid="19"/>
                                        </p:tgtEl>
                                      </p:cBhvr>
                                    </p:animEffect>
                                    <p:anim calcmode="lin" valueType="num">
                                      <p:cBhvr>
                                        <p:cTn id="76" dur="750" fill="hold"/>
                                        <p:tgtEl>
                                          <p:spTgt spid="19"/>
                                        </p:tgtEl>
                                        <p:attrNameLst>
                                          <p:attrName>ppt_x</p:attrName>
                                        </p:attrNameLst>
                                      </p:cBhvr>
                                      <p:tavLst>
                                        <p:tav tm="0">
                                          <p:val>
                                            <p:strVal val="#ppt_x"/>
                                          </p:val>
                                        </p:tav>
                                        <p:tav tm="100000">
                                          <p:val>
                                            <p:strVal val="#ppt_x"/>
                                          </p:val>
                                        </p:tav>
                                      </p:tavLst>
                                    </p:anim>
                                    <p:anim calcmode="lin" valueType="num">
                                      <p:cBhvr>
                                        <p:cTn id="77" dur="750" fill="hold"/>
                                        <p:tgtEl>
                                          <p:spTgt spid="19"/>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750"/>
                                        <p:tgtEl>
                                          <p:spTgt spid="20"/>
                                        </p:tgtEl>
                                      </p:cBhvr>
                                    </p:animEffect>
                                    <p:anim calcmode="lin" valueType="num">
                                      <p:cBhvr>
                                        <p:cTn id="81" dur="750" fill="hold"/>
                                        <p:tgtEl>
                                          <p:spTgt spid="20"/>
                                        </p:tgtEl>
                                        <p:attrNameLst>
                                          <p:attrName>ppt_x</p:attrName>
                                        </p:attrNameLst>
                                      </p:cBhvr>
                                      <p:tavLst>
                                        <p:tav tm="0">
                                          <p:val>
                                            <p:strVal val="#ppt_x"/>
                                          </p:val>
                                        </p:tav>
                                        <p:tav tm="100000">
                                          <p:val>
                                            <p:strVal val="#ppt_x"/>
                                          </p:val>
                                        </p:tav>
                                      </p:tavLst>
                                    </p:anim>
                                    <p:anim calcmode="lin" valueType="num">
                                      <p:cBhvr>
                                        <p:cTn id="82" dur="750" fill="hold"/>
                                        <p:tgtEl>
                                          <p:spTgt spid="20"/>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750"/>
                                        <p:tgtEl>
                                          <p:spTgt spid="21"/>
                                        </p:tgtEl>
                                      </p:cBhvr>
                                    </p:animEffect>
                                    <p:anim calcmode="lin" valueType="num">
                                      <p:cBhvr>
                                        <p:cTn id="86" dur="750" fill="hold"/>
                                        <p:tgtEl>
                                          <p:spTgt spid="21"/>
                                        </p:tgtEl>
                                        <p:attrNameLst>
                                          <p:attrName>ppt_x</p:attrName>
                                        </p:attrNameLst>
                                      </p:cBhvr>
                                      <p:tavLst>
                                        <p:tav tm="0">
                                          <p:val>
                                            <p:strVal val="#ppt_x"/>
                                          </p:val>
                                        </p:tav>
                                        <p:tav tm="100000">
                                          <p:val>
                                            <p:strVal val="#ppt_x"/>
                                          </p:val>
                                        </p:tav>
                                      </p:tavLst>
                                    </p:anim>
                                    <p:anim calcmode="lin" valueType="num">
                                      <p:cBhvr>
                                        <p:cTn id="87" dur="750" fill="hold"/>
                                        <p:tgtEl>
                                          <p:spTgt spid="2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fade">
                                      <p:cBhvr>
                                        <p:cTn id="90" dur="750"/>
                                        <p:tgtEl>
                                          <p:spTgt spid="22"/>
                                        </p:tgtEl>
                                      </p:cBhvr>
                                    </p:animEffect>
                                    <p:anim calcmode="lin" valueType="num">
                                      <p:cBhvr>
                                        <p:cTn id="91" dur="750" fill="hold"/>
                                        <p:tgtEl>
                                          <p:spTgt spid="22"/>
                                        </p:tgtEl>
                                        <p:attrNameLst>
                                          <p:attrName>ppt_x</p:attrName>
                                        </p:attrNameLst>
                                      </p:cBhvr>
                                      <p:tavLst>
                                        <p:tav tm="0">
                                          <p:val>
                                            <p:strVal val="#ppt_x"/>
                                          </p:val>
                                        </p:tav>
                                        <p:tav tm="100000">
                                          <p:val>
                                            <p:strVal val="#ppt_x"/>
                                          </p:val>
                                        </p:tav>
                                      </p:tavLst>
                                    </p:anim>
                                    <p:anim calcmode="lin" valueType="num">
                                      <p:cBhvr>
                                        <p:cTn id="92" dur="750" fill="hold"/>
                                        <p:tgtEl>
                                          <p:spTgt spid="22"/>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750"/>
                                        <p:tgtEl>
                                          <p:spTgt spid="23"/>
                                        </p:tgtEl>
                                      </p:cBhvr>
                                    </p:animEffect>
                                    <p:anim calcmode="lin" valueType="num">
                                      <p:cBhvr>
                                        <p:cTn id="96" dur="750" fill="hold"/>
                                        <p:tgtEl>
                                          <p:spTgt spid="23"/>
                                        </p:tgtEl>
                                        <p:attrNameLst>
                                          <p:attrName>ppt_x</p:attrName>
                                        </p:attrNameLst>
                                      </p:cBhvr>
                                      <p:tavLst>
                                        <p:tav tm="0">
                                          <p:val>
                                            <p:strVal val="#ppt_x"/>
                                          </p:val>
                                        </p:tav>
                                        <p:tav tm="100000">
                                          <p:val>
                                            <p:strVal val="#ppt_x"/>
                                          </p:val>
                                        </p:tav>
                                      </p:tavLst>
                                    </p:anim>
                                    <p:anim calcmode="lin" valueType="num">
                                      <p:cBhvr>
                                        <p:cTn id="97" dur="750" fill="hold"/>
                                        <p:tgtEl>
                                          <p:spTgt spid="2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4"/>
                                        </p:tgtEl>
                                        <p:attrNameLst>
                                          <p:attrName>style.visibility</p:attrName>
                                        </p:attrNameLst>
                                      </p:cBhvr>
                                      <p:to>
                                        <p:strVal val="visible"/>
                                      </p:to>
                                    </p:set>
                                    <p:animEffect transition="in" filter="fade">
                                      <p:cBhvr>
                                        <p:cTn id="100" dur="750"/>
                                        <p:tgtEl>
                                          <p:spTgt spid="24"/>
                                        </p:tgtEl>
                                      </p:cBhvr>
                                    </p:animEffect>
                                    <p:anim calcmode="lin" valueType="num">
                                      <p:cBhvr>
                                        <p:cTn id="101" dur="750" fill="hold"/>
                                        <p:tgtEl>
                                          <p:spTgt spid="24"/>
                                        </p:tgtEl>
                                        <p:attrNameLst>
                                          <p:attrName>ppt_x</p:attrName>
                                        </p:attrNameLst>
                                      </p:cBhvr>
                                      <p:tavLst>
                                        <p:tav tm="0">
                                          <p:val>
                                            <p:strVal val="#ppt_x"/>
                                          </p:val>
                                        </p:tav>
                                        <p:tav tm="100000">
                                          <p:val>
                                            <p:strVal val="#ppt_x"/>
                                          </p:val>
                                        </p:tav>
                                      </p:tavLst>
                                    </p:anim>
                                    <p:anim calcmode="lin" valueType="num">
                                      <p:cBhvr>
                                        <p:cTn id="102" dur="750" fill="hold"/>
                                        <p:tgtEl>
                                          <p:spTgt spid="24"/>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fade">
                                      <p:cBhvr>
                                        <p:cTn id="105" dur="750"/>
                                        <p:tgtEl>
                                          <p:spTgt spid="25"/>
                                        </p:tgtEl>
                                      </p:cBhvr>
                                    </p:animEffect>
                                    <p:anim calcmode="lin" valueType="num">
                                      <p:cBhvr>
                                        <p:cTn id="106" dur="750" fill="hold"/>
                                        <p:tgtEl>
                                          <p:spTgt spid="25"/>
                                        </p:tgtEl>
                                        <p:attrNameLst>
                                          <p:attrName>ppt_x</p:attrName>
                                        </p:attrNameLst>
                                      </p:cBhvr>
                                      <p:tavLst>
                                        <p:tav tm="0">
                                          <p:val>
                                            <p:strVal val="#ppt_x"/>
                                          </p:val>
                                        </p:tav>
                                        <p:tav tm="100000">
                                          <p:val>
                                            <p:strVal val="#ppt_x"/>
                                          </p:val>
                                        </p:tav>
                                      </p:tavLst>
                                    </p:anim>
                                    <p:anim calcmode="lin" valueType="num">
                                      <p:cBhvr>
                                        <p:cTn id="107" dur="750" fill="hold"/>
                                        <p:tgtEl>
                                          <p:spTgt spid="2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fade">
                                      <p:cBhvr>
                                        <p:cTn id="110" dur="750"/>
                                        <p:tgtEl>
                                          <p:spTgt spid="26"/>
                                        </p:tgtEl>
                                      </p:cBhvr>
                                    </p:animEffect>
                                    <p:anim calcmode="lin" valueType="num">
                                      <p:cBhvr>
                                        <p:cTn id="111" dur="750" fill="hold"/>
                                        <p:tgtEl>
                                          <p:spTgt spid="26"/>
                                        </p:tgtEl>
                                        <p:attrNameLst>
                                          <p:attrName>ppt_x</p:attrName>
                                        </p:attrNameLst>
                                      </p:cBhvr>
                                      <p:tavLst>
                                        <p:tav tm="0">
                                          <p:val>
                                            <p:strVal val="#ppt_x"/>
                                          </p:val>
                                        </p:tav>
                                        <p:tav tm="100000">
                                          <p:val>
                                            <p:strVal val="#ppt_x"/>
                                          </p:val>
                                        </p:tav>
                                      </p:tavLst>
                                    </p:anim>
                                    <p:anim calcmode="lin" valueType="num">
                                      <p:cBhvr>
                                        <p:cTn id="112" dur="750" fill="hold"/>
                                        <p:tgtEl>
                                          <p:spTgt spid="26"/>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750"/>
                                        <p:tgtEl>
                                          <p:spTgt spid="27"/>
                                        </p:tgtEl>
                                      </p:cBhvr>
                                    </p:animEffect>
                                    <p:anim calcmode="lin" valueType="num">
                                      <p:cBhvr>
                                        <p:cTn id="116" dur="750" fill="hold"/>
                                        <p:tgtEl>
                                          <p:spTgt spid="27"/>
                                        </p:tgtEl>
                                        <p:attrNameLst>
                                          <p:attrName>ppt_x</p:attrName>
                                        </p:attrNameLst>
                                      </p:cBhvr>
                                      <p:tavLst>
                                        <p:tav tm="0">
                                          <p:val>
                                            <p:strVal val="#ppt_x"/>
                                          </p:val>
                                        </p:tav>
                                        <p:tav tm="100000">
                                          <p:val>
                                            <p:strVal val="#ppt_x"/>
                                          </p:val>
                                        </p:tav>
                                      </p:tavLst>
                                    </p:anim>
                                    <p:anim calcmode="lin" valueType="num">
                                      <p:cBhvr>
                                        <p:cTn id="117" dur="750" fill="hold"/>
                                        <p:tgtEl>
                                          <p:spTgt spid="27"/>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fade">
                                      <p:cBhvr>
                                        <p:cTn id="120" dur="750"/>
                                        <p:tgtEl>
                                          <p:spTgt spid="28"/>
                                        </p:tgtEl>
                                      </p:cBhvr>
                                    </p:animEffect>
                                    <p:anim calcmode="lin" valueType="num">
                                      <p:cBhvr>
                                        <p:cTn id="121" dur="750" fill="hold"/>
                                        <p:tgtEl>
                                          <p:spTgt spid="28"/>
                                        </p:tgtEl>
                                        <p:attrNameLst>
                                          <p:attrName>ppt_x</p:attrName>
                                        </p:attrNameLst>
                                      </p:cBhvr>
                                      <p:tavLst>
                                        <p:tav tm="0">
                                          <p:val>
                                            <p:strVal val="#ppt_x"/>
                                          </p:val>
                                        </p:tav>
                                        <p:tav tm="100000">
                                          <p:val>
                                            <p:strVal val="#ppt_x"/>
                                          </p:val>
                                        </p:tav>
                                      </p:tavLst>
                                    </p:anim>
                                    <p:anim calcmode="lin" valueType="num">
                                      <p:cBhvr>
                                        <p:cTn id="122" dur="750" fill="hold"/>
                                        <p:tgtEl>
                                          <p:spTgt spid="28"/>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750"/>
                                        <p:tgtEl>
                                          <p:spTgt spid="29"/>
                                        </p:tgtEl>
                                      </p:cBhvr>
                                    </p:animEffect>
                                    <p:anim calcmode="lin" valueType="num">
                                      <p:cBhvr>
                                        <p:cTn id="126" dur="750" fill="hold"/>
                                        <p:tgtEl>
                                          <p:spTgt spid="29"/>
                                        </p:tgtEl>
                                        <p:attrNameLst>
                                          <p:attrName>ppt_x</p:attrName>
                                        </p:attrNameLst>
                                      </p:cBhvr>
                                      <p:tavLst>
                                        <p:tav tm="0">
                                          <p:val>
                                            <p:strVal val="#ppt_x"/>
                                          </p:val>
                                        </p:tav>
                                        <p:tav tm="100000">
                                          <p:val>
                                            <p:strVal val="#ppt_x"/>
                                          </p:val>
                                        </p:tav>
                                      </p:tavLst>
                                    </p:anim>
                                    <p:anim calcmode="lin" valueType="num">
                                      <p:cBhvr>
                                        <p:cTn id="127" dur="7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0"/>
                                        </p:tgtEl>
                                        <p:attrNameLst>
                                          <p:attrName>style.visibility</p:attrName>
                                        </p:attrNameLst>
                                      </p:cBhvr>
                                      <p:to>
                                        <p:strVal val="visible"/>
                                      </p:to>
                                    </p:set>
                                    <p:animEffect transition="in" filter="fade">
                                      <p:cBhvr>
                                        <p:cTn id="130" dur="750"/>
                                        <p:tgtEl>
                                          <p:spTgt spid="30"/>
                                        </p:tgtEl>
                                      </p:cBhvr>
                                    </p:animEffect>
                                    <p:anim calcmode="lin" valueType="num">
                                      <p:cBhvr>
                                        <p:cTn id="131" dur="750" fill="hold"/>
                                        <p:tgtEl>
                                          <p:spTgt spid="30"/>
                                        </p:tgtEl>
                                        <p:attrNameLst>
                                          <p:attrName>ppt_x</p:attrName>
                                        </p:attrNameLst>
                                      </p:cBhvr>
                                      <p:tavLst>
                                        <p:tav tm="0">
                                          <p:val>
                                            <p:strVal val="#ppt_x"/>
                                          </p:val>
                                        </p:tav>
                                        <p:tav tm="100000">
                                          <p:val>
                                            <p:strVal val="#ppt_x"/>
                                          </p:val>
                                        </p:tav>
                                      </p:tavLst>
                                    </p:anim>
                                    <p:anim calcmode="lin" valueType="num">
                                      <p:cBhvr>
                                        <p:cTn id="132" dur="750" fill="hold"/>
                                        <p:tgtEl>
                                          <p:spTgt spid="30"/>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fade">
                                      <p:cBhvr>
                                        <p:cTn id="135" dur="750"/>
                                        <p:tgtEl>
                                          <p:spTgt spid="31"/>
                                        </p:tgtEl>
                                      </p:cBhvr>
                                    </p:animEffect>
                                    <p:anim calcmode="lin" valueType="num">
                                      <p:cBhvr>
                                        <p:cTn id="136" dur="750" fill="hold"/>
                                        <p:tgtEl>
                                          <p:spTgt spid="31"/>
                                        </p:tgtEl>
                                        <p:attrNameLst>
                                          <p:attrName>ppt_x</p:attrName>
                                        </p:attrNameLst>
                                      </p:cBhvr>
                                      <p:tavLst>
                                        <p:tav tm="0">
                                          <p:val>
                                            <p:strVal val="#ppt_x"/>
                                          </p:val>
                                        </p:tav>
                                        <p:tav tm="100000">
                                          <p:val>
                                            <p:strVal val="#ppt_x"/>
                                          </p:val>
                                        </p:tav>
                                      </p:tavLst>
                                    </p:anim>
                                    <p:anim calcmode="lin" valueType="num">
                                      <p:cBhvr>
                                        <p:cTn id="137" dur="7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9" grpId="0"/>
      <p:bldP spid="10" grpId="0" animBg="1"/>
      <p:bldP spid="11" grpId="0"/>
      <p:bldP spid="14" grpId="0" animBg="1"/>
      <p:bldP spid="15" grpId="0"/>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成功项目展示</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Arc 2">
            <a:extLst>
              <a:ext uri="{FF2B5EF4-FFF2-40B4-BE49-F238E27FC236}">
                <a16:creationId xmlns="" xmlns:a16="http://schemas.microsoft.com/office/drawing/2014/main" id="{3EDCF94D-283D-47ED-A584-131537A66E7F}"/>
              </a:ext>
            </a:extLst>
          </p:cNvPr>
          <p:cNvSpPr/>
          <p:nvPr/>
        </p:nvSpPr>
        <p:spPr>
          <a:xfrm flipV="1">
            <a:off x="1647445" y="2387787"/>
            <a:ext cx="1695229" cy="1695843"/>
          </a:xfrm>
          <a:prstGeom prst="arc">
            <a:avLst>
              <a:gd name="adj1" fmla="val 17688587"/>
              <a:gd name="adj2" fmla="val 14471894"/>
            </a:avLst>
          </a:prstGeom>
          <a:ln w="127000">
            <a:solidFill>
              <a:srgbClr val="375F39"/>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50000"/>
                </a:schemeClr>
              </a:solidFill>
            </a:endParaRPr>
          </a:p>
        </p:txBody>
      </p:sp>
      <p:sp>
        <p:nvSpPr>
          <p:cNvPr id="6" name="TextBox 16">
            <a:extLst>
              <a:ext uri="{FF2B5EF4-FFF2-40B4-BE49-F238E27FC236}">
                <a16:creationId xmlns="" xmlns:a16="http://schemas.microsoft.com/office/drawing/2014/main" id="{23C334AC-B3D7-4D09-B9CA-885EBC97156C}"/>
              </a:ext>
            </a:extLst>
          </p:cNvPr>
          <p:cNvSpPr txBox="1"/>
          <p:nvPr/>
        </p:nvSpPr>
        <p:spPr>
          <a:xfrm>
            <a:off x="1946306" y="2946256"/>
            <a:ext cx="1232870" cy="584910"/>
          </a:xfrm>
          <a:prstGeom prst="rect">
            <a:avLst/>
          </a:prstGeom>
          <a:noFill/>
          <a:ln w="127000">
            <a:noFill/>
          </a:ln>
        </p:spPr>
        <p:txBody>
          <a:bodyPr wrap="none" lIns="91422" tIns="45711" rIns="91422" bIns="45711">
            <a:spAutoFit/>
          </a:bodyPr>
          <a:lstStyle/>
          <a:p>
            <a:pPr algn="ctr">
              <a:defRPr/>
            </a:pPr>
            <a:r>
              <a:rPr lang="en-US" sz="3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135%</a:t>
            </a:r>
          </a:p>
        </p:txBody>
      </p:sp>
      <p:grpSp>
        <p:nvGrpSpPr>
          <p:cNvPr id="7" name="组合 6">
            <a:extLst>
              <a:ext uri="{FF2B5EF4-FFF2-40B4-BE49-F238E27FC236}">
                <a16:creationId xmlns="" xmlns:a16="http://schemas.microsoft.com/office/drawing/2014/main" id="{F9A3BC9C-63B7-4B8E-870B-9FB359A75468}"/>
              </a:ext>
            </a:extLst>
          </p:cNvPr>
          <p:cNvGrpSpPr/>
          <p:nvPr/>
        </p:nvGrpSpPr>
        <p:grpSpPr>
          <a:xfrm>
            <a:off x="1586520" y="4457824"/>
            <a:ext cx="2029737" cy="954620"/>
            <a:chOff x="1018896" y="4523533"/>
            <a:chExt cx="2030001" cy="954399"/>
          </a:xfrm>
        </p:grpSpPr>
        <p:sp>
          <p:nvSpPr>
            <p:cNvPr id="9" name="TextBox 18">
              <a:extLst>
                <a:ext uri="{FF2B5EF4-FFF2-40B4-BE49-F238E27FC236}">
                  <a16:creationId xmlns="" xmlns:a16="http://schemas.microsoft.com/office/drawing/2014/main" id="{84F1E037-5772-4E8A-85F3-980FEE616F4A}"/>
                </a:ext>
              </a:extLst>
            </p:cNvPr>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10" name="Rectangle 27">
              <a:extLst>
                <a:ext uri="{FF2B5EF4-FFF2-40B4-BE49-F238E27FC236}">
                  <a16:creationId xmlns="" xmlns:a16="http://schemas.microsoft.com/office/drawing/2014/main" id="{6B9EC7F2-A77D-4324-9172-A10464129B4D}"/>
                </a:ext>
              </a:extLst>
            </p:cNvPr>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dirty="0">
                <a:solidFill>
                  <a:schemeClr val="bg1">
                    <a:lumMod val="50000"/>
                  </a:schemeClr>
                </a:solidFill>
                <a:latin typeface="微软雅黑" pitchFamily="34" charset="-122"/>
                <a:ea typeface="微软雅黑" pitchFamily="34" charset="-122"/>
              </a:endParaRPr>
            </a:p>
          </p:txBody>
        </p:sp>
      </p:grpSp>
      <p:sp>
        <p:nvSpPr>
          <p:cNvPr id="11" name="Arc 20">
            <a:extLst>
              <a:ext uri="{FF2B5EF4-FFF2-40B4-BE49-F238E27FC236}">
                <a16:creationId xmlns="" xmlns:a16="http://schemas.microsoft.com/office/drawing/2014/main" id="{496D291F-15A6-4F0B-82C5-2213E61A6E63}"/>
              </a:ext>
            </a:extLst>
          </p:cNvPr>
          <p:cNvSpPr/>
          <p:nvPr/>
        </p:nvSpPr>
        <p:spPr>
          <a:xfrm flipV="1">
            <a:off x="4050454" y="2387787"/>
            <a:ext cx="1695229" cy="1695843"/>
          </a:xfrm>
          <a:prstGeom prst="arc">
            <a:avLst>
              <a:gd name="adj1" fmla="val 17688587"/>
              <a:gd name="adj2" fmla="val 14471894"/>
            </a:avLst>
          </a:prstGeom>
          <a:ln w="127000">
            <a:solidFill>
              <a:srgbClr val="375F39"/>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50000"/>
                </a:schemeClr>
              </a:solidFill>
            </a:endParaRPr>
          </a:p>
        </p:txBody>
      </p:sp>
      <p:sp>
        <p:nvSpPr>
          <p:cNvPr id="14" name="TextBox 21">
            <a:extLst>
              <a:ext uri="{FF2B5EF4-FFF2-40B4-BE49-F238E27FC236}">
                <a16:creationId xmlns="" xmlns:a16="http://schemas.microsoft.com/office/drawing/2014/main" id="{F18F5D44-EEDA-43EE-98AC-DCB10D91F835}"/>
              </a:ext>
            </a:extLst>
          </p:cNvPr>
          <p:cNvSpPr txBox="1"/>
          <p:nvPr/>
        </p:nvSpPr>
        <p:spPr>
          <a:xfrm>
            <a:off x="4349315" y="2946256"/>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174%</a:t>
            </a:r>
          </a:p>
        </p:txBody>
      </p:sp>
      <p:sp>
        <p:nvSpPr>
          <p:cNvPr id="15" name="Arc 16">
            <a:extLst>
              <a:ext uri="{FF2B5EF4-FFF2-40B4-BE49-F238E27FC236}">
                <a16:creationId xmlns="" xmlns:a16="http://schemas.microsoft.com/office/drawing/2014/main" id="{2E663EF4-2B75-4198-A2DA-C3AE9FBAC7CF}"/>
              </a:ext>
            </a:extLst>
          </p:cNvPr>
          <p:cNvSpPr/>
          <p:nvPr/>
        </p:nvSpPr>
        <p:spPr>
          <a:xfrm flipV="1">
            <a:off x="6434635" y="2387787"/>
            <a:ext cx="1695229" cy="1695843"/>
          </a:xfrm>
          <a:prstGeom prst="arc">
            <a:avLst>
              <a:gd name="adj1" fmla="val 17688587"/>
              <a:gd name="adj2" fmla="val 14471894"/>
            </a:avLst>
          </a:prstGeom>
          <a:ln w="127000">
            <a:solidFill>
              <a:srgbClr val="375F39"/>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50000"/>
                </a:schemeClr>
              </a:solidFill>
            </a:endParaRPr>
          </a:p>
        </p:txBody>
      </p:sp>
      <p:sp>
        <p:nvSpPr>
          <p:cNvPr id="16" name="TextBox 23">
            <a:extLst>
              <a:ext uri="{FF2B5EF4-FFF2-40B4-BE49-F238E27FC236}">
                <a16:creationId xmlns="" xmlns:a16="http://schemas.microsoft.com/office/drawing/2014/main" id="{B4BE851F-00C5-4154-B41C-FFC3D8FF20F1}"/>
              </a:ext>
            </a:extLst>
          </p:cNvPr>
          <p:cNvSpPr txBox="1"/>
          <p:nvPr/>
        </p:nvSpPr>
        <p:spPr>
          <a:xfrm>
            <a:off x="6733496" y="2946256"/>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105%</a:t>
            </a:r>
          </a:p>
        </p:txBody>
      </p:sp>
      <p:sp>
        <p:nvSpPr>
          <p:cNvPr id="17" name="Arc 12">
            <a:extLst>
              <a:ext uri="{FF2B5EF4-FFF2-40B4-BE49-F238E27FC236}">
                <a16:creationId xmlns="" xmlns:a16="http://schemas.microsoft.com/office/drawing/2014/main" id="{BE3D8FDE-8E5F-4935-BF62-8BBD2A7B989D}"/>
              </a:ext>
            </a:extLst>
          </p:cNvPr>
          <p:cNvSpPr/>
          <p:nvPr/>
        </p:nvSpPr>
        <p:spPr>
          <a:xfrm flipV="1">
            <a:off x="8792271" y="2371908"/>
            <a:ext cx="1695229" cy="1695843"/>
          </a:xfrm>
          <a:prstGeom prst="arc">
            <a:avLst>
              <a:gd name="adj1" fmla="val 17688587"/>
              <a:gd name="adj2" fmla="val 14471894"/>
            </a:avLst>
          </a:prstGeom>
          <a:ln w="127000">
            <a:solidFill>
              <a:srgbClr val="375F39"/>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50000"/>
                </a:schemeClr>
              </a:solidFill>
            </a:endParaRPr>
          </a:p>
        </p:txBody>
      </p:sp>
      <p:sp>
        <p:nvSpPr>
          <p:cNvPr id="18" name="TextBox 25">
            <a:extLst>
              <a:ext uri="{FF2B5EF4-FFF2-40B4-BE49-F238E27FC236}">
                <a16:creationId xmlns="" xmlns:a16="http://schemas.microsoft.com/office/drawing/2014/main" id="{97391511-7829-401E-9C3A-DBC7F6F62B6C}"/>
              </a:ext>
            </a:extLst>
          </p:cNvPr>
          <p:cNvSpPr txBox="1"/>
          <p:nvPr/>
        </p:nvSpPr>
        <p:spPr>
          <a:xfrm>
            <a:off x="9091132" y="2931964"/>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188%</a:t>
            </a:r>
          </a:p>
        </p:txBody>
      </p:sp>
      <p:grpSp>
        <p:nvGrpSpPr>
          <p:cNvPr id="19" name="组合 18">
            <a:extLst>
              <a:ext uri="{FF2B5EF4-FFF2-40B4-BE49-F238E27FC236}">
                <a16:creationId xmlns="" xmlns:a16="http://schemas.microsoft.com/office/drawing/2014/main" id="{CE9EF370-1C80-4DCD-A028-4DCC8150CFC9}"/>
              </a:ext>
            </a:extLst>
          </p:cNvPr>
          <p:cNvGrpSpPr/>
          <p:nvPr/>
        </p:nvGrpSpPr>
        <p:grpSpPr>
          <a:xfrm>
            <a:off x="3978949" y="4457824"/>
            <a:ext cx="2029737" cy="954620"/>
            <a:chOff x="1018896" y="4523533"/>
            <a:chExt cx="2030001" cy="954399"/>
          </a:xfrm>
        </p:grpSpPr>
        <p:sp>
          <p:nvSpPr>
            <p:cNvPr id="20" name="TextBox 27">
              <a:extLst>
                <a:ext uri="{FF2B5EF4-FFF2-40B4-BE49-F238E27FC236}">
                  <a16:creationId xmlns="" xmlns:a16="http://schemas.microsoft.com/office/drawing/2014/main" id="{18E6EFCF-67EB-4476-B258-2DB66B9E5F40}"/>
                </a:ext>
              </a:extLst>
            </p:cNvPr>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21" name="Rectangle 27">
              <a:extLst>
                <a:ext uri="{FF2B5EF4-FFF2-40B4-BE49-F238E27FC236}">
                  <a16:creationId xmlns="" xmlns:a16="http://schemas.microsoft.com/office/drawing/2014/main" id="{E40DC7FF-95B8-4A88-8D26-E3249D3623C1}"/>
                </a:ext>
              </a:extLst>
            </p:cNvPr>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dirty="0">
                <a:solidFill>
                  <a:schemeClr val="bg1">
                    <a:lumMod val="50000"/>
                  </a:schemeClr>
                </a:solidFill>
                <a:latin typeface="微软雅黑" pitchFamily="34" charset="-122"/>
                <a:ea typeface="微软雅黑" pitchFamily="34" charset="-122"/>
              </a:endParaRPr>
            </a:p>
          </p:txBody>
        </p:sp>
      </p:grpSp>
      <p:grpSp>
        <p:nvGrpSpPr>
          <p:cNvPr id="22" name="组合 21">
            <a:extLst>
              <a:ext uri="{FF2B5EF4-FFF2-40B4-BE49-F238E27FC236}">
                <a16:creationId xmlns="" xmlns:a16="http://schemas.microsoft.com/office/drawing/2014/main" id="{6408BC00-BB37-4B01-81CE-958071D3B310}"/>
              </a:ext>
            </a:extLst>
          </p:cNvPr>
          <p:cNvGrpSpPr/>
          <p:nvPr/>
        </p:nvGrpSpPr>
        <p:grpSpPr>
          <a:xfrm>
            <a:off x="6427677" y="4457824"/>
            <a:ext cx="2029737" cy="954620"/>
            <a:chOff x="1018896" y="4523533"/>
            <a:chExt cx="2030001" cy="954399"/>
          </a:xfrm>
        </p:grpSpPr>
        <p:sp>
          <p:nvSpPr>
            <p:cNvPr id="23" name="TextBox 30">
              <a:extLst>
                <a:ext uri="{FF2B5EF4-FFF2-40B4-BE49-F238E27FC236}">
                  <a16:creationId xmlns="" xmlns:a16="http://schemas.microsoft.com/office/drawing/2014/main" id="{A3030A61-7696-41E1-81FC-A608F35683C4}"/>
                </a:ext>
              </a:extLst>
            </p:cNvPr>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24" name="Rectangle 27">
              <a:extLst>
                <a:ext uri="{FF2B5EF4-FFF2-40B4-BE49-F238E27FC236}">
                  <a16:creationId xmlns="" xmlns:a16="http://schemas.microsoft.com/office/drawing/2014/main" id="{445AE2F4-8A1E-432D-A0D0-6545BF7535A1}"/>
                </a:ext>
              </a:extLst>
            </p:cNvPr>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dirty="0">
                <a:solidFill>
                  <a:schemeClr val="bg1">
                    <a:lumMod val="50000"/>
                  </a:schemeClr>
                </a:solidFill>
                <a:latin typeface="微软雅黑" pitchFamily="34" charset="-122"/>
                <a:ea typeface="微软雅黑" pitchFamily="34" charset="-122"/>
              </a:endParaRPr>
            </a:p>
          </p:txBody>
        </p:sp>
      </p:grpSp>
      <p:grpSp>
        <p:nvGrpSpPr>
          <p:cNvPr id="25" name="组合 24">
            <a:extLst>
              <a:ext uri="{FF2B5EF4-FFF2-40B4-BE49-F238E27FC236}">
                <a16:creationId xmlns="" xmlns:a16="http://schemas.microsoft.com/office/drawing/2014/main" id="{252ABFE8-25C3-45D3-9306-9B429E6FA5F6}"/>
              </a:ext>
            </a:extLst>
          </p:cNvPr>
          <p:cNvGrpSpPr/>
          <p:nvPr/>
        </p:nvGrpSpPr>
        <p:grpSpPr>
          <a:xfrm>
            <a:off x="8793903" y="4457824"/>
            <a:ext cx="2029737" cy="954620"/>
            <a:chOff x="1018896" y="4523533"/>
            <a:chExt cx="2030001" cy="954399"/>
          </a:xfrm>
        </p:grpSpPr>
        <p:sp>
          <p:nvSpPr>
            <p:cNvPr id="26" name="TextBox 33">
              <a:extLst>
                <a:ext uri="{FF2B5EF4-FFF2-40B4-BE49-F238E27FC236}">
                  <a16:creationId xmlns="" xmlns:a16="http://schemas.microsoft.com/office/drawing/2014/main" id="{E5211008-3F8F-4299-AB17-F5F79635E28D}"/>
                </a:ext>
              </a:extLst>
            </p:cNvPr>
            <p:cNvSpPr txBox="1"/>
            <p:nvPr/>
          </p:nvSpPr>
          <p:spPr>
            <a:xfrm>
              <a:off x="1235619"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27" name="Rectangle 27">
              <a:extLst>
                <a:ext uri="{FF2B5EF4-FFF2-40B4-BE49-F238E27FC236}">
                  <a16:creationId xmlns="" xmlns:a16="http://schemas.microsoft.com/office/drawing/2014/main" id="{1D2D9AE9-640F-4F25-8240-447CACC4E3C0}"/>
                </a:ext>
              </a:extLst>
            </p:cNvPr>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34885748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anim calcmode="lin" valueType="num">
                                      <p:cBhvr>
                                        <p:cTn id="31" dur="500" fill="hold"/>
                                        <p:tgtEl>
                                          <p:spTgt spid="11"/>
                                        </p:tgtEl>
                                        <p:attrNameLst>
                                          <p:attrName>ppt_x</p:attrName>
                                        </p:attrNameLst>
                                      </p:cBhvr>
                                      <p:tavLst>
                                        <p:tav tm="0">
                                          <p:val>
                                            <p:strVal val="#ppt_x"/>
                                          </p:val>
                                        </p:tav>
                                        <p:tav tm="100000">
                                          <p:val>
                                            <p:strVal val="#ppt_x"/>
                                          </p:val>
                                        </p:tav>
                                      </p:tavLst>
                                    </p:anim>
                                    <p:anim calcmode="lin" valueType="num">
                                      <p:cBhvr>
                                        <p:cTn id="32" dur="500" fill="hold"/>
                                        <p:tgtEl>
                                          <p:spTgt spid="11"/>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anim calcmode="lin" valueType="num">
                                      <p:cBhvr>
                                        <p:cTn id="37" dur="500" fill="hold"/>
                                        <p:tgtEl>
                                          <p:spTgt spid="14"/>
                                        </p:tgtEl>
                                        <p:attrNameLst>
                                          <p:attrName>ppt_x</p:attrName>
                                        </p:attrNameLst>
                                      </p:cBhvr>
                                      <p:tavLst>
                                        <p:tav tm="0">
                                          <p:val>
                                            <p:strVal val="#ppt_x"/>
                                          </p:val>
                                        </p:tav>
                                        <p:tav tm="100000">
                                          <p:val>
                                            <p:strVal val="#ppt_x"/>
                                          </p:val>
                                        </p:tav>
                                      </p:tavLst>
                                    </p:anim>
                                    <p:anim calcmode="lin" valueType="num">
                                      <p:cBhvr>
                                        <p:cTn id="38" dur="5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42" presetClass="entr" presetSubtype="0"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anim calcmode="lin" valueType="num">
                                      <p:cBhvr>
                                        <p:cTn id="43" dur="500" fill="hold"/>
                                        <p:tgtEl>
                                          <p:spTgt spid="19"/>
                                        </p:tgtEl>
                                        <p:attrNameLst>
                                          <p:attrName>ppt_x</p:attrName>
                                        </p:attrNameLst>
                                      </p:cBhvr>
                                      <p:tavLst>
                                        <p:tav tm="0">
                                          <p:val>
                                            <p:strVal val="#ppt_x"/>
                                          </p:val>
                                        </p:tav>
                                        <p:tav tm="100000">
                                          <p:val>
                                            <p:strVal val="#ppt_x"/>
                                          </p:val>
                                        </p:tav>
                                      </p:tavLst>
                                    </p:anim>
                                    <p:anim calcmode="lin" valueType="num">
                                      <p:cBhvr>
                                        <p:cTn id="44" dur="500" fill="hold"/>
                                        <p:tgtEl>
                                          <p:spTgt spid="19"/>
                                        </p:tgtEl>
                                        <p:attrNameLst>
                                          <p:attrName>ppt_y</p:attrName>
                                        </p:attrNameLst>
                                      </p:cBhvr>
                                      <p:tavLst>
                                        <p:tav tm="0">
                                          <p:val>
                                            <p:strVal val="#ppt_y+.1"/>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anim calcmode="lin" valueType="num">
                                      <p:cBhvr>
                                        <p:cTn id="49" dur="500" fill="hold"/>
                                        <p:tgtEl>
                                          <p:spTgt spid="15"/>
                                        </p:tgtEl>
                                        <p:attrNameLst>
                                          <p:attrName>ppt_x</p:attrName>
                                        </p:attrNameLst>
                                      </p:cBhvr>
                                      <p:tavLst>
                                        <p:tav tm="0">
                                          <p:val>
                                            <p:strVal val="#ppt_x"/>
                                          </p:val>
                                        </p:tav>
                                        <p:tav tm="100000">
                                          <p:val>
                                            <p:strVal val="#ppt_x"/>
                                          </p:val>
                                        </p:tav>
                                      </p:tavLst>
                                    </p:anim>
                                    <p:anim calcmode="lin" valueType="num">
                                      <p:cBhvr>
                                        <p:cTn id="50" dur="500" fill="hold"/>
                                        <p:tgtEl>
                                          <p:spTgt spid="15"/>
                                        </p:tgtEl>
                                        <p:attrNameLst>
                                          <p:attrName>ppt_y</p:attrName>
                                        </p:attrNameLst>
                                      </p:cBhvr>
                                      <p:tavLst>
                                        <p:tav tm="0">
                                          <p:val>
                                            <p:strVal val="#ppt_y+.1"/>
                                          </p:val>
                                        </p:tav>
                                        <p:tav tm="100000">
                                          <p:val>
                                            <p:strVal val="#ppt_y"/>
                                          </p:val>
                                        </p:tav>
                                      </p:tavLst>
                                    </p:anim>
                                  </p:childTnLst>
                                </p:cTn>
                              </p:par>
                            </p:childTnLst>
                          </p:cTn>
                        </p:par>
                        <p:par>
                          <p:cTn id="51" fill="hold">
                            <p:stCondLst>
                              <p:cond delay="4000"/>
                            </p:stCondLst>
                            <p:childTnLst>
                              <p:par>
                                <p:cTn id="52" presetID="42" presetClass="entr" presetSubtype="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anim calcmode="lin" valueType="num">
                                      <p:cBhvr>
                                        <p:cTn id="55" dur="500" fill="hold"/>
                                        <p:tgtEl>
                                          <p:spTgt spid="16"/>
                                        </p:tgtEl>
                                        <p:attrNameLst>
                                          <p:attrName>ppt_x</p:attrName>
                                        </p:attrNameLst>
                                      </p:cBhvr>
                                      <p:tavLst>
                                        <p:tav tm="0">
                                          <p:val>
                                            <p:strVal val="#ppt_x"/>
                                          </p:val>
                                        </p:tav>
                                        <p:tav tm="100000">
                                          <p:val>
                                            <p:strVal val="#ppt_x"/>
                                          </p:val>
                                        </p:tav>
                                      </p:tavLst>
                                    </p:anim>
                                    <p:anim calcmode="lin" valueType="num">
                                      <p:cBhvr>
                                        <p:cTn id="56" dur="500" fill="hold"/>
                                        <p:tgtEl>
                                          <p:spTgt spid="16"/>
                                        </p:tgtEl>
                                        <p:attrNameLst>
                                          <p:attrName>ppt_y</p:attrName>
                                        </p:attrNameLst>
                                      </p:cBhvr>
                                      <p:tavLst>
                                        <p:tav tm="0">
                                          <p:val>
                                            <p:strVal val="#ppt_y+.1"/>
                                          </p:val>
                                        </p:tav>
                                        <p:tav tm="100000">
                                          <p:val>
                                            <p:strVal val="#ppt_y"/>
                                          </p:val>
                                        </p:tav>
                                      </p:tavLst>
                                    </p:anim>
                                  </p:childTnLst>
                                </p:cTn>
                              </p:par>
                            </p:childTnLst>
                          </p:cTn>
                        </p:par>
                        <p:par>
                          <p:cTn id="57" fill="hold">
                            <p:stCondLst>
                              <p:cond delay="4500"/>
                            </p:stCondLst>
                            <p:childTnLst>
                              <p:par>
                                <p:cTn id="58" presetID="42" presetClass="entr" presetSubtype="0"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anim calcmode="lin" valueType="num">
                                      <p:cBhvr>
                                        <p:cTn id="61" dur="500" fill="hold"/>
                                        <p:tgtEl>
                                          <p:spTgt spid="22"/>
                                        </p:tgtEl>
                                        <p:attrNameLst>
                                          <p:attrName>ppt_x</p:attrName>
                                        </p:attrNameLst>
                                      </p:cBhvr>
                                      <p:tavLst>
                                        <p:tav tm="0">
                                          <p:val>
                                            <p:strVal val="#ppt_x"/>
                                          </p:val>
                                        </p:tav>
                                        <p:tav tm="100000">
                                          <p:val>
                                            <p:strVal val="#ppt_x"/>
                                          </p:val>
                                        </p:tav>
                                      </p:tavLst>
                                    </p:anim>
                                    <p:anim calcmode="lin" valueType="num">
                                      <p:cBhvr>
                                        <p:cTn id="62" dur="500" fill="hold"/>
                                        <p:tgtEl>
                                          <p:spTgt spid="22"/>
                                        </p:tgtEl>
                                        <p:attrNameLst>
                                          <p:attrName>ppt_y</p:attrName>
                                        </p:attrNameLst>
                                      </p:cBhvr>
                                      <p:tavLst>
                                        <p:tav tm="0">
                                          <p:val>
                                            <p:strVal val="#ppt_y+.1"/>
                                          </p:val>
                                        </p:tav>
                                        <p:tav tm="100000">
                                          <p:val>
                                            <p:strVal val="#ppt_y"/>
                                          </p:val>
                                        </p:tav>
                                      </p:tavLst>
                                    </p:anim>
                                  </p:childTnLst>
                                </p:cTn>
                              </p:par>
                            </p:childTnLst>
                          </p:cTn>
                        </p:par>
                        <p:par>
                          <p:cTn id="63" fill="hold">
                            <p:stCondLst>
                              <p:cond delay="50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5500"/>
                            </p:stCondLst>
                            <p:childTnLst>
                              <p:par>
                                <p:cTn id="70" presetID="42"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anim calcmode="lin" valueType="num">
                                      <p:cBhvr>
                                        <p:cTn id="73" dur="500" fill="hold"/>
                                        <p:tgtEl>
                                          <p:spTgt spid="18"/>
                                        </p:tgtEl>
                                        <p:attrNameLst>
                                          <p:attrName>ppt_x</p:attrName>
                                        </p:attrNameLst>
                                      </p:cBhvr>
                                      <p:tavLst>
                                        <p:tav tm="0">
                                          <p:val>
                                            <p:strVal val="#ppt_x"/>
                                          </p:val>
                                        </p:tav>
                                        <p:tav tm="100000">
                                          <p:val>
                                            <p:strVal val="#ppt_x"/>
                                          </p:val>
                                        </p:tav>
                                      </p:tavLst>
                                    </p:anim>
                                    <p:anim calcmode="lin" valueType="num">
                                      <p:cBhvr>
                                        <p:cTn id="74" dur="500" fill="hold"/>
                                        <p:tgtEl>
                                          <p:spTgt spid="18"/>
                                        </p:tgtEl>
                                        <p:attrNameLst>
                                          <p:attrName>ppt_y</p:attrName>
                                        </p:attrNameLst>
                                      </p:cBhvr>
                                      <p:tavLst>
                                        <p:tav tm="0">
                                          <p:val>
                                            <p:strVal val="#ppt_y+.1"/>
                                          </p:val>
                                        </p:tav>
                                        <p:tav tm="100000">
                                          <p:val>
                                            <p:strVal val="#ppt_y"/>
                                          </p:val>
                                        </p:tav>
                                      </p:tavLst>
                                    </p:anim>
                                  </p:childTnLst>
                                </p:cTn>
                              </p:par>
                            </p:childTnLst>
                          </p:cTn>
                        </p:par>
                        <p:par>
                          <p:cTn id="75" fill="hold">
                            <p:stCondLst>
                              <p:cond delay="6000"/>
                            </p:stCondLst>
                            <p:childTnLst>
                              <p:par>
                                <p:cTn id="76" presetID="42" presetClass="entr" presetSubtype="0" fill="hold" nodeType="after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anim calcmode="lin" valueType="num">
                                      <p:cBhvr>
                                        <p:cTn id="79" dur="500" fill="hold"/>
                                        <p:tgtEl>
                                          <p:spTgt spid="25"/>
                                        </p:tgtEl>
                                        <p:attrNameLst>
                                          <p:attrName>ppt_x</p:attrName>
                                        </p:attrNameLst>
                                      </p:cBhvr>
                                      <p:tavLst>
                                        <p:tav tm="0">
                                          <p:val>
                                            <p:strVal val="#ppt_x"/>
                                          </p:val>
                                        </p:tav>
                                        <p:tav tm="100000">
                                          <p:val>
                                            <p:strVal val="#ppt_x"/>
                                          </p:val>
                                        </p:tav>
                                      </p:tavLst>
                                    </p:anim>
                                    <p:anim calcmode="lin" valueType="num">
                                      <p:cBhvr>
                                        <p:cTn id="8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1" grpId="0" animBg="1"/>
      <p:bldP spid="14" grpId="0"/>
      <p:bldP spid="15" grpId="0" animBg="1"/>
      <p:bldP spid="16" grpId="0"/>
      <p:bldP spid="17" grpId="0" animBg="1"/>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成功项目展示</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Group 337">
            <a:extLst>
              <a:ext uri="{FF2B5EF4-FFF2-40B4-BE49-F238E27FC236}">
                <a16:creationId xmlns="" xmlns:a16="http://schemas.microsoft.com/office/drawing/2014/main" id="{0B086497-B510-4D86-9D46-7E74A114F44B}"/>
              </a:ext>
            </a:extLst>
          </p:cNvPr>
          <p:cNvGrpSpPr/>
          <p:nvPr/>
        </p:nvGrpSpPr>
        <p:grpSpPr>
          <a:xfrm>
            <a:off x="1528160" y="2112626"/>
            <a:ext cx="2520461" cy="1436457"/>
            <a:chOff x="1" y="0"/>
            <a:chExt cx="4392857" cy="2872250"/>
          </a:xfrm>
          <a:solidFill>
            <a:srgbClr val="375F39"/>
          </a:solidFill>
          <a:scene3d>
            <a:camera prst="orthographicFront">
              <a:rot lat="0" lon="0" rev="0"/>
            </a:camera>
            <a:lightRig rig="balanced" dir="t">
              <a:rot lat="0" lon="0" rev="8700000"/>
            </a:lightRig>
          </a:scene3d>
        </p:grpSpPr>
        <p:sp>
          <p:nvSpPr>
            <p:cNvPr id="6" name="Shape 333">
              <a:extLst>
                <a:ext uri="{FF2B5EF4-FFF2-40B4-BE49-F238E27FC236}">
                  <a16:creationId xmlns="" xmlns:a16="http://schemas.microsoft.com/office/drawing/2014/main" id="{C48D56EA-C455-43DF-8163-C72860869A9C}"/>
                </a:ext>
              </a:extLst>
            </p:cNvPr>
            <p:cNvSpPr/>
            <p:nvPr/>
          </p:nvSpPr>
          <p:spPr>
            <a:xfrm>
              <a:off x="1" y="0"/>
              <a:ext cx="4392857" cy="28722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7" name="Shape 335">
              <a:extLst>
                <a:ext uri="{FF2B5EF4-FFF2-40B4-BE49-F238E27FC236}">
                  <a16:creationId xmlns="" xmlns:a16="http://schemas.microsoft.com/office/drawing/2014/main" id="{4964612D-969B-4070-97B3-BCC2DA9AEB97}"/>
                </a:ext>
              </a:extLst>
            </p:cNvPr>
            <p:cNvSpPr/>
            <p:nvPr/>
          </p:nvSpPr>
          <p:spPr>
            <a:xfrm>
              <a:off x="1313082" y="1176932"/>
              <a:ext cx="2413878" cy="55387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9" name="Group 342">
            <a:extLst>
              <a:ext uri="{FF2B5EF4-FFF2-40B4-BE49-F238E27FC236}">
                <a16:creationId xmlns="" xmlns:a16="http://schemas.microsoft.com/office/drawing/2014/main" id="{4997D394-9B2D-4A97-AAE1-57D5AB5776AD}"/>
              </a:ext>
            </a:extLst>
          </p:cNvPr>
          <p:cNvGrpSpPr/>
          <p:nvPr/>
        </p:nvGrpSpPr>
        <p:grpSpPr>
          <a:xfrm>
            <a:off x="3723354" y="2112626"/>
            <a:ext cx="2520461" cy="1436457"/>
            <a:chOff x="0" y="0"/>
            <a:chExt cx="4392859" cy="2872248"/>
          </a:xfrm>
          <a:solidFill>
            <a:srgbClr val="375F39"/>
          </a:solidFill>
          <a:scene3d>
            <a:camera prst="orthographicFront">
              <a:rot lat="0" lon="0" rev="0"/>
            </a:camera>
            <a:lightRig rig="balanced" dir="t">
              <a:rot lat="0" lon="0" rev="8700000"/>
            </a:lightRig>
          </a:scene3d>
        </p:grpSpPr>
        <p:sp>
          <p:nvSpPr>
            <p:cNvPr id="10" name="Shape 338">
              <a:extLst>
                <a:ext uri="{FF2B5EF4-FFF2-40B4-BE49-F238E27FC236}">
                  <a16:creationId xmlns="" xmlns:a16="http://schemas.microsoft.com/office/drawing/2014/main" id="{485C21F4-1C4B-4550-B52E-F4048C9F3380}"/>
                </a:ext>
              </a:extLst>
            </p:cNvPr>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11" name="Shape 340">
              <a:extLst>
                <a:ext uri="{FF2B5EF4-FFF2-40B4-BE49-F238E27FC236}">
                  <a16:creationId xmlns="" xmlns:a16="http://schemas.microsoft.com/office/drawing/2014/main" id="{F369FA67-E5A6-4FAC-A729-520BC4A73E68}"/>
                </a:ext>
              </a:extLst>
            </p:cNvPr>
            <p:cNvSpPr/>
            <p:nvPr/>
          </p:nvSpPr>
          <p:spPr>
            <a:xfrm>
              <a:off x="1194479" y="1289712"/>
              <a:ext cx="2852436"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4" name="Group 347">
            <a:extLst>
              <a:ext uri="{FF2B5EF4-FFF2-40B4-BE49-F238E27FC236}">
                <a16:creationId xmlns="" xmlns:a16="http://schemas.microsoft.com/office/drawing/2014/main" id="{A2AD6F8C-D41F-4F71-8598-A287BA35D3A4}"/>
              </a:ext>
            </a:extLst>
          </p:cNvPr>
          <p:cNvGrpSpPr/>
          <p:nvPr/>
        </p:nvGrpSpPr>
        <p:grpSpPr>
          <a:xfrm>
            <a:off x="5972782" y="2112626"/>
            <a:ext cx="2520461" cy="1436457"/>
            <a:chOff x="0" y="0"/>
            <a:chExt cx="4392859" cy="2872248"/>
          </a:xfrm>
          <a:solidFill>
            <a:srgbClr val="375F39"/>
          </a:solidFill>
          <a:scene3d>
            <a:camera prst="orthographicFront">
              <a:rot lat="0" lon="0" rev="0"/>
            </a:camera>
            <a:lightRig rig="balanced" dir="t">
              <a:rot lat="0" lon="0" rev="8700000"/>
            </a:lightRig>
          </a:scene3d>
        </p:grpSpPr>
        <p:sp>
          <p:nvSpPr>
            <p:cNvPr id="15" name="Shape 343">
              <a:extLst>
                <a:ext uri="{FF2B5EF4-FFF2-40B4-BE49-F238E27FC236}">
                  <a16:creationId xmlns="" xmlns:a16="http://schemas.microsoft.com/office/drawing/2014/main" id="{D85B9766-3979-41B4-A5D1-7DD27AB0CFA1}"/>
                </a:ext>
              </a:extLst>
            </p:cNvPr>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16" name="Shape 345">
              <a:extLst>
                <a:ext uri="{FF2B5EF4-FFF2-40B4-BE49-F238E27FC236}">
                  <a16:creationId xmlns="" xmlns:a16="http://schemas.microsoft.com/office/drawing/2014/main" id="{4B29DD8C-3BC7-4317-ABB2-B6BCCD0BCA9C}"/>
                </a:ext>
              </a:extLst>
            </p:cNvPr>
            <p:cNvSpPr/>
            <p:nvPr/>
          </p:nvSpPr>
          <p:spPr>
            <a:xfrm>
              <a:off x="1086541" y="1289712"/>
              <a:ext cx="2972476"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7" name="Group 352">
            <a:extLst>
              <a:ext uri="{FF2B5EF4-FFF2-40B4-BE49-F238E27FC236}">
                <a16:creationId xmlns="" xmlns:a16="http://schemas.microsoft.com/office/drawing/2014/main" id="{EA21A590-33E9-4BC7-91D9-53F06B3E5F87}"/>
              </a:ext>
            </a:extLst>
          </p:cNvPr>
          <p:cNvGrpSpPr/>
          <p:nvPr/>
        </p:nvGrpSpPr>
        <p:grpSpPr>
          <a:xfrm>
            <a:off x="8203678" y="2112626"/>
            <a:ext cx="2520460" cy="1436457"/>
            <a:chOff x="0" y="0"/>
            <a:chExt cx="4392859" cy="2872248"/>
          </a:xfrm>
          <a:solidFill>
            <a:srgbClr val="375F39"/>
          </a:solidFill>
          <a:scene3d>
            <a:camera prst="orthographicFront">
              <a:rot lat="0" lon="0" rev="0"/>
            </a:camera>
            <a:lightRig rig="balanced" dir="t">
              <a:rot lat="0" lon="0" rev="8700000"/>
            </a:lightRig>
          </a:scene3d>
        </p:grpSpPr>
        <p:sp>
          <p:nvSpPr>
            <p:cNvPr id="18" name="Shape 348">
              <a:extLst>
                <a:ext uri="{FF2B5EF4-FFF2-40B4-BE49-F238E27FC236}">
                  <a16:creationId xmlns="" xmlns:a16="http://schemas.microsoft.com/office/drawing/2014/main" id="{618F1384-3FEB-4C0B-AF49-F9A86CFED834}"/>
                </a:ext>
              </a:extLst>
            </p:cNvPr>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grpFill/>
            <a:ln w="12700" cap="flat">
              <a:noFill/>
              <a:miter lim="400000"/>
            </a:ln>
            <a:effectLst>
              <a:outerShdw blurRad="44450" dist="27940" dir="5400000" algn="ctr">
                <a:srgbClr val="000000">
                  <a:alpha val="32000"/>
                </a:srgbClr>
              </a:outerShdw>
            </a:effectLst>
            <a:sp3d/>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19" name="Shape 350">
              <a:extLst>
                <a:ext uri="{FF2B5EF4-FFF2-40B4-BE49-F238E27FC236}">
                  <a16:creationId xmlns="" xmlns:a16="http://schemas.microsoft.com/office/drawing/2014/main" id="{212A72E9-EBB2-4E96-966B-5FDB50B24E85}"/>
                </a:ext>
              </a:extLst>
            </p:cNvPr>
            <p:cNvSpPr/>
            <p:nvPr/>
          </p:nvSpPr>
          <p:spPr>
            <a:xfrm>
              <a:off x="1186403" y="1289712"/>
              <a:ext cx="2924718" cy="431800"/>
            </a:xfrm>
            <a:prstGeom prst="rect">
              <a:avLst/>
            </a:prstGeom>
            <a:grpFill/>
            <a:ln w="12700" cap="flat">
              <a:noFill/>
              <a:miter lim="400000"/>
            </a:ln>
            <a:effectLst>
              <a:outerShdw blurRad="44450" dist="27940" dir="5400000" algn="ctr">
                <a:srgbClr val="000000">
                  <a:alpha val="32000"/>
                </a:srgbClr>
              </a:outerShdw>
            </a:effectLst>
            <a:sp3d>
              <a:bevelT w="190500" h="38100"/>
            </a:sp3d>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8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8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20" name="Group 360">
            <a:extLst>
              <a:ext uri="{FF2B5EF4-FFF2-40B4-BE49-F238E27FC236}">
                <a16:creationId xmlns="" xmlns:a16="http://schemas.microsoft.com/office/drawing/2014/main" id="{DB085C46-C98E-4408-A73D-A7368F962C0C}"/>
              </a:ext>
            </a:extLst>
          </p:cNvPr>
          <p:cNvGrpSpPr/>
          <p:nvPr/>
        </p:nvGrpSpPr>
        <p:grpSpPr>
          <a:xfrm>
            <a:off x="2544371" y="3343785"/>
            <a:ext cx="488040" cy="425396"/>
            <a:chOff x="0" y="0"/>
            <a:chExt cx="850594" cy="850594"/>
          </a:xfrm>
          <a:solidFill>
            <a:srgbClr val="375F39"/>
          </a:solidFill>
        </p:grpSpPr>
        <p:sp>
          <p:nvSpPr>
            <p:cNvPr id="21" name="Shape 358">
              <a:extLst>
                <a:ext uri="{FF2B5EF4-FFF2-40B4-BE49-F238E27FC236}">
                  <a16:creationId xmlns="" xmlns:a16="http://schemas.microsoft.com/office/drawing/2014/main" id="{4452C3B5-B7A4-46BD-A5A2-7EB390E75EA3}"/>
                </a:ext>
              </a:extLst>
            </p:cNvPr>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2" name="Shape 359">
              <a:extLst>
                <a:ext uri="{FF2B5EF4-FFF2-40B4-BE49-F238E27FC236}">
                  <a16:creationId xmlns="" xmlns:a16="http://schemas.microsoft.com/office/drawing/2014/main" id="{727CFE06-56CA-4435-A345-AAF3A0AF77B6}"/>
                </a:ext>
              </a:extLst>
            </p:cNvPr>
            <p:cNvSpPr/>
            <p:nvPr/>
          </p:nvSpPr>
          <p:spPr>
            <a:xfrm>
              <a:off x="300082" y="114147"/>
              <a:ext cx="250430" cy="622301"/>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dirty="0">
                  <a:solidFill>
                    <a:schemeClr val="bg1"/>
                  </a:solidFill>
                  <a:latin typeface="Arial" panose="020B0604020202020204" pitchFamily="34" charset="0"/>
                  <a:cs typeface="Arial" panose="020B0604020202020204" pitchFamily="34" charset="0"/>
                </a:rPr>
                <a:t>1</a:t>
              </a:r>
            </a:p>
          </p:txBody>
        </p:sp>
      </p:grpSp>
      <p:grpSp>
        <p:nvGrpSpPr>
          <p:cNvPr id="23" name="Group 363">
            <a:extLst>
              <a:ext uri="{FF2B5EF4-FFF2-40B4-BE49-F238E27FC236}">
                <a16:creationId xmlns="" xmlns:a16="http://schemas.microsoft.com/office/drawing/2014/main" id="{453690B5-C3AA-43E4-BDC6-CBD38E6DF072}"/>
              </a:ext>
            </a:extLst>
          </p:cNvPr>
          <p:cNvGrpSpPr/>
          <p:nvPr/>
        </p:nvGrpSpPr>
        <p:grpSpPr>
          <a:xfrm>
            <a:off x="4744197" y="3343785"/>
            <a:ext cx="488040" cy="425396"/>
            <a:chOff x="0" y="0"/>
            <a:chExt cx="850594" cy="850594"/>
          </a:xfrm>
          <a:solidFill>
            <a:srgbClr val="375F39"/>
          </a:solidFill>
        </p:grpSpPr>
        <p:sp>
          <p:nvSpPr>
            <p:cNvPr id="24" name="Shape 361">
              <a:extLst>
                <a:ext uri="{FF2B5EF4-FFF2-40B4-BE49-F238E27FC236}">
                  <a16:creationId xmlns="" xmlns:a16="http://schemas.microsoft.com/office/drawing/2014/main" id="{4BC85917-47F0-4ECB-B01E-E163BC395D5B}"/>
                </a:ext>
              </a:extLst>
            </p:cNvPr>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5" name="Shape 362">
              <a:extLst>
                <a:ext uri="{FF2B5EF4-FFF2-40B4-BE49-F238E27FC236}">
                  <a16:creationId xmlns="" xmlns:a16="http://schemas.microsoft.com/office/drawing/2014/main" id="{F10BA008-5A1C-4184-9CF7-403F11C22D5A}"/>
                </a:ext>
              </a:extLst>
            </p:cNvPr>
            <p:cNvSpPr/>
            <p:nvPr/>
          </p:nvSpPr>
          <p:spPr>
            <a:xfrm>
              <a:off x="311484" y="148363"/>
              <a:ext cx="223507" cy="553869"/>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a:solidFill>
                    <a:schemeClr val="bg1"/>
                  </a:solidFill>
                  <a:latin typeface="Arial" panose="020B0604020202020204" pitchFamily="34" charset="0"/>
                  <a:cs typeface="Arial" panose="020B0604020202020204" pitchFamily="34" charset="0"/>
                </a:rPr>
                <a:t>2</a:t>
              </a:r>
            </a:p>
          </p:txBody>
        </p:sp>
      </p:grpSp>
      <p:grpSp>
        <p:nvGrpSpPr>
          <p:cNvPr id="26" name="Group 366">
            <a:extLst>
              <a:ext uri="{FF2B5EF4-FFF2-40B4-BE49-F238E27FC236}">
                <a16:creationId xmlns="" xmlns:a16="http://schemas.microsoft.com/office/drawing/2014/main" id="{65D977BE-DE25-4BAC-83F0-5BA929534597}"/>
              </a:ext>
            </a:extLst>
          </p:cNvPr>
          <p:cNvGrpSpPr/>
          <p:nvPr/>
        </p:nvGrpSpPr>
        <p:grpSpPr>
          <a:xfrm>
            <a:off x="6988992" y="3343785"/>
            <a:ext cx="488040" cy="425396"/>
            <a:chOff x="0" y="0"/>
            <a:chExt cx="850594" cy="850594"/>
          </a:xfrm>
          <a:solidFill>
            <a:srgbClr val="375F39"/>
          </a:solidFill>
        </p:grpSpPr>
        <p:sp>
          <p:nvSpPr>
            <p:cNvPr id="27" name="Shape 364">
              <a:extLst>
                <a:ext uri="{FF2B5EF4-FFF2-40B4-BE49-F238E27FC236}">
                  <a16:creationId xmlns="" xmlns:a16="http://schemas.microsoft.com/office/drawing/2014/main" id="{39F46FF3-60FF-4D51-A835-9DE21E31CDB5}"/>
                </a:ext>
              </a:extLst>
            </p:cNvPr>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8" name="Shape 365">
              <a:extLst>
                <a:ext uri="{FF2B5EF4-FFF2-40B4-BE49-F238E27FC236}">
                  <a16:creationId xmlns="" xmlns:a16="http://schemas.microsoft.com/office/drawing/2014/main" id="{9663FD0C-D92A-44F2-838E-06AF76F52297}"/>
                </a:ext>
              </a:extLst>
            </p:cNvPr>
            <p:cNvSpPr/>
            <p:nvPr/>
          </p:nvSpPr>
          <p:spPr>
            <a:xfrm>
              <a:off x="311484" y="148363"/>
              <a:ext cx="223507" cy="553869"/>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a:solidFill>
                    <a:schemeClr val="bg1"/>
                  </a:solidFill>
                  <a:latin typeface="Arial" panose="020B0604020202020204" pitchFamily="34" charset="0"/>
                  <a:cs typeface="Arial" panose="020B0604020202020204" pitchFamily="34" charset="0"/>
                </a:rPr>
                <a:t>3</a:t>
              </a:r>
            </a:p>
          </p:txBody>
        </p:sp>
      </p:grpSp>
      <p:grpSp>
        <p:nvGrpSpPr>
          <p:cNvPr id="29" name="Group 369">
            <a:extLst>
              <a:ext uri="{FF2B5EF4-FFF2-40B4-BE49-F238E27FC236}">
                <a16:creationId xmlns="" xmlns:a16="http://schemas.microsoft.com/office/drawing/2014/main" id="{1C6A3976-36D4-4F32-A2B2-FD52DD774006}"/>
              </a:ext>
            </a:extLst>
          </p:cNvPr>
          <p:cNvGrpSpPr/>
          <p:nvPr/>
        </p:nvGrpSpPr>
        <p:grpSpPr>
          <a:xfrm>
            <a:off x="9219888" y="3343785"/>
            <a:ext cx="488040" cy="425396"/>
            <a:chOff x="0" y="0"/>
            <a:chExt cx="850594" cy="850594"/>
          </a:xfrm>
          <a:solidFill>
            <a:srgbClr val="375F39"/>
          </a:solidFill>
        </p:grpSpPr>
        <p:sp>
          <p:nvSpPr>
            <p:cNvPr id="30" name="Shape 367">
              <a:extLst>
                <a:ext uri="{FF2B5EF4-FFF2-40B4-BE49-F238E27FC236}">
                  <a16:creationId xmlns="" xmlns:a16="http://schemas.microsoft.com/office/drawing/2014/main" id="{E261CE1A-44E1-4987-BAF6-91048DA5A723}"/>
                </a:ext>
              </a:extLst>
            </p:cNvPr>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31" name="Shape 368">
              <a:extLst>
                <a:ext uri="{FF2B5EF4-FFF2-40B4-BE49-F238E27FC236}">
                  <a16:creationId xmlns="" xmlns:a16="http://schemas.microsoft.com/office/drawing/2014/main" id="{EA26FF46-EC60-44BA-BAB1-ED77DF7E86D4}"/>
                </a:ext>
              </a:extLst>
            </p:cNvPr>
            <p:cNvSpPr/>
            <p:nvPr/>
          </p:nvSpPr>
          <p:spPr>
            <a:xfrm>
              <a:off x="292120" y="114147"/>
              <a:ext cx="362944" cy="622301"/>
            </a:xfrm>
            <a:prstGeom prst="rect">
              <a:avLst/>
            </a:prstGeom>
            <a:grp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800" dirty="0">
                  <a:solidFill>
                    <a:schemeClr val="bg1"/>
                  </a:solidFill>
                  <a:latin typeface="Arial" panose="020B0604020202020204" pitchFamily="34" charset="0"/>
                  <a:cs typeface="Arial" panose="020B0604020202020204" pitchFamily="34" charset="0"/>
                </a:rPr>
                <a:t>4</a:t>
              </a:r>
            </a:p>
          </p:txBody>
        </p:sp>
      </p:grpSp>
      <p:sp>
        <p:nvSpPr>
          <p:cNvPr id="32" name="Shape 373">
            <a:extLst>
              <a:ext uri="{FF2B5EF4-FFF2-40B4-BE49-F238E27FC236}">
                <a16:creationId xmlns="" xmlns:a16="http://schemas.microsoft.com/office/drawing/2014/main" id="{8611CF1C-8CA1-4D92-9C5E-664A9967BB31}"/>
              </a:ext>
            </a:extLst>
          </p:cNvPr>
          <p:cNvSpPr/>
          <p:nvPr/>
        </p:nvSpPr>
        <p:spPr>
          <a:xfrm>
            <a:off x="1886395" y="4117485"/>
            <a:ext cx="1801943"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33" name="Shape 376">
            <a:extLst>
              <a:ext uri="{FF2B5EF4-FFF2-40B4-BE49-F238E27FC236}">
                <a16:creationId xmlns="" xmlns:a16="http://schemas.microsoft.com/office/drawing/2014/main" id="{277EC2D0-9362-4DC5-8552-EAC7C31C05D2}"/>
              </a:ext>
            </a:extLst>
          </p:cNvPr>
          <p:cNvSpPr/>
          <p:nvPr/>
        </p:nvSpPr>
        <p:spPr>
          <a:xfrm>
            <a:off x="4129037" y="4117485"/>
            <a:ext cx="1801942"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34" name="Shape 379">
            <a:extLst>
              <a:ext uri="{FF2B5EF4-FFF2-40B4-BE49-F238E27FC236}">
                <a16:creationId xmlns="" xmlns:a16="http://schemas.microsoft.com/office/drawing/2014/main" id="{E8136F79-76A0-4439-ABBE-56F4B164758D}"/>
              </a:ext>
            </a:extLst>
          </p:cNvPr>
          <p:cNvSpPr/>
          <p:nvPr/>
        </p:nvSpPr>
        <p:spPr>
          <a:xfrm>
            <a:off x="6332531" y="4117485"/>
            <a:ext cx="1801942"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
        <p:nvSpPr>
          <p:cNvPr id="35" name="Shape 382">
            <a:extLst>
              <a:ext uri="{FF2B5EF4-FFF2-40B4-BE49-F238E27FC236}">
                <a16:creationId xmlns="" xmlns:a16="http://schemas.microsoft.com/office/drawing/2014/main" id="{F296A313-DEDC-4BEF-8D0E-139F76F5033D}"/>
              </a:ext>
            </a:extLst>
          </p:cNvPr>
          <p:cNvSpPr/>
          <p:nvPr/>
        </p:nvSpPr>
        <p:spPr>
          <a:xfrm>
            <a:off x="8607054" y="4117485"/>
            <a:ext cx="1801943" cy="1661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500" dirty="0">
                <a:solidFill>
                  <a:schemeClr val="bg1">
                    <a:lumMod val="50000"/>
                  </a:schemeClr>
                </a:solidFill>
                <a:latin typeface="微软雅黑" pitchFamily="34" charset="-122"/>
                <a:ea typeface="微软雅黑" pitchFamily="34" charset="-122"/>
              </a:rPr>
              <a:t>详写内容</a:t>
            </a:r>
            <a:r>
              <a:rPr lang="en-US" altLang="zh-CN" sz="1500" dirty="0">
                <a:solidFill>
                  <a:schemeClr val="bg1">
                    <a:lumMod val="50000"/>
                  </a:schemeClr>
                </a:solidFill>
                <a:latin typeface="微软雅黑" pitchFamily="34" charset="-122"/>
                <a:ea typeface="微软雅黑" pitchFamily="34" charset="-122"/>
              </a:rPr>
              <a:t>……</a:t>
            </a:r>
            <a:r>
              <a:rPr lang="zh-CN" altLang="en-US" sz="15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5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7851471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4"/>
                                        </p:tgtEl>
                                        <p:attrNameLst>
                                          <p:attrName>style.visibility</p:attrName>
                                        </p:attrNameLst>
                                      </p:cBhvr>
                                      <p:to>
                                        <p:strVal val="visible"/>
                                      </p:to>
                                    </p:set>
                                    <p:anim calcmode="lin" valueType="num">
                                      <p:cBhvr>
                                        <p:cTn id="15" dur="800" fill="hold"/>
                                        <p:tgtEl>
                                          <p:spTgt spid="14"/>
                                        </p:tgtEl>
                                        <p:attrNameLst>
                                          <p:attrName>ppt_x</p:attrName>
                                        </p:attrNameLst>
                                      </p:cBhvr>
                                      <p:tavLst>
                                        <p:tav tm="0">
                                          <p:val>
                                            <p:strVal val="0-#ppt_w/2"/>
                                          </p:val>
                                        </p:tav>
                                        <p:tav tm="100000">
                                          <p:val>
                                            <p:strVal val="#ppt_x"/>
                                          </p:val>
                                        </p:tav>
                                      </p:tavLst>
                                    </p:anim>
                                    <p:anim calcmode="lin" valueType="num">
                                      <p:cBhvr>
                                        <p:cTn id="16" dur="8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9"/>
                                        </p:tgtEl>
                                        <p:attrNameLst>
                                          <p:attrName>style.visibility</p:attrName>
                                        </p:attrNameLst>
                                      </p:cBhvr>
                                      <p:to>
                                        <p:strVal val="visible"/>
                                      </p:to>
                                    </p:set>
                                    <p:anim calcmode="lin" valueType="num">
                                      <p:cBhvr>
                                        <p:cTn id="19" dur="800" fill="hold"/>
                                        <p:tgtEl>
                                          <p:spTgt spid="9"/>
                                        </p:tgtEl>
                                        <p:attrNameLst>
                                          <p:attrName>ppt_x</p:attrName>
                                        </p:attrNameLst>
                                      </p:cBhvr>
                                      <p:tavLst>
                                        <p:tav tm="0">
                                          <p:val>
                                            <p:strVal val="0-#ppt_w/2"/>
                                          </p:val>
                                        </p:tav>
                                        <p:tav tm="100000">
                                          <p:val>
                                            <p:strVal val="#ppt_x"/>
                                          </p:val>
                                        </p:tav>
                                      </p:tavLst>
                                    </p:anim>
                                    <p:anim calcmode="lin" valueType="num">
                                      <p:cBhvr>
                                        <p:cTn id="20" dur="8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5"/>
                                        </p:tgtEl>
                                        <p:attrNameLst>
                                          <p:attrName>style.visibility</p:attrName>
                                        </p:attrNameLst>
                                      </p:cBhvr>
                                      <p:to>
                                        <p:strVal val="visible"/>
                                      </p:to>
                                    </p:set>
                                    <p:anim calcmode="lin" valueType="num">
                                      <p:cBhvr>
                                        <p:cTn id="23" dur="800" fill="hold"/>
                                        <p:tgtEl>
                                          <p:spTgt spid="5"/>
                                        </p:tgtEl>
                                        <p:attrNameLst>
                                          <p:attrName>ppt_x</p:attrName>
                                        </p:attrNameLst>
                                      </p:cBhvr>
                                      <p:tavLst>
                                        <p:tav tm="0">
                                          <p:val>
                                            <p:strVal val="0-#ppt_w/2"/>
                                          </p:val>
                                        </p:tav>
                                        <p:tav tm="100000">
                                          <p:val>
                                            <p:strVal val="#ppt_x"/>
                                          </p:val>
                                        </p:tav>
                                      </p:tavLst>
                                    </p:anim>
                                    <p:anim calcmode="lin" valueType="num">
                                      <p:cBhvr>
                                        <p:cTn id="24" dur="8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0"/>
                                        </p:tgtEl>
                                        <p:attrNameLst>
                                          <p:attrName>style.visibility</p:attrName>
                                        </p:attrNameLst>
                                      </p:cBhvr>
                                      <p:to>
                                        <p:strVal val="visible"/>
                                      </p:to>
                                    </p:set>
                                    <p:anim calcmode="lin" valueType="num">
                                      <p:cBhvr>
                                        <p:cTn id="28" dur="600" fill="hold"/>
                                        <p:tgtEl>
                                          <p:spTgt spid="20"/>
                                        </p:tgtEl>
                                        <p:attrNameLst>
                                          <p:attrName>ppt_x</p:attrName>
                                        </p:attrNameLst>
                                      </p:cBhvr>
                                      <p:tavLst>
                                        <p:tav tm="0">
                                          <p:val>
                                            <p:strVal val="#ppt_x"/>
                                          </p:val>
                                        </p:tav>
                                        <p:tav tm="100000">
                                          <p:val>
                                            <p:strVal val="#ppt_x"/>
                                          </p:val>
                                        </p:tav>
                                      </p:tavLst>
                                    </p:anim>
                                    <p:anim calcmode="lin" valueType="num">
                                      <p:cBhvr>
                                        <p:cTn id="29" dur="600" fill="hold"/>
                                        <p:tgtEl>
                                          <p:spTgt spid="2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23"/>
                                        </p:tgtEl>
                                        <p:attrNameLst>
                                          <p:attrName>style.visibility</p:attrName>
                                        </p:attrNameLst>
                                      </p:cBhvr>
                                      <p:to>
                                        <p:strVal val="visible"/>
                                      </p:to>
                                    </p:set>
                                    <p:anim calcmode="lin" valueType="num">
                                      <p:cBhvr>
                                        <p:cTn id="32" dur="600" fill="hold"/>
                                        <p:tgtEl>
                                          <p:spTgt spid="23"/>
                                        </p:tgtEl>
                                        <p:attrNameLst>
                                          <p:attrName>ppt_x</p:attrName>
                                        </p:attrNameLst>
                                      </p:cBhvr>
                                      <p:tavLst>
                                        <p:tav tm="0">
                                          <p:val>
                                            <p:strVal val="#ppt_x"/>
                                          </p:val>
                                        </p:tav>
                                        <p:tav tm="100000">
                                          <p:val>
                                            <p:strVal val="#ppt_x"/>
                                          </p:val>
                                        </p:tav>
                                      </p:tavLst>
                                    </p:anim>
                                    <p:anim calcmode="lin" valueType="num">
                                      <p:cBhvr>
                                        <p:cTn id="33" dur="6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26"/>
                                        </p:tgtEl>
                                        <p:attrNameLst>
                                          <p:attrName>style.visibility</p:attrName>
                                        </p:attrNameLst>
                                      </p:cBhvr>
                                      <p:to>
                                        <p:strVal val="visible"/>
                                      </p:to>
                                    </p:set>
                                    <p:anim calcmode="lin" valueType="num">
                                      <p:cBhvr>
                                        <p:cTn id="36" dur="600" fill="hold"/>
                                        <p:tgtEl>
                                          <p:spTgt spid="26"/>
                                        </p:tgtEl>
                                        <p:attrNameLst>
                                          <p:attrName>ppt_x</p:attrName>
                                        </p:attrNameLst>
                                      </p:cBhvr>
                                      <p:tavLst>
                                        <p:tav tm="0">
                                          <p:val>
                                            <p:strVal val="#ppt_x"/>
                                          </p:val>
                                        </p:tav>
                                        <p:tav tm="100000">
                                          <p:val>
                                            <p:strVal val="#ppt_x"/>
                                          </p:val>
                                        </p:tav>
                                      </p:tavLst>
                                    </p:anim>
                                    <p:anim calcmode="lin" valueType="num">
                                      <p:cBhvr>
                                        <p:cTn id="37" dur="600" fill="hold"/>
                                        <p:tgtEl>
                                          <p:spTgt spid="2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29"/>
                                        </p:tgtEl>
                                        <p:attrNameLst>
                                          <p:attrName>style.visibility</p:attrName>
                                        </p:attrNameLst>
                                      </p:cBhvr>
                                      <p:to>
                                        <p:strVal val="visible"/>
                                      </p:to>
                                    </p:set>
                                    <p:anim calcmode="lin" valueType="num">
                                      <p:cBhvr>
                                        <p:cTn id="40" dur="600" fill="hold"/>
                                        <p:tgtEl>
                                          <p:spTgt spid="29"/>
                                        </p:tgtEl>
                                        <p:attrNameLst>
                                          <p:attrName>ppt_x</p:attrName>
                                        </p:attrNameLst>
                                      </p:cBhvr>
                                      <p:tavLst>
                                        <p:tav tm="0">
                                          <p:val>
                                            <p:strVal val="#ppt_x"/>
                                          </p:val>
                                        </p:tav>
                                        <p:tav tm="100000">
                                          <p:val>
                                            <p:strVal val="#ppt_x"/>
                                          </p:val>
                                        </p:tav>
                                      </p:tavLst>
                                    </p:anim>
                                    <p:anim calcmode="lin" valueType="num">
                                      <p:cBhvr>
                                        <p:cTn id="41" dur="600" fill="hold"/>
                                        <p:tgtEl>
                                          <p:spTgt spid="29"/>
                                        </p:tgtEl>
                                        <p:attrNameLst>
                                          <p:attrName>ppt_y</p:attrName>
                                        </p:attrNameLst>
                                      </p:cBhvr>
                                      <p:tavLst>
                                        <p:tav tm="0">
                                          <p:val>
                                            <p:strVal val="1+#ppt_h/2"/>
                                          </p:val>
                                        </p:tav>
                                        <p:tav tm="100000">
                                          <p:val>
                                            <p:strVal val="#ppt_y"/>
                                          </p:val>
                                        </p:tav>
                                      </p:tavLst>
                                    </p:anim>
                                  </p:childTnLst>
                                </p:cTn>
                              </p:par>
                            </p:childTnLst>
                          </p:cTn>
                        </p:par>
                        <p:par>
                          <p:cTn id="42" fill="hold">
                            <p:stCondLst>
                              <p:cond delay="3600"/>
                            </p:stCondLst>
                            <p:childTnLst>
                              <p:par>
                                <p:cTn id="43" presetID="10" presetClass="entr" presetSubtype="0"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4100"/>
                            </p:stCondLst>
                            <p:childTnLst>
                              <p:par>
                                <p:cTn id="47" presetID="10" presetClass="entr" presetSubtype="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childTnLst>
                          </p:cTn>
                        </p:par>
                        <p:par>
                          <p:cTn id="50" fill="hold">
                            <p:stCondLst>
                              <p:cond delay="4600"/>
                            </p:stCondLst>
                            <p:childTnLst>
                              <p:par>
                                <p:cTn id="51" presetID="10" presetClass="entr" presetSubtype="0"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childTnLst>
                          </p:cTn>
                        </p:par>
                        <p:par>
                          <p:cTn id="54" fill="hold">
                            <p:stCondLst>
                              <p:cond delay="5100"/>
                            </p:stCondLst>
                            <p:childTnLst>
                              <p:par>
                                <p:cTn id="55" presetID="10"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dvAuto="0"/>
      <p:bldP spid="9" grpId="0" animBg="1" advAuto="0"/>
      <p:bldP spid="14" grpId="0" animBg="1" advAuto="0"/>
      <p:bldP spid="17" grpId="0" animBg="1" advAuto="0"/>
      <p:bldP spid="20" grpId="0" animBg="1" advAuto="0"/>
      <p:bldP spid="23" grpId="0" animBg="1" advAuto="0"/>
      <p:bldP spid="26" grpId="0" animBg="1" advAuto="0"/>
      <p:bldP spid="29" grpId="0" animBg="1" advAuto="0"/>
      <p:bldP spid="32" grpId="0"/>
      <p:bldP spid="33" grpId="0"/>
      <p:bldP spid="34" grpId="0"/>
      <p:bldP spid="3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171FE9C-0998-4FA0-9AA7-2B5C5FCB42A9}"/>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2" name="矩形 11">
            <a:extLst>
              <a:ext uri="{FF2B5EF4-FFF2-40B4-BE49-F238E27FC236}">
                <a16:creationId xmlns="" xmlns:a16="http://schemas.microsoft.com/office/drawing/2014/main" id="{E252D379-2B5C-4DC0-93C5-F70D02FC0490}"/>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MH_Others_1">
            <a:extLst>
              <a:ext uri="{FF2B5EF4-FFF2-40B4-BE49-F238E27FC236}">
                <a16:creationId xmlns="" xmlns:a16="http://schemas.microsoft.com/office/drawing/2014/main" id="{C0F1F3F7-1555-41A4-9383-C63F1535A2B7}"/>
              </a:ext>
            </a:extLst>
          </p:cNvPr>
          <p:cNvSpPr txBox="1"/>
          <p:nvPr>
            <p:custDataLst>
              <p:tags r:id="rId1"/>
            </p:custDataLst>
          </p:nvPr>
        </p:nvSpPr>
        <p:spPr>
          <a:xfrm>
            <a:off x="3490378" y="1477063"/>
            <a:ext cx="830997" cy="3222676"/>
          </a:xfrm>
          <a:prstGeom prst="rect">
            <a:avLst/>
          </a:prstGeom>
          <a:noFill/>
        </p:spPr>
        <p:txBody>
          <a:bodyPr vert="eaVert" wrap="square" lIns="0" tIns="0" rIns="0" bIns="0" anchor="ctr">
            <a:spAutoFit/>
          </a:bodyPr>
          <a:lstStyle/>
          <a:p>
            <a:pPr algn="ctr" eaLnBrk="1" hangingPunct="1">
              <a:defRPr/>
            </a:pPr>
            <a:r>
              <a:rPr lang="zh-CN" altLang="en-US" sz="5400"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第四章</a:t>
            </a:r>
          </a:p>
        </p:txBody>
      </p:sp>
      <p:sp>
        <p:nvSpPr>
          <p:cNvPr id="14" name="MH_Others_2">
            <a:extLst>
              <a:ext uri="{FF2B5EF4-FFF2-40B4-BE49-F238E27FC236}">
                <a16:creationId xmlns="" xmlns:a16="http://schemas.microsoft.com/office/drawing/2014/main" id="{362BD5CF-7AA3-4A05-AC0C-948E96CAD111}"/>
              </a:ext>
            </a:extLst>
          </p:cNvPr>
          <p:cNvSpPr txBox="1"/>
          <p:nvPr>
            <p:custDataLst>
              <p:tags r:id="rId2"/>
            </p:custDataLst>
          </p:nvPr>
        </p:nvSpPr>
        <p:spPr>
          <a:xfrm rot="5400000">
            <a:off x="3429951" y="3228417"/>
            <a:ext cx="2151063" cy="338554"/>
          </a:xfrm>
          <a:prstGeom prst="rect">
            <a:avLst/>
          </a:prstGeom>
          <a:noFill/>
        </p:spPr>
        <p:txBody>
          <a:bodyPr lIns="0" tIns="0" rIns="0" bIns="0">
            <a:spAutoFit/>
          </a:bodyPr>
          <a:lstStyle/>
          <a:p>
            <a:pPr algn="ctr" eaLnBrk="1" hangingPunct="1">
              <a:defRPr/>
            </a:pPr>
            <a:r>
              <a:rPr lang="en-US" altLang="zh-CN"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rPr>
              <a:t>CONTENTS</a:t>
            </a:r>
            <a:endParaRPr lang="zh-CN" altLang="en-US" sz="2200" b="1" noProof="1">
              <a:solidFill>
                <a:srgbClr val="375F39"/>
              </a:solidFill>
              <a:latin typeface="叶根友行书繁" panose="02010601030101010101" pitchFamily="2" charset="-122"/>
              <a:ea typeface="叶根友行书繁" panose="02010601030101010101" pitchFamily="2" charset="-122"/>
              <a:sym typeface="Arial" panose="020B0604020202020204" pitchFamily="34" charset="0"/>
            </a:endParaRPr>
          </a:p>
        </p:txBody>
      </p:sp>
      <p:pic>
        <p:nvPicPr>
          <p:cNvPr id="15" name="图片 14">
            <a:extLst>
              <a:ext uri="{FF2B5EF4-FFF2-40B4-BE49-F238E27FC236}">
                <a16:creationId xmlns="" xmlns:a16="http://schemas.microsoft.com/office/drawing/2014/main" id="{E4C86017-E9B2-4309-86C1-3D5435224336}"/>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2901780" y="2897957"/>
            <a:ext cx="720107" cy="855311"/>
          </a:xfrm>
          <a:prstGeom prst="rect">
            <a:avLst/>
          </a:prstGeom>
        </p:spPr>
      </p:pic>
      <p:sp>
        <p:nvSpPr>
          <p:cNvPr id="16" name="圆角矩形 31">
            <a:extLst>
              <a:ext uri="{FF2B5EF4-FFF2-40B4-BE49-F238E27FC236}">
                <a16:creationId xmlns="" xmlns:a16="http://schemas.microsoft.com/office/drawing/2014/main" id="{6788A69D-4439-4A3B-AF99-D1D02844A25A}"/>
              </a:ext>
            </a:extLst>
          </p:cNvPr>
          <p:cNvSpPr/>
          <p:nvPr/>
        </p:nvSpPr>
        <p:spPr>
          <a:xfrm rot="16200000">
            <a:off x="6687545" y="1034612"/>
            <a:ext cx="922033" cy="4477178"/>
          </a:xfrm>
          <a:prstGeom prst="round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solidFill>
                <a:schemeClr val="bg1"/>
              </a:solidFill>
              <a:latin typeface="华文新魏" panose="02010800040101010101" pitchFamily="2" charset="-122"/>
              <a:ea typeface="华文新魏" panose="02010800040101010101" pitchFamily="2" charset="-122"/>
            </a:endParaRPr>
          </a:p>
        </p:txBody>
      </p:sp>
      <p:sp>
        <p:nvSpPr>
          <p:cNvPr id="18" name="文本框 4">
            <a:extLst>
              <a:ext uri="{FF2B5EF4-FFF2-40B4-BE49-F238E27FC236}">
                <a16:creationId xmlns="" xmlns:a16="http://schemas.microsoft.com/office/drawing/2014/main" id="{8B24E34F-B705-4526-8636-56322F8AAF36}"/>
              </a:ext>
            </a:extLst>
          </p:cNvPr>
          <p:cNvSpPr txBox="1">
            <a:spLocks noChangeArrowheads="1"/>
          </p:cNvSpPr>
          <p:nvPr/>
        </p:nvSpPr>
        <p:spPr bwMode="auto">
          <a:xfrm>
            <a:off x="4440023" y="2881320"/>
            <a:ext cx="541707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a:spAutoFit/>
          </a:bodyPr>
          <a:lstStyle/>
          <a:p>
            <a:pPr algn="ctr"/>
            <a:r>
              <a:rPr lang="zh-CN" altLang="en-US" sz="4000" dirty="0">
                <a:solidFill>
                  <a:schemeClr val="bg1"/>
                </a:solidFill>
                <a:latin typeface="华文新魏" panose="02010800040101010101" pitchFamily="2" charset="-122"/>
                <a:ea typeface="华文新魏" panose="02010800040101010101" pitchFamily="2" charset="-122"/>
              </a:rPr>
              <a:t>明年工作计划</a:t>
            </a:r>
          </a:p>
        </p:txBody>
      </p:sp>
    </p:spTree>
    <p:extLst>
      <p:ext uri="{BB962C8B-B14F-4D97-AF65-F5344CB8AC3E}">
        <p14:creationId xmlns:p14="http://schemas.microsoft.com/office/powerpoint/2010/main" xmlns="" val="1520568288"/>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Effect transition="in" filter="fade">
                                      <p:cBhvr>
                                        <p:cTn id="13" dur="1000"/>
                                        <p:tgtEl>
                                          <p:spTgt spid="12"/>
                                        </p:tgtEl>
                                      </p:cBhvr>
                                    </p:animEffect>
                                  </p:childTnLst>
                                </p:cTn>
                              </p:par>
                            </p:childTnLst>
                          </p:cTn>
                        </p:par>
                        <p:par>
                          <p:cTn id="14" fill="hold">
                            <p:stCondLst>
                              <p:cond delay="175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by="(-#ppt_w*2)" calcmode="lin" valueType="num">
                                      <p:cBhvr rctx="PPT">
                                        <p:cTn id="17" dur="500" autoRev="1" fill="hold">
                                          <p:stCondLst>
                                            <p:cond delay="0"/>
                                          </p:stCondLst>
                                        </p:cTn>
                                        <p:tgtEl>
                                          <p:spTgt spid="13"/>
                                        </p:tgtEl>
                                        <p:attrNameLst>
                                          <p:attrName>ppt_w</p:attrName>
                                        </p:attrNameLst>
                                      </p:cBhvr>
                                    </p:anim>
                                    <p:anim by="(#ppt_w*0.50)" calcmode="lin" valueType="num">
                                      <p:cBhvr>
                                        <p:cTn id="18" dur="500" decel="50000" autoRev="1" fill="hold">
                                          <p:stCondLst>
                                            <p:cond delay="0"/>
                                          </p:stCondLst>
                                        </p:cTn>
                                        <p:tgtEl>
                                          <p:spTgt spid="13"/>
                                        </p:tgtEl>
                                        <p:attrNameLst>
                                          <p:attrName>ppt_x</p:attrName>
                                        </p:attrNameLst>
                                      </p:cBhvr>
                                    </p:anim>
                                    <p:anim from="(-#ppt_h/2)" to="(#ppt_y)" calcmode="lin" valueType="num">
                                      <p:cBhvr>
                                        <p:cTn id="19" dur="1000" fill="hold">
                                          <p:stCondLst>
                                            <p:cond delay="0"/>
                                          </p:stCondLst>
                                        </p:cTn>
                                        <p:tgtEl>
                                          <p:spTgt spid="13"/>
                                        </p:tgtEl>
                                        <p:attrNameLst>
                                          <p:attrName>ppt_y</p:attrName>
                                        </p:attrNameLst>
                                      </p:cBhvr>
                                    </p:anim>
                                    <p:animRot by="21600000">
                                      <p:cBhvr>
                                        <p:cTn id="20" dur="1000" fill="hold">
                                          <p:stCondLst>
                                            <p:cond delay="0"/>
                                          </p:stCondLst>
                                        </p:cTn>
                                        <p:tgtEl>
                                          <p:spTgt spid="13"/>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by="(-#ppt_w*2)" calcmode="lin" valueType="num">
                                      <p:cBhvr rctx="PPT">
                                        <p:cTn id="23" dur="500" autoRev="1" fill="hold">
                                          <p:stCondLst>
                                            <p:cond delay="0"/>
                                          </p:stCondLst>
                                        </p:cTn>
                                        <p:tgtEl>
                                          <p:spTgt spid="14"/>
                                        </p:tgtEl>
                                        <p:attrNameLst>
                                          <p:attrName>ppt_w</p:attrName>
                                        </p:attrNameLst>
                                      </p:cBhvr>
                                    </p:anim>
                                    <p:anim by="(#ppt_w*0.50)" calcmode="lin" valueType="num">
                                      <p:cBhvr>
                                        <p:cTn id="24" dur="500" decel="50000" autoRev="1" fill="hold">
                                          <p:stCondLst>
                                            <p:cond delay="0"/>
                                          </p:stCondLst>
                                        </p:cTn>
                                        <p:tgtEl>
                                          <p:spTgt spid="14"/>
                                        </p:tgtEl>
                                        <p:attrNameLst>
                                          <p:attrName>ppt_x</p:attrName>
                                        </p:attrNameLst>
                                      </p:cBhvr>
                                    </p:anim>
                                    <p:anim from="(-#ppt_h/2)" to="(#ppt_y)" calcmode="lin" valueType="num">
                                      <p:cBhvr>
                                        <p:cTn id="25" dur="1000" fill="hold">
                                          <p:stCondLst>
                                            <p:cond delay="0"/>
                                          </p:stCondLst>
                                        </p:cTn>
                                        <p:tgtEl>
                                          <p:spTgt spid="14"/>
                                        </p:tgtEl>
                                        <p:attrNameLst>
                                          <p:attrName>ppt_y</p:attrName>
                                        </p:attrNameLst>
                                      </p:cBhvr>
                                    </p:anim>
                                    <p:animRot by="21600000">
                                      <p:cBhvr>
                                        <p:cTn id="26" dur="1000" fill="hold">
                                          <p:stCondLst>
                                            <p:cond delay="0"/>
                                          </p:stCondLst>
                                        </p:cTn>
                                        <p:tgtEl>
                                          <p:spTgt spid="14"/>
                                        </p:tgtEl>
                                        <p:attrNameLst>
                                          <p:attrName>r</p:attrName>
                                        </p:attrNameLst>
                                      </p:cBhvr>
                                    </p:animRot>
                                  </p:childTnLst>
                                </p:cTn>
                              </p:par>
                              <p:par>
                                <p:cTn id="27" presetID="47"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750"/>
                                        <p:tgtEl>
                                          <p:spTgt spid="15"/>
                                        </p:tgtEl>
                                      </p:cBhvr>
                                    </p:animEffect>
                                    <p:anim calcmode="lin" valueType="num">
                                      <p:cBhvr>
                                        <p:cTn id="30" dur="750" fill="hold"/>
                                        <p:tgtEl>
                                          <p:spTgt spid="15"/>
                                        </p:tgtEl>
                                        <p:attrNameLst>
                                          <p:attrName>ppt_x</p:attrName>
                                        </p:attrNameLst>
                                      </p:cBhvr>
                                      <p:tavLst>
                                        <p:tav tm="0">
                                          <p:val>
                                            <p:strVal val="#ppt_x"/>
                                          </p:val>
                                        </p:tav>
                                        <p:tav tm="100000">
                                          <p:val>
                                            <p:strVal val="#ppt_x"/>
                                          </p:val>
                                        </p:tav>
                                      </p:tavLst>
                                    </p:anim>
                                    <p:anim calcmode="lin" valueType="num">
                                      <p:cBhvr>
                                        <p:cTn id="31" dur="7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3450"/>
                            </p:stCondLst>
                            <p:childTnLst>
                              <p:par>
                                <p:cTn id="33" presetID="2" presetClass="entr" presetSubtype="4"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50" fill="hold"/>
                                        <p:tgtEl>
                                          <p:spTgt spid="16"/>
                                        </p:tgtEl>
                                        <p:attrNameLst>
                                          <p:attrName>ppt_x</p:attrName>
                                        </p:attrNameLst>
                                      </p:cBhvr>
                                      <p:tavLst>
                                        <p:tav tm="0">
                                          <p:val>
                                            <p:strVal val="#ppt_x"/>
                                          </p:val>
                                        </p:tav>
                                        <p:tav tm="100000">
                                          <p:val>
                                            <p:strVal val="#ppt_x"/>
                                          </p:val>
                                        </p:tav>
                                      </p:tavLst>
                                    </p:anim>
                                    <p:anim calcmode="lin" valueType="num">
                                      <p:cBhvr additive="base">
                                        <p:cTn id="36" dur="250" fill="hold"/>
                                        <p:tgtEl>
                                          <p:spTgt spid="16"/>
                                        </p:tgtEl>
                                        <p:attrNameLst>
                                          <p:attrName>ppt_y</p:attrName>
                                        </p:attrNameLst>
                                      </p:cBhvr>
                                      <p:tavLst>
                                        <p:tav tm="0">
                                          <p:val>
                                            <p:strVal val="1+#ppt_h/2"/>
                                          </p:val>
                                        </p:tav>
                                        <p:tav tm="100000">
                                          <p:val>
                                            <p:strVal val="#ppt_y"/>
                                          </p:val>
                                        </p:tav>
                                      </p:tavLst>
                                    </p:anim>
                                  </p:childTnLst>
                                </p:cTn>
                              </p:par>
                            </p:childTnLst>
                          </p:cTn>
                        </p:par>
                        <p:par>
                          <p:cTn id="37" fill="hold">
                            <p:stCondLst>
                              <p:cond delay="3700"/>
                            </p:stCondLst>
                            <p:childTnLst>
                              <p:par>
                                <p:cTn id="38" presetID="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250" fill="hold"/>
                                        <p:tgtEl>
                                          <p:spTgt spid="18"/>
                                        </p:tgtEl>
                                        <p:attrNameLst>
                                          <p:attrName>ppt_x</p:attrName>
                                        </p:attrNameLst>
                                      </p:cBhvr>
                                      <p:tavLst>
                                        <p:tav tm="0">
                                          <p:val>
                                            <p:strVal val="#ppt_x"/>
                                          </p:val>
                                        </p:tav>
                                        <p:tav tm="100000">
                                          <p:val>
                                            <p:strVal val="#ppt_x"/>
                                          </p:val>
                                        </p:tav>
                                      </p:tavLst>
                                    </p:anim>
                                    <p:anim calcmode="lin" valueType="num">
                                      <p:cBhvr additive="base">
                                        <p:cTn id="41"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6" grpId="0" animBg="1"/>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明年工作计划</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ADCA9A31-C509-4224-9E79-4C81ADB56EAD}"/>
              </a:ext>
            </a:extLst>
          </p:cNvPr>
          <p:cNvGrpSpPr/>
          <p:nvPr/>
        </p:nvGrpSpPr>
        <p:grpSpPr>
          <a:xfrm>
            <a:off x="1343055" y="1943410"/>
            <a:ext cx="9467391" cy="4182292"/>
            <a:chOff x="778981" y="1707439"/>
            <a:chExt cx="10566520" cy="4667843"/>
          </a:xfrm>
        </p:grpSpPr>
        <p:grpSp>
          <p:nvGrpSpPr>
            <p:cNvPr id="6" name="组合 5">
              <a:extLst>
                <a:ext uri="{FF2B5EF4-FFF2-40B4-BE49-F238E27FC236}">
                  <a16:creationId xmlns="" xmlns:a16="http://schemas.microsoft.com/office/drawing/2014/main" id="{DDBE2BF1-6079-4181-90A7-684B742E682C}"/>
                </a:ext>
              </a:extLst>
            </p:cNvPr>
            <p:cNvGrpSpPr/>
            <p:nvPr/>
          </p:nvGrpSpPr>
          <p:grpSpPr>
            <a:xfrm>
              <a:off x="5991185" y="1707439"/>
              <a:ext cx="5354316" cy="4648744"/>
              <a:chOff x="1913370" y="2102218"/>
              <a:chExt cx="3727879" cy="3782665"/>
            </a:xfrm>
          </p:grpSpPr>
          <p:sp>
            <p:nvSpPr>
              <p:cNvPr id="11" name="TextBox 14">
                <a:extLst>
                  <a:ext uri="{FF2B5EF4-FFF2-40B4-BE49-F238E27FC236}">
                    <a16:creationId xmlns="" xmlns:a16="http://schemas.microsoft.com/office/drawing/2014/main" id="{4D0EB90F-5903-46A6-B127-C937C839D412}"/>
                  </a:ext>
                </a:extLst>
              </p:cNvPr>
              <p:cNvSpPr txBox="1"/>
              <p:nvPr/>
            </p:nvSpPr>
            <p:spPr>
              <a:xfrm>
                <a:off x="1913370" y="5214055"/>
                <a:ext cx="3711146" cy="670828"/>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 xmlns:a16="http://schemas.microsoft.com/office/drawing/2014/main" id="{08752E9B-063B-4147-A9CD-8D5D7F5B16F1}"/>
                  </a:ext>
                </a:extLst>
              </p:cNvPr>
              <p:cNvSpPr/>
              <p:nvPr/>
            </p:nvSpPr>
            <p:spPr>
              <a:xfrm>
                <a:off x="2008391" y="2102218"/>
                <a:ext cx="3532018" cy="2256886"/>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sp>
            <p:nvSpPr>
              <p:cNvPr id="15" name="TextBox 14">
                <a:extLst>
                  <a:ext uri="{FF2B5EF4-FFF2-40B4-BE49-F238E27FC236}">
                    <a16:creationId xmlns="" xmlns:a16="http://schemas.microsoft.com/office/drawing/2014/main" id="{437B8B70-D835-44FB-9B0F-5C999098816A}"/>
                  </a:ext>
                </a:extLst>
              </p:cNvPr>
              <p:cNvSpPr txBox="1"/>
              <p:nvPr/>
            </p:nvSpPr>
            <p:spPr>
              <a:xfrm>
                <a:off x="1930103" y="4504500"/>
                <a:ext cx="3711146" cy="670828"/>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
          <p:nvSpPr>
            <p:cNvPr id="7" name="Rectangle 3">
              <a:extLst>
                <a:ext uri="{FF2B5EF4-FFF2-40B4-BE49-F238E27FC236}">
                  <a16:creationId xmlns="" xmlns:a16="http://schemas.microsoft.com/office/drawing/2014/main" id="{5EFD98F0-D3E7-4F5D-B120-9E3BB3786BEA}"/>
                </a:ext>
              </a:extLst>
            </p:cNvPr>
            <p:cNvSpPr/>
            <p:nvPr/>
          </p:nvSpPr>
          <p:spPr>
            <a:xfrm flipH="1">
              <a:off x="778981" y="1707439"/>
              <a:ext cx="5212200" cy="2136486"/>
            </a:xfrm>
            <a:prstGeom prst="rect">
              <a:avLst/>
            </a:prstGeom>
            <a:solidFill>
              <a:srgbClr val="375F39"/>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sz="1600">
                <a:latin typeface="+mn-ea"/>
              </a:endParaRPr>
            </a:p>
          </p:txBody>
        </p:sp>
        <p:sp>
          <p:nvSpPr>
            <p:cNvPr id="9" name="Subtitle 2">
              <a:extLst>
                <a:ext uri="{FF2B5EF4-FFF2-40B4-BE49-F238E27FC236}">
                  <a16:creationId xmlns="" xmlns:a16="http://schemas.microsoft.com/office/drawing/2014/main" id="{1A56CF21-43BC-4FD0-A01A-AE81B08F9824}"/>
                </a:ext>
              </a:extLst>
            </p:cNvPr>
            <p:cNvSpPr txBox="1"/>
            <p:nvPr/>
          </p:nvSpPr>
          <p:spPr>
            <a:xfrm flipH="1">
              <a:off x="1263452" y="2170212"/>
              <a:ext cx="4185201"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600" dirty="0">
                  <a:solidFill>
                    <a:schemeClr val="bg1"/>
                  </a:solidFill>
                  <a:latin typeface="微软雅黑" pitchFamily="34" charset="-122"/>
                  <a:ea typeface="微软雅黑" pitchFamily="34" charset="-122"/>
                </a:rPr>
                <a:t>详写内容</a:t>
              </a:r>
              <a:r>
                <a:rPr lang="en-US" altLang="zh-CN" sz="1600" dirty="0">
                  <a:solidFill>
                    <a:schemeClr val="bg1"/>
                  </a:solidFill>
                  <a:latin typeface="微软雅黑" pitchFamily="34" charset="-122"/>
                  <a:ea typeface="微软雅黑" pitchFamily="34" charset="-122"/>
                </a:rPr>
                <a:t>……</a:t>
              </a:r>
              <a:r>
                <a:rPr lang="zh-CN" altLang="en-US" sz="1600" dirty="0">
                  <a:solidFill>
                    <a:schemeClr val="bg1"/>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600" dirty="0">
                <a:solidFill>
                  <a:schemeClr val="bg1"/>
                </a:solidFill>
                <a:latin typeface="微软雅黑" pitchFamily="34" charset="-122"/>
                <a:ea typeface="微软雅黑" pitchFamily="34" charset="-122"/>
              </a:endParaRPr>
            </a:p>
          </p:txBody>
        </p:sp>
        <p:sp>
          <p:nvSpPr>
            <p:cNvPr id="10" name="矩形 9">
              <a:extLst>
                <a:ext uri="{FF2B5EF4-FFF2-40B4-BE49-F238E27FC236}">
                  <a16:creationId xmlns="" xmlns:a16="http://schemas.microsoft.com/office/drawing/2014/main" id="{8A177C45-3FB2-4E46-B6AD-44D96721F1E4}"/>
                </a:ext>
              </a:extLst>
            </p:cNvPr>
            <p:cNvSpPr/>
            <p:nvPr/>
          </p:nvSpPr>
          <p:spPr bwMode="auto">
            <a:xfrm flipH="1">
              <a:off x="787085" y="3976566"/>
              <a:ext cx="5204101" cy="2398716"/>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w="127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000" dirty="0">
                <a:solidFill>
                  <a:schemeClr val="bg1">
                    <a:lumMod val="50000"/>
                  </a:schemeClr>
                </a:solidFill>
              </a:endParaRPr>
            </a:p>
          </p:txBody>
        </p:sp>
      </p:grpSp>
    </p:spTree>
    <p:extLst>
      <p:ext uri="{BB962C8B-B14F-4D97-AF65-F5344CB8AC3E}">
        <p14:creationId xmlns:p14="http://schemas.microsoft.com/office/powerpoint/2010/main" xmlns="" val="1917930801"/>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明年工作计划</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 name="椭圆 1">
            <a:extLst>
              <a:ext uri="{FF2B5EF4-FFF2-40B4-BE49-F238E27FC236}">
                <a16:creationId xmlns="" xmlns:a16="http://schemas.microsoft.com/office/drawing/2014/main" id="{8486461A-CB10-4628-BD4C-59DBB02087F5}"/>
              </a:ext>
            </a:extLst>
          </p:cNvPr>
          <p:cNvSpPr>
            <a:spLocks noChangeArrowheads="1"/>
          </p:cNvSpPr>
          <p:nvPr/>
        </p:nvSpPr>
        <p:spPr bwMode="auto">
          <a:xfrm>
            <a:off x="1982185" y="2539961"/>
            <a:ext cx="2194488" cy="2345694"/>
          </a:xfrm>
          <a:custGeom>
            <a:avLst/>
            <a:gdLst>
              <a:gd name="T0" fmla="*/ 935699 w 1751265"/>
              <a:gd name="T1" fmla="*/ 0 h 1872208"/>
              <a:gd name="T2" fmla="*/ 1750506 w 1751265"/>
              <a:gd name="T3" fmla="*/ 476380 h 1872208"/>
              <a:gd name="T4" fmla="*/ 1620326 w 1751265"/>
              <a:gd name="T5" fmla="*/ 950570 h 1872208"/>
              <a:gd name="T6" fmla="*/ 1741216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375F39"/>
          </a:solidFill>
          <a:ln>
            <a:noFill/>
          </a:ln>
        </p:spPr>
        <p:txBody>
          <a:bodyPr anchor="ctr"/>
          <a:lstStyle/>
          <a:p>
            <a:endParaRPr lang="zh-CN" altLang="en-US"/>
          </a:p>
        </p:txBody>
      </p:sp>
      <p:sp>
        <p:nvSpPr>
          <p:cNvPr id="6" name="椭圆 1">
            <a:extLst>
              <a:ext uri="{FF2B5EF4-FFF2-40B4-BE49-F238E27FC236}">
                <a16:creationId xmlns="" xmlns:a16="http://schemas.microsoft.com/office/drawing/2014/main" id="{76E128C2-BA18-4230-877C-B070ADFCADFD}"/>
              </a:ext>
            </a:extLst>
          </p:cNvPr>
          <p:cNvSpPr>
            <a:spLocks noChangeArrowheads="1"/>
          </p:cNvSpPr>
          <p:nvPr/>
        </p:nvSpPr>
        <p:spPr bwMode="auto">
          <a:xfrm>
            <a:off x="3965219" y="2555835"/>
            <a:ext cx="2196480" cy="2345696"/>
          </a:xfrm>
          <a:custGeom>
            <a:avLst/>
            <a:gdLst>
              <a:gd name="T0" fmla="*/ 938247 w 1751265"/>
              <a:gd name="T1" fmla="*/ 0 h 1872208"/>
              <a:gd name="T2" fmla="*/ 1755273 w 1751265"/>
              <a:gd name="T3" fmla="*/ 476380 h 1872208"/>
              <a:gd name="T4" fmla="*/ 1624739 w 1751265"/>
              <a:gd name="T5" fmla="*/ 950570 h 1872208"/>
              <a:gd name="T6" fmla="*/ 1745959 w 1751265"/>
              <a:gd name="T7" fmla="*/ 1409475 h 1872208"/>
              <a:gd name="T8" fmla="*/ 938247 w 1751265"/>
              <a:gd name="T9" fmla="*/ 1870570 h 1872208"/>
              <a:gd name="T10" fmla="*/ 0 w 1751265"/>
              <a:gd name="T11" fmla="*/ 935285 h 1872208"/>
              <a:gd name="T12" fmla="*/ 938247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375F39"/>
          </a:solidFill>
          <a:ln>
            <a:noFill/>
          </a:ln>
        </p:spPr>
        <p:txBody>
          <a:bodyPr anchor="ctr"/>
          <a:lstStyle/>
          <a:p>
            <a:endParaRPr lang="zh-CN" altLang="en-US"/>
          </a:p>
        </p:txBody>
      </p:sp>
      <p:sp>
        <p:nvSpPr>
          <p:cNvPr id="7" name="椭圆 1">
            <a:extLst>
              <a:ext uri="{FF2B5EF4-FFF2-40B4-BE49-F238E27FC236}">
                <a16:creationId xmlns="" xmlns:a16="http://schemas.microsoft.com/office/drawing/2014/main" id="{733C5757-D3EB-4D35-800B-CAADD3996892}"/>
              </a:ext>
            </a:extLst>
          </p:cNvPr>
          <p:cNvSpPr>
            <a:spLocks noChangeArrowheads="1"/>
          </p:cNvSpPr>
          <p:nvPr/>
        </p:nvSpPr>
        <p:spPr bwMode="auto">
          <a:xfrm>
            <a:off x="6008300" y="2555835"/>
            <a:ext cx="2194492" cy="2345696"/>
          </a:xfrm>
          <a:custGeom>
            <a:avLst/>
            <a:gdLst>
              <a:gd name="T0" fmla="*/ 935699 w 1751265"/>
              <a:gd name="T1" fmla="*/ 0 h 1872208"/>
              <a:gd name="T2" fmla="*/ 1750509 w 1751265"/>
              <a:gd name="T3" fmla="*/ 476380 h 1872208"/>
              <a:gd name="T4" fmla="*/ 1620329 w 1751265"/>
              <a:gd name="T5" fmla="*/ 950570 h 1872208"/>
              <a:gd name="T6" fmla="*/ 1741219 w 1751265"/>
              <a:gd name="T7" fmla="*/ 1409475 h 1872208"/>
              <a:gd name="T8" fmla="*/ 935699 w 1751265"/>
              <a:gd name="T9" fmla="*/ 1870570 h 1872208"/>
              <a:gd name="T10" fmla="*/ 0 w 1751265"/>
              <a:gd name="T11" fmla="*/ 935285 h 1872208"/>
              <a:gd name="T12" fmla="*/ 935699 w 1751265"/>
              <a:gd name="T13" fmla="*/ 0 h 1872208"/>
              <a:gd name="T14" fmla="*/ 0 60000 65536"/>
              <a:gd name="T15" fmla="*/ 0 60000 65536"/>
              <a:gd name="T16" fmla="*/ 0 60000 65536"/>
              <a:gd name="T17" fmla="*/ 0 60000 65536"/>
              <a:gd name="T18" fmla="*/ 0 60000 65536"/>
              <a:gd name="T19" fmla="*/ 0 60000 65536"/>
              <a:gd name="T20" fmla="*/ 0 60000 65536"/>
              <a:gd name="T21" fmla="*/ 0 w 1751265"/>
              <a:gd name="T22" fmla="*/ 0 h 1872208"/>
              <a:gd name="T23" fmla="*/ 1751265 w 1751265"/>
              <a:gd name="T24" fmla="*/ 1872208 h 1872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375F39"/>
          </a:solidFill>
          <a:ln>
            <a:noFill/>
          </a:ln>
        </p:spPr>
        <p:txBody>
          <a:bodyPr anchor="ctr"/>
          <a:lstStyle/>
          <a:p>
            <a:endParaRPr lang="zh-CN" altLang="en-US"/>
          </a:p>
        </p:txBody>
      </p:sp>
      <p:sp>
        <p:nvSpPr>
          <p:cNvPr id="9" name="TextBox 14">
            <a:extLst>
              <a:ext uri="{FF2B5EF4-FFF2-40B4-BE49-F238E27FC236}">
                <a16:creationId xmlns="" xmlns:a16="http://schemas.microsoft.com/office/drawing/2014/main" id="{0887175E-F23A-4EBB-AC1E-C424F04C7076}"/>
              </a:ext>
            </a:extLst>
          </p:cNvPr>
          <p:cNvSpPr>
            <a:spLocks noChangeArrowheads="1"/>
          </p:cNvSpPr>
          <p:nvPr/>
        </p:nvSpPr>
        <p:spPr bwMode="auto">
          <a:xfrm>
            <a:off x="2726656" y="2714712"/>
            <a:ext cx="875408"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3200" b="1" dirty="0">
                <a:solidFill>
                  <a:schemeClr val="bg1"/>
                </a:solidFill>
                <a:latin typeface="方正兰亭粗黑_GBK" pitchFamily="2" charset="-122"/>
                <a:ea typeface="方正兰亭粗黑_GBK" pitchFamily="2" charset="-122"/>
                <a:sym typeface="方正兰亭粗黑_GBK" pitchFamily="2" charset="-122"/>
              </a:rPr>
              <a:t>01</a:t>
            </a:r>
          </a:p>
        </p:txBody>
      </p:sp>
      <p:sp>
        <p:nvSpPr>
          <p:cNvPr id="10" name="TextBox 15">
            <a:extLst>
              <a:ext uri="{FF2B5EF4-FFF2-40B4-BE49-F238E27FC236}">
                <a16:creationId xmlns="" xmlns:a16="http://schemas.microsoft.com/office/drawing/2014/main" id="{D46088E5-1F13-4DD9-8DCA-3A4EA3252958}"/>
              </a:ext>
            </a:extLst>
          </p:cNvPr>
          <p:cNvSpPr>
            <a:spLocks noChangeArrowheads="1"/>
          </p:cNvSpPr>
          <p:nvPr/>
        </p:nvSpPr>
        <p:spPr bwMode="auto">
          <a:xfrm>
            <a:off x="4738045" y="2714713"/>
            <a:ext cx="89530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3200" b="1" dirty="0">
                <a:solidFill>
                  <a:schemeClr val="bg1"/>
                </a:solidFill>
                <a:latin typeface="方正兰亭粗黑_GBK" pitchFamily="2" charset="-122"/>
                <a:ea typeface="方正兰亭粗黑_GBK" pitchFamily="2" charset="-122"/>
                <a:sym typeface="方正兰亭粗黑_GBK" pitchFamily="2" charset="-122"/>
              </a:rPr>
              <a:t>02</a:t>
            </a:r>
          </a:p>
        </p:txBody>
      </p:sp>
      <p:sp>
        <p:nvSpPr>
          <p:cNvPr id="11" name="TextBox 16">
            <a:extLst>
              <a:ext uri="{FF2B5EF4-FFF2-40B4-BE49-F238E27FC236}">
                <a16:creationId xmlns="" xmlns:a16="http://schemas.microsoft.com/office/drawing/2014/main" id="{31711AC2-4792-4955-8794-BF57A0BCEA91}"/>
              </a:ext>
            </a:extLst>
          </p:cNvPr>
          <p:cNvSpPr>
            <a:spLocks noChangeArrowheads="1"/>
          </p:cNvSpPr>
          <p:nvPr/>
        </p:nvSpPr>
        <p:spPr bwMode="auto">
          <a:xfrm>
            <a:off x="6739448" y="2714712"/>
            <a:ext cx="897296"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03</a:t>
            </a:r>
          </a:p>
        </p:txBody>
      </p:sp>
      <p:sp>
        <p:nvSpPr>
          <p:cNvPr id="14" name="直接连接符 18">
            <a:extLst>
              <a:ext uri="{FF2B5EF4-FFF2-40B4-BE49-F238E27FC236}">
                <a16:creationId xmlns="" xmlns:a16="http://schemas.microsoft.com/office/drawing/2014/main" id="{7DFE0AE8-1798-49C7-A03C-BC3BD101B278}"/>
              </a:ext>
            </a:extLst>
          </p:cNvPr>
          <p:cNvSpPr>
            <a:spLocks noChangeShapeType="1"/>
          </p:cNvSpPr>
          <p:nvPr/>
        </p:nvSpPr>
        <p:spPr bwMode="auto">
          <a:xfrm>
            <a:off x="2256987"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5" name="直接连接符 19">
            <a:extLst>
              <a:ext uri="{FF2B5EF4-FFF2-40B4-BE49-F238E27FC236}">
                <a16:creationId xmlns="" xmlns:a16="http://schemas.microsoft.com/office/drawing/2014/main" id="{CA93E612-1559-4037-A01E-11EA4D5735CB}"/>
              </a:ext>
            </a:extLst>
          </p:cNvPr>
          <p:cNvSpPr>
            <a:spLocks noChangeShapeType="1"/>
          </p:cNvSpPr>
          <p:nvPr/>
        </p:nvSpPr>
        <p:spPr bwMode="auto">
          <a:xfrm>
            <a:off x="4257686"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6" name="直接连接符 20">
            <a:extLst>
              <a:ext uri="{FF2B5EF4-FFF2-40B4-BE49-F238E27FC236}">
                <a16:creationId xmlns="" xmlns:a16="http://schemas.microsoft.com/office/drawing/2014/main" id="{70C7CA1E-5101-4DAC-9DDA-F2B4FDBCC94E}"/>
              </a:ext>
            </a:extLst>
          </p:cNvPr>
          <p:cNvSpPr>
            <a:spLocks noChangeShapeType="1"/>
          </p:cNvSpPr>
          <p:nvPr/>
        </p:nvSpPr>
        <p:spPr bwMode="auto">
          <a:xfrm>
            <a:off x="6298978" y="3372088"/>
            <a:ext cx="1611548" cy="1990"/>
          </a:xfrm>
          <a:prstGeom prst="line">
            <a:avLst/>
          </a:prstGeom>
          <a:noFill/>
          <a:ln w="9525">
            <a:solidFill>
              <a:schemeClr val="bg1"/>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17" name="TextBox 22">
            <a:extLst>
              <a:ext uri="{FF2B5EF4-FFF2-40B4-BE49-F238E27FC236}">
                <a16:creationId xmlns="" xmlns:a16="http://schemas.microsoft.com/office/drawing/2014/main" id="{E442EA13-8A5B-401E-A37E-4D91EDA96175}"/>
              </a:ext>
            </a:extLst>
          </p:cNvPr>
          <p:cNvSpPr>
            <a:spLocks noChangeArrowheads="1"/>
          </p:cNvSpPr>
          <p:nvPr/>
        </p:nvSpPr>
        <p:spPr bwMode="auto">
          <a:xfrm>
            <a:off x="2165374" y="3454824"/>
            <a:ext cx="2190510" cy="4385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b="1" dirty="0">
                <a:solidFill>
                  <a:schemeClr val="bg1"/>
                </a:solidFill>
                <a:latin typeface="微软雅黑" pitchFamily="34" charset="-122"/>
                <a:ea typeface="微软雅黑" pitchFamily="34" charset="-122"/>
                <a:sym typeface="微软雅黑" pitchFamily="34" charset="-122"/>
              </a:rPr>
              <a:t>点此输入标题</a:t>
            </a:r>
          </a:p>
        </p:txBody>
      </p:sp>
      <p:sp>
        <p:nvSpPr>
          <p:cNvPr id="18" name="TextBox 23">
            <a:extLst>
              <a:ext uri="{FF2B5EF4-FFF2-40B4-BE49-F238E27FC236}">
                <a16:creationId xmlns="" xmlns:a16="http://schemas.microsoft.com/office/drawing/2014/main" id="{C7D7AF38-6F8C-4C7D-8E64-F2207E9CA07B}"/>
              </a:ext>
            </a:extLst>
          </p:cNvPr>
          <p:cNvSpPr>
            <a:spLocks noChangeArrowheads="1"/>
          </p:cNvSpPr>
          <p:nvPr/>
        </p:nvSpPr>
        <p:spPr bwMode="auto">
          <a:xfrm>
            <a:off x="2187599" y="3807533"/>
            <a:ext cx="219051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19" name="TextBox 24">
            <a:extLst>
              <a:ext uri="{FF2B5EF4-FFF2-40B4-BE49-F238E27FC236}">
                <a16:creationId xmlns="" xmlns:a16="http://schemas.microsoft.com/office/drawing/2014/main" id="{E01C368C-6CF4-488A-85F0-FEF58AB1E7B7}"/>
              </a:ext>
            </a:extLst>
          </p:cNvPr>
          <p:cNvSpPr>
            <a:spLocks noChangeArrowheads="1"/>
          </p:cNvSpPr>
          <p:nvPr/>
        </p:nvSpPr>
        <p:spPr bwMode="auto">
          <a:xfrm>
            <a:off x="4171036" y="3454824"/>
            <a:ext cx="2188520" cy="4193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0" name="TextBox 25">
            <a:extLst>
              <a:ext uri="{FF2B5EF4-FFF2-40B4-BE49-F238E27FC236}">
                <a16:creationId xmlns="" xmlns:a16="http://schemas.microsoft.com/office/drawing/2014/main" id="{EE983009-AD2B-4111-A89D-2CF43B08C710}"/>
              </a:ext>
            </a:extLst>
          </p:cNvPr>
          <p:cNvSpPr>
            <a:spLocks noChangeArrowheads="1"/>
          </p:cNvSpPr>
          <p:nvPr/>
        </p:nvSpPr>
        <p:spPr bwMode="auto">
          <a:xfrm>
            <a:off x="4193261" y="3807533"/>
            <a:ext cx="2188520" cy="372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21" name="TextBox 26">
            <a:extLst>
              <a:ext uri="{FF2B5EF4-FFF2-40B4-BE49-F238E27FC236}">
                <a16:creationId xmlns="" xmlns:a16="http://schemas.microsoft.com/office/drawing/2014/main" id="{712AA853-D896-462D-AB17-2C7F578444FC}"/>
              </a:ext>
            </a:extLst>
          </p:cNvPr>
          <p:cNvSpPr>
            <a:spLocks noChangeArrowheads="1"/>
          </p:cNvSpPr>
          <p:nvPr/>
        </p:nvSpPr>
        <p:spPr bwMode="auto">
          <a:xfrm>
            <a:off x="6218478" y="3454824"/>
            <a:ext cx="2190510" cy="4385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2" name="TextBox 27">
            <a:extLst>
              <a:ext uri="{FF2B5EF4-FFF2-40B4-BE49-F238E27FC236}">
                <a16:creationId xmlns="" xmlns:a16="http://schemas.microsoft.com/office/drawing/2014/main" id="{BD370403-BEAE-4638-9A60-206B878602DE}"/>
              </a:ext>
            </a:extLst>
          </p:cNvPr>
          <p:cNvSpPr>
            <a:spLocks noChangeArrowheads="1"/>
          </p:cNvSpPr>
          <p:nvPr/>
        </p:nvSpPr>
        <p:spPr bwMode="auto">
          <a:xfrm>
            <a:off x="6240904" y="3807533"/>
            <a:ext cx="218852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
        <p:nvSpPr>
          <p:cNvPr id="23" name="等腰三角形 30">
            <a:extLst>
              <a:ext uri="{FF2B5EF4-FFF2-40B4-BE49-F238E27FC236}">
                <a16:creationId xmlns="" xmlns:a16="http://schemas.microsoft.com/office/drawing/2014/main" id="{CDD2D31E-7E16-4C11-8E52-8E9A284A5C32}"/>
              </a:ext>
            </a:extLst>
          </p:cNvPr>
          <p:cNvSpPr>
            <a:spLocks noChangeArrowheads="1"/>
          </p:cNvSpPr>
          <p:nvPr/>
        </p:nvSpPr>
        <p:spPr bwMode="auto">
          <a:xfrm rot="5400000">
            <a:off x="2255642" y="5232887"/>
            <a:ext cx="360112" cy="310372"/>
          </a:xfrm>
          <a:prstGeom prst="triangle">
            <a:avLst>
              <a:gd name="adj" fmla="val 50000"/>
            </a:avLst>
          </a:prstGeom>
          <a:solidFill>
            <a:srgbClr val="375F39"/>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24" name="TextBox 31">
            <a:extLst>
              <a:ext uri="{FF2B5EF4-FFF2-40B4-BE49-F238E27FC236}">
                <a16:creationId xmlns="" xmlns:a16="http://schemas.microsoft.com/office/drawing/2014/main" id="{CA408D0D-893A-4C82-9B68-1AA9FA46A421}"/>
              </a:ext>
            </a:extLst>
          </p:cNvPr>
          <p:cNvSpPr>
            <a:spLocks noChangeArrowheads="1"/>
          </p:cNvSpPr>
          <p:nvPr/>
        </p:nvSpPr>
        <p:spPr bwMode="auto">
          <a:xfrm>
            <a:off x="2653962" y="5149925"/>
            <a:ext cx="817313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点击此处更换点击此处更换点击此处更换</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椭圆 11">
            <a:extLst>
              <a:ext uri="{FF2B5EF4-FFF2-40B4-BE49-F238E27FC236}">
                <a16:creationId xmlns="" xmlns:a16="http://schemas.microsoft.com/office/drawing/2014/main" id="{53941090-8608-4CE9-B484-E2A11E2085D0}"/>
              </a:ext>
            </a:extLst>
          </p:cNvPr>
          <p:cNvSpPr>
            <a:spLocks noChangeArrowheads="1"/>
          </p:cNvSpPr>
          <p:nvPr/>
        </p:nvSpPr>
        <p:spPr bwMode="auto">
          <a:xfrm>
            <a:off x="7934103" y="2555835"/>
            <a:ext cx="2347686" cy="2345696"/>
          </a:xfrm>
          <a:prstGeom prst="ellipse">
            <a:avLst/>
          </a:prstGeom>
          <a:solidFill>
            <a:srgbClr val="375F39"/>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26" name="TextBox 17">
            <a:extLst>
              <a:ext uri="{FF2B5EF4-FFF2-40B4-BE49-F238E27FC236}">
                <a16:creationId xmlns="" xmlns:a16="http://schemas.microsoft.com/office/drawing/2014/main" id="{78A87664-9FCF-44C2-B6C0-9D79362EC7C9}"/>
              </a:ext>
            </a:extLst>
          </p:cNvPr>
          <p:cNvSpPr>
            <a:spLocks noChangeArrowheads="1"/>
          </p:cNvSpPr>
          <p:nvPr/>
        </p:nvSpPr>
        <p:spPr bwMode="auto">
          <a:xfrm>
            <a:off x="8756554" y="2714712"/>
            <a:ext cx="90326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en-US" altLang="zh-CN" sz="3200" b="1">
                <a:solidFill>
                  <a:schemeClr val="bg1"/>
                </a:solidFill>
                <a:latin typeface="方正兰亭粗黑_GBK" pitchFamily="2" charset="-122"/>
                <a:ea typeface="方正兰亭粗黑_GBK" pitchFamily="2" charset="-122"/>
                <a:sym typeface="方正兰亭粗黑_GBK" pitchFamily="2" charset="-122"/>
              </a:rPr>
              <a:t>04</a:t>
            </a:r>
          </a:p>
        </p:txBody>
      </p:sp>
      <p:sp>
        <p:nvSpPr>
          <p:cNvPr id="27" name="直接连接符 21">
            <a:extLst>
              <a:ext uri="{FF2B5EF4-FFF2-40B4-BE49-F238E27FC236}">
                <a16:creationId xmlns="" xmlns:a16="http://schemas.microsoft.com/office/drawing/2014/main" id="{3A5A8BC0-B861-4333-B1D9-6BA21A358EE9}"/>
              </a:ext>
            </a:extLst>
          </p:cNvPr>
          <p:cNvSpPr>
            <a:spLocks noChangeShapeType="1"/>
          </p:cNvSpPr>
          <p:nvPr/>
        </p:nvSpPr>
        <p:spPr bwMode="auto">
          <a:xfrm>
            <a:off x="8243815" y="3372088"/>
            <a:ext cx="1798566" cy="1990"/>
          </a:xfrm>
          <a:prstGeom prst="line">
            <a:avLst/>
          </a:prstGeom>
          <a:noFill/>
          <a:ln w="9525">
            <a:solidFill>
              <a:schemeClr val="bg1"/>
            </a:solidFill>
            <a:prstDash val="dash"/>
            <a:bevel/>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28" name="TextBox 28">
            <a:extLst>
              <a:ext uri="{FF2B5EF4-FFF2-40B4-BE49-F238E27FC236}">
                <a16:creationId xmlns="" xmlns:a16="http://schemas.microsoft.com/office/drawing/2014/main" id="{32B7A916-5782-4D7C-BD81-B1A22C72D9E2}"/>
              </a:ext>
            </a:extLst>
          </p:cNvPr>
          <p:cNvSpPr>
            <a:spLocks noChangeArrowheads="1"/>
          </p:cNvSpPr>
          <p:nvPr/>
        </p:nvSpPr>
        <p:spPr bwMode="auto">
          <a:xfrm>
            <a:off x="8223687" y="3483399"/>
            <a:ext cx="2188520" cy="4193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b="1">
                <a:solidFill>
                  <a:schemeClr val="bg1"/>
                </a:solidFill>
                <a:latin typeface="微软雅黑" pitchFamily="34" charset="-122"/>
                <a:ea typeface="微软雅黑" pitchFamily="34" charset="-122"/>
                <a:sym typeface="微软雅黑" pitchFamily="34" charset="-122"/>
              </a:rPr>
              <a:t>点此输入标题</a:t>
            </a:r>
          </a:p>
        </p:txBody>
      </p:sp>
      <p:sp>
        <p:nvSpPr>
          <p:cNvPr id="29" name="TextBox 29">
            <a:extLst>
              <a:ext uri="{FF2B5EF4-FFF2-40B4-BE49-F238E27FC236}">
                <a16:creationId xmlns="" xmlns:a16="http://schemas.microsoft.com/office/drawing/2014/main" id="{A436FDBC-E9FC-49A0-8AF5-3BF01D513C1D}"/>
              </a:ext>
            </a:extLst>
          </p:cNvPr>
          <p:cNvSpPr>
            <a:spLocks noChangeArrowheads="1"/>
          </p:cNvSpPr>
          <p:nvPr/>
        </p:nvSpPr>
        <p:spPr bwMode="auto">
          <a:xfrm>
            <a:off x="8245912" y="3836108"/>
            <a:ext cx="2188520" cy="372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25000"/>
              </a:lnSpc>
            </a:pPr>
            <a:r>
              <a:rPr lang="zh-CN" altLang="en-US" sz="1600">
                <a:solidFill>
                  <a:schemeClr val="bg1"/>
                </a:solidFill>
                <a:latin typeface="微软雅黑" pitchFamily="34" charset="-122"/>
                <a:ea typeface="微软雅黑" pitchFamily="34" charset="-122"/>
                <a:sym typeface="微软雅黑" pitchFamily="34" charset="-122"/>
              </a:rPr>
              <a:t>点此输入文字</a:t>
            </a:r>
          </a:p>
        </p:txBody>
      </p:sp>
    </p:spTree>
    <p:extLst>
      <p:ext uri="{BB962C8B-B14F-4D97-AF65-F5344CB8AC3E}">
        <p14:creationId xmlns:p14="http://schemas.microsoft.com/office/powerpoint/2010/main" xmlns="" val="199743976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50" fill="hold"/>
                                        <p:tgtEl>
                                          <p:spTgt spid="5"/>
                                        </p:tgtEl>
                                        <p:attrNameLst>
                                          <p:attrName>ppt_w</p:attrName>
                                        </p:attrNameLst>
                                      </p:cBhvr>
                                      <p:tavLst>
                                        <p:tav tm="0">
                                          <p:val>
                                            <p:strVal val="4*#ppt_w"/>
                                          </p:val>
                                        </p:tav>
                                        <p:tav tm="100000">
                                          <p:val>
                                            <p:strVal val="#ppt_w"/>
                                          </p:val>
                                        </p:tav>
                                      </p:tavLst>
                                    </p:anim>
                                    <p:anim calcmode="lin" valueType="num">
                                      <p:cBhvr>
                                        <p:cTn id="13" dur="250" fill="hold"/>
                                        <p:tgtEl>
                                          <p:spTgt spid="5"/>
                                        </p:tgtEl>
                                        <p:attrNameLst>
                                          <p:attrName>ppt_h</p:attrName>
                                        </p:attrNameLst>
                                      </p:cBhvr>
                                      <p:tavLst>
                                        <p:tav tm="0">
                                          <p:val>
                                            <p:strVal val="4*#ppt_h"/>
                                          </p:val>
                                        </p:tav>
                                        <p:tav tm="100000">
                                          <p:val>
                                            <p:strVal val="#ppt_h"/>
                                          </p:val>
                                        </p:tav>
                                      </p:tavLst>
                                    </p:anim>
                                  </p:childTnLst>
                                </p:cTn>
                              </p:par>
                              <p:par>
                                <p:cTn id="14" presetID="23" presetClass="entr" presetSubtype="32" fill="hold" grpId="0" nodeType="withEffect">
                                  <p:stCondLst>
                                    <p:cond delay="250"/>
                                  </p:stCondLst>
                                  <p:childTnLst>
                                    <p:set>
                                      <p:cBhvr>
                                        <p:cTn id="15" dur="1" fill="hold">
                                          <p:stCondLst>
                                            <p:cond delay="0"/>
                                          </p:stCondLst>
                                        </p:cTn>
                                        <p:tgtEl>
                                          <p:spTgt spid="6"/>
                                        </p:tgtEl>
                                        <p:attrNameLst>
                                          <p:attrName>style.visibility</p:attrName>
                                        </p:attrNameLst>
                                      </p:cBhvr>
                                      <p:to>
                                        <p:strVal val="visible"/>
                                      </p:to>
                                    </p:set>
                                    <p:anim calcmode="lin" valueType="num">
                                      <p:cBhvr>
                                        <p:cTn id="16" dur="250" fill="hold"/>
                                        <p:tgtEl>
                                          <p:spTgt spid="6"/>
                                        </p:tgtEl>
                                        <p:attrNameLst>
                                          <p:attrName>ppt_w</p:attrName>
                                        </p:attrNameLst>
                                      </p:cBhvr>
                                      <p:tavLst>
                                        <p:tav tm="0">
                                          <p:val>
                                            <p:strVal val="4*#ppt_w"/>
                                          </p:val>
                                        </p:tav>
                                        <p:tav tm="100000">
                                          <p:val>
                                            <p:strVal val="#ppt_w"/>
                                          </p:val>
                                        </p:tav>
                                      </p:tavLst>
                                    </p:anim>
                                    <p:anim calcmode="lin" valueType="num">
                                      <p:cBhvr>
                                        <p:cTn id="17" dur="250" fill="hold"/>
                                        <p:tgtEl>
                                          <p:spTgt spid="6"/>
                                        </p:tgtEl>
                                        <p:attrNameLst>
                                          <p:attrName>ppt_h</p:attrName>
                                        </p:attrNameLst>
                                      </p:cBhvr>
                                      <p:tavLst>
                                        <p:tav tm="0">
                                          <p:val>
                                            <p:strVal val="4*#ppt_h"/>
                                          </p:val>
                                        </p:tav>
                                        <p:tav tm="100000">
                                          <p:val>
                                            <p:strVal val="#ppt_h"/>
                                          </p:val>
                                        </p:tav>
                                      </p:tavLst>
                                    </p:anim>
                                  </p:childTnLst>
                                </p:cTn>
                              </p:par>
                              <p:par>
                                <p:cTn id="18" presetID="23" presetClass="entr" presetSubtype="32" fill="hold" grpId="0" nodeType="withEffect">
                                  <p:stCondLst>
                                    <p:cond delay="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250" fill="hold"/>
                                        <p:tgtEl>
                                          <p:spTgt spid="7"/>
                                        </p:tgtEl>
                                        <p:attrNameLst>
                                          <p:attrName>ppt_w</p:attrName>
                                        </p:attrNameLst>
                                      </p:cBhvr>
                                      <p:tavLst>
                                        <p:tav tm="0">
                                          <p:val>
                                            <p:strVal val="4*#ppt_w"/>
                                          </p:val>
                                        </p:tav>
                                        <p:tav tm="100000">
                                          <p:val>
                                            <p:strVal val="#ppt_w"/>
                                          </p:val>
                                        </p:tav>
                                      </p:tavLst>
                                    </p:anim>
                                    <p:anim calcmode="lin" valueType="num">
                                      <p:cBhvr>
                                        <p:cTn id="21" dur="250" fill="hold"/>
                                        <p:tgtEl>
                                          <p:spTgt spid="7"/>
                                        </p:tgtEl>
                                        <p:attrNameLst>
                                          <p:attrName>ppt_h</p:attrName>
                                        </p:attrNameLst>
                                      </p:cBhvr>
                                      <p:tavLst>
                                        <p:tav tm="0">
                                          <p:val>
                                            <p:strVal val="4*#ppt_h"/>
                                          </p:val>
                                        </p:tav>
                                        <p:tav tm="100000">
                                          <p:val>
                                            <p:strVal val="#ppt_h"/>
                                          </p:val>
                                        </p:tav>
                                      </p:tavLst>
                                    </p:anim>
                                  </p:childTnLst>
                                </p:cTn>
                              </p:par>
                              <p:par>
                                <p:cTn id="22" presetID="23" presetClass="entr" presetSubtype="32" fill="hold" grpId="0" nodeType="withEffect">
                                  <p:stCondLst>
                                    <p:cond delay="750"/>
                                  </p:stCondLst>
                                  <p:childTnLst>
                                    <p:set>
                                      <p:cBhvr>
                                        <p:cTn id="23" dur="1" fill="hold">
                                          <p:stCondLst>
                                            <p:cond delay="0"/>
                                          </p:stCondLst>
                                        </p:cTn>
                                        <p:tgtEl>
                                          <p:spTgt spid="25"/>
                                        </p:tgtEl>
                                        <p:attrNameLst>
                                          <p:attrName>style.visibility</p:attrName>
                                        </p:attrNameLst>
                                      </p:cBhvr>
                                      <p:to>
                                        <p:strVal val="visible"/>
                                      </p:to>
                                    </p:set>
                                    <p:anim calcmode="lin" valueType="num">
                                      <p:cBhvr>
                                        <p:cTn id="24" dur="250" fill="hold"/>
                                        <p:tgtEl>
                                          <p:spTgt spid="25"/>
                                        </p:tgtEl>
                                        <p:attrNameLst>
                                          <p:attrName>ppt_w</p:attrName>
                                        </p:attrNameLst>
                                      </p:cBhvr>
                                      <p:tavLst>
                                        <p:tav tm="0">
                                          <p:val>
                                            <p:strVal val="4*#ppt_w"/>
                                          </p:val>
                                        </p:tav>
                                        <p:tav tm="100000">
                                          <p:val>
                                            <p:strVal val="#ppt_w"/>
                                          </p:val>
                                        </p:tav>
                                      </p:tavLst>
                                    </p:anim>
                                    <p:anim calcmode="lin" valueType="num">
                                      <p:cBhvr>
                                        <p:cTn id="25" dur="250" fill="hold"/>
                                        <p:tgtEl>
                                          <p:spTgt spid="25"/>
                                        </p:tgtEl>
                                        <p:attrNameLst>
                                          <p:attrName>ppt_h</p:attrName>
                                        </p:attrNameLst>
                                      </p:cBhvr>
                                      <p:tavLst>
                                        <p:tav tm="0">
                                          <p:val>
                                            <p:strVal val="4*#ppt_h"/>
                                          </p:val>
                                        </p:tav>
                                        <p:tav tm="100000">
                                          <p:val>
                                            <p:strVal val="#ppt_h"/>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p:cBhvr>
                                        <p:cTn id="29" dur="5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p:cBhvr>
                                        <p:cTn id="32" dur="500"/>
                                        <p:tgtEl>
                                          <p:spTgt spid="1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p:cBhvr>
                                        <p:cTn id="38" dur="500"/>
                                        <p:tgtEl>
                                          <p:spTgt spid="26"/>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14"/>
                                        </p:tgtEl>
                                        <p:attrNameLst>
                                          <p:attrName>style.visibility</p:attrName>
                                        </p:attrNameLst>
                                      </p:cBhvr>
                                      <p:to>
                                        <p:strVal val="visible"/>
                                      </p:to>
                                    </p:set>
                                    <p:animEffect>
                                      <p:cBhvr>
                                        <p:cTn id="41" dur="500"/>
                                        <p:tgtEl>
                                          <p:spTgt spid="14"/>
                                        </p:tgtEl>
                                      </p:cBhvr>
                                    </p:animEffect>
                                  </p:childTnLst>
                                </p:cTn>
                              </p:par>
                              <p:par>
                                <p:cTn id="42" presetID="22" presetClass="entr" presetSubtype="8" fill="hold" grpId="0" nodeType="withEffect">
                                  <p:stCondLst>
                                    <p:cond delay="250"/>
                                  </p:stCondLst>
                                  <p:childTnLst>
                                    <p:set>
                                      <p:cBhvr>
                                        <p:cTn id="43" dur="1" fill="hold">
                                          <p:stCondLst>
                                            <p:cond delay="0"/>
                                          </p:stCondLst>
                                        </p:cTn>
                                        <p:tgtEl>
                                          <p:spTgt spid="15"/>
                                        </p:tgtEl>
                                        <p:attrNameLst>
                                          <p:attrName>style.visibility</p:attrName>
                                        </p:attrNameLst>
                                      </p:cBhvr>
                                      <p:to>
                                        <p:strVal val="visible"/>
                                      </p:to>
                                    </p:set>
                                    <p:animEffect>
                                      <p:cBhvr>
                                        <p:cTn id="44" dur="500"/>
                                        <p:tgtEl>
                                          <p:spTgt spid="15"/>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16"/>
                                        </p:tgtEl>
                                        <p:attrNameLst>
                                          <p:attrName>style.visibility</p:attrName>
                                        </p:attrNameLst>
                                      </p:cBhvr>
                                      <p:to>
                                        <p:strVal val="visible"/>
                                      </p:to>
                                    </p:set>
                                    <p:animEffect>
                                      <p:cBhvr>
                                        <p:cTn id="47" dur="500"/>
                                        <p:tgtEl>
                                          <p:spTgt spid="16"/>
                                        </p:tgtEl>
                                      </p:cBhvr>
                                    </p:animEffect>
                                  </p:childTnLst>
                                </p:cTn>
                              </p:par>
                              <p:par>
                                <p:cTn id="48" presetID="22" presetClass="entr" presetSubtype="8" fill="hold" grpId="0" nodeType="withEffect">
                                  <p:stCondLst>
                                    <p:cond delay="250"/>
                                  </p:stCondLst>
                                  <p:childTnLst>
                                    <p:set>
                                      <p:cBhvr>
                                        <p:cTn id="49" dur="1" fill="hold">
                                          <p:stCondLst>
                                            <p:cond delay="0"/>
                                          </p:stCondLst>
                                        </p:cTn>
                                        <p:tgtEl>
                                          <p:spTgt spid="27"/>
                                        </p:tgtEl>
                                        <p:attrNameLst>
                                          <p:attrName>style.visibility</p:attrName>
                                        </p:attrNameLst>
                                      </p:cBhvr>
                                      <p:to>
                                        <p:strVal val="visible"/>
                                      </p:to>
                                    </p:set>
                                    <p:animEffect>
                                      <p:cBhvr>
                                        <p:cTn id="50" dur="500"/>
                                        <p:tgtEl>
                                          <p:spTgt spid="27"/>
                                        </p:tgtEl>
                                      </p:cBhvr>
                                    </p:animEffect>
                                  </p:childTnLst>
                                </p:cTn>
                              </p:par>
                            </p:childTnLst>
                          </p:cTn>
                        </p:par>
                        <p:par>
                          <p:cTn id="51" fill="hold">
                            <p:stCondLst>
                              <p:cond delay="22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8"/>
                                        </p:tgtEl>
                                        <p:attrNameLst>
                                          <p:attrName>ppt_y</p:attrName>
                                        </p:attrNameLst>
                                      </p:cBhvr>
                                      <p:tavLst>
                                        <p:tav tm="0">
                                          <p:val>
                                            <p:strVal val="#ppt_y"/>
                                          </p:val>
                                        </p:tav>
                                        <p:tav tm="100000">
                                          <p:val>
                                            <p:strVal val="#ppt_y"/>
                                          </p:val>
                                        </p:tav>
                                      </p:tavLst>
                                    </p:anim>
                                    <p:anim calcmode="lin" valueType="num">
                                      <p:cBhvr>
                                        <p:cTn id="56"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8"/>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8"/>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7"/>
                                        </p:tgtEl>
                                        <p:attrNameLst>
                                          <p:attrName>ppt_y</p:attrName>
                                        </p:attrNameLst>
                                      </p:cBhvr>
                                      <p:tavLst>
                                        <p:tav tm="0">
                                          <p:val>
                                            <p:strVal val="#ppt_y"/>
                                          </p:val>
                                        </p:tav>
                                        <p:tav tm="100000">
                                          <p:val>
                                            <p:strVal val="#ppt_y"/>
                                          </p:val>
                                        </p:tav>
                                      </p:tavLst>
                                    </p:anim>
                                    <p:anim calcmode="lin" valueType="num">
                                      <p:cBhvr>
                                        <p:cTn id="6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7"/>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7"/>
                                        </p:tgtEl>
                                      </p:cBhvr>
                                    </p:animEffect>
                                  </p:childTnLst>
                                </p:cTn>
                              </p:par>
                            </p:childTnLst>
                          </p:cTn>
                        </p:par>
                        <p:par>
                          <p:cTn id="66" fill="hold">
                            <p:stCondLst>
                              <p:cond delay="30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0"/>
                                        </p:tgtEl>
                                        <p:attrNameLst>
                                          <p:attrName>style.visibility</p:attrName>
                                        </p:attrNameLst>
                                      </p:cBhvr>
                                      <p:to>
                                        <p:strVal val="visible"/>
                                      </p:to>
                                    </p:set>
                                    <p:anim calcmode="lin" valueType="num">
                                      <p:cBhvr>
                                        <p:cTn id="69"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0"/>
                                        </p:tgtEl>
                                        <p:attrNameLst>
                                          <p:attrName>ppt_y</p:attrName>
                                        </p:attrNameLst>
                                      </p:cBhvr>
                                      <p:tavLst>
                                        <p:tav tm="0">
                                          <p:val>
                                            <p:strVal val="#ppt_y"/>
                                          </p:val>
                                        </p:tav>
                                        <p:tav tm="100000">
                                          <p:val>
                                            <p:strVal val="#ppt_y"/>
                                          </p:val>
                                        </p:tav>
                                      </p:tavLst>
                                    </p:anim>
                                    <p:anim calcmode="lin" valueType="num">
                                      <p:cBhvr>
                                        <p:cTn id="71"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0"/>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20"/>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9"/>
                                        </p:tgtEl>
                                        <p:attrNameLst>
                                          <p:attrName>style.visibility</p:attrName>
                                        </p:attrNameLst>
                                      </p:cBhvr>
                                      <p:to>
                                        <p:strVal val="visible"/>
                                      </p:to>
                                    </p:set>
                                    <p:anim calcmode="lin" valueType="num">
                                      <p:cBhvr>
                                        <p:cTn id="76"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9"/>
                                        </p:tgtEl>
                                        <p:attrNameLst>
                                          <p:attrName>ppt_y</p:attrName>
                                        </p:attrNameLst>
                                      </p:cBhvr>
                                      <p:tavLst>
                                        <p:tav tm="0">
                                          <p:val>
                                            <p:strVal val="#ppt_y"/>
                                          </p:val>
                                        </p:tav>
                                        <p:tav tm="100000">
                                          <p:val>
                                            <p:strVal val="#ppt_y"/>
                                          </p:val>
                                        </p:tav>
                                      </p:tavLst>
                                    </p:anim>
                                    <p:anim calcmode="lin" valueType="num">
                                      <p:cBhvr>
                                        <p:cTn id="78"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9"/>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9"/>
                                        </p:tgtEl>
                                      </p:cBhvr>
                                    </p:animEffect>
                                  </p:childTnLst>
                                </p:cTn>
                              </p:par>
                            </p:childTnLst>
                          </p:cTn>
                        </p:par>
                        <p:par>
                          <p:cTn id="81" fill="hold">
                            <p:stCondLst>
                              <p:cond delay="37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50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9"/>
                                        </p:tgtEl>
                                        <p:attrNameLst>
                                          <p:attrName>ppt_y</p:attrName>
                                        </p:attrNameLst>
                                      </p:cBhvr>
                                      <p:tavLst>
                                        <p:tav tm="0">
                                          <p:val>
                                            <p:strVal val="#ppt_y"/>
                                          </p:val>
                                        </p:tav>
                                        <p:tav tm="100000">
                                          <p:val>
                                            <p:strVal val="#ppt_y"/>
                                          </p:val>
                                        </p:tav>
                                      </p:tavLst>
                                    </p:anim>
                                    <p:anim calcmode="lin" valueType="num">
                                      <p:cBhvr>
                                        <p:cTn id="101"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9"/>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8"/>
                                        </p:tgtEl>
                                        <p:attrNameLst>
                                          <p:attrName>style.visibility</p:attrName>
                                        </p:attrNameLst>
                                      </p:cBhvr>
                                      <p:to>
                                        <p:strVal val="visible"/>
                                      </p:to>
                                    </p:set>
                                    <p:anim calcmode="lin" valueType="num">
                                      <p:cBhvr>
                                        <p:cTn id="106"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8"/>
                                        </p:tgtEl>
                                        <p:attrNameLst>
                                          <p:attrName>ppt_y</p:attrName>
                                        </p:attrNameLst>
                                      </p:cBhvr>
                                      <p:tavLst>
                                        <p:tav tm="0">
                                          <p:val>
                                            <p:strVal val="#ppt_y"/>
                                          </p:val>
                                        </p:tav>
                                        <p:tav tm="100000">
                                          <p:val>
                                            <p:strVal val="#ppt_y"/>
                                          </p:val>
                                        </p:tav>
                                      </p:tavLst>
                                    </p:anim>
                                    <p:anim calcmode="lin" valueType="num">
                                      <p:cBhvr>
                                        <p:cTn id="108"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8"/>
                                        </p:tgtEl>
                                      </p:cBhvr>
                                    </p:animEffect>
                                  </p:childTnLst>
                                </p:cTn>
                              </p:par>
                            </p:childTnLst>
                          </p:cTn>
                        </p:par>
                        <p:par>
                          <p:cTn id="111" fill="hold">
                            <p:stCondLst>
                              <p:cond delay="5250"/>
                            </p:stCondLst>
                            <p:childTnLst>
                              <p:par>
                                <p:cTn id="112" presetID="2" presetClass="entr" presetSubtype="8" fill="hold" grpId="0" nodeType="after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p:cTn id="114" dur="500" fill="hold"/>
                                        <p:tgtEl>
                                          <p:spTgt spid="23"/>
                                        </p:tgtEl>
                                        <p:attrNameLst>
                                          <p:attrName>ppt_x</p:attrName>
                                        </p:attrNameLst>
                                      </p:cBhvr>
                                      <p:tavLst>
                                        <p:tav tm="0">
                                          <p:val>
                                            <p:strVal val="0-#ppt_w/2"/>
                                          </p:val>
                                        </p:tav>
                                        <p:tav tm="100000">
                                          <p:val>
                                            <p:strVal val="#ppt_x"/>
                                          </p:val>
                                        </p:tav>
                                      </p:tavLst>
                                    </p:anim>
                                    <p:anim calcmode="lin" valueType="num">
                                      <p:cBhvr>
                                        <p:cTn id="115" dur="500" fill="hold"/>
                                        <p:tgtEl>
                                          <p:spTgt spid="23"/>
                                        </p:tgtEl>
                                        <p:attrNameLst>
                                          <p:attrName>ppt_y</p:attrName>
                                        </p:attrNameLst>
                                      </p:cBhvr>
                                      <p:tavLst>
                                        <p:tav tm="0">
                                          <p:val>
                                            <p:strVal val="#ppt_y"/>
                                          </p:val>
                                        </p:tav>
                                        <p:tav tm="100000">
                                          <p:val>
                                            <p:strVal val="#ppt_y"/>
                                          </p:val>
                                        </p:tav>
                                      </p:tavLst>
                                    </p:anim>
                                  </p:childTnLst>
                                </p:cTn>
                              </p:par>
                            </p:childTnLst>
                          </p:cTn>
                        </p:par>
                        <p:par>
                          <p:cTn id="116" fill="hold">
                            <p:stCondLst>
                              <p:cond delay="5750"/>
                            </p:stCondLst>
                            <p:childTnLst>
                              <p:par>
                                <p:cTn id="117" presetID="22" presetClass="entr" presetSubtype="1" fill="hold" grpId="0" nodeType="afterEffect">
                                  <p:stCondLst>
                                    <p:cond delay="0"/>
                                  </p:stCondLst>
                                  <p:childTnLst>
                                    <p:set>
                                      <p:cBhvr>
                                        <p:cTn id="118" dur="1" fill="hold">
                                          <p:stCondLst>
                                            <p:cond delay="0"/>
                                          </p:stCondLst>
                                        </p:cTn>
                                        <p:tgtEl>
                                          <p:spTgt spid="24"/>
                                        </p:tgtEl>
                                        <p:attrNameLst>
                                          <p:attrName>style.visibility</p:attrName>
                                        </p:attrNameLst>
                                      </p:cBhvr>
                                      <p:to>
                                        <p:strVal val="visible"/>
                                      </p:to>
                                    </p:set>
                                    <p:animEffect>
                                      <p:cBhvr>
                                        <p:cTn id="1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bldLvl="0" autoUpdateAnimBg="0"/>
      <p:bldP spid="10" grpId="0" bldLvl="0" autoUpdateAnimBg="0"/>
      <p:bldP spid="11" grpId="0" bldLvl="0" autoUpdateAnimBg="0"/>
      <p:bldP spid="14" grpId="0" animBg="1"/>
      <p:bldP spid="15" grpId="0" animBg="1"/>
      <p:bldP spid="16" grpId="0" animBg="1"/>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nimBg="1" autoUpdateAnimBg="0"/>
      <p:bldP spid="24" grpId="0" bldLvl="0" autoUpdateAnimBg="0"/>
      <p:bldP spid="25" grpId="0" bldLvl="0" animBg="1" autoUpdateAnimBg="0"/>
      <p:bldP spid="26" grpId="0" bldLvl="0" autoUpdateAnimBg="0"/>
      <p:bldP spid="27" grpId="0" animBg="1"/>
      <p:bldP spid="28" grpId="0" bldLvl="0" autoUpdateAnimBg="0"/>
      <p:bldP spid="29"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明年工作计划</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2BC36BF5-54CF-491D-875E-A169E5B31F73}"/>
              </a:ext>
            </a:extLst>
          </p:cNvPr>
          <p:cNvGrpSpPr/>
          <p:nvPr/>
        </p:nvGrpSpPr>
        <p:grpSpPr>
          <a:xfrm>
            <a:off x="5773472" y="2129102"/>
            <a:ext cx="5673874" cy="3383886"/>
            <a:chOff x="5265472" y="2346816"/>
            <a:chExt cx="5673874" cy="3383886"/>
          </a:xfrm>
        </p:grpSpPr>
        <p:grpSp>
          <p:nvGrpSpPr>
            <p:cNvPr id="6" name="组合 90">
              <a:extLst>
                <a:ext uri="{FF2B5EF4-FFF2-40B4-BE49-F238E27FC236}">
                  <a16:creationId xmlns="" xmlns:a16="http://schemas.microsoft.com/office/drawing/2014/main" id="{D2A260F9-A607-4EEC-918F-B52F188BAEC6}"/>
                </a:ext>
              </a:extLst>
            </p:cNvPr>
            <p:cNvGrpSpPr/>
            <p:nvPr/>
          </p:nvGrpSpPr>
          <p:grpSpPr bwMode="auto">
            <a:xfrm>
              <a:off x="6091621" y="3016314"/>
              <a:ext cx="4332742" cy="382051"/>
              <a:chOff x="1759346" y="2223103"/>
              <a:chExt cx="1524110" cy="470513"/>
            </a:xfrm>
          </p:grpSpPr>
          <p:sp>
            <p:nvSpPr>
              <p:cNvPr id="43" name="任意多边形 102">
                <a:extLst>
                  <a:ext uri="{FF2B5EF4-FFF2-40B4-BE49-F238E27FC236}">
                    <a16:creationId xmlns="" xmlns:a16="http://schemas.microsoft.com/office/drawing/2014/main" id="{E66F4481-C5F4-4CBD-BAF5-47EF43C3E81D}"/>
                  </a:ext>
                </a:extLst>
              </p:cNvPr>
              <p:cNvSpPr/>
              <p:nvPr/>
            </p:nvSpPr>
            <p:spPr bwMode="auto">
              <a:xfrm>
                <a:off x="1759346" y="2223103"/>
                <a:ext cx="1524110" cy="470513"/>
              </a:xfrm>
              <a:custGeom>
                <a:avLst/>
                <a:gdLst>
                  <a:gd name="connsiteX0" fmla="*/ 6980 w 2973545"/>
                  <a:gd name="connsiteY0" fmla="*/ 0 h 467670"/>
                  <a:gd name="connsiteX1" fmla="*/ 0 w 2973545"/>
                  <a:gd name="connsiteY1" fmla="*/ 460690 h 467670"/>
                  <a:gd name="connsiteX2" fmla="*/ 2973545 w 2973545"/>
                  <a:gd name="connsiteY2" fmla="*/ 467670 h 467670"/>
                  <a:gd name="connsiteX3" fmla="*/ 2903743 w 2973545"/>
                  <a:gd name="connsiteY3" fmla="*/ 6980 h 467670"/>
                  <a:gd name="connsiteX4" fmla="*/ 6980 w 2973545"/>
                  <a:gd name="connsiteY4" fmla="*/ 0 h 467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3545" h="467670">
                    <a:moveTo>
                      <a:pt x="6980" y="0"/>
                    </a:moveTo>
                    <a:lnTo>
                      <a:pt x="0" y="460690"/>
                    </a:lnTo>
                    <a:lnTo>
                      <a:pt x="2973545" y="467670"/>
                    </a:lnTo>
                    <a:lnTo>
                      <a:pt x="2903743" y="6980"/>
                    </a:lnTo>
                    <a:lnTo>
                      <a:pt x="6980" y="0"/>
                    </a:lnTo>
                    <a:close/>
                  </a:path>
                </a:pathLst>
              </a:custGeom>
              <a:solidFill>
                <a:srgbClr val="375F39"/>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solidFill>
                    <a:schemeClr val="bg1">
                      <a:lumMod val="50000"/>
                    </a:schemeClr>
                  </a:solidFill>
                </a:endParaRPr>
              </a:p>
            </p:txBody>
          </p:sp>
          <p:sp>
            <p:nvSpPr>
              <p:cNvPr id="44" name="TextBox 100">
                <a:extLst>
                  <a:ext uri="{FF2B5EF4-FFF2-40B4-BE49-F238E27FC236}">
                    <a16:creationId xmlns="" xmlns:a16="http://schemas.microsoft.com/office/drawing/2014/main" id="{95B9097D-CDD5-4140-B6E4-09873D91B9D0}"/>
                  </a:ext>
                </a:extLst>
              </p:cNvPr>
              <p:cNvSpPr txBox="1">
                <a:spLocks noChangeArrowheads="1"/>
              </p:cNvSpPr>
              <p:nvPr/>
            </p:nvSpPr>
            <p:spPr bwMode="auto">
              <a:xfrm>
                <a:off x="1971865" y="2297043"/>
                <a:ext cx="1053627" cy="379041"/>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00" kern="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7" name="组合 91">
              <a:extLst>
                <a:ext uri="{FF2B5EF4-FFF2-40B4-BE49-F238E27FC236}">
                  <a16:creationId xmlns="" xmlns:a16="http://schemas.microsoft.com/office/drawing/2014/main" id="{6C3D377B-89AD-4A40-8789-35412539DBE7}"/>
                </a:ext>
              </a:extLst>
            </p:cNvPr>
            <p:cNvGrpSpPr/>
            <p:nvPr/>
          </p:nvGrpSpPr>
          <p:grpSpPr bwMode="auto">
            <a:xfrm>
              <a:off x="6091623" y="3794974"/>
              <a:ext cx="3342818" cy="380233"/>
              <a:chOff x="1759318" y="2224792"/>
              <a:chExt cx="1524300" cy="468273"/>
            </a:xfrm>
          </p:grpSpPr>
          <p:sp>
            <p:nvSpPr>
              <p:cNvPr id="41" name="任意多边形 97">
                <a:extLst>
                  <a:ext uri="{FF2B5EF4-FFF2-40B4-BE49-F238E27FC236}">
                    <a16:creationId xmlns="" xmlns:a16="http://schemas.microsoft.com/office/drawing/2014/main" id="{EDF7D053-D156-4DC5-87C5-18756A064A27}"/>
                  </a:ext>
                </a:extLst>
              </p:cNvPr>
              <p:cNvSpPr/>
              <p:nvPr/>
            </p:nvSpPr>
            <p:spPr bwMode="auto">
              <a:xfrm>
                <a:off x="1759318" y="2224792"/>
                <a:ext cx="1524300" cy="468273"/>
              </a:xfrm>
              <a:custGeom>
                <a:avLst/>
                <a:gdLst>
                  <a:gd name="connsiteX0" fmla="*/ 6980 w 2973545"/>
                  <a:gd name="connsiteY0" fmla="*/ 0 h 467670"/>
                  <a:gd name="connsiteX1" fmla="*/ 0 w 2973545"/>
                  <a:gd name="connsiteY1" fmla="*/ 460690 h 467670"/>
                  <a:gd name="connsiteX2" fmla="*/ 2973545 w 2973545"/>
                  <a:gd name="connsiteY2" fmla="*/ 467670 h 467670"/>
                  <a:gd name="connsiteX3" fmla="*/ 2903743 w 2973545"/>
                  <a:gd name="connsiteY3" fmla="*/ 6980 h 467670"/>
                  <a:gd name="connsiteX4" fmla="*/ 6980 w 2973545"/>
                  <a:gd name="connsiteY4" fmla="*/ 0 h 467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3545" h="467670">
                    <a:moveTo>
                      <a:pt x="6980" y="0"/>
                    </a:moveTo>
                    <a:lnTo>
                      <a:pt x="0" y="460690"/>
                    </a:lnTo>
                    <a:lnTo>
                      <a:pt x="2973545" y="467670"/>
                    </a:lnTo>
                    <a:lnTo>
                      <a:pt x="2903743" y="6980"/>
                    </a:lnTo>
                    <a:lnTo>
                      <a:pt x="6980" y="0"/>
                    </a:lnTo>
                    <a:close/>
                  </a:path>
                </a:pathLst>
              </a:custGeom>
              <a:solidFill>
                <a:srgbClr val="375F39"/>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solidFill>
                    <a:schemeClr val="bg1">
                      <a:lumMod val="50000"/>
                    </a:schemeClr>
                  </a:solidFill>
                </a:endParaRPr>
              </a:p>
            </p:txBody>
          </p:sp>
          <p:sp>
            <p:nvSpPr>
              <p:cNvPr id="42" name="TextBox 95">
                <a:extLst>
                  <a:ext uri="{FF2B5EF4-FFF2-40B4-BE49-F238E27FC236}">
                    <a16:creationId xmlns="" xmlns:a16="http://schemas.microsoft.com/office/drawing/2014/main" id="{DA8FC261-2FC7-41F0-85EE-1BEC32F3045C}"/>
                  </a:ext>
                </a:extLst>
              </p:cNvPr>
              <p:cNvSpPr txBox="1">
                <a:spLocks noChangeArrowheads="1"/>
              </p:cNvSpPr>
              <p:nvPr/>
            </p:nvSpPr>
            <p:spPr bwMode="auto">
              <a:xfrm>
                <a:off x="2233950" y="2287527"/>
                <a:ext cx="925201" cy="37904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00" kern="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 name="组合 97">
              <a:extLst>
                <a:ext uri="{FF2B5EF4-FFF2-40B4-BE49-F238E27FC236}">
                  <a16:creationId xmlns="" xmlns:a16="http://schemas.microsoft.com/office/drawing/2014/main" id="{8FD7ACE9-1999-4740-8611-C9296E39F5CE}"/>
                </a:ext>
              </a:extLst>
            </p:cNvPr>
            <p:cNvGrpSpPr/>
            <p:nvPr/>
          </p:nvGrpSpPr>
          <p:grpSpPr bwMode="auto">
            <a:xfrm>
              <a:off x="6091904" y="4571689"/>
              <a:ext cx="2413781" cy="380264"/>
              <a:chOff x="1759446" y="2224085"/>
              <a:chExt cx="1524000" cy="468312"/>
            </a:xfrm>
          </p:grpSpPr>
          <p:sp>
            <p:nvSpPr>
              <p:cNvPr id="39" name="任意多边形 92">
                <a:extLst>
                  <a:ext uri="{FF2B5EF4-FFF2-40B4-BE49-F238E27FC236}">
                    <a16:creationId xmlns="" xmlns:a16="http://schemas.microsoft.com/office/drawing/2014/main" id="{79EE7DA3-51C6-44A1-837D-98E40E35D4B8}"/>
                  </a:ext>
                </a:extLst>
              </p:cNvPr>
              <p:cNvSpPr/>
              <p:nvPr/>
            </p:nvSpPr>
            <p:spPr bwMode="auto">
              <a:xfrm>
                <a:off x="1759446" y="2224085"/>
                <a:ext cx="1524000" cy="468312"/>
              </a:xfrm>
              <a:custGeom>
                <a:avLst/>
                <a:gdLst>
                  <a:gd name="connsiteX0" fmla="*/ 6980 w 2973545"/>
                  <a:gd name="connsiteY0" fmla="*/ 0 h 467670"/>
                  <a:gd name="connsiteX1" fmla="*/ 0 w 2973545"/>
                  <a:gd name="connsiteY1" fmla="*/ 460690 h 467670"/>
                  <a:gd name="connsiteX2" fmla="*/ 2973545 w 2973545"/>
                  <a:gd name="connsiteY2" fmla="*/ 467670 h 467670"/>
                  <a:gd name="connsiteX3" fmla="*/ 2903743 w 2973545"/>
                  <a:gd name="connsiteY3" fmla="*/ 6980 h 467670"/>
                  <a:gd name="connsiteX4" fmla="*/ 6980 w 2973545"/>
                  <a:gd name="connsiteY4" fmla="*/ 0 h 467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3545" h="467670">
                    <a:moveTo>
                      <a:pt x="6980" y="0"/>
                    </a:moveTo>
                    <a:lnTo>
                      <a:pt x="0" y="460690"/>
                    </a:lnTo>
                    <a:lnTo>
                      <a:pt x="2973545" y="467670"/>
                    </a:lnTo>
                    <a:lnTo>
                      <a:pt x="2903743" y="6980"/>
                    </a:lnTo>
                    <a:lnTo>
                      <a:pt x="6980" y="0"/>
                    </a:lnTo>
                    <a:close/>
                  </a:path>
                </a:pathLst>
              </a:custGeom>
              <a:solidFill>
                <a:srgbClr val="375F39"/>
              </a:solidFill>
              <a:ln w="3175">
                <a:noFill/>
              </a:ln>
              <a:effectLst/>
              <a:scene3d>
                <a:camera prst="orthographicFront"/>
                <a:lightRig rig="balanced" dir="t"/>
              </a:scene3d>
              <a:sp3d extrusionH="247650">
                <a:extrusionClr>
                  <a:srgbClr val="770B2C"/>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solidFill>
                    <a:schemeClr val="bg1">
                      <a:lumMod val="50000"/>
                    </a:schemeClr>
                  </a:solidFill>
                </a:endParaRPr>
              </a:p>
            </p:txBody>
          </p:sp>
          <p:sp>
            <p:nvSpPr>
              <p:cNvPr id="40" name="TextBox 90">
                <a:extLst>
                  <a:ext uri="{FF2B5EF4-FFF2-40B4-BE49-F238E27FC236}">
                    <a16:creationId xmlns="" xmlns:a16="http://schemas.microsoft.com/office/drawing/2014/main" id="{5EC42B63-BB92-474C-9CBF-BC377EF7034D}"/>
                  </a:ext>
                </a:extLst>
              </p:cNvPr>
              <p:cNvSpPr txBox="1">
                <a:spLocks noChangeArrowheads="1"/>
              </p:cNvSpPr>
              <p:nvPr/>
            </p:nvSpPr>
            <p:spPr bwMode="auto">
              <a:xfrm>
                <a:off x="1927649" y="2269049"/>
                <a:ext cx="1263814" cy="379041"/>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00" kern="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0" name="组合 103">
              <a:extLst>
                <a:ext uri="{FF2B5EF4-FFF2-40B4-BE49-F238E27FC236}">
                  <a16:creationId xmlns="" xmlns:a16="http://schemas.microsoft.com/office/drawing/2014/main" id="{58C42BAD-50A3-455F-AE6D-90B155EB869F}"/>
                </a:ext>
              </a:extLst>
            </p:cNvPr>
            <p:cNvGrpSpPr/>
            <p:nvPr/>
          </p:nvGrpSpPr>
          <p:grpSpPr bwMode="auto">
            <a:xfrm>
              <a:off x="6091624" y="5350470"/>
              <a:ext cx="1206473" cy="380232"/>
              <a:chOff x="1759092" y="2224339"/>
              <a:chExt cx="1523471" cy="468272"/>
            </a:xfrm>
          </p:grpSpPr>
          <p:sp>
            <p:nvSpPr>
              <p:cNvPr id="37" name="任意多边形 87">
                <a:extLst>
                  <a:ext uri="{FF2B5EF4-FFF2-40B4-BE49-F238E27FC236}">
                    <a16:creationId xmlns="" xmlns:a16="http://schemas.microsoft.com/office/drawing/2014/main" id="{5087A55D-4B81-4D53-9FE4-1B81D0CA819E}"/>
                  </a:ext>
                </a:extLst>
              </p:cNvPr>
              <p:cNvSpPr/>
              <p:nvPr/>
            </p:nvSpPr>
            <p:spPr bwMode="auto">
              <a:xfrm>
                <a:off x="1759092" y="2224339"/>
                <a:ext cx="1523471" cy="468272"/>
              </a:xfrm>
              <a:custGeom>
                <a:avLst/>
                <a:gdLst>
                  <a:gd name="connsiteX0" fmla="*/ 6980 w 2973545"/>
                  <a:gd name="connsiteY0" fmla="*/ 0 h 467670"/>
                  <a:gd name="connsiteX1" fmla="*/ 0 w 2973545"/>
                  <a:gd name="connsiteY1" fmla="*/ 460690 h 467670"/>
                  <a:gd name="connsiteX2" fmla="*/ 2973545 w 2973545"/>
                  <a:gd name="connsiteY2" fmla="*/ 467670 h 467670"/>
                  <a:gd name="connsiteX3" fmla="*/ 2903743 w 2973545"/>
                  <a:gd name="connsiteY3" fmla="*/ 6980 h 467670"/>
                  <a:gd name="connsiteX4" fmla="*/ 6980 w 2973545"/>
                  <a:gd name="connsiteY4" fmla="*/ 0 h 467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3545" h="467670">
                    <a:moveTo>
                      <a:pt x="6980" y="0"/>
                    </a:moveTo>
                    <a:lnTo>
                      <a:pt x="0" y="460690"/>
                    </a:lnTo>
                    <a:lnTo>
                      <a:pt x="2973545" y="467670"/>
                    </a:lnTo>
                    <a:lnTo>
                      <a:pt x="2903743" y="6980"/>
                    </a:lnTo>
                    <a:lnTo>
                      <a:pt x="6980" y="0"/>
                    </a:lnTo>
                    <a:close/>
                  </a:path>
                </a:pathLst>
              </a:custGeom>
              <a:solidFill>
                <a:srgbClr val="375F39"/>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solidFill>
                    <a:schemeClr val="bg1">
                      <a:lumMod val="50000"/>
                    </a:schemeClr>
                  </a:solidFill>
                </a:endParaRPr>
              </a:p>
            </p:txBody>
          </p:sp>
          <p:sp>
            <p:nvSpPr>
              <p:cNvPr id="38" name="TextBox 85">
                <a:extLst>
                  <a:ext uri="{FF2B5EF4-FFF2-40B4-BE49-F238E27FC236}">
                    <a16:creationId xmlns="" xmlns:a16="http://schemas.microsoft.com/office/drawing/2014/main" id="{C6E3386F-EF82-44FE-BC42-2CC2A9F2340A}"/>
                  </a:ext>
                </a:extLst>
              </p:cNvPr>
              <p:cNvSpPr txBox="1">
                <a:spLocks noChangeArrowheads="1"/>
              </p:cNvSpPr>
              <p:nvPr/>
            </p:nvSpPr>
            <p:spPr bwMode="auto">
              <a:xfrm>
                <a:off x="1783164" y="2278112"/>
                <a:ext cx="1489003" cy="379041"/>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00" kern="0" dirty="0">
                    <a:solidFill>
                      <a:schemeClr val="bg1"/>
                    </a:solidFill>
                    <a:latin typeface="微软雅黑" panose="020B0503020204020204" pitchFamily="34" charset="-122"/>
                    <a:ea typeface="微软雅黑" panose="020B0503020204020204" pitchFamily="34" charset="-122"/>
                  </a:rPr>
                  <a:t>添加标题</a:t>
                </a:r>
              </a:p>
            </p:txBody>
          </p:sp>
        </p:grpSp>
        <p:sp>
          <p:nvSpPr>
            <p:cNvPr id="11" name="TextBox 60">
              <a:extLst>
                <a:ext uri="{FF2B5EF4-FFF2-40B4-BE49-F238E27FC236}">
                  <a16:creationId xmlns="" xmlns:a16="http://schemas.microsoft.com/office/drawing/2014/main" id="{F7C0EE7A-33A4-487C-B404-324811FA87EA}"/>
                </a:ext>
              </a:extLst>
            </p:cNvPr>
            <p:cNvSpPr txBox="1">
              <a:spLocks noChangeArrowheads="1"/>
            </p:cNvSpPr>
            <p:nvPr/>
          </p:nvSpPr>
          <p:spPr bwMode="auto">
            <a:xfrm>
              <a:off x="5265472" y="3500248"/>
              <a:ext cx="618703" cy="120032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kern="0" dirty="0">
                  <a:solidFill>
                    <a:schemeClr val="bg1">
                      <a:lumMod val="50000"/>
                    </a:schemeClr>
                  </a:solidFill>
                  <a:latin typeface="微软雅黑" panose="020B0503020204020204" pitchFamily="34" charset="-122"/>
                  <a:ea typeface="微软雅黑" panose="020B0503020204020204" pitchFamily="34" charset="-122"/>
                </a:rPr>
                <a:t>添加</a:t>
              </a:r>
              <a:endParaRPr lang="en-US" altLang="zh-CN" kern="0" dirty="0">
                <a:solidFill>
                  <a:schemeClr val="bg1">
                    <a:lumMod val="50000"/>
                  </a:schemeClr>
                </a:solidFill>
                <a:latin typeface="微软雅黑" panose="020B0503020204020204" pitchFamily="34" charset="-122"/>
                <a:ea typeface="微软雅黑" panose="020B0503020204020204" pitchFamily="34" charset="-122"/>
              </a:endParaRPr>
            </a:p>
            <a:p>
              <a:pPr algn="ctr" eaLnBrk="1" hangingPunct="1">
                <a:defRPr/>
              </a:pPr>
              <a:r>
                <a:rPr lang="zh-CN" altLang="en-US" kern="0" dirty="0">
                  <a:solidFill>
                    <a:schemeClr val="bg1">
                      <a:lumMod val="50000"/>
                    </a:schemeClr>
                  </a:solidFill>
                  <a:latin typeface="微软雅黑" panose="020B0503020204020204" pitchFamily="34" charset="-122"/>
                  <a:ea typeface="微软雅黑" panose="020B0503020204020204" pitchFamily="34" charset="-122"/>
                </a:rPr>
                <a:t>标题</a:t>
              </a:r>
            </a:p>
          </p:txBody>
        </p:sp>
        <p:grpSp>
          <p:nvGrpSpPr>
            <p:cNvPr id="14" name="组合 137">
              <a:extLst>
                <a:ext uri="{FF2B5EF4-FFF2-40B4-BE49-F238E27FC236}">
                  <a16:creationId xmlns="" xmlns:a16="http://schemas.microsoft.com/office/drawing/2014/main" id="{921C93A6-8E06-4AAC-AEC1-6DF88D6D966D}"/>
                </a:ext>
              </a:extLst>
            </p:cNvPr>
            <p:cNvGrpSpPr/>
            <p:nvPr/>
          </p:nvGrpSpPr>
          <p:grpSpPr bwMode="auto">
            <a:xfrm>
              <a:off x="6062246" y="2590443"/>
              <a:ext cx="4485869" cy="2986694"/>
              <a:chOff x="2097584" y="1600200"/>
              <a:chExt cx="5522416" cy="3679040"/>
            </a:xfrm>
          </p:grpSpPr>
          <p:cxnSp>
            <p:nvCxnSpPr>
              <p:cNvPr id="23" name="AutoShape 22">
                <a:extLst>
                  <a:ext uri="{FF2B5EF4-FFF2-40B4-BE49-F238E27FC236}">
                    <a16:creationId xmlns="" xmlns:a16="http://schemas.microsoft.com/office/drawing/2014/main" id="{9B7EB016-8E5B-429F-9F4A-A8EE8DAE24D8}"/>
                  </a:ext>
                </a:extLst>
              </p:cNvPr>
              <p:cNvCxnSpPr>
                <a:cxnSpLocks noChangeShapeType="1"/>
              </p:cNvCxnSpPr>
              <p:nvPr/>
            </p:nvCxnSpPr>
            <p:spPr bwMode="auto">
              <a:xfrm rot="10800000" flipH="1" flipV="1">
                <a:off x="2097584" y="1658152"/>
                <a:ext cx="1588" cy="747713"/>
              </a:xfrm>
              <a:prstGeom prst="bentConnector3">
                <a:avLst>
                  <a:gd name="adj1" fmla="val -13200000"/>
                </a:avLst>
              </a:prstGeom>
              <a:noFill/>
              <a:ln w="38100">
                <a:solidFill>
                  <a:schemeClr val="bg1">
                    <a:lumMod val="50000"/>
                  </a:schemeClr>
                </a:solidFill>
                <a:miter lim="800000"/>
              </a:ln>
              <a:extLst>
                <a:ext uri="{909E8E84-426E-40DD-AFC4-6F175D3DCCD1}">
                  <a14:hiddenFill xmlns:a14="http://schemas.microsoft.com/office/drawing/2010/main" xmlns="">
                    <a:noFill/>
                  </a14:hiddenFill>
                </a:ext>
              </a:extLst>
            </p:spPr>
          </p:cxnSp>
          <p:cxnSp>
            <p:nvCxnSpPr>
              <p:cNvPr id="24" name="AutoShape 23">
                <a:extLst>
                  <a:ext uri="{FF2B5EF4-FFF2-40B4-BE49-F238E27FC236}">
                    <a16:creationId xmlns="" xmlns:a16="http://schemas.microsoft.com/office/drawing/2014/main" id="{3C22245C-F299-47C1-80FA-C16CC1DBF138}"/>
                  </a:ext>
                </a:extLst>
              </p:cNvPr>
              <p:cNvCxnSpPr>
                <a:cxnSpLocks noChangeShapeType="1"/>
              </p:cNvCxnSpPr>
              <p:nvPr/>
            </p:nvCxnSpPr>
            <p:spPr bwMode="auto">
              <a:xfrm rot="10800000" flipH="1" flipV="1">
                <a:off x="2097584" y="1658152"/>
                <a:ext cx="1588" cy="1704975"/>
              </a:xfrm>
              <a:prstGeom prst="bentConnector3">
                <a:avLst>
                  <a:gd name="adj1" fmla="val -13200000"/>
                </a:avLst>
              </a:prstGeom>
              <a:noFill/>
              <a:ln w="38100">
                <a:solidFill>
                  <a:schemeClr val="bg1">
                    <a:lumMod val="50000"/>
                  </a:schemeClr>
                </a:solidFill>
                <a:miter lim="800000"/>
              </a:ln>
              <a:extLst>
                <a:ext uri="{909E8E84-426E-40DD-AFC4-6F175D3DCCD1}">
                  <a14:hiddenFill xmlns:a14="http://schemas.microsoft.com/office/drawing/2010/main" xmlns="">
                    <a:noFill/>
                  </a14:hiddenFill>
                </a:ext>
              </a:extLst>
            </p:spPr>
          </p:cxnSp>
          <p:cxnSp>
            <p:nvCxnSpPr>
              <p:cNvPr id="25" name="AutoShape 24">
                <a:extLst>
                  <a:ext uri="{FF2B5EF4-FFF2-40B4-BE49-F238E27FC236}">
                    <a16:creationId xmlns="" xmlns:a16="http://schemas.microsoft.com/office/drawing/2014/main" id="{0AB56762-D091-4044-8D09-5D1CF158EA2D}"/>
                  </a:ext>
                </a:extLst>
              </p:cNvPr>
              <p:cNvCxnSpPr>
                <a:cxnSpLocks noChangeShapeType="1"/>
              </p:cNvCxnSpPr>
              <p:nvPr/>
            </p:nvCxnSpPr>
            <p:spPr bwMode="auto">
              <a:xfrm rot="10800000" flipH="1" flipV="1">
                <a:off x="2097584" y="1658152"/>
                <a:ext cx="1588" cy="2662238"/>
              </a:xfrm>
              <a:prstGeom prst="bentConnector3">
                <a:avLst>
                  <a:gd name="adj1" fmla="val -13200000"/>
                </a:avLst>
              </a:prstGeom>
              <a:noFill/>
              <a:ln w="38100">
                <a:solidFill>
                  <a:schemeClr val="bg1">
                    <a:lumMod val="50000"/>
                  </a:schemeClr>
                </a:solidFill>
                <a:miter lim="800000"/>
              </a:ln>
              <a:extLst>
                <a:ext uri="{909E8E84-426E-40DD-AFC4-6F175D3DCCD1}">
                  <a14:hiddenFill xmlns:a14="http://schemas.microsoft.com/office/drawing/2010/main" xmlns="">
                    <a:noFill/>
                  </a14:hiddenFill>
                </a:ext>
              </a:extLst>
            </p:spPr>
          </p:cxnSp>
          <p:cxnSp>
            <p:nvCxnSpPr>
              <p:cNvPr id="26" name="AutoShape 25">
                <a:extLst>
                  <a:ext uri="{FF2B5EF4-FFF2-40B4-BE49-F238E27FC236}">
                    <a16:creationId xmlns="" xmlns:a16="http://schemas.microsoft.com/office/drawing/2014/main" id="{174D3485-1FDD-4AEE-B9DE-2458785CE4CD}"/>
                  </a:ext>
                </a:extLst>
              </p:cNvPr>
              <p:cNvCxnSpPr>
                <a:cxnSpLocks noChangeShapeType="1"/>
              </p:cNvCxnSpPr>
              <p:nvPr/>
            </p:nvCxnSpPr>
            <p:spPr bwMode="auto">
              <a:xfrm rot="10800000" flipH="1" flipV="1">
                <a:off x="2097584" y="1658152"/>
                <a:ext cx="1588" cy="3621088"/>
              </a:xfrm>
              <a:prstGeom prst="bentConnector3">
                <a:avLst>
                  <a:gd name="adj1" fmla="val -13200000"/>
                </a:avLst>
              </a:prstGeom>
              <a:noFill/>
              <a:ln w="38100">
                <a:solidFill>
                  <a:schemeClr val="bg1">
                    <a:lumMod val="50000"/>
                  </a:schemeClr>
                </a:solidFill>
                <a:miter lim="800000"/>
              </a:ln>
              <a:extLst>
                <a:ext uri="{909E8E84-426E-40DD-AFC4-6F175D3DCCD1}">
                  <a14:hiddenFill xmlns:a14="http://schemas.microsoft.com/office/drawing/2010/main" xmlns="">
                    <a:noFill/>
                  </a14:hiddenFill>
                </a:ext>
              </a:extLst>
            </p:spPr>
          </p:cxnSp>
          <p:grpSp>
            <p:nvGrpSpPr>
              <p:cNvPr id="27" name="组合 136">
                <a:extLst>
                  <a:ext uri="{FF2B5EF4-FFF2-40B4-BE49-F238E27FC236}">
                    <a16:creationId xmlns="" xmlns:a16="http://schemas.microsoft.com/office/drawing/2014/main" id="{BC84AD5B-41D3-4364-98B5-8D181CD84F52}"/>
                  </a:ext>
                </a:extLst>
              </p:cNvPr>
              <p:cNvGrpSpPr/>
              <p:nvPr/>
            </p:nvGrpSpPr>
            <p:grpSpPr bwMode="auto">
              <a:xfrm>
                <a:off x="2108200" y="1600200"/>
                <a:ext cx="5511800" cy="59989"/>
                <a:chOff x="2108200" y="1600200"/>
                <a:chExt cx="5511800" cy="59989"/>
              </a:xfrm>
            </p:grpSpPr>
            <p:sp>
              <p:nvSpPr>
                <p:cNvPr id="28" name="任意多边形 75">
                  <a:extLst>
                    <a:ext uri="{FF2B5EF4-FFF2-40B4-BE49-F238E27FC236}">
                      <a16:creationId xmlns="" xmlns:a16="http://schemas.microsoft.com/office/drawing/2014/main" id="{EDDE7880-0BAB-48D1-8807-9CB0563FE8C8}"/>
                    </a:ext>
                  </a:extLst>
                </p:cNvPr>
                <p:cNvSpPr/>
                <p:nvPr/>
              </p:nvSpPr>
              <p:spPr>
                <a:xfrm>
                  <a:off x="2109106" y="1660903"/>
                  <a:ext cx="5504163" cy="0"/>
                </a:xfrm>
                <a:custGeom>
                  <a:avLst/>
                  <a:gdLst>
                    <a:gd name="connsiteX0" fmla="*/ 0 w 5198533"/>
                    <a:gd name="connsiteY0" fmla="*/ 0 h 0"/>
                    <a:gd name="connsiteX1" fmla="*/ 5198533 w 5198533"/>
                    <a:gd name="connsiteY1" fmla="*/ 0 h 0"/>
                    <a:gd name="connsiteX0-1" fmla="*/ 0 w 10478"/>
                    <a:gd name="connsiteY0-2" fmla="*/ 0 h 0"/>
                    <a:gd name="connsiteX1-3" fmla="*/ 10478 w 10478"/>
                    <a:gd name="connsiteY1-4" fmla="*/ 0 h 0"/>
                    <a:gd name="connsiteX0-5" fmla="*/ 0 w 10107"/>
                    <a:gd name="connsiteY0-6" fmla="*/ 0 h 0"/>
                    <a:gd name="connsiteX1-7" fmla="*/ 10107 w 10107"/>
                    <a:gd name="connsiteY1-8" fmla="*/ 0 h 0"/>
                  </a:gdLst>
                  <a:ahLst/>
                  <a:cxnLst>
                    <a:cxn ang="0">
                      <a:pos x="connsiteX0-1" y="connsiteY0-2"/>
                    </a:cxn>
                    <a:cxn ang="0">
                      <a:pos x="connsiteX1-3" y="connsiteY1-4"/>
                    </a:cxn>
                  </a:cxnLst>
                  <a:rect l="l" t="t" r="r" b="b"/>
                  <a:pathLst>
                    <a:path w="10107">
                      <a:moveTo>
                        <a:pt x="0" y="0"/>
                      </a:moveTo>
                      <a:lnTo>
                        <a:pt x="10107"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29" name="任意多边形 76">
                  <a:extLst>
                    <a:ext uri="{FF2B5EF4-FFF2-40B4-BE49-F238E27FC236}">
                      <a16:creationId xmlns="" xmlns:a16="http://schemas.microsoft.com/office/drawing/2014/main" id="{385942A0-15C3-46B6-B0A6-B922D5AC4DE7}"/>
                    </a:ext>
                  </a:extLst>
                </p:cNvPr>
                <p:cNvSpPr/>
                <p:nvPr/>
              </p:nvSpPr>
              <p:spPr>
                <a:xfrm>
                  <a:off x="2109106"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0" name="任意多边形 77">
                  <a:extLst>
                    <a:ext uri="{FF2B5EF4-FFF2-40B4-BE49-F238E27FC236}">
                      <a16:creationId xmlns="" xmlns:a16="http://schemas.microsoft.com/office/drawing/2014/main" id="{5E43571F-53CC-4CEE-81D9-46DABCBA0759}"/>
                    </a:ext>
                  </a:extLst>
                </p:cNvPr>
                <p:cNvSpPr/>
                <p:nvPr/>
              </p:nvSpPr>
              <p:spPr>
                <a:xfrm>
                  <a:off x="2837170"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1" name="任意多边形 78">
                  <a:extLst>
                    <a:ext uri="{FF2B5EF4-FFF2-40B4-BE49-F238E27FC236}">
                      <a16:creationId xmlns="" xmlns:a16="http://schemas.microsoft.com/office/drawing/2014/main" id="{1F262716-3900-418A-9C34-073FD9060227}"/>
                    </a:ext>
                  </a:extLst>
                </p:cNvPr>
                <p:cNvSpPr/>
                <p:nvPr/>
              </p:nvSpPr>
              <p:spPr>
                <a:xfrm>
                  <a:off x="3654841"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2" name="任意多边形 79">
                  <a:extLst>
                    <a:ext uri="{FF2B5EF4-FFF2-40B4-BE49-F238E27FC236}">
                      <a16:creationId xmlns="" xmlns:a16="http://schemas.microsoft.com/office/drawing/2014/main" id="{B6E29FEE-E7B1-4A48-AF22-FCD5DFC25FF7}"/>
                    </a:ext>
                  </a:extLst>
                </p:cNvPr>
                <p:cNvSpPr/>
                <p:nvPr/>
              </p:nvSpPr>
              <p:spPr>
                <a:xfrm>
                  <a:off x="4447871"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3" name="任意多边形 80">
                  <a:extLst>
                    <a:ext uri="{FF2B5EF4-FFF2-40B4-BE49-F238E27FC236}">
                      <a16:creationId xmlns="" xmlns:a16="http://schemas.microsoft.com/office/drawing/2014/main" id="{8C7C190F-508B-45BE-B0A4-244FADEE477C}"/>
                    </a:ext>
                  </a:extLst>
                </p:cNvPr>
                <p:cNvSpPr/>
                <p:nvPr/>
              </p:nvSpPr>
              <p:spPr>
                <a:xfrm>
                  <a:off x="5249861"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4" name="任意多边形 81">
                  <a:extLst>
                    <a:ext uri="{FF2B5EF4-FFF2-40B4-BE49-F238E27FC236}">
                      <a16:creationId xmlns="" xmlns:a16="http://schemas.microsoft.com/office/drawing/2014/main" id="{CBC1392E-D451-45E9-8073-333FECBC0537}"/>
                    </a:ext>
                  </a:extLst>
                </p:cNvPr>
                <p:cNvSpPr/>
                <p:nvPr/>
              </p:nvSpPr>
              <p:spPr>
                <a:xfrm>
                  <a:off x="6054092"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5" name="任意多边形 82">
                  <a:extLst>
                    <a:ext uri="{FF2B5EF4-FFF2-40B4-BE49-F238E27FC236}">
                      <a16:creationId xmlns="" xmlns:a16="http://schemas.microsoft.com/office/drawing/2014/main" id="{192A2F37-7667-4B81-BA9D-D38751C5A758}"/>
                    </a:ext>
                  </a:extLst>
                </p:cNvPr>
                <p:cNvSpPr/>
                <p:nvPr/>
              </p:nvSpPr>
              <p:spPr>
                <a:xfrm>
                  <a:off x="6847122"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sp>
              <p:nvSpPr>
                <p:cNvPr id="36" name="任意多边形 83">
                  <a:extLst>
                    <a:ext uri="{FF2B5EF4-FFF2-40B4-BE49-F238E27FC236}">
                      <a16:creationId xmlns="" xmlns:a16="http://schemas.microsoft.com/office/drawing/2014/main" id="{8B0D38E4-60E1-4E40-9E24-0CC6364F1FEF}"/>
                    </a:ext>
                  </a:extLst>
                </p:cNvPr>
                <p:cNvSpPr/>
                <p:nvPr/>
              </p:nvSpPr>
              <p:spPr>
                <a:xfrm>
                  <a:off x="7619989" y="1600395"/>
                  <a:ext cx="0" cy="60508"/>
                </a:xfrm>
                <a:custGeom>
                  <a:avLst/>
                  <a:gdLst>
                    <a:gd name="connsiteX0" fmla="*/ 0 w 0"/>
                    <a:gd name="connsiteY0" fmla="*/ 59267 h 59267"/>
                    <a:gd name="connsiteX1" fmla="*/ 0 w 0"/>
                    <a:gd name="connsiteY1" fmla="*/ 0 h 59267"/>
                  </a:gdLst>
                  <a:ahLst/>
                  <a:cxnLst>
                    <a:cxn ang="0">
                      <a:pos x="connsiteX0" y="connsiteY0"/>
                    </a:cxn>
                    <a:cxn ang="0">
                      <a:pos x="connsiteX1" y="connsiteY1"/>
                    </a:cxn>
                  </a:cxnLst>
                  <a:rect l="l" t="t" r="r" b="b"/>
                  <a:pathLst>
                    <a:path h="59267">
                      <a:moveTo>
                        <a:pt x="0" y="59267"/>
                      </a:moveTo>
                      <a:lnTo>
                        <a:pt x="0" y="0"/>
                      </a:lnTo>
                    </a:path>
                  </a:pathLst>
                </a:custGeom>
                <a:ln>
                  <a:solidFill>
                    <a:schemeClr val="bg1">
                      <a:lumMod val="50000"/>
                    </a:schemeClr>
                  </a:solidFill>
                </a:ln>
              </p:spPr>
              <p:txBody>
                <a:bodyPr/>
                <a:lstStyle/>
                <a:p>
                  <a:pPr eaLnBrk="0" hangingPunct="0">
                    <a:defRPr/>
                  </a:pPr>
                  <a:endParaRPr lang="zh-CN" altLang="en-US" sz="1400">
                    <a:solidFill>
                      <a:schemeClr val="bg1">
                        <a:lumMod val="50000"/>
                      </a:schemeClr>
                    </a:solidFill>
                  </a:endParaRPr>
                </a:p>
              </p:txBody>
            </p:sp>
          </p:grpSp>
        </p:grpSp>
        <p:sp>
          <p:nvSpPr>
            <p:cNvPr id="15" name="TextBox 62">
              <a:extLst>
                <a:ext uri="{FF2B5EF4-FFF2-40B4-BE49-F238E27FC236}">
                  <a16:creationId xmlns="" xmlns:a16="http://schemas.microsoft.com/office/drawing/2014/main" id="{7076BC41-092C-4C76-B441-014270113C2E}"/>
                </a:ext>
              </a:extLst>
            </p:cNvPr>
            <p:cNvSpPr txBox="1">
              <a:spLocks noChangeArrowheads="1"/>
            </p:cNvSpPr>
            <p:nvPr/>
          </p:nvSpPr>
          <p:spPr bwMode="auto">
            <a:xfrm>
              <a:off x="5855059" y="2346816"/>
              <a:ext cx="607784"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16" name="TextBox 63">
              <a:extLst>
                <a:ext uri="{FF2B5EF4-FFF2-40B4-BE49-F238E27FC236}">
                  <a16:creationId xmlns="" xmlns:a16="http://schemas.microsoft.com/office/drawing/2014/main" id="{C0405A32-49E0-4B57-B9EC-310DA5CCC6F6}"/>
                </a:ext>
              </a:extLst>
            </p:cNvPr>
            <p:cNvSpPr txBox="1">
              <a:spLocks noChangeArrowheads="1"/>
            </p:cNvSpPr>
            <p:nvPr/>
          </p:nvSpPr>
          <p:spPr bwMode="auto">
            <a:xfrm>
              <a:off x="6446467" y="2346816"/>
              <a:ext cx="605966"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17" name="TextBox 64">
              <a:extLst>
                <a:ext uri="{FF2B5EF4-FFF2-40B4-BE49-F238E27FC236}">
                  <a16:creationId xmlns="" xmlns:a16="http://schemas.microsoft.com/office/drawing/2014/main" id="{9FF1720E-1CA1-4081-959D-807958051630}"/>
                </a:ext>
              </a:extLst>
            </p:cNvPr>
            <p:cNvSpPr txBox="1">
              <a:spLocks noChangeArrowheads="1"/>
            </p:cNvSpPr>
            <p:nvPr/>
          </p:nvSpPr>
          <p:spPr bwMode="auto">
            <a:xfrm>
              <a:off x="7110663" y="2346816"/>
              <a:ext cx="605965"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18" name="TextBox 65">
              <a:extLst>
                <a:ext uri="{FF2B5EF4-FFF2-40B4-BE49-F238E27FC236}">
                  <a16:creationId xmlns="" xmlns:a16="http://schemas.microsoft.com/office/drawing/2014/main" id="{6298CC69-F78A-43EC-A00A-3191BFD70681}"/>
                </a:ext>
              </a:extLst>
            </p:cNvPr>
            <p:cNvSpPr txBox="1">
              <a:spLocks noChangeArrowheads="1"/>
            </p:cNvSpPr>
            <p:nvPr/>
          </p:nvSpPr>
          <p:spPr bwMode="auto">
            <a:xfrm>
              <a:off x="7756663" y="2346816"/>
              <a:ext cx="605966"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19" name="TextBox 66">
              <a:extLst>
                <a:ext uri="{FF2B5EF4-FFF2-40B4-BE49-F238E27FC236}">
                  <a16:creationId xmlns="" xmlns:a16="http://schemas.microsoft.com/office/drawing/2014/main" id="{9F84CD62-CC49-4729-9A67-C7FBDEBD8E4D}"/>
                </a:ext>
              </a:extLst>
            </p:cNvPr>
            <p:cNvSpPr txBox="1">
              <a:spLocks noChangeArrowheads="1"/>
            </p:cNvSpPr>
            <p:nvPr/>
          </p:nvSpPr>
          <p:spPr bwMode="auto">
            <a:xfrm>
              <a:off x="8408120" y="2346816"/>
              <a:ext cx="605966"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20" name="TextBox 67">
              <a:extLst>
                <a:ext uri="{FF2B5EF4-FFF2-40B4-BE49-F238E27FC236}">
                  <a16:creationId xmlns="" xmlns:a16="http://schemas.microsoft.com/office/drawing/2014/main" id="{A6C88796-C1BF-4EB7-8DD1-DA50B4CCC3E6}"/>
                </a:ext>
              </a:extLst>
            </p:cNvPr>
            <p:cNvSpPr txBox="1">
              <a:spLocks noChangeArrowheads="1"/>
            </p:cNvSpPr>
            <p:nvPr/>
          </p:nvSpPr>
          <p:spPr bwMode="auto">
            <a:xfrm>
              <a:off x="9059579" y="2346816"/>
              <a:ext cx="607784"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21" name="TextBox 68">
              <a:extLst>
                <a:ext uri="{FF2B5EF4-FFF2-40B4-BE49-F238E27FC236}">
                  <a16:creationId xmlns="" xmlns:a16="http://schemas.microsoft.com/office/drawing/2014/main" id="{BF76B85F-B231-40AC-BD86-95155B7F87DC}"/>
                </a:ext>
              </a:extLst>
            </p:cNvPr>
            <p:cNvSpPr txBox="1">
              <a:spLocks noChangeArrowheads="1"/>
            </p:cNvSpPr>
            <p:nvPr/>
          </p:nvSpPr>
          <p:spPr bwMode="auto">
            <a:xfrm>
              <a:off x="9705578" y="2346816"/>
              <a:ext cx="605965"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sp>
          <p:nvSpPr>
            <p:cNvPr id="22" name="TextBox 69">
              <a:extLst>
                <a:ext uri="{FF2B5EF4-FFF2-40B4-BE49-F238E27FC236}">
                  <a16:creationId xmlns="" xmlns:a16="http://schemas.microsoft.com/office/drawing/2014/main" id="{164FE574-D729-4B79-B088-285ADF56BEA1}"/>
                </a:ext>
              </a:extLst>
            </p:cNvPr>
            <p:cNvSpPr txBox="1">
              <a:spLocks noChangeArrowheads="1"/>
            </p:cNvSpPr>
            <p:nvPr/>
          </p:nvSpPr>
          <p:spPr bwMode="auto">
            <a:xfrm>
              <a:off x="10333380" y="2346816"/>
              <a:ext cx="605966" cy="276999"/>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200" kern="0" dirty="0">
                  <a:solidFill>
                    <a:schemeClr val="bg1">
                      <a:lumMod val="50000"/>
                    </a:schemeClr>
                  </a:solidFill>
                  <a:latin typeface="微软雅黑" panose="020B0503020204020204" pitchFamily="34" charset="-122"/>
                  <a:ea typeface="微软雅黑" panose="020B0503020204020204" pitchFamily="34" charset="-122"/>
                </a:rPr>
                <a:t>文本</a:t>
              </a:r>
            </a:p>
          </p:txBody>
        </p:sp>
      </p:grpSp>
      <p:sp>
        <p:nvSpPr>
          <p:cNvPr id="45" name="矩形 39">
            <a:extLst>
              <a:ext uri="{FF2B5EF4-FFF2-40B4-BE49-F238E27FC236}">
                <a16:creationId xmlns="" xmlns:a16="http://schemas.microsoft.com/office/drawing/2014/main" id="{DE8F2410-7FE4-4DBA-B0AF-FE64F085492B}"/>
              </a:ext>
            </a:extLst>
          </p:cNvPr>
          <p:cNvSpPr>
            <a:spLocks noChangeArrowheads="1"/>
          </p:cNvSpPr>
          <p:nvPr/>
        </p:nvSpPr>
        <p:spPr bwMode="auto">
          <a:xfrm>
            <a:off x="1657049" y="1943410"/>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chemeClr val="bg1">
                  <a:lumMod val="50000"/>
                </a:schemeClr>
              </a:solidFill>
            </a:endParaRPr>
          </a:p>
        </p:txBody>
      </p:sp>
      <p:sp>
        <p:nvSpPr>
          <p:cNvPr id="46" name="矩形 40">
            <a:extLst>
              <a:ext uri="{FF2B5EF4-FFF2-40B4-BE49-F238E27FC236}">
                <a16:creationId xmlns="" xmlns:a16="http://schemas.microsoft.com/office/drawing/2014/main" id="{3F399D42-4706-45B1-B9ED-4F92BD3472B0}"/>
              </a:ext>
            </a:extLst>
          </p:cNvPr>
          <p:cNvSpPr>
            <a:spLocks noChangeArrowheads="1"/>
          </p:cNvSpPr>
          <p:nvPr/>
        </p:nvSpPr>
        <p:spPr bwMode="auto">
          <a:xfrm>
            <a:off x="1657049" y="2923124"/>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
        <p:nvSpPr>
          <p:cNvPr id="47" name="矩形 47">
            <a:extLst>
              <a:ext uri="{FF2B5EF4-FFF2-40B4-BE49-F238E27FC236}">
                <a16:creationId xmlns="" xmlns:a16="http://schemas.microsoft.com/office/drawing/2014/main" id="{90EA9BC5-64C3-48B0-8C78-5E5B21F6AB9D}"/>
              </a:ext>
            </a:extLst>
          </p:cNvPr>
          <p:cNvSpPr>
            <a:spLocks noChangeArrowheads="1"/>
          </p:cNvSpPr>
          <p:nvPr/>
        </p:nvSpPr>
        <p:spPr bwMode="auto">
          <a:xfrm>
            <a:off x="1657049" y="4946277"/>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
        <p:nvSpPr>
          <p:cNvPr id="48" name="矩形 40">
            <a:extLst>
              <a:ext uri="{FF2B5EF4-FFF2-40B4-BE49-F238E27FC236}">
                <a16:creationId xmlns="" xmlns:a16="http://schemas.microsoft.com/office/drawing/2014/main" id="{F1C58BC2-71F5-4720-8510-484CE8DEF1EA}"/>
              </a:ext>
            </a:extLst>
          </p:cNvPr>
          <p:cNvSpPr>
            <a:spLocks noChangeArrowheads="1"/>
          </p:cNvSpPr>
          <p:nvPr/>
        </p:nvSpPr>
        <p:spPr bwMode="auto">
          <a:xfrm>
            <a:off x="1620093" y="3905516"/>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Tree>
    <p:extLst>
      <p:ext uri="{BB962C8B-B14F-4D97-AF65-F5344CB8AC3E}">
        <p14:creationId xmlns:p14="http://schemas.microsoft.com/office/powerpoint/2010/main" xmlns="" val="1308223058"/>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50"/>
                                        <p:tgtEl>
                                          <p:spTgt spid="45"/>
                                        </p:tgtEl>
                                      </p:cBhvr>
                                    </p:animEffect>
                                    <p:anim calcmode="lin" valueType="num">
                                      <p:cBhvr>
                                        <p:cTn id="18" dur="250" fill="hold"/>
                                        <p:tgtEl>
                                          <p:spTgt spid="45"/>
                                        </p:tgtEl>
                                        <p:attrNameLst>
                                          <p:attrName>ppt_x</p:attrName>
                                        </p:attrNameLst>
                                      </p:cBhvr>
                                      <p:tavLst>
                                        <p:tav tm="0">
                                          <p:val>
                                            <p:strVal val="#ppt_x"/>
                                          </p:val>
                                        </p:tav>
                                        <p:tav tm="100000">
                                          <p:val>
                                            <p:strVal val="#ppt_x"/>
                                          </p:val>
                                        </p:tav>
                                      </p:tavLst>
                                    </p:anim>
                                    <p:anim calcmode="lin" valueType="num">
                                      <p:cBhvr>
                                        <p:cTn id="19" dur="250" fill="hold"/>
                                        <p:tgtEl>
                                          <p:spTgt spid="45"/>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250"/>
                                        <p:tgtEl>
                                          <p:spTgt spid="46"/>
                                        </p:tgtEl>
                                      </p:cBhvr>
                                    </p:animEffect>
                                    <p:anim calcmode="lin" valueType="num">
                                      <p:cBhvr>
                                        <p:cTn id="24" dur="250" fill="hold"/>
                                        <p:tgtEl>
                                          <p:spTgt spid="46"/>
                                        </p:tgtEl>
                                        <p:attrNameLst>
                                          <p:attrName>ppt_x</p:attrName>
                                        </p:attrNameLst>
                                      </p:cBhvr>
                                      <p:tavLst>
                                        <p:tav tm="0">
                                          <p:val>
                                            <p:strVal val="#ppt_x"/>
                                          </p:val>
                                        </p:tav>
                                        <p:tav tm="100000">
                                          <p:val>
                                            <p:strVal val="#ppt_x"/>
                                          </p:val>
                                        </p:tav>
                                      </p:tavLst>
                                    </p:anim>
                                    <p:anim calcmode="lin" valueType="num">
                                      <p:cBhvr>
                                        <p:cTn id="25" dur="250" fill="hold"/>
                                        <p:tgtEl>
                                          <p:spTgt spid="4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250"/>
                                        <p:tgtEl>
                                          <p:spTgt spid="47"/>
                                        </p:tgtEl>
                                      </p:cBhvr>
                                    </p:animEffect>
                                    <p:anim calcmode="lin" valueType="num">
                                      <p:cBhvr>
                                        <p:cTn id="30" dur="250" fill="hold"/>
                                        <p:tgtEl>
                                          <p:spTgt spid="47"/>
                                        </p:tgtEl>
                                        <p:attrNameLst>
                                          <p:attrName>ppt_x</p:attrName>
                                        </p:attrNameLst>
                                      </p:cBhvr>
                                      <p:tavLst>
                                        <p:tav tm="0">
                                          <p:val>
                                            <p:strVal val="#ppt_x"/>
                                          </p:val>
                                        </p:tav>
                                        <p:tav tm="100000">
                                          <p:val>
                                            <p:strVal val="#ppt_x"/>
                                          </p:val>
                                        </p:tav>
                                      </p:tavLst>
                                    </p:anim>
                                    <p:anim calcmode="lin" valueType="num">
                                      <p:cBhvr>
                                        <p:cTn id="31" dur="250" fill="hold"/>
                                        <p:tgtEl>
                                          <p:spTgt spid="47"/>
                                        </p:tgtEl>
                                        <p:attrNameLst>
                                          <p:attrName>ppt_y</p:attrName>
                                        </p:attrNameLst>
                                      </p:cBhvr>
                                      <p:tavLst>
                                        <p:tav tm="0">
                                          <p:val>
                                            <p:strVal val="#ppt_y+.1"/>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250"/>
                                        <p:tgtEl>
                                          <p:spTgt spid="48"/>
                                        </p:tgtEl>
                                      </p:cBhvr>
                                    </p:animEffect>
                                    <p:anim calcmode="lin" valueType="num">
                                      <p:cBhvr>
                                        <p:cTn id="36" dur="250" fill="hold"/>
                                        <p:tgtEl>
                                          <p:spTgt spid="48"/>
                                        </p:tgtEl>
                                        <p:attrNameLst>
                                          <p:attrName>ppt_x</p:attrName>
                                        </p:attrNameLst>
                                      </p:cBhvr>
                                      <p:tavLst>
                                        <p:tav tm="0">
                                          <p:val>
                                            <p:strVal val="#ppt_x"/>
                                          </p:val>
                                        </p:tav>
                                        <p:tav tm="100000">
                                          <p:val>
                                            <p:strVal val="#ppt_x"/>
                                          </p:val>
                                        </p:tav>
                                      </p:tavLst>
                                    </p:anim>
                                    <p:anim calcmode="lin" valueType="num">
                                      <p:cBhvr>
                                        <p:cTn id="37" dur="2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a:extLst>
              <a:ext uri="{FF2B5EF4-FFF2-40B4-BE49-F238E27FC236}">
                <a16:creationId xmlns="" xmlns:a16="http://schemas.microsoft.com/office/drawing/2014/main" id="{F0FC0F70-AC76-4EA2-86EB-0B407A4ACBB5}"/>
              </a:ext>
            </a:extLst>
          </p:cNvPr>
          <p:cNvGrpSpPr/>
          <p:nvPr/>
        </p:nvGrpSpPr>
        <p:grpSpPr>
          <a:xfrm>
            <a:off x="758891" y="330479"/>
            <a:ext cx="3269836" cy="790971"/>
            <a:chOff x="1136263" y="500296"/>
            <a:chExt cx="3269836" cy="790971"/>
          </a:xfrm>
        </p:grpSpPr>
        <p:sp>
          <p:nvSpPr>
            <p:cNvPr id="12" name="TextBox 8">
              <a:extLst>
                <a:ext uri="{FF2B5EF4-FFF2-40B4-BE49-F238E27FC236}">
                  <a16:creationId xmlns="" xmlns:a16="http://schemas.microsoft.com/office/drawing/2014/main" id="{E9BB0E5B-E5F4-4490-B3C7-C915B81DF5B6}"/>
                </a:ext>
              </a:extLst>
            </p:cNvPr>
            <p:cNvSpPr txBox="1">
              <a:spLocks noChangeArrowheads="1"/>
            </p:cNvSpPr>
            <p:nvPr/>
          </p:nvSpPr>
          <p:spPr bwMode="auto">
            <a:xfrm>
              <a:off x="1150776" y="500296"/>
              <a:ext cx="3255323"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dirty="0">
                  <a:solidFill>
                    <a:srgbClr val="375F39"/>
                  </a:solidFill>
                  <a:latin typeface="华文新魏" panose="02010800040101010101" pitchFamily="2" charset="-122"/>
                  <a:ea typeface="华文新魏" panose="02010800040101010101" pitchFamily="2" charset="-122"/>
                  <a:sym typeface="Arial" panose="020B0604020202020204" pitchFamily="34" charset="0"/>
                </a:rPr>
                <a:t>明年工作计划</a:t>
              </a:r>
            </a:p>
          </p:txBody>
        </p:sp>
        <p:sp>
          <p:nvSpPr>
            <p:cNvPr id="13" name="TextBox 8">
              <a:extLst>
                <a:ext uri="{FF2B5EF4-FFF2-40B4-BE49-F238E27FC236}">
                  <a16:creationId xmlns="" xmlns:a16="http://schemas.microsoft.com/office/drawing/2014/main" id="{339CB027-AF32-4B03-BE15-1DD5E6EA2AE6}"/>
                </a:ext>
              </a:extLst>
            </p:cNvPr>
            <p:cNvSpPr txBox="1">
              <a:spLocks noChangeArrowheads="1"/>
            </p:cNvSpPr>
            <p:nvPr/>
          </p:nvSpPr>
          <p:spPr bwMode="auto">
            <a:xfrm>
              <a:off x="1136263" y="1075823"/>
              <a:ext cx="3255323" cy="215444"/>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txBody>
            <a:bodyPr lIns="0" tIns="0" rIns="0" bIns="0" anchor="ctr">
              <a:spAutoFit/>
            </a:bodyPr>
            <a:lstStyle/>
            <a:p>
              <a:pPr algn="ctr" eaLnBrk="1" hangingPunct="1"/>
              <a:r>
                <a:rPr lang="en-US" altLang="zh-CN"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CLICK TO ADD CAPTION TEXT</a:t>
              </a:r>
              <a:endParaRPr lang="zh-CN" altLang="en-US" sz="14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a:extLst>
              <a:ext uri="{FF2B5EF4-FFF2-40B4-BE49-F238E27FC236}">
                <a16:creationId xmlns="" xmlns:a16="http://schemas.microsoft.com/office/drawing/2014/main" id="{DB146131-6CDB-4471-A638-6652EDBDE9FF}"/>
              </a:ext>
            </a:extLst>
          </p:cNvPr>
          <p:cNvGrpSpPr/>
          <p:nvPr/>
        </p:nvGrpSpPr>
        <p:grpSpPr>
          <a:xfrm>
            <a:off x="1477770" y="2190152"/>
            <a:ext cx="5417424" cy="3797194"/>
            <a:chOff x="5500688" y="1776413"/>
            <a:chExt cx="6024562" cy="4222750"/>
          </a:xfrm>
        </p:grpSpPr>
        <p:sp>
          <p:nvSpPr>
            <p:cNvPr id="6" name="矩形 5">
              <a:extLst>
                <a:ext uri="{FF2B5EF4-FFF2-40B4-BE49-F238E27FC236}">
                  <a16:creationId xmlns="" xmlns:a16="http://schemas.microsoft.com/office/drawing/2014/main" id="{008CFEFF-B5D9-4EE3-8B42-67EF80009521}"/>
                </a:ext>
              </a:extLst>
            </p:cNvPr>
            <p:cNvSpPr/>
            <p:nvPr/>
          </p:nvSpPr>
          <p:spPr>
            <a:xfrm>
              <a:off x="5500688" y="1797050"/>
              <a:ext cx="2952750" cy="2043113"/>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pic>
          <p:nvPicPr>
            <p:cNvPr id="7" name="组合 13">
              <a:extLst>
                <a:ext uri="{FF2B5EF4-FFF2-40B4-BE49-F238E27FC236}">
                  <a16:creationId xmlns="" xmlns:a16="http://schemas.microsoft.com/office/drawing/2014/main" id="{744C5EEB-02EC-4C4B-8EBF-9ADEDC8FA9D3}"/>
                </a:ext>
              </a:extLst>
            </p:cNvPr>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5730875" y="2120900"/>
              <a:ext cx="657225" cy="463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文本框 8">
              <a:extLst>
                <a:ext uri="{FF2B5EF4-FFF2-40B4-BE49-F238E27FC236}">
                  <a16:creationId xmlns="" xmlns:a16="http://schemas.microsoft.com/office/drawing/2014/main" id="{6325201F-714E-4059-A9AE-7DF5B86662DF}"/>
                </a:ext>
              </a:extLst>
            </p:cNvPr>
            <p:cNvSpPr txBox="1">
              <a:spLocks noChangeArrowheads="1"/>
            </p:cNvSpPr>
            <p:nvPr/>
          </p:nvSpPr>
          <p:spPr bwMode="auto">
            <a:xfrm>
              <a:off x="5735638" y="2602898"/>
              <a:ext cx="2484437" cy="718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200" dirty="0">
                <a:solidFill>
                  <a:schemeClr val="bg1"/>
                </a:solidFill>
              </a:endParaRPr>
            </a:p>
          </p:txBody>
        </p:sp>
        <p:sp>
          <p:nvSpPr>
            <p:cNvPr id="10" name="文本框 9">
              <a:extLst>
                <a:ext uri="{FF2B5EF4-FFF2-40B4-BE49-F238E27FC236}">
                  <a16:creationId xmlns="" xmlns:a16="http://schemas.microsoft.com/office/drawing/2014/main" id="{D220747D-622F-4410-9360-D863331084A8}"/>
                </a:ext>
              </a:extLst>
            </p:cNvPr>
            <p:cNvSpPr txBox="1">
              <a:spLocks noChangeArrowheads="1"/>
            </p:cNvSpPr>
            <p:nvPr/>
          </p:nvSpPr>
          <p:spPr bwMode="auto">
            <a:xfrm>
              <a:off x="6359525" y="2112963"/>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11" name="矩形 10">
              <a:extLst>
                <a:ext uri="{FF2B5EF4-FFF2-40B4-BE49-F238E27FC236}">
                  <a16:creationId xmlns="" xmlns:a16="http://schemas.microsoft.com/office/drawing/2014/main" id="{5653F73D-E445-4AFF-8D36-20267F18BF9E}"/>
                </a:ext>
              </a:extLst>
            </p:cNvPr>
            <p:cNvSpPr/>
            <p:nvPr/>
          </p:nvSpPr>
          <p:spPr>
            <a:xfrm>
              <a:off x="5500688" y="3954463"/>
              <a:ext cx="2952750" cy="204470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14" name="文本框 23">
              <a:extLst>
                <a:ext uri="{FF2B5EF4-FFF2-40B4-BE49-F238E27FC236}">
                  <a16:creationId xmlns="" xmlns:a16="http://schemas.microsoft.com/office/drawing/2014/main" id="{D3A69B39-ECEF-4568-ADF1-0584DEE648E8}"/>
                </a:ext>
              </a:extLst>
            </p:cNvPr>
            <p:cNvSpPr txBox="1">
              <a:spLocks noChangeArrowheads="1"/>
            </p:cNvSpPr>
            <p:nvPr/>
          </p:nvSpPr>
          <p:spPr bwMode="auto">
            <a:xfrm>
              <a:off x="5735638" y="4760310"/>
              <a:ext cx="2484437" cy="718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200" dirty="0">
                <a:solidFill>
                  <a:schemeClr val="bg1"/>
                </a:solidFill>
              </a:endParaRPr>
            </a:p>
          </p:txBody>
        </p:sp>
        <p:sp>
          <p:nvSpPr>
            <p:cNvPr id="15" name="文本框 24">
              <a:extLst>
                <a:ext uri="{FF2B5EF4-FFF2-40B4-BE49-F238E27FC236}">
                  <a16:creationId xmlns="" xmlns:a16="http://schemas.microsoft.com/office/drawing/2014/main" id="{AE451360-545C-4DA6-A5AF-76BA917CE0BB}"/>
                </a:ext>
              </a:extLst>
            </p:cNvPr>
            <p:cNvSpPr txBox="1">
              <a:spLocks noChangeArrowheads="1"/>
            </p:cNvSpPr>
            <p:nvPr/>
          </p:nvSpPr>
          <p:spPr bwMode="auto">
            <a:xfrm>
              <a:off x="6359525" y="4270375"/>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16" name="Freeform 5">
              <a:extLst>
                <a:ext uri="{FF2B5EF4-FFF2-40B4-BE49-F238E27FC236}">
                  <a16:creationId xmlns="" xmlns:a16="http://schemas.microsoft.com/office/drawing/2014/main" id="{F3496202-5351-424F-A739-4AF0E92900B4}"/>
                </a:ext>
              </a:extLst>
            </p:cNvPr>
            <p:cNvSpPr>
              <a:spLocks/>
            </p:cNvSpPr>
            <p:nvPr/>
          </p:nvSpPr>
          <p:spPr bwMode="auto">
            <a:xfrm rot="19556407">
              <a:off x="5784850" y="4214813"/>
              <a:ext cx="555625" cy="450850"/>
            </a:xfrm>
            <a:custGeom>
              <a:avLst/>
              <a:gdLst>
                <a:gd name="T0" fmla="*/ 2147483647 w 1269"/>
                <a:gd name="T1" fmla="*/ 2147483647 h 1288"/>
                <a:gd name="T2" fmla="*/ 2147483647 w 1269"/>
                <a:gd name="T3" fmla="*/ 2147483647 h 1288"/>
                <a:gd name="T4" fmla="*/ 2147483647 w 1269"/>
                <a:gd name="T5" fmla="*/ 2147483647 h 1288"/>
                <a:gd name="T6" fmla="*/ 2147483647 w 1269"/>
                <a:gd name="T7" fmla="*/ 2147483647 h 1288"/>
                <a:gd name="T8" fmla="*/ 2147483647 w 1269"/>
                <a:gd name="T9" fmla="*/ 2147483647 h 1288"/>
                <a:gd name="T10" fmla="*/ 2147483647 w 1269"/>
                <a:gd name="T11" fmla="*/ 2147483647 h 1288"/>
                <a:gd name="T12" fmla="*/ 2147483647 w 1269"/>
                <a:gd name="T13" fmla="*/ 2147483647 h 1288"/>
                <a:gd name="T14" fmla="*/ 2147483647 w 1269"/>
                <a:gd name="T15" fmla="*/ 2147483647 h 1288"/>
                <a:gd name="T16" fmla="*/ 2147483647 w 1269"/>
                <a:gd name="T17" fmla="*/ 2147483647 h 1288"/>
                <a:gd name="T18" fmla="*/ 2147483647 w 1269"/>
                <a:gd name="T19" fmla="*/ 2147483647 h 1288"/>
                <a:gd name="T20" fmla="*/ 2147483647 w 1269"/>
                <a:gd name="T21" fmla="*/ 2147483647 h 1288"/>
                <a:gd name="T22" fmla="*/ 2147483647 w 1269"/>
                <a:gd name="T23" fmla="*/ 2147483647 h 1288"/>
                <a:gd name="T24" fmla="*/ 2147483647 w 1269"/>
                <a:gd name="T25" fmla="*/ 2147483647 h 1288"/>
                <a:gd name="T26" fmla="*/ 2147483647 w 1269"/>
                <a:gd name="T27" fmla="*/ 2147483647 h 1288"/>
                <a:gd name="T28" fmla="*/ 2147483647 w 1269"/>
                <a:gd name="T29" fmla="*/ 2147483647 h 1288"/>
                <a:gd name="T30" fmla="*/ 2147483647 w 1269"/>
                <a:gd name="T31" fmla="*/ 2147483647 h 1288"/>
                <a:gd name="T32" fmla="*/ 2147483647 w 1269"/>
                <a:gd name="T33" fmla="*/ 2147483647 h 1288"/>
                <a:gd name="T34" fmla="*/ 2147483647 w 1269"/>
                <a:gd name="T35" fmla="*/ 2147483647 h 1288"/>
                <a:gd name="T36" fmla="*/ 2147483647 w 1269"/>
                <a:gd name="T37" fmla="*/ 2147483647 h 1288"/>
                <a:gd name="T38" fmla="*/ 2147483647 w 1269"/>
                <a:gd name="T39" fmla="*/ 2147483647 h 1288"/>
                <a:gd name="T40" fmla="*/ 2147483647 w 1269"/>
                <a:gd name="T41" fmla="*/ 0 h 1288"/>
                <a:gd name="T42" fmla="*/ 2147483647 w 1269"/>
                <a:gd name="T43" fmla="*/ 0 h 1288"/>
                <a:gd name="T44" fmla="*/ 2147483647 w 1269"/>
                <a:gd name="T45" fmla="*/ 2147483647 h 1288"/>
                <a:gd name="T46" fmla="*/ 2147483647 w 1269"/>
                <a:gd name="T47" fmla="*/ 2147483647 h 1288"/>
                <a:gd name="T48" fmla="*/ 2147483647 w 1269"/>
                <a:gd name="T49" fmla="*/ 2147483647 h 1288"/>
                <a:gd name="T50" fmla="*/ 2147483647 w 1269"/>
                <a:gd name="T51" fmla="*/ 2147483647 h 1288"/>
                <a:gd name="T52" fmla="*/ 2147483647 w 1269"/>
                <a:gd name="T53" fmla="*/ 2147483647 h 1288"/>
                <a:gd name="T54" fmla="*/ 2147483647 w 1269"/>
                <a:gd name="T55" fmla="*/ 2147483647 h 1288"/>
                <a:gd name="T56" fmla="*/ 2147483647 w 1269"/>
                <a:gd name="T57" fmla="*/ 2147483647 h 1288"/>
                <a:gd name="T58" fmla="*/ 2147483647 w 1269"/>
                <a:gd name="T59" fmla="*/ 2147483647 h 1288"/>
                <a:gd name="T60" fmla="*/ 2147483647 w 1269"/>
                <a:gd name="T61" fmla="*/ 2147483647 h 1288"/>
                <a:gd name="T62" fmla="*/ 2147483647 w 1269"/>
                <a:gd name="T63" fmla="*/ 2147483647 h 1288"/>
                <a:gd name="T64" fmla="*/ 2147483647 w 1269"/>
                <a:gd name="T65" fmla="*/ 2147483647 h 1288"/>
                <a:gd name="T66" fmla="*/ 2147483647 w 1269"/>
                <a:gd name="T67" fmla="*/ 2147483647 h 1288"/>
                <a:gd name="T68" fmla="*/ 2147483647 w 1269"/>
                <a:gd name="T69" fmla="*/ 2147483647 h 1288"/>
                <a:gd name="T70" fmla="*/ 2147483647 w 1269"/>
                <a:gd name="T71" fmla="*/ 2147483647 h 1288"/>
                <a:gd name="T72" fmla="*/ 2147483647 w 1269"/>
                <a:gd name="T73" fmla="*/ 2147483647 h 1288"/>
                <a:gd name="T74" fmla="*/ 2147483647 w 1269"/>
                <a:gd name="T75" fmla="*/ 2147483647 h 1288"/>
                <a:gd name="T76" fmla="*/ 0 w 1269"/>
                <a:gd name="T77" fmla="*/ 2147483647 h 1288"/>
                <a:gd name="T78" fmla="*/ 2147483647 w 1269"/>
                <a:gd name="T79" fmla="*/ 2147483647 h 1288"/>
                <a:gd name="T80" fmla="*/ 2147483647 w 1269"/>
                <a:gd name="T81" fmla="*/ 2147483647 h 1288"/>
                <a:gd name="T82" fmla="*/ 2147483647 w 1269"/>
                <a:gd name="T83" fmla="*/ 2147483647 h 1288"/>
                <a:gd name="T84" fmla="*/ 2147483647 w 1269"/>
                <a:gd name="T85" fmla="*/ 2147483647 h 1288"/>
                <a:gd name="T86" fmla="*/ 2147483647 w 1269"/>
                <a:gd name="T87" fmla="*/ 2147483647 h 1288"/>
                <a:gd name="T88" fmla="*/ 2147483647 w 1269"/>
                <a:gd name="T89" fmla="*/ 2147483647 h 1288"/>
                <a:gd name="T90" fmla="*/ 2147483647 w 1269"/>
                <a:gd name="T91" fmla="*/ 2147483647 h 12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69"/>
                <a:gd name="T139" fmla="*/ 0 h 1288"/>
                <a:gd name="T140" fmla="*/ 1269 w 1269"/>
                <a:gd name="T141" fmla="*/ 1288 h 12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69" h="1288">
                  <a:moveTo>
                    <a:pt x="828" y="1179"/>
                  </a:moveTo>
                  <a:lnTo>
                    <a:pt x="730" y="1072"/>
                  </a:lnTo>
                  <a:lnTo>
                    <a:pt x="730" y="774"/>
                  </a:lnTo>
                  <a:lnTo>
                    <a:pt x="1269" y="986"/>
                  </a:lnTo>
                  <a:lnTo>
                    <a:pt x="1196" y="752"/>
                  </a:lnTo>
                  <a:lnTo>
                    <a:pt x="730" y="453"/>
                  </a:lnTo>
                  <a:lnTo>
                    <a:pt x="730" y="164"/>
                  </a:lnTo>
                  <a:lnTo>
                    <a:pt x="728" y="131"/>
                  </a:lnTo>
                  <a:lnTo>
                    <a:pt x="721" y="100"/>
                  </a:lnTo>
                  <a:lnTo>
                    <a:pt x="714" y="72"/>
                  </a:lnTo>
                  <a:lnTo>
                    <a:pt x="709" y="60"/>
                  </a:lnTo>
                  <a:lnTo>
                    <a:pt x="704" y="48"/>
                  </a:lnTo>
                  <a:lnTo>
                    <a:pt x="697" y="38"/>
                  </a:lnTo>
                  <a:lnTo>
                    <a:pt x="690" y="28"/>
                  </a:lnTo>
                  <a:lnTo>
                    <a:pt x="684" y="20"/>
                  </a:lnTo>
                  <a:lnTo>
                    <a:pt x="676" y="14"/>
                  </a:lnTo>
                  <a:lnTo>
                    <a:pt x="668" y="8"/>
                  </a:lnTo>
                  <a:lnTo>
                    <a:pt x="659" y="4"/>
                  </a:lnTo>
                  <a:lnTo>
                    <a:pt x="649" y="2"/>
                  </a:lnTo>
                  <a:lnTo>
                    <a:pt x="639" y="0"/>
                  </a:lnTo>
                  <a:lnTo>
                    <a:pt x="629" y="2"/>
                  </a:lnTo>
                  <a:lnTo>
                    <a:pt x="619" y="4"/>
                  </a:lnTo>
                  <a:lnTo>
                    <a:pt x="611" y="10"/>
                  </a:lnTo>
                  <a:lnTo>
                    <a:pt x="601" y="16"/>
                  </a:lnTo>
                  <a:lnTo>
                    <a:pt x="593" y="24"/>
                  </a:lnTo>
                  <a:lnTo>
                    <a:pt x="586" y="34"/>
                  </a:lnTo>
                  <a:lnTo>
                    <a:pt x="579" y="43"/>
                  </a:lnTo>
                  <a:lnTo>
                    <a:pt x="572" y="55"/>
                  </a:lnTo>
                  <a:lnTo>
                    <a:pt x="567" y="67"/>
                  </a:lnTo>
                  <a:lnTo>
                    <a:pt x="563" y="80"/>
                  </a:lnTo>
                  <a:lnTo>
                    <a:pt x="555" y="108"/>
                  </a:lnTo>
                  <a:lnTo>
                    <a:pt x="550" y="136"/>
                  </a:lnTo>
                  <a:lnTo>
                    <a:pt x="548" y="164"/>
                  </a:lnTo>
                  <a:lnTo>
                    <a:pt x="547" y="454"/>
                  </a:lnTo>
                  <a:lnTo>
                    <a:pt x="547" y="448"/>
                  </a:lnTo>
                  <a:lnTo>
                    <a:pt x="73" y="752"/>
                  </a:lnTo>
                  <a:lnTo>
                    <a:pt x="0" y="986"/>
                  </a:lnTo>
                  <a:lnTo>
                    <a:pt x="547" y="772"/>
                  </a:lnTo>
                  <a:lnTo>
                    <a:pt x="546" y="1081"/>
                  </a:lnTo>
                  <a:lnTo>
                    <a:pt x="457" y="1179"/>
                  </a:lnTo>
                  <a:lnTo>
                    <a:pt x="439" y="1288"/>
                  </a:lnTo>
                  <a:lnTo>
                    <a:pt x="643" y="1203"/>
                  </a:lnTo>
                  <a:lnTo>
                    <a:pt x="844" y="1288"/>
                  </a:lnTo>
                  <a:lnTo>
                    <a:pt x="828" y="117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600"/>
            </a:p>
          </p:txBody>
        </p:sp>
        <p:sp>
          <p:nvSpPr>
            <p:cNvPr id="17" name="矩形 16">
              <a:extLst>
                <a:ext uri="{FF2B5EF4-FFF2-40B4-BE49-F238E27FC236}">
                  <a16:creationId xmlns="" xmlns:a16="http://schemas.microsoft.com/office/drawing/2014/main" id="{C7C97843-879B-46E0-A1A3-2B748C33CE87}"/>
                </a:ext>
              </a:extLst>
            </p:cNvPr>
            <p:cNvSpPr/>
            <p:nvPr/>
          </p:nvSpPr>
          <p:spPr>
            <a:xfrm>
              <a:off x="8572500" y="1776413"/>
              <a:ext cx="2952750" cy="204470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18" name="文本框 28">
              <a:extLst>
                <a:ext uri="{FF2B5EF4-FFF2-40B4-BE49-F238E27FC236}">
                  <a16:creationId xmlns="" xmlns:a16="http://schemas.microsoft.com/office/drawing/2014/main" id="{C41AFA6B-AB0B-471A-9AD8-94349A5E99A6}"/>
                </a:ext>
              </a:extLst>
            </p:cNvPr>
            <p:cNvSpPr txBox="1">
              <a:spLocks noChangeArrowheads="1"/>
            </p:cNvSpPr>
            <p:nvPr/>
          </p:nvSpPr>
          <p:spPr bwMode="auto">
            <a:xfrm>
              <a:off x="8805863" y="2582261"/>
              <a:ext cx="2484437" cy="718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200" dirty="0">
                <a:solidFill>
                  <a:schemeClr val="bg1"/>
                </a:solidFill>
              </a:endParaRPr>
            </a:p>
          </p:txBody>
        </p:sp>
        <p:sp>
          <p:nvSpPr>
            <p:cNvPr id="19" name="文本框 29">
              <a:extLst>
                <a:ext uri="{FF2B5EF4-FFF2-40B4-BE49-F238E27FC236}">
                  <a16:creationId xmlns="" xmlns:a16="http://schemas.microsoft.com/office/drawing/2014/main" id="{486D5E50-C9D9-4111-A956-C9125AEA82FB}"/>
                </a:ext>
              </a:extLst>
            </p:cNvPr>
            <p:cNvSpPr txBox="1">
              <a:spLocks noChangeArrowheads="1"/>
            </p:cNvSpPr>
            <p:nvPr/>
          </p:nvSpPr>
          <p:spPr bwMode="auto">
            <a:xfrm>
              <a:off x="9440863" y="2124074"/>
              <a:ext cx="1893887"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pic>
          <p:nvPicPr>
            <p:cNvPr id="20" name="组合 31">
              <a:extLst>
                <a:ext uri="{FF2B5EF4-FFF2-40B4-BE49-F238E27FC236}">
                  <a16:creationId xmlns="" xmlns:a16="http://schemas.microsoft.com/office/drawing/2014/main" id="{6E822D86-FD4F-40B8-B4C9-28CA24B505E9}"/>
                </a:ext>
              </a:extLst>
            </p:cNvPr>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8961438" y="2078038"/>
              <a:ext cx="431800" cy="379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 name="矩形 20">
              <a:extLst>
                <a:ext uri="{FF2B5EF4-FFF2-40B4-BE49-F238E27FC236}">
                  <a16:creationId xmlns="" xmlns:a16="http://schemas.microsoft.com/office/drawing/2014/main" id="{AE698246-4DDC-4A26-AC9B-C5E2983D897A}"/>
                </a:ext>
              </a:extLst>
            </p:cNvPr>
            <p:cNvSpPr/>
            <p:nvPr/>
          </p:nvSpPr>
          <p:spPr>
            <a:xfrm>
              <a:off x="8572500" y="3954463"/>
              <a:ext cx="2952750" cy="2044700"/>
            </a:xfrm>
            <a:prstGeom prst="rect">
              <a:avLst/>
            </a:prstGeom>
            <a:solidFill>
              <a:srgbClr val="375F3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prstClr val="white"/>
                </a:solidFill>
              </a:endParaRPr>
            </a:p>
          </p:txBody>
        </p:sp>
        <p:sp>
          <p:nvSpPr>
            <p:cNvPr id="22" name="文本框 36">
              <a:extLst>
                <a:ext uri="{FF2B5EF4-FFF2-40B4-BE49-F238E27FC236}">
                  <a16:creationId xmlns="" xmlns:a16="http://schemas.microsoft.com/office/drawing/2014/main" id="{C86207E9-FEBA-4698-B9B8-77DA4E6AD372}"/>
                </a:ext>
              </a:extLst>
            </p:cNvPr>
            <p:cNvSpPr txBox="1">
              <a:spLocks noChangeArrowheads="1"/>
            </p:cNvSpPr>
            <p:nvPr/>
          </p:nvSpPr>
          <p:spPr bwMode="auto">
            <a:xfrm>
              <a:off x="8805863" y="4760310"/>
              <a:ext cx="2484437" cy="718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200" dirty="0">
                <a:solidFill>
                  <a:schemeClr val="bg1"/>
                </a:solidFill>
              </a:endParaRPr>
            </a:p>
          </p:txBody>
        </p:sp>
        <p:sp>
          <p:nvSpPr>
            <p:cNvPr id="23" name="文本框 37">
              <a:extLst>
                <a:ext uri="{FF2B5EF4-FFF2-40B4-BE49-F238E27FC236}">
                  <a16:creationId xmlns="" xmlns:a16="http://schemas.microsoft.com/office/drawing/2014/main" id="{C3C37448-4721-4785-AD4E-9963017390F5}"/>
                </a:ext>
              </a:extLst>
            </p:cNvPr>
            <p:cNvSpPr txBox="1">
              <a:spLocks noChangeArrowheads="1"/>
            </p:cNvSpPr>
            <p:nvPr/>
          </p:nvSpPr>
          <p:spPr bwMode="auto">
            <a:xfrm>
              <a:off x="9378950" y="4270375"/>
              <a:ext cx="1895475" cy="630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b="1">
                  <a:solidFill>
                    <a:srgbClr val="FFFFFF"/>
                  </a:solidFill>
                  <a:latin typeface="微软雅黑" pitchFamily="34" charset="-122"/>
                  <a:ea typeface="微软雅黑" pitchFamily="34" charset="-122"/>
                </a:rPr>
                <a:t>单击此处添加标题</a:t>
              </a:r>
            </a:p>
          </p:txBody>
        </p:sp>
        <p:sp>
          <p:nvSpPr>
            <p:cNvPr id="24" name="Freeform 110">
              <a:extLst>
                <a:ext uri="{FF2B5EF4-FFF2-40B4-BE49-F238E27FC236}">
                  <a16:creationId xmlns="" xmlns:a16="http://schemas.microsoft.com/office/drawing/2014/main" id="{987DB172-DD93-43C7-BE1A-5E70E7572F4F}"/>
                </a:ext>
              </a:extLst>
            </p:cNvPr>
            <p:cNvSpPr>
              <a:spLocks noEditPoints="1"/>
            </p:cNvSpPr>
            <p:nvPr/>
          </p:nvSpPr>
          <p:spPr bwMode="auto">
            <a:xfrm>
              <a:off x="9023350" y="4240213"/>
              <a:ext cx="306388" cy="381000"/>
            </a:xfrm>
            <a:custGeom>
              <a:avLst/>
              <a:gdLst>
                <a:gd name="T0" fmla="*/ 2147483647 w 233"/>
                <a:gd name="T1" fmla="*/ 0 h 288"/>
                <a:gd name="T2" fmla="*/ 0 w 233"/>
                <a:gd name="T3" fmla="*/ 2147483647 h 288"/>
                <a:gd name="T4" fmla="*/ 2147483647 w 233"/>
                <a:gd name="T5" fmla="*/ 2147483647 h 288"/>
                <a:gd name="T6" fmla="*/ 2147483647 w 233"/>
                <a:gd name="T7" fmla="*/ 2147483647 h 288"/>
                <a:gd name="T8" fmla="*/ 2147483647 w 233"/>
                <a:gd name="T9" fmla="*/ 2147483647 h 288"/>
                <a:gd name="T10" fmla="*/ 2147483647 w 233"/>
                <a:gd name="T11" fmla="*/ 2147483647 h 288"/>
                <a:gd name="T12" fmla="*/ 2147483647 w 233"/>
                <a:gd name="T13" fmla="*/ 2147483647 h 288"/>
                <a:gd name="T14" fmla="*/ 2147483647 w 233"/>
                <a:gd name="T15" fmla="*/ 2147483647 h 288"/>
                <a:gd name="T16" fmla="*/ 2147483647 w 233"/>
                <a:gd name="T17" fmla="*/ 2147483647 h 288"/>
                <a:gd name="T18" fmla="*/ 2147483647 w 233"/>
                <a:gd name="T19" fmla="*/ 2147483647 h 288"/>
                <a:gd name="T20" fmla="*/ 2147483647 w 233"/>
                <a:gd name="T21" fmla="*/ 2147483647 h 288"/>
                <a:gd name="T22" fmla="*/ 2147483647 w 233"/>
                <a:gd name="T23" fmla="*/ 2147483647 h 288"/>
                <a:gd name="T24" fmla="*/ 2147483647 w 233"/>
                <a:gd name="T25" fmla="*/ 2147483647 h 288"/>
                <a:gd name="T26" fmla="*/ 2147483647 w 233"/>
                <a:gd name="T27" fmla="*/ 2147483647 h 288"/>
                <a:gd name="T28" fmla="*/ 2147483647 w 233"/>
                <a:gd name="T29" fmla="*/ 2147483647 h 288"/>
                <a:gd name="T30" fmla="*/ 2147483647 w 233"/>
                <a:gd name="T31" fmla="*/ 2147483647 h 288"/>
                <a:gd name="T32" fmla="*/ 2147483647 w 233"/>
                <a:gd name="T33" fmla="*/ 2147483647 h 288"/>
                <a:gd name="T34" fmla="*/ 2147483647 w 233"/>
                <a:gd name="T35" fmla="*/ 2147483647 h 288"/>
                <a:gd name="T36" fmla="*/ 2147483647 w 233"/>
                <a:gd name="T37" fmla="*/ 2147483647 h 288"/>
                <a:gd name="T38" fmla="*/ 2147483647 w 233"/>
                <a:gd name="T39" fmla="*/ 2147483647 h 288"/>
                <a:gd name="T40" fmla="*/ 2147483647 w 233"/>
                <a:gd name="T41" fmla="*/ 2147483647 h 288"/>
                <a:gd name="T42" fmla="*/ 2147483647 w 233"/>
                <a:gd name="T43" fmla="*/ 2147483647 h 288"/>
                <a:gd name="T44" fmla="*/ 2147483647 w 233"/>
                <a:gd name="T45" fmla="*/ 2147483647 h 288"/>
                <a:gd name="T46" fmla="*/ 2147483647 w 233"/>
                <a:gd name="T47" fmla="*/ 2147483647 h 288"/>
                <a:gd name="T48" fmla="*/ 2147483647 w 233"/>
                <a:gd name="T49" fmla="*/ 2147483647 h 288"/>
                <a:gd name="T50" fmla="*/ 2147483647 w 233"/>
                <a:gd name="T51" fmla="*/ 2147483647 h 288"/>
                <a:gd name="T52" fmla="*/ 2147483647 w 233"/>
                <a:gd name="T53" fmla="*/ 2147483647 h 288"/>
                <a:gd name="T54" fmla="*/ 2147483647 w 233"/>
                <a:gd name="T55" fmla="*/ 2147483647 h 288"/>
                <a:gd name="T56" fmla="*/ 2147483647 w 233"/>
                <a:gd name="T57" fmla="*/ 2147483647 h 288"/>
                <a:gd name="T58" fmla="*/ 2147483647 w 233"/>
                <a:gd name="T59" fmla="*/ 2147483647 h 288"/>
                <a:gd name="T60" fmla="*/ 2147483647 w 233"/>
                <a:gd name="T61" fmla="*/ 2147483647 h 288"/>
                <a:gd name="T62" fmla="*/ 2147483647 w 233"/>
                <a:gd name="T63" fmla="*/ 2147483647 h 288"/>
                <a:gd name="T64" fmla="*/ 2147483647 w 233"/>
                <a:gd name="T65" fmla="*/ 2147483647 h 288"/>
                <a:gd name="T66" fmla="*/ 2147483647 w 233"/>
                <a:gd name="T67" fmla="*/ 2147483647 h 288"/>
                <a:gd name="T68" fmla="*/ 2147483647 w 233"/>
                <a:gd name="T69" fmla="*/ 2147483647 h 288"/>
                <a:gd name="T70" fmla="*/ 2147483647 w 233"/>
                <a:gd name="T71" fmla="*/ 2147483647 h 288"/>
                <a:gd name="T72" fmla="*/ 2147483647 w 233"/>
                <a:gd name="T73" fmla="*/ 2147483647 h 288"/>
                <a:gd name="T74" fmla="*/ 2147483647 w 233"/>
                <a:gd name="T75" fmla="*/ 2147483647 h 288"/>
                <a:gd name="T76" fmla="*/ 2147483647 w 233"/>
                <a:gd name="T77" fmla="*/ 2147483647 h 288"/>
                <a:gd name="T78" fmla="*/ 2147483647 w 233"/>
                <a:gd name="T79" fmla="*/ 2147483647 h 288"/>
                <a:gd name="T80" fmla="*/ 2147483647 w 233"/>
                <a:gd name="T81" fmla="*/ 2147483647 h 288"/>
                <a:gd name="T82" fmla="*/ 2147483647 w 233"/>
                <a:gd name="T83" fmla="*/ 2147483647 h 288"/>
                <a:gd name="T84" fmla="*/ 2147483647 w 233"/>
                <a:gd name="T85" fmla="*/ 2147483647 h 288"/>
                <a:gd name="T86" fmla="*/ 2147483647 w 233"/>
                <a:gd name="T87" fmla="*/ 2147483647 h 288"/>
                <a:gd name="T88" fmla="*/ 2147483647 w 233"/>
                <a:gd name="T89" fmla="*/ 2147483647 h 288"/>
                <a:gd name="T90" fmla="*/ 2147483647 w 233"/>
                <a:gd name="T91" fmla="*/ 2147483647 h 288"/>
                <a:gd name="T92" fmla="*/ 2147483647 w 233"/>
                <a:gd name="T93" fmla="*/ 2147483647 h 288"/>
                <a:gd name="T94" fmla="*/ 2147483647 w 233"/>
                <a:gd name="T95" fmla="*/ 2147483647 h 2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3"/>
                <a:gd name="T145" fmla="*/ 0 h 288"/>
                <a:gd name="T146" fmla="*/ 233 w 233"/>
                <a:gd name="T147" fmla="*/ 288 h 2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3" h="288">
                  <a:moveTo>
                    <a:pt x="209" y="0"/>
                  </a:moveTo>
                  <a:cubicBezTo>
                    <a:pt x="24" y="0"/>
                    <a:pt x="24" y="0"/>
                    <a:pt x="24" y="0"/>
                  </a:cubicBezTo>
                  <a:cubicBezTo>
                    <a:pt x="11" y="0"/>
                    <a:pt x="0" y="11"/>
                    <a:pt x="0" y="24"/>
                  </a:cubicBezTo>
                  <a:cubicBezTo>
                    <a:pt x="0" y="264"/>
                    <a:pt x="0" y="264"/>
                    <a:pt x="0" y="264"/>
                  </a:cubicBezTo>
                  <a:cubicBezTo>
                    <a:pt x="0" y="277"/>
                    <a:pt x="11" y="288"/>
                    <a:pt x="24" y="288"/>
                  </a:cubicBezTo>
                  <a:cubicBezTo>
                    <a:pt x="209" y="288"/>
                    <a:pt x="209" y="288"/>
                    <a:pt x="209" y="288"/>
                  </a:cubicBezTo>
                  <a:cubicBezTo>
                    <a:pt x="223" y="288"/>
                    <a:pt x="233" y="277"/>
                    <a:pt x="233" y="264"/>
                  </a:cubicBezTo>
                  <a:cubicBezTo>
                    <a:pt x="233" y="24"/>
                    <a:pt x="233" y="24"/>
                    <a:pt x="233" y="24"/>
                  </a:cubicBezTo>
                  <a:cubicBezTo>
                    <a:pt x="233" y="11"/>
                    <a:pt x="223" y="0"/>
                    <a:pt x="209" y="0"/>
                  </a:cubicBezTo>
                  <a:close/>
                  <a:moveTo>
                    <a:pt x="26" y="37"/>
                  </a:moveTo>
                  <a:cubicBezTo>
                    <a:pt x="26" y="31"/>
                    <a:pt x="32" y="26"/>
                    <a:pt x="39" y="26"/>
                  </a:cubicBezTo>
                  <a:cubicBezTo>
                    <a:pt x="194" y="26"/>
                    <a:pt x="194" y="26"/>
                    <a:pt x="194" y="26"/>
                  </a:cubicBezTo>
                  <a:cubicBezTo>
                    <a:pt x="201" y="26"/>
                    <a:pt x="207" y="31"/>
                    <a:pt x="207" y="37"/>
                  </a:cubicBezTo>
                  <a:cubicBezTo>
                    <a:pt x="207" y="82"/>
                    <a:pt x="207" y="82"/>
                    <a:pt x="207" y="82"/>
                  </a:cubicBezTo>
                  <a:cubicBezTo>
                    <a:pt x="207" y="88"/>
                    <a:pt x="201" y="93"/>
                    <a:pt x="194" y="93"/>
                  </a:cubicBezTo>
                  <a:cubicBezTo>
                    <a:pt x="39" y="93"/>
                    <a:pt x="39" y="93"/>
                    <a:pt x="39" y="93"/>
                  </a:cubicBezTo>
                  <a:cubicBezTo>
                    <a:pt x="32" y="93"/>
                    <a:pt x="26" y="88"/>
                    <a:pt x="26" y="82"/>
                  </a:cubicBezTo>
                  <a:lnTo>
                    <a:pt x="26" y="37"/>
                  </a:lnTo>
                  <a:close/>
                  <a:moveTo>
                    <a:pt x="47" y="257"/>
                  </a:moveTo>
                  <a:cubicBezTo>
                    <a:pt x="37" y="257"/>
                    <a:pt x="37" y="257"/>
                    <a:pt x="37" y="257"/>
                  </a:cubicBezTo>
                  <a:cubicBezTo>
                    <a:pt x="31" y="257"/>
                    <a:pt x="26" y="251"/>
                    <a:pt x="26" y="243"/>
                  </a:cubicBezTo>
                  <a:cubicBezTo>
                    <a:pt x="26" y="235"/>
                    <a:pt x="31" y="229"/>
                    <a:pt x="37" y="229"/>
                  </a:cubicBezTo>
                  <a:cubicBezTo>
                    <a:pt x="47" y="229"/>
                    <a:pt x="47" y="229"/>
                    <a:pt x="47" y="229"/>
                  </a:cubicBezTo>
                  <a:cubicBezTo>
                    <a:pt x="53" y="229"/>
                    <a:pt x="58" y="235"/>
                    <a:pt x="58" y="243"/>
                  </a:cubicBezTo>
                  <a:cubicBezTo>
                    <a:pt x="58" y="251"/>
                    <a:pt x="53" y="257"/>
                    <a:pt x="47" y="257"/>
                  </a:cubicBezTo>
                  <a:close/>
                  <a:moveTo>
                    <a:pt x="47" y="204"/>
                  </a:moveTo>
                  <a:cubicBezTo>
                    <a:pt x="37" y="204"/>
                    <a:pt x="37" y="204"/>
                    <a:pt x="37" y="204"/>
                  </a:cubicBezTo>
                  <a:cubicBezTo>
                    <a:pt x="31" y="204"/>
                    <a:pt x="26" y="198"/>
                    <a:pt x="26" y="190"/>
                  </a:cubicBezTo>
                  <a:cubicBezTo>
                    <a:pt x="26" y="182"/>
                    <a:pt x="31" y="175"/>
                    <a:pt x="37" y="175"/>
                  </a:cubicBezTo>
                  <a:cubicBezTo>
                    <a:pt x="47" y="175"/>
                    <a:pt x="47" y="175"/>
                    <a:pt x="47" y="175"/>
                  </a:cubicBezTo>
                  <a:cubicBezTo>
                    <a:pt x="53" y="175"/>
                    <a:pt x="58" y="182"/>
                    <a:pt x="58" y="190"/>
                  </a:cubicBezTo>
                  <a:cubicBezTo>
                    <a:pt x="58" y="198"/>
                    <a:pt x="53" y="204"/>
                    <a:pt x="47" y="204"/>
                  </a:cubicBezTo>
                  <a:close/>
                  <a:moveTo>
                    <a:pt x="47" y="151"/>
                  </a:moveTo>
                  <a:cubicBezTo>
                    <a:pt x="37" y="151"/>
                    <a:pt x="37" y="151"/>
                    <a:pt x="37" y="151"/>
                  </a:cubicBezTo>
                  <a:cubicBezTo>
                    <a:pt x="31" y="151"/>
                    <a:pt x="26" y="145"/>
                    <a:pt x="26" y="137"/>
                  </a:cubicBezTo>
                  <a:cubicBezTo>
                    <a:pt x="26" y="129"/>
                    <a:pt x="31" y="122"/>
                    <a:pt x="37" y="122"/>
                  </a:cubicBezTo>
                  <a:cubicBezTo>
                    <a:pt x="47" y="122"/>
                    <a:pt x="47" y="122"/>
                    <a:pt x="47" y="122"/>
                  </a:cubicBezTo>
                  <a:cubicBezTo>
                    <a:pt x="53" y="122"/>
                    <a:pt x="58" y="129"/>
                    <a:pt x="58" y="137"/>
                  </a:cubicBezTo>
                  <a:cubicBezTo>
                    <a:pt x="58" y="145"/>
                    <a:pt x="53" y="151"/>
                    <a:pt x="47" y="151"/>
                  </a:cubicBezTo>
                  <a:close/>
                  <a:moveTo>
                    <a:pt x="96" y="257"/>
                  </a:moveTo>
                  <a:cubicBezTo>
                    <a:pt x="86" y="257"/>
                    <a:pt x="86" y="257"/>
                    <a:pt x="86" y="257"/>
                  </a:cubicBezTo>
                  <a:cubicBezTo>
                    <a:pt x="80" y="257"/>
                    <a:pt x="75" y="251"/>
                    <a:pt x="75" y="243"/>
                  </a:cubicBezTo>
                  <a:cubicBezTo>
                    <a:pt x="75" y="235"/>
                    <a:pt x="80" y="229"/>
                    <a:pt x="86" y="229"/>
                  </a:cubicBezTo>
                  <a:cubicBezTo>
                    <a:pt x="96" y="229"/>
                    <a:pt x="96" y="229"/>
                    <a:pt x="96" y="229"/>
                  </a:cubicBezTo>
                  <a:cubicBezTo>
                    <a:pt x="102" y="229"/>
                    <a:pt x="107" y="235"/>
                    <a:pt x="107" y="243"/>
                  </a:cubicBezTo>
                  <a:cubicBezTo>
                    <a:pt x="107" y="251"/>
                    <a:pt x="102" y="257"/>
                    <a:pt x="96" y="257"/>
                  </a:cubicBezTo>
                  <a:close/>
                  <a:moveTo>
                    <a:pt x="96" y="204"/>
                  </a:moveTo>
                  <a:cubicBezTo>
                    <a:pt x="86" y="204"/>
                    <a:pt x="86" y="204"/>
                    <a:pt x="86" y="204"/>
                  </a:cubicBezTo>
                  <a:cubicBezTo>
                    <a:pt x="80" y="204"/>
                    <a:pt x="75" y="198"/>
                    <a:pt x="75" y="190"/>
                  </a:cubicBezTo>
                  <a:cubicBezTo>
                    <a:pt x="75" y="182"/>
                    <a:pt x="80" y="175"/>
                    <a:pt x="86" y="175"/>
                  </a:cubicBezTo>
                  <a:cubicBezTo>
                    <a:pt x="96" y="175"/>
                    <a:pt x="96" y="175"/>
                    <a:pt x="96" y="175"/>
                  </a:cubicBezTo>
                  <a:cubicBezTo>
                    <a:pt x="102" y="175"/>
                    <a:pt x="107" y="182"/>
                    <a:pt x="107" y="190"/>
                  </a:cubicBezTo>
                  <a:cubicBezTo>
                    <a:pt x="107" y="198"/>
                    <a:pt x="102" y="204"/>
                    <a:pt x="96" y="204"/>
                  </a:cubicBezTo>
                  <a:close/>
                  <a:moveTo>
                    <a:pt x="96" y="151"/>
                  </a:moveTo>
                  <a:cubicBezTo>
                    <a:pt x="86" y="151"/>
                    <a:pt x="86" y="151"/>
                    <a:pt x="86" y="151"/>
                  </a:cubicBezTo>
                  <a:cubicBezTo>
                    <a:pt x="80" y="151"/>
                    <a:pt x="75" y="145"/>
                    <a:pt x="75" y="137"/>
                  </a:cubicBezTo>
                  <a:cubicBezTo>
                    <a:pt x="75" y="129"/>
                    <a:pt x="80" y="122"/>
                    <a:pt x="86" y="122"/>
                  </a:cubicBezTo>
                  <a:cubicBezTo>
                    <a:pt x="96" y="122"/>
                    <a:pt x="96" y="122"/>
                    <a:pt x="96" y="122"/>
                  </a:cubicBezTo>
                  <a:cubicBezTo>
                    <a:pt x="102" y="122"/>
                    <a:pt x="107" y="129"/>
                    <a:pt x="107" y="137"/>
                  </a:cubicBezTo>
                  <a:cubicBezTo>
                    <a:pt x="107" y="145"/>
                    <a:pt x="102" y="151"/>
                    <a:pt x="96" y="151"/>
                  </a:cubicBezTo>
                  <a:close/>
                  <a:moveTo>
                    <a:pt x="145" y="257"/>
                  </a:moveTo>
                  <a:cubicBezTo>
                    <a:pt x="135" y="257"/>
                    <a:pt x="135" y="257"/>
                    <a:pt x="135" y="257"/>
                  </a:cubicBezTo>
                  <a:cubicBezTo>
                    <a:pt x="129" y="257"/>
                    <a:pt x="123" y="251"/>
                    <a:pt x="123" y="243"/>
                  </a:cubicBezTo>
                  <a:cubicBezTo>
                    <a:pt x="123" y="235"/>
                    <a:pt x="129" y="229"/>
                    <a:pt x="135" y="229"/>
                  </a:cubicBezTo>
                  <a:cubicBezTo>
                    <a:pt x="145" y="229"/>
                    <a:pt x="145" y="229"/>
                    <a:pt x="145" y="229"/>
                  </a:cubicBezTo>
                  <a:cubicBezTo>
                    <a:pt x="151" y="229"/>
                    <a:pt x="156" y="235"/>
                    <a:pt x="156" y="243"/>
                  </a:cubicBezTo>
                  <a:cubicBezTo>
                    <a:pt x="156" y="251"/>
                    <a:pt x="151" y="257"/>
                    <a:pt x="145" y="257"/>
                  </a:cubicBezTo>
                  <a:close/>
                  <a:moveTo>
                    <a:pt x="145" y="204"/>
                  </a:moveTo>
                  <a:cubicBezTo>
                    <a:pt x="135" y="204"/>
                    <a:pt x="135" y="204"/>
                    <a:pt x="135" y="204"/>
                  </a:cubicBezTo>
                  <a:cubicBezTo>
                    <a:pt x="129" y="204"/>
                    <a:pt x="123" y="198"/>
                    <a:pt x="123" y="190"/>
                  </a:cubicBezTo>
                  <a:cubicBezTo>
                    <a:pt x="123" y="182"/>
                    <a:pt x="129" y="175"/>
                    <a:pt x="135" y="175"/>
                  </a:cubicBezTo>
                  <a:cubicBezTo>
                    <a:pt x="145" y="175"/>
                    <a:pt x="145" y="175"/>
                    <a:pt x="145" y="175"/>
                  </a:cubicBezTo>
                  <a:cubicBezTo>
                    <a:pt x="151" y="175"/>
                    <a:pt x="156" y="182"/>
                    <a:pt x="156" y="190"/>
                  </a:cubicBezTo>
                  <a:cubicBezTo>
                    <a:pt x="156" y="198"/>
                    <a:pt x="151" y="204"/>
                    <a:pt x="145" y="204"/>
                  </a:cubicBezTo>
                  <a:close/>
                  <a:moveTo>
                    <a:pt x="145" y="151"/>
                  </a:moveTo>
                  <a:cubicBezTo>
                    <a:pt x="135" y="151"/>
                    <a:pt x="135" y="151"/>
                    <a:pt x="135" y="151"/>
                  </a:cubicBezTo>
                  <a:cubicBezTo>
                    <a:pt x="129" y="151"/>
                    <a:pt x="123" y="145"/>
                    <a:pt x="123" y="137"/>
                  </a:cubicBezTo>
                  <a:cubicBezTo>
                    <a:pt x="123" y="129"/>
                    <a:pt x="129" y="122"/>
                    <a:pt x="135" y="122"/>
                  </a:cubicBezTo>
                  <a:cubicBezTo>
                    <a:pt x="145" y="122"/>
                    <a:pt x="145" y="122"/>
                    <a:pt x="145" y="122"/>
                  </a:cubicBezTo>
                  <a:cubicBezTo>
                    <a:pt x="151" y="122"/>
                    <a:pt x="156" y="129"/>
                    <a:pt x="156" y="137"/>
                  </a:cubicBezTo>
                  <a:cubicBezTo>
                    <a:pt x="156" y="145"/>
                    <a:pt x="151" y="151"/>
                    <a:pt x="145" y="151"/>
                  </a:cubicBezTo>
                  <a:close/>
                  <a:moveTo>
                    <a:pt x="207" y="247"/>
                  </a:moveTo>
                  <a:cubicBezTo>
                    <a:pt x="207" y="253"/>
                    <a:pt x="200" y="257"/>
                    <a:pt x="197" y="257"/>
                  </a:cubicBezTo>
                  <a:cubicBezTo>
                    <a:pt x="185" y="257"/>
                    <a:pt x="185" y="257"/>
                    <a:pt x="185" y="257"/>
                  </a:cubicBezTo>
                  <a:cubicBezTo>
                    <a:pt x="182" y="257"/>
                    <a:pt x="175" y="253"/>
                    <a:pt x="175" y="247"/>
                  </a:cubicBezTo>
                  <a:cubicBezTo>
                    <a:pt x="175" y="185"/>
                    <a:pt x="175" y="185"/>
                    <a:pt x="175" y="185"/>
                  </a:cubicBezTo>
                  <a:cubicBezTo>
                    <a:pt x="175" y="180"/>
                    <a:pt x="182" y="175"/>
                    <a:pt x="185" y="175"/>
                  </a:cubicBezTo>
                  <a:cubicBezTo>
                    <a:pt x="197" y="175"/>
                    <a:pt x="197" y="175"/>
                    <a:pt x="197" y="175"/>
                  </a:cubicBezTo>
                  <a:cubicBezTo>
                    <a:pt x="200" y="175"/>
                    <a:pt x="207" y="180"/>
                    <a:pt x="207" y="185"/>
                  </a:cubicBezTo>
                  <a:lnTo>
                    <a:pt x="207" y="247"/>
                  </a:lnTo>
                  <a:close/>
                  <a:moveTo>
                    <a:pt x="196" y="151"/>
                  </a:moveTo>
                  <a:cubicBezTo>
                    <a:pt x="186" y="151"/>
                    <a:pt x="186" y="151"/>
                    <a:pt x="186" y="151"/>
                  </a:cubicBezTo>
                  <a:cubicBezTo>
                    <a:pt x="180" y="151"/>
                    <a:pt x="175" y="145"/>
                    <a:pt x="175" y="137"/>
                  </a:cubicBezTo>
                  <a:cubicBezTo>
                    <a:pt x="175" y="129"/>
                    <a:pt x="180" y="123"/>
                    <a:pt x="186" y="123"/>
                  </a:cubicBezTo>
                  <a:cubicBezTo>
                    <a:pt x="196" y="123"/>
                    <a:pt x="196" y="123"/>
                    <a:pt x="196" y="123"/>
                  </a:cubicBezTo>
                  <a:cubicBezTo>
                    <a:pt x="202" y="123"/>
                    <a:pt x="207" y="129"/>
                    <a:pt x="207" y="137"/>
                  </a:cubicBezTo>
                  <a:cubicBezTo>
                    <a:pt x="207" y="145"/>
                    <a:pt x="202" y="151"/>
                    <a:pt x="196" y="15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1600"/>
            </a:p>
          </p:txBody>
        </p:sp>
      </p:grpSp>
      <p:sp>
        <p:nvSpPr>
          <p:cNvPr id="25" name="矩形 39">
            <a:extLst>
              <a:ext uri="{FF2B5EF4-FFF2-40B4-BE49-F238E27FC236}">
                <a16:creationId xmlns="" xmlns:a16="http://schemas.microsoft.com/office/drawing/2014/main" id="{E81CB236-F2CD-441B-8E50-1A877E15B2FD}"/>
              </a:ext>
            </a:extLst>
          </p:cNvPr>
          <p:cNvSpPr>
            <a:spLocks noChangeArrowheads="1"/>
          </p:cNvSpPr>
          <p:nvPr/>
        </p:nvSpPr>
        <p:spPr bwMode="auto">
          <a:xfrm>
            <a:off x="7199480" y="2303064"/>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chemeClr val="bg1">
                  <a:lumMod val="50000"/>
                </a:schemeClr>
              </a:solidFill>
            </a:endParaRPr>
          </a:p>
        </p:txBody>
      </p:sp>
      <p:sp>
        <p:nvSpPr>
          <p:cNvPr id="26" name="矩形 40">
            <a:extLst>
              <a:ext uri="{FF2B5EF4-FFF2-40B4-BE49-F238E27FC236}">
                <a16:creationId xmlns="" xmlns:a16="http://schemas.microsoft.com/office/drawing/2014/main" id="{028B3C50-79D0-4378-9EDC-F9E67EC45169}"/>
              </a:ext>
            </a:extLst>
          </p:cNvPr>
          <p:cNvSpPr>
            <a:spLocks noChangeArrowheads="1"/>
          </p:cNvSpPr>
          <p:nvPr/>
        </p:nvSpPr>
        <p:spPr bwMode="auto">
          <a:xfrm>
            <a:off x="7199480" y="3282778"/>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
        <p:nvSpPr>
          <p:cNvPr id="27" name="矩形 47">
            <a:extLst>
              <a:ext uri="{FF2B5EF4-FFF2-40B4-BE49-F238E27FC236}">
                <a16:creationId xmlns="" xmlns:a16="http://schemas.microsoft.com/office/drawing/2014/main" id="{9D71B4DD-96A5-40E5-9C02-D4F188BFF201}"/>
              </a:ext>
            </a:extLst>
          </p:cNvPr>
          <p:cNvSpPr>
            <a:spLocks noChangeArrowheads="1"/>
          </p:cNvSpPr>
          <p:nvPr/>
        </p:nvSpPr>
        <p:spPr bwMode="auto">
          <a:xfrm>
            <a:off x="7199480" y="5305931"/>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
        <p:nvSpPr>
          <p:cNvPr id="28" name="矩形 40">
            <a:extLst>
              <a:ext uri="{FF2B5EF4-FFF2-40B4-BE49-F238E27FC236}">
                <a16:creationId xmlns="" xmlns:a16="http://schemas.microsoft.com/office/drawing/2014/main" id="{0220892F-D64C-4949-B3A5-BE2F2EF228B8}"/>
              </a:ext>
            </a:extLst>
          </p:cNvPr>
          <p:cNvSpPr>
            <a:spLocks noChangeArrowheads="1"/>
          </p:cNvSpPr>
          <p:nvPr/>
        </p:nvSpPr>
        <p:spPr bwMode="auto">
          <a:xfrm>
            <a:off x="7162524" y="4265170"/>
            <a:ext cx="372268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点击此处更换文本点击此处更换文本点击此处更换文本</a:t>
            </a:r>
            <a:endParaRPr lang="zh-CN" altLang="en-US" sz="1400" dirty="0">
              <a:solidFill>
                <a:srgbClr val="FFFFFF">
                  <a:lumMod val="50000"/>
                </a:srgbClr>
              </a:solidFill>
              <a:latin typeface="Calibri"/>
            </a:endParaRPr>
          </a:p>
        </p:txBody>
      </p:sp>
    </p:spTree>
    <p:extLst>
      <p:ext uri="{BB962C8B-B14F-4D97-AF65-F5344CB8AC3E}">
        <p14:creationId xmlns:p14="http://schemas.microsoft.com/office/powerpoint/2010/main" xmlns="" val="3021919931"/>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250"/>
                                        <p:tgtEl>
                                          <p:spTgt spid="25"/>
                                        </p:tgtEl>
                                      </p:cBhvr>
                                    </p:animEffect>
                                    <p:anim calcmode="lin" valueType="num">
                                      <p:cBhvr>
                                        <p:cTn id="19" dur="250" fill="hold"/>
                                        <p:tgtEl>
                                          <p:spTgt spid="25"/>
                                        </p:tgtEl>
                                        <p:attrNameLst>
                                          <p:attrName>ppt_x</p:attrName>
                                        </p:attrNameLst>
                                      </p:cBhvr>
                                      <p:tavLst>
                                        <p:tav tm="0">
                                          <p:val>
                                            <p:strVal val="#ppt_x"/>
                                          </p:val>
                                        </p:tav>
                                        <p:tav tm="100000">
                                          <p:val>
                                            <p:strVal val="#ppt_x"/>
                                          </p:val>
                                        </p:tav>
                                      </p:tavLst>
                                    </p:anim>
                                    <p:anim calcmode="lin" valueType="num">
                                      <p:cBhvr>
                                        <p:cTn id="20" dur="25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250"/>
                                        <p:tgtEl>
                                          <p:spTgt spid="26"/>
                                        </p:tgtEl>
                                      </p:cBhvr>
                                    </p:animEffect>
                                    <p:anim calcmode="lin" valueType="num">
                                      <p:cBhvr>
                                        <p:cTn id="25" dur="250" fill="hold"/>
                                        <p:tgtEl>
                                          <p:spTgt spid="26"/>
                                        </p:tgtEl>
                                        <p:attrNameLst>
                                          <p:attrName>ppt_x</p:attrName>
                                        </p:attrNameLst>
                                      </p:cBhvr>
                                      <p:tavLst>
                                        <p:tav tm="0">
                                          <p:val>
                                            <p:strVal val="#ppt_x"/>
                                          </p:val>
                                        </p:tav>
                                        <p:tav tm="100000">
                                          <p:val>
                                            <p:strVal val="#ppt_x"/>
                                          </p:val>
                                        </p:tav>
                                      </p:tavLst>
                                    </p:anim>
                                    <p:anim calcmode="lin" valueType="num">
                                      <p:cBhvr>
                                        <p:cTn id="26" dur="250" fill="hold"/>
                                        <p:tgtEl>
                                          <p:spTgt spid="26"/>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250"/>
                                        <p:tgtEl>
                                          <p:spTgt spid="27"/>
                                        </p:tgtEl>
                                      </p:cBhvr>
                                    </p:animEffect>
                                    <p:anim calcmode="lin" valueType="num">
                                      <p:cBhvr>
                                        <p:cTn id="31" dur="250" fill="hold"/>
                                        <p:tgtEl>
                                          <p:spTgt spid="27"/>
                                        </p:tgtEl>
                                        <p:attrNameLst>
                                          <p:attrName>ppt_x</p:attrName>
                                        </p:attrNameLst>
                                      </p:cBhvr>
                                      <p:tavLst>
                                        <p:tav tm="0">
                                          <p:val>
                                            <p:strVal val="#ppt_x"/>
                                          </p:val>
                                        </p:tav>
                                        <p:tav tm="100000">
                                          <p:val>
                                            <p:strVal val="#ppt_x"/>
                                          </p:val>
                                        </p:tav>
                                      </p:tavLst>
                                    </p:anim>
                                    <p:anim calcmode="lin" valueType="num">
                                      <p:cBhvr>
                                        <p:cTn id="32" dur="25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250"/>
                                        <p:tgtEl>
                                          <p:spTgt spid="28"/>
                                        </p:tgtEl>
                                      </p:cBhvr>
                                    </p:animEffect>
                                    <p:anim calcmode="lin" valueType="num">
                                      <p:cBhvr>
                                        <p:cTn id="37" dur="250" fill="hold"/>
                                        <p:tgtEl>
                                          <p:spTgt spid="28"/>
                                        </p:tgtEl>
                                        <p:attrNameLst>
                                          <p:attrName>ppt_x</p:attrName>
                                        </p:attrNameLst>
                                      </p:cBhvr>
                                      <p:tavLst>
                                        <p:tav tm="0">
                                          <p:val>
                                            <p:strVal val="#ppt_x"/>
                                          </p:val>
                                        </p:tav>
                                        <p:tav tm="100000">
                                          <p:val>
                                            <p:strVal val="#ppt_x"/>
                                          </p:val>
                                        </p:tav>
                                      </p:tavLst>
                                    </p:anim>
                                    <p:anim calcmode="lin" valueType="num">
                                      <p:cBhvr>
                                        <p:cTn id="38" dur="2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895740DE-ED25-4EB0-89FC-31617681A254}"/>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1240"/>
            <a:ext cx="12190413" cy="6857107"/>
          </a:xfrm>
          <a:prstGeom prst="rect">
            <a:avLst/>
          </a:prstGeom>
        </p:spPr>
      </p:pic>
      <p:sp>
        <p:nvSpPr>
          <p:cNvPr id="13" name="矩形 12">
            <a:extLst>
              <a:ext uri="{FF2B5EF4-FFF2-40B4-BE49-F238E27FC236}">
                <a16:creationId xmlns="" xmlns:a16="http://schemas.microsoft.com/office/drawing/2014/main" id="{C545C5C0-C068-47E4-8BE7-6A9DF9456165}"/>
              </a:ext>
            </a:extLst>
          </p:cNvPr>
          <p:cNvSpPr/>
          <p:nvPr/>
        </p:nvSpPr>
        <p:spPr>
          <a:xfrm>
            <a:off x="354012" y="342900"/>
            <a:ext cx="11482388" cy="6173786"/>
          </a:xfrm>
          <a:prstGeom prst="rect">
            <a:avLst/>
          </a:prstGeom>
          <a:noFill/>
          <a:ln>
            <a:solidFill>
              <a:srgbClr val="375F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_14">
            <a:extLst>
              <a:ext uri="{FF2B5EF4-FFF2-40B4-BE49-F238E27FC236}">
                <a16:creationId xmlns="" xmlns:a16="http://schemas.microsoft.com/office/drawing/2014/main" id="{0D03B3D1-8FB9-482C-95D4-42E88C838735}"/>
              </a:ext>
            </a:extLst>
          </p:cNvPr>
          <p:cNvSpPr txBox="1">
            <a:spLocks noChangeArrowheads="1"/>
          </p:cNvSpPr>
          <p:nvPr/>
        </p:nvSpPr>
        <p:spPr bwMode="auto">
          <a:xfrm>
            <a:off x="4944120" y="877087"/>
            <a:ext cx="2070294" cy="180292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11500" spc="600" dirty="0">
                <a:solidFill>
                  <a:srgbClr val="375F39"/>
                </a:solidFill>
                <a:latin typeface="叶根友刀锋黑草" panose="02010601030101010101" pitchFamily="2" charset="-122"/>
                <a:ea typeface="叶根友刀锋黑草" panose="02010601030101010101" pitchFamily="2" charset="-122"/>
              </a:rPr>
              <a:t>谢</a:t>
            </a:r>
            <a:endParaRPr lang="zh-CN" sz="11500" spc="600" dirty="0">
              <a:solidFill>
                <a:srgbClr val="375F39"/>
              </a:solidFill>
              <a:latin typeface="叶根友刀锋黑草" panose="02010601030101010101" pitchFamily="2" charset="-122"/>
              <a:ea typeface="叶根友刀锋黑草" panose="02010601030101010101" pitchFamily="2" charset="-122"/>
            </a:endParaRPr>
          </a:p>
        </p:txBody>
      </p:sp>
      <p:sp>
        <p:nvSpPr>
          <p:cNvPr id="15" name="_14">
            <a:extLst>
              <a:ext uri="{FF2B5EF4-FFF2-40B4-BE49-F238E27FC236}">
                <a16:creationId xmlns="" xmlns:a16="http://schemas.microsoft.com/office/drawing/2014/main" id="{3DCECCB8-1767-4956-8E15-9807E099582B}"/>
              </a:ext>
            </a:extLst>
          </p:cNvPr>
          <p:cNvSpPr txBox="1">
            <a:spLocks noChangeArrowheads="1"/>
          </p:cNvSpPr>
          <p:nvPr/>
        </p:nvSpPr>
        <p:spPr bwMode="auto">
          <a:xfrm>
            <a:off x="5998317" y="1835698"/>
            <a:ext cx="2070294" cy="180292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11500" spc="600" dirty="0">
                <a:solidFill>
                  <a:srgbClr val="375F39"/>
                </a:solidFill>
                <a:latin typeface="叶根友刀锋黑草" panose="02010601030101010101" pitchFamily="2" charset="-122"/>
                <a:ea typeface="叶根友刀锋黑草" panose="02010601030101010101" pitchFamily="2" charset="-122"/>
              </a:rPr>
              <a:t>谢</a:t>
            </a:r>
            <a:endParaRPr lang="zh-CN" sz="11500" spc="600" dirty="0">
              <a:solidFill>
                <a:srgbClr val="375F39"/>
              </a:solidFill>
              <a:latin typeface="叶根友刀锋黑草" panose="02010601030101010101" pitchFamily="2" charset="-122"/>
              <a:ea typeface="叶根友刀锋黑草" panose="02010601030101010101" pitchFamily="2" charset="-122"/>
            </a:endParaRPr>
          </a:p>
        </p:txBody>
      </p:sp>
      <p:pic>
        <p:nvPicPr>
          <p:cNvPr id="16" name="图片 15">
            <a:extLst>
              <a:ext uri="{FF2B5EF4-FFF2-40B4-BE49-F238E27FC236}">
                <a16:creationId xmlns="" xmlns:a16="http://schemas.microsoft.com/office/drawing/2014/main" id="{53AAF14F-AA5B-40CB-8FED-A00FB2D88C81}"/>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654360" y="1090830"/>
            <a:ext cx="720107" cy="855311"/>
          </a:xfrm>
          <a:prstGeom prst="rect">
            <a:avLst/>
          </a:prstGeom>
        </p:spPr>
      </p:pic>
      <p:sp>
        <p:nvSpPr>
          <p:cNvPr id="17" name="_14">
            <a:extLst>
              <a:ext uri="{FF2B5EF4-FFF2-40B4-BE49-F238E27FC236}">
                <a16:creationId xmlns="" xmlns:a16="http://schemas.microsoft.com/office/drawing/2014/main" id="{BB8840EA-B7D8-4E3B-9D61-CCB79CBF04F7}"/>
              </a:ext>
            </a:extLst>
          </p:cNvPr>
          <p:cNvSpPr txBox="1">
            <a:spLocks noChangeArrowheads="1"/>
          </p:cNvSpPr>
          <p:nvPr/>
        </p:nvSpPr>
        <p:spPr bwMode="auto">
          <a:xfrm>
            <a:off x="4658081" y="2650852"/>
            <a:ext cx="2356332" cy="327261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z="900" dirty="0">
                <a:solidFill>
                  <a:srgbClr val="375F39"/>
                </a:solidFill>
                <a:latin typeface="微软雅黑" panose="020B0503020204020204" pitchFamily="34" charset="-122"/>
                <a:ea typeface="微软雅黑" panose="020B0503020204020204" pitchFamily="34" charset="-122"/>
              </a:rPr>
              <a:t>中国风，即在歌曲中加入中国古代一些典故作为创作背景，用现代的音乐唱出古典的味道，唱法多样。曲风偏向传统的东方演奏，加入的是一些东方乐器，通曲音调婉转，回环，有一种传统东方的美感，因为它完全符合“三古三新”标准。</a:t>
            </a:r>
            <a:endParaRPr lang="zh-CN" sz="900" dirty="0">
              <a:solidFill>
                <a:srgbClr val="375F39"/>
              </a:solidFill>
              <a:latin typeface="微软雅黑" panose="020B0503020204020204" pitchFamily="34" charset="-122"/>
              <a:ea typeface="微软雅黑" panose="020B0503020204020204" pitchFamily="34" charset="-122"/>
            </a:endParaRPr>
          </a:p>
        </p:txBody>
      </p:sp>
      <p:cxnSp>
        <p:nvCxnSpPr>
          <p:cNvPr id="18" name="直接连接符 17">
            <a:extLst>
              <a:ext uri="{FF2B5EF4-FFF2-40B4-BE49-F238E27FC236}">
                <a16:creationId xmlns="" xmlns:a16="http://schemas.microsoft.com/office/drawing/2014/main" id="{AF6DB562-7A9A-42A6-A62B-82B65F08086B}"/>
              </a:ext>
            </a:extLst>
          </p:cNvPr>
          <p:cNvCxnSpPr/>
          <p:nvPr/>
        </p:nvCxnSpPr>
        <p:spPr>
          <a:xfrm>
            <a:off x="6326958" y="3298914"/>
            <a:ext cx="0" cy="2491740"/>
          </a:xfrm>
          <a:prstGeom prst="line">
            <a:avLst/>
          </a:prstGeom>
          <a:ln>
            <a:solidFill>
              <a:srgbClr val="375F39"/>
            </a:solidFill>
          </a:ln>
        </p:spPr>
        <p:style>
          <a:lnRef idx="1">
            <a:schemeClr val="accent1"/>
          </a:lnRef>
          <a:fillRef idx="0">
            <a:schemeClr val="accent1"/>
          </a:fillRef>
          <a:effectRef idx="0">
            <a:schemeClr val="accent1"/>
          </a:effectRef>
          <a:fontRef idx="minor">
            <a:schemeClr val="tx1"/>
          </a:fontRef>
        </p:style>
      </p:cxnSp>
      <p:sp>
        <p:nvSpPr>
          <p:cNvPr id="19" name="_14">
            <a:extLst>
              <a:ext uri="{FF2B5EF4-FFF2-40B4-BE49-F238E27FC236}">
                <a16:creationId xmlns="" xmlns:a16="http://schemas.microsoft.com/office/drawing/2014/main" id="{D2DB54B4-07C4-4273-B509-97020AAF9126}"/>
              </a:ext>
            </a:extLst>
          </p:cNvPr>
          <p:cNvSpPr txBox="1">
            <a:spLocks noChangeArrowheads="1"/>
          </p:cNvSpPr>
          <p:nvPr/>
        </p:nvSpPr>
        <p:spPr bwMode="auto">
          <a:xfrm>
            <a:off x="6188239" y="3540773"/>
            <a:ext cx="895832" cy="24424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z="2200" dirty="0">
                <a:solidFill>
                  <a:srgbClr val="375F39"/>
                </a:solidFill>
                <a:latin typeface="微软雅黑" panose="020B0503020204020204" pitchFamily="34" charset="-122"/>
                <a:ea typeface="微软雅黑" panose="020B0503020204020204" pitchFamily="34" charset="-122"/>
              </a:rPr>
              <a:t>工作汇报企业介绍</a:t>
            </a:r>
            <a:endParaRPr lang="zh-CN" sz="2200" dirty="0">
              <a:solidFill>
                <a:srgbClr val="375F39"/>
              </a:solidFill>
              <a:latin typeface="微软雅黑" panose="020B0503020204020204" pitchFamily="34" charset="-122"/>
              <a:ea typeface="微软雅黑" panose="020B0503020204020204" pitchFamily="34" charset="-122"/>
            </a:endParaRPr>
          </a:p>
        </p:txBody>
      </p:sp>
      <p:sp>
        <p:nvSpPr>
          <p:cNvPr id="20" name="_14">
            <a:extLst>
              <a:ext uri="{FF2B5EF4-FFF2-40B4-BE49-F238E27FC236}">
                <a16:creationId xmlns="" xmlns:a16="http://schemas.microsoft.com/office/drawing/2014/main" id="{1D6A4B0D-0127-4601-8066-3B3C6861DD7F}"/>
              </a:ext>
            </a:extLst>
          </p:cNvPr>
          <p:cNvSpPr txBox="1">
            <a:spLocks noChangeArrowheads="1"/>
          </p:cNvSpPr>
          <p:nvPr/>
        </p:nvSpPr>
        <p:spPr bwMode="auto">
          <a:xfrm>
            <a:off x="6566498" y="3962948"/>
            <a:ext cx="895832" cy="24424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en-US" altLang="zh-CN" dirty="0">
                <a:solidFill>
                  <a:srgbClr val="375F39"/>
                </a:solidFill>
                <a:latin typeface="微软雅黑" panose="020B0503020204020204" pitchFamily="34" charset="-122"/>
                <a:ea typeface="微软雅黑" panose="020B0503020204020204" pitchFamily="34" charset="-122"/>
              </a:rPr>
              <a:t>INTRODUCE</a:t>
            </a:r>
            <a:endParaRPr lang="zh-CN" dirty="0">
              <a:solidFill>
                <a:srgbClr val="375F39"/>
              </a:solidFill>
              <a:latin typeface="微软雅黑" panose="020B0503020204020204" pitchFamily="34" charset="-122"/>
              <a:ea typeface="微软雅黑" panose="020B0503020204020204" pitchFamily="34" charset="-122"/>
            </a:endParaRPr>
          </a:p>
        </p:txBody>
      </p:sp>
      <p:sp>
        <p:nvSpPr>
          <p:cNvPr id="21" name="_14">
            <a:extLst>
              <a:ext uri="{FF2B5EF4-FFF2-40B4-BE49-F238E27FC236}">
                <a16:creationId xmlns="" xmlns:a16="http://schemas.microsoft.com/office/drawing/2014/main" id="{363DBF72-67A7-4203-B14C-4E7F4E4D9E5A}"/>
              </a:ext>
            </a:extLst>
          </p:cNvPr>
          <p:cNvSpPr txBox="1">
            <a:spLocks noChangeArrowheads="1"/>
          </p:cNvSpPr>
          <p:nvPr/>
        </p:nvSpPr>
        <p:spPr bwMode="auto">
          <a:xfrm>
            <a:off x="4694094" y="2680009"/>
            <a:ext cx="895832" cy="280099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nSpc>
                <a:spcPct val="150000"/>
              </a:lnSpc>
            </a:pPr>
            <a:r>
              <a:rPr lang="zh-CN" altLang="en-US" spc="300" dirty="0">
                <a:solidFill>
                  <a:srgbClr val="375F39"/>
                </a:solidFill>
                <a:latin typeface="微软雅黑" panose="020B0503020204020204" pitchFamily="34" charset="-122"/>
                <a:ea typeface="微软雅黑" panose="020B0503020204020204" pitchFamily="34" charset="-122"/>
              </a:rPr>
              <a:t>添加文 案描述</a:t>
            </a:r>
            <a:endParaRPr lang="zh-CN" spc="300" dirty="0">
              <a:solidFill>
                <a:srgbClr val="375F39"/>
              </a:solidFill>
              <a:latin typeface="微软雅黑" panose="020B0503020204020204" pitchFamily="34" charset="-122"/>
              <a:ea typeface="微软雅黑" panose="020B0503020204020204" pitchFamily="34" charset="-122"/>
            </a:endParaRPr>
          </a:p>
        </p:txBody>
      </p:sp>
      <p:pic>
        <p:nvPicPr>
          <p:cNvPr id="22" name="图片 21">
            <a:extLst>
              <a:ext uri="{FF2B5EF4-FFF2-40B4-BE49-F238E27FC236}">
                <a16:creationId xmlns="" xmlns:a16="http://schemas.microsoft.com/office/drawing/2014/main" id="{4B7F97A5-BB66-4B4C-8CA2-29778B69AA51}"/>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911636" y="4904631"/>
            <a:ext cx="556168" cy="605110"/>
          </a:xfrm>
          <a:prstGeom prst="rect">
            <a:avLst/>
          </a:prstGeom>
        </p:spPr>
      </p:pic>
      <p:pic>
        <p:nvPicPr>
          <p:cNvPr id="23" name="图片 22">
            <a:extLst>
              <a:ext uri="{FF2B5EF4-FFF2-40B4-BE49-F238E27FC236}">
                <a16:creationId xmlns="" xmlns:a16="http://schemas.microsoft.com/office/drawing/2014/main" id="{DD8A688D-52EC-46F9-A666-5B029FD7FEAF}"/>
              </a:ext>
            </a:extLst>
          </p:cNvPr>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7877078" y="2912215"/>
            <a:ext cx="3775302" cy="3775302"/>
          </a:xfrm>
          <a:prstGeom prst="rect">
            <a:avLst/>
          </a:prstGeom>
        </p:spPr>
      </p:pic>
      <p:pic>
        <p:nvPicPr>
          <p:cNvPr id="24" name="图片 23">
            <a:extLst>
              <a:ext uri="{FF2B5EF4-FFF2-40B4-BE49-F238E27FC236}">
                <a16:creationId xmlns="" xmlns:a16="http://schemas.microsoft.com/office/drawing/2014/main" id="{661871E8-CC67-4DC1-AED9-D2760EC45237}"/>
              </a:ext>
            </a:extLst>
          </p:cNvPr>
          <p:cNvPicPr>
            <a:picLocks noChangeAspect="1"/>
          </p:cNvPicPr>
          <p:nvPr/>
        </p:nvPicPr>
        <p:blipFill>
          <a:blip r:embed="rId7">
            <a:extLst>
              <a:ext uri="{BEBA8EAE-BF5A-486C-A8C5-ECC9F3942E4B}">
                <a14:imgProps xmlns:a14="http://schemas.microsoft.com/office/drawing/2010/main" xmlns="">
                  <a14:imgLayer r:embed="rId8">
                    <a14:imgEffect>
                      <a14:sharpenSoften amount="50000"/>
                    </a14:imgEffect>
                  </a14:imgLayer>
                </a14:imgProps>
              </a:ext>
              <a:ext uri="{28A0092B-C50C-407E-A947-70E740481C1C}">
                <a14:useLocalDpi xmlns:a14="http://schemas.microsoft.com/office/drawing/2010/main" xmlns=""/>
              </a:ext>
            </a:extLst>
          </a:blip>
          <a:stretch>
            <a:fillRect/>
          </a:stretch>
        </p:blipFill>
        <p:spPr>
          <a:xfrm>
            <a:off x="565407" y="593128"/>
            <a:ext cx="3988304" cy="1994152"/>
          </a:xfrm>
          <a:prstGeom prst="rect">
            <a:avLst/>
          </a:prstGeom>
        </p:spPr>
      </p:pic>
    </p:spTree>
    <p:extLst>
      <p:ext uri="{BB962C8B-B14F-4D97-AF65-F5344CB8AC3E}">
        <p14:creationId xmlns:p14="http://schemas.microsoft.com/office/powerpoint/2010/main" xmlns="" val="3892404250"/>
      </p:ext>
    </p:extLst>
  </p:cSld>
  <p:clrMapOvr>
    <a:masterClrMapping/>
  </p:clrMapOvr>
  <mc:AlternateContent xmlns:mc="http://schemas.openxmlformats.org/markup-compatibility/2006">
    <mc:Choice xmlns:p14="http://schemas.microsoft.com/office/powerpoint/2010/main" xmlns="" Requires="p14">
      <p:transition spd="slow" p14:dur="900" advClick="0" advTm="1000">
        <p14:warp dir="in"/>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000" fill="hold"/>
                                        <p:tgtEl>
                                          <p:spTgt spid="13"/>
                                        </p:tgtEl>
                                        <p:attrNameLst>
                                          <p:attrName>ppt_w</p:attrName>
                                        </p:attrNameLst>
                                      </p:cBhvr>
                                      <p:tavLst>
                                        <p:tav tm="0">
                                          <p:val>
                                            <p:fltVal val="0"/>
                                          </p:val>
                                        </p:tav>
                                        <p:tav tm="100000">
                                          <p:val>
                                            <p:strVal val="#ppt_w"/>
                                          </p:val>
                                        </p:tav>
                                      </p:tavLst>
                                    </p:anim>
                                    <p:anim calcmode="lin" valueType="num">
                                      <p:cBhvr>
                                        <p:cTn id="12" dur="1000" fill="hold"/>
                                        <p:tgtEl>
                                          <p:spTgt spid="13"/>
                                        </p:tgtEl>
                                        <p:attrNameLst>
                                          <p:attrName>ppt_h</p:attrName>
                                        </p:attrNameLst>
                                      </p:cBhvr>
                                      <p:tavLst>
                                        <p:tav tm="0">
                                          <p:val>
                                            <p:fltVal val="0"/>
                                          </p:val>
                                        </p:tav>
                                        <p:tav tm="100000">
                                          <p:val>
                                            <p:strVal val="#ppt_h"/>
                                          </p:val>
                                        </p:tav>
                                      </p:tavLst>
                                    </p:anim>
                                    <p:animEffect transition="in" filter="fade">
                                      <p:cBhvr>
                                        <p:cTn id="13" dur="1000"/>
                                        <p:tgtEl>
                                          <p:spTgt spid="13"/>
                                        </p:tgtEl>
                                      </p:cBhvr>
                                    </p:animEffect>
                                  </p:childTnLst>
                                </p:cTn>
                              </p:par>
                            </p:childTnLst>
                          </p:cTn>
                        </p:par>
                        <p:par>
                          <p:cTn id="14" fill="hold">
                            <p:stCondLst>
                              <p:cond delay="1750"/>
                            </p:stCondLst>
                            <p:childTnLst>
                              <p:par>
                                <p:cTn id="15" presetID="2" presetClass="entr" presetSubtype="6"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750"/>
                                        <p:tgtEl>
                                          <p:spTgt spid="23"/>
                                        </p:tgtEl>
                                      </p:cBhvr>
                                    </p:animEffect>
                                    <p:anim calcmode="lin" valueType="num">
                                      <p:cBhvr>
                                        <p:cTn id="22" dur="750" fill="hold"/>
                                        <p:tgtEl>
                                          <p:spTgt spid="23"/>
                                        </p:tgtEl>
                                        <p:attrNameLst>
                                          <p:attrName>ppt_x</p:attrName>
                                        </p:attrNameLst>
                                      </p:cBhvr>
                                      <p:tavLst>
                                        <p:tav tm="0">
                                          <p:val>
                                            <p:strVal val="#ppt_x"/>
                                          </p:val>
                                        </p:tav>
                                        <p:tav tm="100000">
                                          <p:val>
                                            <p:strVal val="#ppt_x"/>
                                          </p:val>
                                        </p:tav>
                                      </p:tavLst>
                                    </p:anim>
                                    <p:anim calcmode="lin" valueType="num">
                                      <p:cBhvr>
                                        <p:cTn id="23" dur="75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 by="(-#ppt_w*2)" calcmode="lin" valueType="num">
                                      <p:cBhvr rctx="PPT">
                                        <p:cTn id="27" dur="375" autoRev="1" fill="hold">
                                          <p:stCondLst>
                                            <p:cond delay="0"/>
                                          </p:stCondLst>
                                        </p:cTn>
                                        <p:tgtEl>
                                          <p:spTgt spid="14"/>
                                        </p:tgtEl>
                                        <p:attrNameLst>
                                          <p:attrName>ppt_w</p:attrName>
                                        </p:attrNameLst>
                                      </p:cBhvr>
                                    </p:anim>
                                    <p:anim by="(#ppt_w*0.50)" calcmode="lin" valueType="num">
                                      <p:cBhvr>
                                        <p:cTn id="28" dur="375" decel="50000" autoRev="1" fill="hold">
                                          <p:stCondLst>
                                            <p:cond delay="0"/>
                                          </p:stCondLst>
                                        </p:cTn>
                                        <p:tgtEl>
                                          <p:spTgt spid="14"/>
                                        </p:tgtEl>
                                        <p:attrNameLst>
                                          <p:attrName>ppt_x</p:attrName>
                                        </p:attrNameLst>
                                      </p:cBhvr>
                                    </p:anim>
                                    <p:anim from="(-#ppt_h/2)" to="(#ppt_y)" calcmode="lin" valueType="num">
                                      <p:cBhvr>
                                        <p:cTn id="29" dur="750" fill="hold">
                                          <p:stCondLst>
                                            <p:cond delay="0"/>
                                          </p:stCondLst>
                                        </p:cTn>
                                        <p:tgtEl>
                                          <p:spTgt spid="14"/>
                                        </p:tgtEl>
                                        <p:attrNameLst>
                                          <p:attrName>ppt_y</p:attrName>
                                        </p:attrNameLst>
                                      </p:cBhvr>
                                    </p:anim>
                                    <p:animRot by="21600000">
                                      <p:cBhvr>
                                        <p:cTn id="30" dur="750" fill="hold">
                                          <p:stCondLst>
                                            <p:cond delay="0"/>
                                          </p:stCondLst>
                                        </p:cTn>
                                        <p:tgtEl>
                                          <p:spTgt spid="14"/>
                                        </p:tgtEl>
                                        <p:attrNameLst>
                                          <p:attrName>r</p:attrName>
                                        </p:attrNameLst>
                                      </p:cBhvr>
                                    </p:animRot>
                                  </p:childTnLst>
                                </p:cTn>
                              </p:par>
                            </p:childTnLst>
                          </p:cTn>
                        </p:par>
                        <p:par>
                          <p:cTn id="31" fill="hold">
                            <p:stCondLst>
                              <p:cond delay="325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15"/>
                                        </p:tgtEl>
                                        <p:attrNameLst>
                                          <p:attrName>style.visibility</p:attrName>
                                        </p:attrNameLst>
                                      </p:cBhvr>
                                      <p:to>
                                        <p:strVal val="visible"/>
                                      </p:to>
                                    </p:set>
                                    <p:anim by="(-#ppt_w*2)" calcmode="lin" valueType="num">
                                      <p:cBhvr rctx="PPT">
                                        <p:cTn id="34" dur="375" autoRev="1" fill="hold">
                                          <p:stCondLst>
                                            <p:cond delay="0"/>
                                          </p:stCondLst>
                                        </p:cTn>
                                        <p:tgtEl>
                                          <p:spTgt spid="15"/>
                                        </p:tgtEl>
                                        <p:attrNameLst>
                                          <p:attrName>ppt_w</p:attrName>
                                        </p:attrNameLst>
                                      </p:cBhvr>
                                    </p:anim>
                                    <p:anim by="(#ppt_w*0.50)" calcmode="lin" valueType="num">
                                      <p:cBhvr>
                                        <p:cTn id="35" dur="375" decel="50000" autoRev="1" fill="hold">
                                          <p:stCondLst>
                                            <p:cond delay="0"/>
                                          </p:stCondLst>
                                        </p:cTn>
                                        <p:tgtEl>
                                          <p:spTgt spid="15"/>
                                        </p:tgtEl>
                                        <p:attrNameLst>
                                          <p:attrName>ppt_x</p:attrName>
                                        </p:attrNameLst>
                                      </p:cBhvr>
                                    </p:anim>
                                    <p:anim from="(-#ppt_h/2)" to="(#ppt_y)" calcmode="lin" valueType="num">
                                      <p:cBhvr>
                                        <p:cTn id="36" dur="750" fill="hold">
                                          <p:stCondLst>
                                            <p:cond delay="0"/>
                                          </p:stCondLst>
                                        </p:cTn>
                                        <p:tgtEl>
                                          <p:spTgt spid="15"/>
                                        </p:tgtEl>
                                        <p:attrNameLst>
                                          <p:attrName>ppt_y</p:attrName>
                                        </p:attrNameLst>
                                      </p:cBhvr>
                                    </p:anim>
                                    <p:animRot by="21600000">
                                      <p:cBhvr>
                                        <p:cTn id="37" dur="750" fill="hold">
                                          <p:stCondLst>
                                            <p:cond delay="0"/>
                                          </p:stCondLst>
                                        </p:cTn>
                                        <p:tgtEl>
                                          <p:spTgt spid="15"/>
                                        </p:tgtEl>
                                        <p:attrNameLst>
                                          <p:attrName>r</p:attrName>
                                        </p:attrNameLst>
                                      </p:cBhvr>
                                    </p:animRot>
                                  </p:childTnLst>
                                </p:cTn>
                              </p:par>
                              <p:par>
                                <p:cTn id="38" presetID="22" presetClass="entr" presetSubtype="4"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400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19"/>
                                        </p:tgtEl>
                                        <p:attrNameLst>
                                          <p:attrName>style.visibility</p:attrName>
                                        </p:attrNameLst>
                                      </p:cBhvr>
                                      <p:to>
                                        <p:strVal val="visible"/>
                                      </p:to>
                                    </p:set>
                                    <p:anim by="(-#ppt_w*2)" calcmode="lin" valueType="num">
                                      <p:cBhvr rctx="PPT">
                                        <p:cTn id="44" dur="125" autoRev="1" fill="hold">
                                          <p:stCondLst>
                                            <p:cond delay="0"/>
                                          </p:stCondLst>
                                        </p:cTn>
                                        <p:tgtEl>
                                          <p:spTgt spid="19"/>
                                        </p:tgtEl>
                                        <p:attrNameLst>
                                          <p:attrName>ppt_w</p:attrName>
                                        </p:attrNameLst>
                                      </p:cBhvr>
                                    </p:anim>
                                    <p:anim by="(#ppt_w*0.50)" calcmode="lin" valueType="num">
                                      <p:cBhvr>
                                        <p:cTn id="45" dur="125" decel="50000" autoRev="1" fill="hold">
                                          <p:stCondLst>
                                            <p:cond delay="0"/>
                                          </p:stCondLst>
                                        </p:cTn>
                                        <p:tgtEl>
                                          <p:spTgt spid="19"/>
                                        </p:tgtEl>
                                        <p:attrNameLst>
                                          <p:attrName>ppt_x</p:attrName>
                                        </p:attrNameLst>
                                      </p:cBhvr>
                                    </p:anim>
                                    <p:anim from="(-#ppt_h/2)" to="(#ppt_y)" calcmode="lin" valueType="num">
                                      <p:cBhvr>
                                        <p:cTn id="46" dur="250" fill="hold">
                                          <p:stCondLst>
                                            <p:cond delay="0"/>
                                          </p:stCondLst>
                                        </p:cTn>
                                        <p:tgtEl>
                                          <p:spTgt spid="19"/>
                                        </p:tgtEl>
                                        <p:attrNameLst>
                                          <p:attrName>ppt_y</p:attrName>
                                        </p:attrNameLst>
                                      </p:cBhvr>
                                    </p:anim>
                                    <p:animRot by="21600000">
                                      <p:cBhvr>
                                        <p:cTn id="47" dur="250" fill="hold">
                                          <p:stCondLst>
                                            <p:cond delay="0"/>
                                          </p:stCondLst>
                                        </p:cTn>
                                        <p:tgtEl>
                                          <p:spTgt spid="19"/>
                                        </p:tgtEl>
                                        <p:attrNameLst>
                                          <p:attrName>r</p:attrName>
                                        </p:attrNameLst>
                                      </p:cBhvr>
                                    </p:animRot>
                                  </p:childTnLst>
                                </p:cTn>
                              </p:par>
                            </p:childTnLst>
                          </p:cTn>
                        </p:par>
                        <p:par>
                          <p:cTn id="48" fill="hold">
                            <p:stCondLst>
                              <p:cond delay="4425"/>
                            </p:stCondLst>
                            <p:childTnLst>
                              <p:par>
                                <p:cTn id="49" presetID="56" presetClass="entr" presetSubtype="0" fill="hold" grpId="0" nodeType="afterEffect">
                                  <p:stCondLst>
                                    <p:cond delay="0"/>
                                  </p:stCondLst>
                                  <p:iterate type="lt">
                                    <p:tmPct val="10000"/>
                                  </p:iterate>
                                  <p:childTnLst>
                                    <p:set>
                                      <p:cBhvr>
                                        <p:cTn id="50" dur="1" fill="hold">
                                          <p:stCondLst>
                                            <p:cond delay="0"/>
                                          </p:stCondLst>
                                        </p:cTn>
                                        <p:tgtEl>
                                          <p:spTgt spid="20"/>
                                        </p:tgtEl>
                                        <p:attrNameLst>
                                          <p:attrName>style.visibility</p:attrName>
                                        </p:attrNameLst>
                                      </p:cBhvr>
                                      <p:to>
                                        <p:strVal val="visible"/>
                                      </p:to>
                                    </p:set>
                                    <p:anim by="(-#ppt_w*2)" calcmode="lin" valueType="num">
                                      <p:cBhvr rctx="PPT">
                                        <p:cTn id="51" dur="125" autoRev="1" fill="hold">
                                          <p:stCondLst>
                                            <p:cond delay="0"/>
                                          </p:stCondLst>
                                        </p:cTn>
                                        <p:tgtEl>
                                          <p:spTgt spid="20"/>
                                        </p:tgtEl>
                                        <p:attrNameLst>
                                          <p:attrName>ppt_w</p:attrName>
                                        </p:attrNameLst>
                                      </p:cBhvr>
                                    </p:anim>
                                    <p:anim by="(#ppt_w*0.50)" calcmode="lin" valueType="num">
                                      <p:cBhvr>
                                        <p:cTn id="52" dur="125" decel="50000" autoRev="1" fill="hold">
                                          <p:stCondLst>
                                            <p:cond delay="0"/>
                                          </p:stCondLst>
                                        </p:cTn>
                                        <p:tgtEl>
                                          <p:spTgt spid="20"/>
                                        </p:tgtEl>
                                        <p:attrNameLst>
                                          <p:attrName>ppt_x</p:attrName>
                                        </p:attrNameLst>
                                      </p:cBhvr>
                                    </p:anim>
                                    <p:anim from="(-#ppt_h/2)" to="(#ppt_y)" calcmode="lin" valueType="num">
                                      <p:cBhvr>
                                        <p:cTn id="53" dur="250" fill="hold">
                                          <p:stCondLst>
                                            <p:cond delay="0"/>
                                          </p:stCondLst>
                                        </p:cTn>
                                        <p:tgtEl>
                                          <p:spTgt spid="20"/>
                                        </p:tgtEl>
                                        <p:attrNameLst>
                                          <p:attrName>ppt_y</p:attrName>
                                        </p:attrNameLst>
                                      </p:cBhvr>
                                    </p:anim>
                                    <p:animRot by="21600000">
                                      <p:cBhvr>
                                        <p:cTn id="54" dur="250" fill="hold">
                                          <p:stCondLst>
                                            <p:cond delay="0"/>
                                          </p:stCondLst>
                                        </p:cTn>
                                        <p:tgtEl>
                                          <p:spTgt spid="20"/>
                                        </p:tgtEl>
                                        <p:attrNameLst>
                                          <p:attrName>r</p:attrName>
                                        </p:attrNameLst>
                                      </p:cBhvr>
                                    </p:animRot>
                                  </p:childTnLst>
                                </p:cTn>
                              </p:par>
                            </p:childTnLst>
                          </p:cTn>
                        </p:par>
                        <p:par>
                          <p:cTn id="55" fill="hold">
                            <p:stCondLst>
                              <p:cond delay="4875"/>
                            </p:stCondLst>
                            <p:childTnLst>
                              <p:par>
                                <p:cTn id="56" presetID="56" presetClass="entr" presetSubtype="0" fill="hold" grpId="0" nodeType="afterEffect">
                                  <p:stCondLst>
                                    <p:cond delay="0"/>
                                  </p:stCondLst>
                                  <p:iterate type="lt">
                                    <p:tmPct val="10000"/>
                                  </p:iterate>
                                  <p:childTnLst>
                                    <p:set>
                                      <p:cBhvr>
                                        <p:cTn id="57" dur="1" fill="hold">
                                          <p:stCondLst>
                                            <p:cond delay="0"/>
                                          </p:stCondLst>
                                        </p:cTn>
                                        <p:tgtEl>
                                          <p:spTgt spid="17"/>
                                        </p:tgtEl>
                                        <p:attrNameLst>
                                          <p:attrName>style.visibility</p:attrName>
                                        </p:attrNameLst>
                                      </p:cBhvr>
                                      <p:to>
                                        <p:strVal val="visible"/>
                                      </p:to>
                                    </p:set>
                                    <p:anim by="(-#ppt_w*2)" calcmode="lin" valueType="num">
                                      <p:cBhvr rctx="PPT">
                                        <p:cTn id="58" dur="75" autoRev="1" fill="hold">
                                          <p:stCondLst>
                                            <p:cond delay="0"/>
                                          </p:stCondLst>
                                        </p:cTn>
                                        <p:tgtEl>
                                          <p:spTgt spid="17"/>
                                        </p:tgtEl>
                                        <p:attrNameLst>
                                          <p:attrName>ppt_w</p:attrName>
                                        </p:attrNameLst>
                                      </p:cBhvr>
                                    </p:anim>
                                    <p:anim by="(#ppt_w*0.50)" calcmode="lin" valueType="num">
                                      <p:cBhvr>
                                        <p:cTn id="59" dur="75" decel="50000" autoRev="1" fill="hold">
                                          <p:stCondLst>
                                            <p:cond delay="0"/>
                                          </p:stCondLst>
                                        </p:cTn>
                                        <p:tgtEl>
                                          <p:spTgt spid="17"/>
                                        </p:tgtEl>
                                        <p:attrNameLst>
                                          <p:attrName>ppt_x</p:attrName>
                                        </p:attrNameLst>
                                      </p:cBhvr>
                                    </p:anim>
                                    <p:anim from="(-#ppt_h/2)" to="(#ppt_y)" calcmode="lin" valueType="num">
                                      <p:cBhvr>
                                        <p:cTn id="60" dur="150" fill="hold">
                                          <p:stCondLst>
                                            <p:cond delay="0"/>
                                          </p:stCondLst>
                                        </p:cTn>
                                        <p:tgtEl>
                                          <p:spTgt spid="17"/>
                                        </p:tgtEl>
                                        <p:attrNameLst>
                                          <p:attrName>ppt_y</p:attrName>
                                        </p:attrNameLst>
                                      </p:cBhvr>
                                    </p:anim>
                                    <p:animRot by="21600000">
                                      <p:cBhvr>
                                        <p:cTn id="61" dur="150" fill="hold">
                                          <p:stCondLst>
                                            <p:cond delay="0"/>
                                          </p:stCondLst>
                                        </p:cTn>
                                        <p:tgtEl>
                                          <p:spTgt spid="17"/>
                                        </p:tgtEl>
                                        <p:attrNameLst>
                                          <p:attrName>r</p:attrName>
                                        </p:attrNameLst>
                                      </p:cBhvr>
                                    </p:animRot>
                                  </p:childTnLst>
                                </p:cTn>
                              </p:par>
                              <p:par>
                                <p:cTn id="62" presetID="56" presetClass="entr" presetSubtype="0" fill="hold" grpId="0" nodeType="withEffect">
                                  <p:stCondLst>
                                    <p:cond delay="0"/>
                                  </p:stCondLst>
                                  <p:iterate type="lt">
                                    <p:tmPct val="10000"/>
                                  </p:iterate>
                                  <p:childTnLst>
                                    <p:set>
                                      <p:cBhvr>
                                        <p:cTn id="63" dur="1" fill="hold">
                                          <p:stCondLst>
                                            <p:cond delay="0"/>
                                          </p:stCondLst>
                                        </p:cTn>
                                        <p:tgtEl>
                                          <p:spTgt spid="21"/>
                                        </p:tgtEl>
                                        <p:attrNameLst>
                                          <p:attrName>style.visibility</p:attrName>
                                        </p:attrNameLst>
                                      </p:cBhvr>
                                      <p:to>
                                        <p:strVal val="visible"/>
                                      </p:to>
                                    </p:set>
                                    <p:anim by="(-#ppt_w*2)" calcmode="lin" valueType="num">
                                      <p:cBhvr rctx="PPT">
                                        <p:cTn id="64" dur="250" autoRev="1" fill="hold">
                                          <p:stCondLst>
                                            <p:cond delay="0"/>
                                          </p:stCondLst>
                                        </p:cTn>
                                        <p:tgtEl>
                                          <p:spTgt spid="21"/>
                                        </p:tgtEl>
                                        <p:attrNameLst>
                                          <p:attrName>ppt_w</p:attrName>
                                        </p:attrNameLst>
                                      </p:cBhvr>
                                    </p:anim>
                                    <p:anim by="(#ppt_w*0.50)" calcmode="lin" valueType="num">
                                      <p:cBhvr>
                                        <p:cTn id="65" dur="250" decel="50000" autoRev="1" fill="hold">
                                          <p:stCondLst>
                                            <p:cond delay="0"/>
                                          </p:stCondLst>
                                        </p:cTn>
                                        <p:tgtEl>
                                          <p:spTgt spid="21"/>
                                        </p:tgtEl>
                                        <p:attrNameLst>
                                          <p:attrName>ppt_x</p:attrName>
                                        </p:attrNameLst>
                                      </p:cBhvr>
                                    </p:anim>
                                    <p:anim from="(-#ppt_h/2)" to="(#ppt_y)" calcmode="lin" valueType="num">
                                      <p:cBhvr>
                                        <p:cTn id="66" dur="500" fill="hold">
                                          <p:stCondLst>
                                            <p:cond delay="0"/>
                                          </p:stCondLst>
                                        </p:cTn>
                                        <p:tgtEl>
                                          <p:spTgt spid="21"/>
                                        </p:tgtEl>
                                        <p:attrNameLst>
                                          <p:attrName>ppt_y</p:attrName>
                                        </p:attrNameLst>
                                      </p:cBhvr>
                                    </p:anim>
                                    <p:animRot by="21600000">
                                      <p:cBhvr>
                                        <p:cTn id="67" dur="500" fill="hold">
                                          <p:stCondLst>
                                            <p:cond delay="0"/>
                                          </p:stCondLst>
                                        </p:cTn>
                                        <p:tgtEl>
                                          <p:spTgt spid="21"/>
                                        </p:tgtEl>
                                        <p:attrNameLst>
                                          <p:attrName>r</p:attrName>
                                        </p:attrNameLst>
                                      </p:cBhvr>
                                    </p:animRot>
                                  </p:childTnLst>
                                </p:cTn>
                              </p:par>
                              <p:par>
                                <p:cTn id="68" presetID="47" presetClass="entr" presetSubtype="0"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750"/>
                                        <p:tgtEl>
                                          <p:spTgt spid="16"/>
                                        </p:tgtEl>
                                      </p:cBhvr>
                                    </p:animEffect>
                                    <p:anim calcmode="lin" valueType="num">
                                      <p:cBhvr>
                                        <p:cTn id="71" dur="750" fill="hold"/>
                                        <p:tgtEl>
                                          <p:spTgt spid="16"/>
                                        </p:tgtEl>
                                        <p:attrNameLst>
                                          <p:attrName>ppt_x</p:attrName>
                                        </p:attrNameLst>
                                      </p:cBhvr>
                                      <p:tavLst>
                                        <p:tav tm="0">
                                          <p:val>
                                            <p:strVal val="#ppt_x"/>
                                          </p:val>
                                        </p:tav>
                                        <p:tav tm="100000">
                                          <p:val>
                                            <p:strVal val="#ppt_x"/>
                                          </p:val>
                                        </p:tav>
                                      </p:tavLst>
                                    </p:anim>
                                    <p:anim calcmode="lin" valueType="num">
                                      <p:cBhvr>
                                        <p:cTn id="72" dur="750" fill="hold"/>
                                        <p:tgtEl>
                                          <p:spTgt spid="1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750"/>
                                        <p:tgtEl>
                                          <p:spTgt spid="22"/>
                                        </p:tgtEl>
                                      </p:cBhvr>
                                    </p:animEffect>
                                    <p:anim calcmode="lin" valueType="num">
                                      <p:cBhvr>
                                        <p:cTn id="76" dur="750" fill="hold"/>
                                        <p:tgtEl>
                                          <p:spTgt spid="22"/>
                                        </p:tgtEl>
                                        <p:attrNameLst>
                                          <p:attrName>ppt_x</p:attrName>
                                        </p:attrNameLst>
                                      </p:cBhvr>
                                      <p:tavLst>
                                        <p:tav tm="0">
                                          <p:val>
                                            <p:strVal val="#ppt_x"/>
                                          </p:val>
                                        </p:tav>
                                        <p:tav tm="100000">
                                          <p:val>
                                            <p:strVal val="#ppt_x"/>
                                          </p:val>
                                        </p:tav>
                                      </p:tavLst>
                                    </p:anim>
                                    <p:anim calcmode="lin" valueType="num">
                                      <p:cBhvr>
                                        <p:cTn id="77" dur="7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7" grpId="0"/>
      <p:bldP spid="19" grpId="0"/>
      <p:bldP spid="20"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荷花仙鹤"/>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5134</TotalTime>
  <Words>1864</Words>
  <Application>Microsoft Office PowerPoint</Application>
  <PresentationFormat>自定义</PresentationFormat>
  <Paragraphs>344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荷花仙鹤</dc:title>
  <dc:creator>第一PPT</dc:creator>
  <cp:keywords>www.1ppt.com</cp:keywords>
  <dc:description>www.1ppt.com</dc:description>
  <cp:lastModifiedBy>User</cp:lastModifiedBy>
  <cp:revision>3205</cp:revision>
  <dcterms:created xsi:type="dcterms:W3CDTF">2015-12-01T09:06:39Z</dcterms:created>
  <dcterms:modified xsi:type="dcterms:W3CDTF">2020-07-03T10:51:00Z</dcterms:modified>
</cp:coreProperties>
</file>