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88" autoAdjust="0"/>
    <p:restoredTop sz="94660" autoAdjust="0"/>
  </p:normalViewPr>
  <p:slideViewPr>
    <p:cSldViewPr snapToGrid="0">
      <p:cViewPr varScale="1">
        <p:scale>
          <a:sx n="112" d="100"/>
          <a:sy n="112" d="100"/>
        </p:scale>
        <p:origin x="126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22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88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69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58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83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30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372259"/>
            <a:ext cx="9655728" cy="1200329"/>
          </a:xfrm>
          <a:prstGeom prst="rect">
            <a:avLst/>
          </a:prstGeom>
          <a:solidFill>
            <a:srgbClr val="314865">
              <a:alpha val="85000"/>
            </a:srgbClr>
          </a:solidFill>
          <a:ln w="25400">
            <a:solidFill>
              <a:srgbClr val="314865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生产提效方案</a:t>
            </a:r>
            <a:r>
              <a:rPr lang="en-US" altLang="zh-CN" sz="7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ppt</a:t>
            </a:r>
            <a:r>
              <a:rPr lang="zh-CN" altLang="en-US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模板</a:t>
            </a:r>
            <a:endParaRPr lang="zh-CN" altLang="en-US" sz="7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="" xmlns:a16="http://schemas.microsoft.com/office/drawing/2014/main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="" xmlns:a16="http://schemas.microsoft.com/office/drawing/2014/main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="" xmlns:a16="http://schemas.microsoft.com/office/drawing/2014/main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了</a:t>
            </a:r>
            <a:r>
              <a:rPr lang="en-US" altLang="zh-CN" sz="1600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="" xmlns:a16="http://schemas.microsoft.com/office/drawing/2014/main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="" xmlns:a16="http://schemas.microsoft.com/office/drawing/2014/main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="" xmlns:a16="http://schemas.microsoft.com/office/drawing/2014/main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="" xmlns:a16="http://schemas.microsoft.com/office/drawing/2014/main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="" xmlns:a16="http://schemas.microsoft.com/office/drawing/2014/main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2030</a:t>
            </a:r>
            <a:r>
              <a:rPr lang="zh-CN" alt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="" xmlns:a16="http://schemas.microsoft.com/office/drawing/2014/main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="" xmlns:a16="http://schemas.microsoft.com/office/drawing/2014/main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="" xmlns:a16="http://schemas.microsoft.com/office/drawing/2014/main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="" xmlns:a16="http://schemas.microsoft.com/office/drawing/2014/main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="" xmlns:a16="http://schemas.microsoft.com/office/drawing/2014/main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="" xmlns:a16="http://schemas.microsoft.com/office/drawing/2014/main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="" xmlns:a16="http://schemas.microsoft.com/office/drawing/2014/main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="" xmlns:a16="http://schemas.microsoft.com/office/drawing/2014/main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="" xmlns:a16="http://schemas.microsoft.com/office/drawing/2014/main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="" xmlns:a16="http://schemas.microsoft.com/office/drawing/2014/main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="" xmlns:a16="http://schemas.microsoft.com/office/drawing/2014/main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="" xmlns:a16="http://schemas.microsoft.com/office/drawing/2014/main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="" xmlns:a16="http://schemas.microsoft.com/office/drawing/2014/main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="" xmlns:a16="http://schemas.microsoft.com/office/drawing/2014/main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="" xmlns:a16="http://schemas.microsoft.com/office/drawing/2014/main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="" xmlns:a16="http://schemas.microsoft.com/office/drawing/2014/main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="" xmlns:a16="http://schemas.microsoft.com/office/drawing/2014/main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="" xmlns:a16="http://schemas.microsoft.com/office/drawing/2014/main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="" xmlns:a16="http://schemas.microsoft.com/office/drawing/2014/main" id="{7CB0DD61-528B-4900-8226-1CD0F1817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081" y="737667"/>
            <a:ext cx="11731837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="" xmlns:a16="http://schemas.microsoft.com/office/drawing/2014/main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="" xmlns:a16="http://schemas.microsoft.com/office/drawing/2014/main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83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1200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2019</a:t>
            </a:r>
            <a:r>
              <a:rPr lang="zh-CN" altLang="en-US" sz="1200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</a:t>
            </a:r>
            <a:r>
              <a:rPr lang="zh-CN" altLang="en-US" sz="1200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</a:t>
            </a:r>
            <a:r>
              <a:rPr lang="en-US" altLang="zh-CN" sz="1200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1200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="" xmlns:a16="http://schemas.microsoft.com/office/drawing/2014/main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="" xmlns:a16="http://schemas.microsoft.com/office/drawing/2014/main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="" xmlns:a16="http://schemas.microsoft.com/office/drawing/2014/main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="" xmlns:a16="http://schemas.microsoft.com/office/drawing/2014/main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="" xmlns:a16="http://schemas.microsoft.com/office/drawing/2014/main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="" xmlns:a16="http://schemas.microsoft.com/office/drawing/2014/main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="" xmlns:a16="http://schemas.microsoft.com/office/drawing/2014/main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="" xmlns:a16="http://schemas.microsoft.com/office/drawing/2014/main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="" xmlns:a16="http://schemas.microsoft.com/office/drawing/2014/main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="" xmlns:a16="http://schemas.microsoft.com/office/drawing/2014/main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="" xmlns:a16="http://schemas.microsoft.com/office/drawing/2014/main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="" xmlns:a16="http://schemas.microsoft.com/office/drawing/2014/main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="" xmlns:a16="http://schemas.microsoft.com/office/drawing/2014/main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="" xmlns:a16="http://schemas.microsoft.com/office/drawing/2014/main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="" xmlns:a16="http://schemas.microsoft.com/office/drawing/2014/main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="" xmlns:a16="http://schemas.microsoft.com/office/drawing/2014/main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="" xmlns:a16="http://schemas.microsoft.com/office/drawing/2014/main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="" xmlns:a16="http://schemas.microsoft.com/office/drawing/2014/main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="" xmlns:a16="http://schemas.microsoft.com/office/drawing/2014/main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="" xmlns:a16="http://schemas.microsoft.com/office/drawing/2014/main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="" xmlns:a16="http://schemas.microsoft.com/office/drawing/2014/main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="" xmlns:a16="http://schemas.microsoft.com/office/drawing/2014/main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="" xmlns:a16="http://schemas.microsoft.com/office/drawing/2014/main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="" xmlns:a16="http://schemas.microsoft.com/office/drawing/2014/main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="" xmlns:a16="http://schemas.microsoft.com/office/drawing/2014/main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="" xmlns:a16="http://schemas.microsoft.com/office/drawing/2014/main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="" xmlns:a16="http://schemas.microsoft.com/office/drawing/2014/main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="" xmlns:a16="http://schemas.microsoft.com/office/drawing/2014/main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="" xmlns:a16="http://schemas.microsoft.com/office/drawing/2014/main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="" xmlns:a16="http://schemas.microsoft.com/office/drawing/2014/main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="" xmlns:a16="http://schemas.microsoft.com/office/drawing/2014/main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="" xmlns:a16="http://schemas.microsoft.com/office/drawing/2014/main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="" xmlns:a16="http://schemas.microsoft.com/office/drawing/2014/main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="" xmlns:a16="http://schemas.microsoft.com/office/drawing/2014/main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="" xmlns:a16="http://schemas.microsoft.com/office/drawing/2014/main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="" xmlns:a16="http://schemas.microsoft.com/office/drawing/2014/main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="" xmlns:a16="http://schemas.microsoft.com/office/drawing/2014/main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="" xmlns:a16="http://schemas.microsoft.com/office/drawing/2014/main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="" xmlns:a16="http://schemas.microsoft.com/office/drawing/2014/main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="" xmlns:a16="http://schemas.microsoft.com/office/drawing/2014/main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="" xmlns:a16="http://schemas.microsoft.com/office/drawing/2014/main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="" xmlns:a16="http://schemas.microsoft.com/office/drawing/2014/main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="" xmlns:a16="http://schemas.microsoft.com/office/drawing/2014/main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="" xmlns:a16="http://schemas.microsoft.com/office/drawing/2014/main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="" xmlns:a16="http://schemas.microsoft.com/office/drawing/2014/main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="" xmlns:a16="http://schemas.microsoft.com/office/drawing/2014/main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="" xmlns:a16="http://schemas.microsoft.com/office/drawing/2014/main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="" xmlns:a16="http://schemas.microsoft.com/office/drawing/2014/main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="" xmlns:a16="http://schemas.microsoft.com/office/drawing/2014/main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="" xmlns:a16="http://schemas.microsoft.com/office/drawing/2014/main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="" xmlns:a16="http://schemas.microsoft.com/office/drawing/2014/main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="" xmlns:a16="http://schemas.microsoft.com/office/drawing/2014/main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="" xmlns:a16="http://schemas.microsoft.com/office/drawing/2014/main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="" xmlns:a16="http://schemas.microsoft.com/office/drawing/2014/main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="" xmlns:a16="http://schemas.microsoft.com/office/drawing/2014/main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="" xmlns:a16="http://schemas.microsoft.com/office/drawing/2014/main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="" xmlns:a16="http://schemas.microsoft.com/office/drawing/2014/main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="" xmlns:a16="http://schemas.microsoft.com/office/drawing/2014/main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="" xmlns:a16="http://schemas.microsoft.com/office/drawing/2014/main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="" xmlns:a16="http://schemas.microsoft.com/office/drawing/2014/main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="" xmlns:a16="http://schemas.microsoft.com/office/drawing/2014/main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="" xmlns:a16="http://schemas.microsoft.com/office/drawing/2014/main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="" xmlns:a16="http://schemas.microsoft.com/office/drawing/2014/main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="" xmlns:a16="http://schemas.microsoft.com/office/drawing/2014/main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="" xmlns:a16="http://schemas.microsoft.com/office/drawing/2014/main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="" xmlns:a16="http://schemas.microsoft.com/office/drawing/2014/main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="" xmlns:a16="http://schemas.microsoft.com/office/drawing/2014/main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="" xmlns:a16="http://schemas.microsoft.com/office/drawing/2014/main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="" xmlns:a16="http://schemas.microsoft.com/office/drawing/2014/main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1600" b="0" dirty="0" smtClean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="" xmlns:a16="http://schemas.microsoft.com/office/drawing/2014/main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="" xmlns:a16="http://schemas.microsoft.com/office/drawing/2014/main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="" xmlns:a16="http://schemas.microsoft.com/office/drawing/2014/main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="" xmlns:a16="http://schemas.microsoft.com/office/drawing/2014/main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="" xmlns:a16="http://schemas.microsoft.com/office/drawing/2014/main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="" xmlns:a16="http://schemas.microsoft.com/office/drawing/2014/main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="" xmlns:a16="http://schemas.microsoft.com/office/drawing/2014/main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1600" b="1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="" xmlns:a16="http://schemas.microsoft.com/office/drawing/2014/main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="" xmlns:a16="http://schemas.microsoft.com/office/drawing/2014/main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="" xmlns:a16="http://schemas.microsoft.com/office/drawing/2014/main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="" xmlns:a16="http://schemas.microsoft.com/office/drawing/2014/main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="" xmlns:a16="http://schemas.microsoft.com/office/drawing/2014/main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="" xmlns:a16="http://schemas.microsoft.com/office/drawing/2014/main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="" xmlns:a16="http://schemas.microsoft.com/office/drawing/2014/main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="" xmlns:a16="http://schemas.microsoft.com/office/drawing/2014/main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="" xmlns:a16="http://schemas.microsoft.com/office/drawing/2014/main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="" xmlns:a16="http://schemas.microsoft.com/office/drawing/2014/main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="" xmlns:a16="http://schemas.microsoft.com/office/drawing/2014/main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="" xmlns:a16="http://schemas.microsoft.com/office/drawing/2014/main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="" xmlns:a16="http://schemas.microsoft.com/office/drawing/2014/main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="" xmlns:a16="http://schemas.microsoft.com/office/drawing/2014/main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="" xmlns:a16="http://schemas.microsoft.com/office/drawing/2014/main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="" xmlns:a16="http://schemas.microsoft.com/office/drawing/2014/main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="" xmlns:a16="http://schemas.microsoft.com/office/drawing/2014/main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="" xmlns:a16="http://schemas.microsoft.com/office/drawing/2014/main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="" xmlns:a16="http://schemas.microsoft.com/office/drawing/2014/main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="" xmlns:a16="http://schemas.microsoft.com/office/drawing/2014/main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="" xmlns:a16="http://schemas.microsoft.com/office/drawing/2014/main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="" xmlns:a16="http://schemas.microsoft.com/office/drawing/2014/main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="" xmlns:a16="http://schemas.microsoft.com/office/drawing/2014/main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="" xmlns:a16="http://schemas.microsoft.com/office/drawing/2014/main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="" xmlns:a16="http://schemas.microsoft.com/office/drawing/2014/main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="" xmlns:a16="http://schemas.microsoft.com/office/drawing/2014/main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="" xmlns:a16="http://schemas.microsoft.com/office/drawing/2014/main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="" xmlns:a16="http://schemas.microsoft.com/office/drawing/2014/main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="" xmlns:a16="http://schemas.microsoft.com/office/drawing/2014/main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="" xmlns:a16="http://schemas.microsoft.com/office/drawing/2014/main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="" xmlns:a16="http://schemas.microsoft.com/office/drawing/2014/main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="" xmlns:a16="http://schemas.microsoft.com/office/drawing/2014/main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="" xmlns:a16="http://schemas.microsoft.com/office/drawing/2014/main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="" xmlns:a16="http://schemas.microsoft.com/office/drawing/2014/main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="" xmlns:a16="http://schemas.microsoft.com/office/drawing/2014/main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="" xmlns:a16="http://schemas.microsoft.com/office/drawing/2014/main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="" xmlns:a16="http://schemas.microsoft.com/office/drawing/2014/main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="" xmlns:a16="http://schemas.microsoft.com/office/drawing/2014/main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="" xmlns:a16="http://schemas.microsoft.com/office/drawing/2014/main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="" xmlns:a16="http://schemas.microsoft.com/office/drawing/2014/main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="" xmlns:a16="http://schemas.microsoft.com/office/drawing/2014/main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="" xmlns:a16="http://schemas.microsoft.com/office/drawing/2014/main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="" xmlns:a16="http://schemas.microsoft.com/office/drawing/2014/main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="" xmlns:a16="http://schemas.microsoft.com/office/drawing/2014/main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="" xmlns:a16="http://schemas.microsoft.com/office/drawing/2014/main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="" xmlns:a16="http://schemas.microsoft.com/office/drawing/2014/main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="" xmlns:a16="http://schemas.microsoft.com/office/drawing/2014/main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="" xmlns:a16="http://schemas.microsoft.com/office/drawing/2014/main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="" xmlns:a16="http://schemas.microsoft.com/office/drawing/2014/main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="" xmlns:a16="http://schemas.microsoft.com/office/drawing/2014/main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="" xmlns:a16="http://schemas.microsoft.com/office/drawing/2014/main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="" xmlns:a16="http://schemas.microsoft.com/office/drawing/2014/main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="" xmlns:a16="http://schemas.microsoft.com/office/drawing/2014/main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="" xmlns:a16="http://schemas.microsoft.com/office/drawing/2014/main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="" xmlns:a16="http://schemas.microsoft.com/office/drawing/2014/main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="" xmlns:a16="http://schemas.microsoft.com/office/drawing/2014/main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="" xmlns:a16="http://schemas.microsoft.com/office/drawing/2014/main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="" xmlns:a16="http://schemas.microsoft.com/office/drawing/2014/main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="" xmlns:a16="http://schemas.microsoft.com/office/drawing/2014/main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="" xmlns:a16="http://schemas.microsoft.com/office/drawing/2014/main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="" xmlns:a16="http://schemas.microsoft.com/office/drawing/2014/main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="" xmlns:a16="http://schemas.microsoft.com/office/drawing/2014/main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="" xmlns:a16="http://schemas.microsoft.com/office/drawing/2014/main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="" xmlns:a16="http://schemas.microsoft.com/office/drawing/2014/main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="" xmlns:a16="http://schemas.microsoft.com/office/drawing/2014/main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="" xmlns:a16="http://schemas.microsoft.com/office/drawing/2014/main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="" xmlns:a16="http://schemas.microsoft.com/office/drawing/2014/main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2400" b="1" dirty="0" smtClean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="" xmlns:a16="http://schemas.microsoft.com/office/drawing/2014/main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="" xmlns:a16="http://schemas.microsoft.com/office/drawing/2014/main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="" xmlns:a16="http://schemas.microsoft.com/office/drawing/2014/main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="" xmlns:a16="http://schemas.microsoft.com/office/drawing/2014/main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="" xmlns:a16="http://schemas.microsoft.com/office/drawing/2014/main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="" xmlns:a16="http://schemas.microsoft.com/office/drawing/2014/main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="" xmlns:a16="http://schemas.microsoft.com/office/drawing/2014/main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="" xmlns:a16="http://schemas.microsoft.com/office/drawing/2014/main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="" xmlns:a16="http://schemas.microsoft.com/office/drawing/2014/main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="" xmlns:a16="http://schemas.microsoft.com/office/drawing/2014/main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="" xmlns:a16="http://schemas.microsoft.com/office/drawing/2014/main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="" xmlns:a16="http://schemas.microsoft.com/office/drawing/2014/main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="" xmlns:a16="http://schemas.microsoft.com/office/drawing/2014/main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="" xmlns:a16="http://schemas.microsoft.com/office/drawing/2014/main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="" xmlns:a16="http://schemas.microsoft.com/office/drawing/2014/main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="" xmlns:a16="http://schemas.microsoft.com/office/drawing/2014/main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="" xmlns:a16="http://schemas.microsoft.com/office/drawing/2014/main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="" xmlns:a16="http://schemas.microsoft.com/office/drawing/2014/main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="" xmlns:a16="http://schemas.microsoft.com/office/drawing/2014/main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="" xmlns:a16="http://schemas.microsoft.com/office/drawing/2014/main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="" xmlns:a16="http://schemas.microsoft.com/office/drawing/2014/main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="" xmlns:a16="http://schemas.microsoft.com/office/drawing/2014/main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="" xmlns:a16="http://schemas.microsoft.com/office/drawing/2014/main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="" xmlns:a16="http://schemas.microsoft.com/office/drawing/2014/main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="" xmlns:a16="http://schemas.microsoft.com/office/drawing/2014/main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="" xmlns:a16="http://schemas.microsoft.com/office/drawing/2014/main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 smtClean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2020</a:t>
            </a:r>
            <a:r>
              <a:rPr lang="zh-CN" altLang="en-US" sz="6600" b="1" dirty="0" smtClean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年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2020</a:t>
              </a:r>
              <a:r>
                <a:rPr lang="zh-CN" altLang="en-US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="" xmlns:a16="http://schemas.microsoft.com/office/drawing/2014/main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="" xmlns:a16="http://schemas.microsoft.com/office/drawing/2014/main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="" xmlns:a16="http://schemas.microsoft.com/office/drawing/2014/main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="" xmlns:a16="http://schemas.microsoft.com/office/drawing/2014/main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="" xmlns:a16="http://schemas.microsoft.com/office/drawing/2014/main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="" xmlns:a16="http://schemas.microsoft.com/office/drawing/2014/main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="" xmlns:a16="http://schemas.microsoft.com/office/drawing/2014/main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="" xmlns:a16="http://schemas.microsoft.com/office/drawing/2014/main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="" xmlns:a16="http://schemas.microsoft.com/office/drawing/2014/main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="" xmlns:a16="http://schemas.microsoft.com/office/drawing/2014/main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="" xmlns:a16="http://schemas.microsoft.com/office/drawing/2014/main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2020</a:t>
              </a:r>
              <a:r>
                <a:rPr lang="zh-CN" altLang="en-US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="" xmlns:a16="http://schemas.microsoft.com/office/drawing/2014/main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="" xmlns:a16="http://schemas.microsoft.com/office/drawing/2014/main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="" xmlns:a16="http://schemas.microsoft.com/office/drawing/2014/main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="" xmlns:a16="http://schemas.microsoft.com/office/drawing/2014/main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="" xmlns:a16="http://schemas.microsoft.com/office/drawing/2014/main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="" xmlns:a16="http://schemas.microsoft.com/office/drawing/2014/main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="" xmlns:a16="http://schemas.microsoft.com/office/drawing/2014/main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="" xmlns:a16="http://schemas.microsoft.com/office/drawing/2014/main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="" xmlns:a16="http://schemas.microsoft.com/office/drawing/2014/main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="" xmlns:a16="http://schemas.microsoft.com/office/drawing/2014/main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="" xmlns:a16="http://schemas.microsoft.com/office/drawing/2014/main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="" xmlns:a16="http://schemas.microsoft.com/office/drawing/2014/main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 smtClean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2030</a:t>
            </a:r>
            <a:r>
              <a:rPr lang="zh-CN" altLang="en-US" sz="6600" b="1" dirty="0" smtClean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年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rPr>
              <a:t>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细谭黑简体" panose="02000000000000000000" pitchFamily="2" charset="-122"/>
                <a:ea typeface="方正细谭黑简体" panose="02000000000000000000" pitchFamily="2" charset="-122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细谭黑简体" panose="02000000000000000000" pitchFamily="2" charset="-122"/>
              <a:ea typeface="方正细谭黑简体" panose="02000000000000000000" pitchFamily="2" charset="-122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="" xmlns:a16="http://schemas.microsoft.com/office/drawing/2014/main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="" xmlns:a16="http://schemas.microsoft.com/office/drawing/2014/main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="" xmlns:a16="http://schemas.microsoft.com/office/drawing/2014/main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="" xmlns:a16="http://schemas.microsoft.com/office/drawing/2014/main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2030</a:t>
              </a:r>
              <a:r>
                <a:rPr lang="zh-CN" altLang="en-US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="" xmlns:a16="http://schemas.microsoft.com/office/drawing/2014/main" id="{30178333-A5B9-4592-89C7-53777681E85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="" xmlns:a16="http://schemas.microsoft.com/office/drawing/2014/main" id="{FE106E2F-9E03-4236-9F77-31E657C322FB}"/>
              </a:ext>
            </a:extLst>
          </p:cNvPr>
          <p:cNvSpPr txBox="1"/>
          <p:nvPr/>
        </p:nvSpPr>
        <p:spPr>
          <a:xfrm>
            <a:off x="1232899" y="2932316"/>
            <a:ext cx="10344971" cy="2308324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门</a:t>
            </a:r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2020</a:t>
            </a:r>
            <a:r>
              <a:rPr lang="zh-CN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2030</a:t>
              </a:r>
              <a:r>
                <a:rPr lang="zh-CN" altLang="en-US" sz="1600" b="1" dirty="0" smtClean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三角形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1991</Words>
  <Application>Microsoft Office PowerPoint</Application>
  <PresentationFormat>宽屏</PresentationFormat>
  <Paragraphs>209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方正细谭黑简体</vt:lpstr>
      <vt:lpstr>宋体</vt:lpstr>
      <vt:lpstr>微软雅黑</vt:lpstr>
      <vt:lpstr>Arial</vt:lpstr>
      <vt:lpstr>Calibri</vt:lpstr>
      <vt:lpstr>Franklin Gothic Medium</vt:lpstr>
      <vt:lpstr>Helvetica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蓝色简洁三角形工作计划</dc:title>
  <dc:creator>第一PPT</dc:creator>
  <cp:keywords>www.1ppt.com</cp:keywords>
  <dc:description>www.1ppt.com</dc:description>
  <cp:lastModifiedBy>faith123</cp:lastModifiedBy>
  <cp:revision>100</cp:revision>
  <dcterms:created xsi:type="dcterms:W3CDTF">2013-07-01T03:05:36Z</dcterms:created>
  <dcterms:modified xsi:type="dcterms:W3CDTF">2020-07-24T06:34:08Z</dcterms:modified>
</cp:coreProperties>
</file>