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53" d="100"/>
          <a:sy n="153" d="100"/>
        </p:scale>
        <p:origin x="630" y="138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945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583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509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11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254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99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308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6368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367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9766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8729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7451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2265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5271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2120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邮政银行网点转型</a:t>
            </a:r>
            <a:r>
              <a:rPr lang="en-US" altLang="zh-CN" sz="20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0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Box 84">
            <a:extLst>
              <a:ext uri="{FF2B5EF4-FFF2-40B4-BE49-F238E27FC236}">
                <a16:creationId xmlns:a16="http://schemas.microsoft.com/office/drawing/2014/main" xmlns="" id="{BF1B829B-74AE-4113-86F7-8034BEB202E0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:a16="http://schemas.microsoft.com/office/drawing/2014/main" xmlns="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:a16="http://schemas.microsoft.com/office/drawing/2014/main" xmlns="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:a16="http://schemas.microsoft.com/office/drawing/2014/main" xmlns="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:a16="http://schemas.microsoft.com/office/drawing/2014/main" xmlns="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:a16="http://schemas.microsoft.com/office/drawing/2014/main" xmlns="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:a16="http://schemas.microsoft.com/office/drawing/2014/main" xmlns="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:a16="http://schemas.microsoft.com/office/drawing/2014/main" xmlns="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:a16="http://schemas.microsoft.com/office/drawing/2014/main" xmlns="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:a16="http://schemas.microsoft.com/office/drawing/2014/main" xmlns="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:a16="http://schemas.microsoft.com/office/drawing/2014/main" xmlns="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:a16="http://schemas.microsoft.com/office/drawing/2014/main" xmlns="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:a16="http://schemas.microsoft.com/office/drawing/2014/main" xmlns="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:a16="http://schemas.microsoft.com/office/drawing/2014/main" xmlns="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:a16="http://schemas.microsoft.com/office/drawing/2014/main" xmlns="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:a16="http://schemas.microsoft.com/office/drawing/2014/main" xmlns="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:a16="http://schemas.microsoft.com/office/drawing/2014/main" xmlns="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:a16="http://schemas.microsoft.com/office/drawing/2014/main" xmlns="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:a16="http://schemas.microsoft.com/office/drawing/2014/main" xmlns="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:a16="http://schemas.microsoft.com/office/drawing/2014/main" xmlns="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:a16="http://schemas.microsoft.com/office/drawing/2014/main" xmlns="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:a16="http://schemas.microsoft.com/office/drawing/2014/main" xmlns="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:a16="http://schemas.microsoft.com/office/drawing/2014/main" xmlns="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xmlns="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:a16="http://schemas.microsoft.com/office/drawing/2014/main" xmlns="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:a16="http://schemas.microsoft.com/office/drawing/2014/main" xmlns="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:a16="http://schemas.microsoft.com/office/drawing/2014/main" xmlns="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:a16="http://schemas.microsoft.com/office/drawing/2014/main" xmlns="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:a16="http://schemas.microsoft.com/office/drawing/2014/main" xmlns="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:a16="http://schemas.microsoft.com/office/drawing/2014/main" xmlns="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:a16="http://schemas.microsoft.com/office/drawing/2014/main" xmlns="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:a16="http://schemas.microsoft.com/office/drawing/2014/main" xmlns="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:a16="http://schemas.microsoft.com/office/drawing/2014/main" xmlns="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:a16="http://schemas.microsoft.com/office/drawing/2014/main" xmlns="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:a16="http://schemas.microsoft.com/office/drawing/2014/main" xmlns="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:a16="http://schemas.microsoft.com/office/drawing/2014/main" xmlns="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:a16="http://schemas.microsoft.com/office/drawing/2014/main" xmlns="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:a16="http://schemas.microsoft.com/office/drawing/2014/main" xmlns="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:a16="http://schemas.microsoft.com/office/drawing/2014/main" xmlns="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:a16="http://schemas.microsoft.com/office/drawing/2014/main" xmlns="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:a16="http://schemas.microsoft.com/office/drawing/2014/main" xmlns="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:a16="http://schemas.microsoft.com/office/drawing/2014/main" xmlns="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:a16="http://schemas.microsoft.com/office/drawing/2014/main" xmlns="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:a16="http://schemas.microsoft.com/office/drawing/2014/main" xmlns="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:a16="http://schemas.microsoft.com/office/drawing/2014/main" xmlns="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xmlns="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xmlns="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xmlns="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xmlns="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:a16="http://schemas.microsoft.com/office/drawing/2014/main" xmlns="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:a16="http://schemas.microsoft.com/office/drawing/2014/main" xmlns="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:a16="http://schemas.microsoft.com/office/drawing/2014/main" xmlns="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:a16="http://schemas.microsoft.com/office/drawing/2014/main" xmlns="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:a16="http://schemas.microsoft.com/office/drawing/2014/main" xmlns="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:a16="http://schemas.microsoft.com/office/drawing/2014/main" xmlns="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:a16="http://schemas.microsoft.com/office/drawing/2014/main" xmlns="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:a16="http://schemas.microsoft.com/office/drawing/2014/main" xmlns="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:a16="http://schemas.microsoft.com/office/drawing/2014/main" xmlns="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:a16="http://schemas.microsoft.com/office/drawing/2014/main" xmlns="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:a16="http://schemas.microsoft.com/office/drawing/2014/main" xmlns="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:a16="http://schemas.microsoft.com/office/drawing/2014/main" xmlns="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:a16="http://schemas.microsoft.com/office/drawing/2014/main" xmlns="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:a16="http://schemas.microsoft.com/office/drawing/2014/main" xmlns="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:a16="http://schemas.microsoft.com/office/drawing/2014/main" xmlns="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:a16="http://schemas.microsoft.com/office/drawing/2014/main" xmlns="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:a16="http://schemas.microsoft.com/office/drawing/2014/main" xmlns="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:a16="http://schemas.microsoft.com/office/drawing/2014/main" xmlns="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:a16="http://schemas.microsoft.com/office/drawing/2014/main" xmlns="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:a16="http://schemas.microsoft.com/office/drawing/2014/main" xmlns="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:a16="http://schemas.microsoft.com/office/drawing/2014/main" xmlns="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:a16="http://schemas.microsoft.com/office/drawing/2014/main" xmlns="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:a16="http://schemas.microsoft.com/office/drawing/2014/main" xmlns="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:a16="http://schemas.microsoft.com/office/drawing/2014/main" xmlns="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:a16="http://schemas.microsoft.com/office/drawing/2014/main" xmlns="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:a16="http://schemas.microsoft.com/office/drawing/2014/main" xmlns="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:a16="http://schemas.microsoft.com/office/drawing/2014/main" xmlns="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:a16="http://schemas.microsoft.com/office/drawing/2014/main" xmlns="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:a16="http://schemas.microsoft.com/office/drawing/2014/main" xmlns="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:a16="http://schemas.microsoft.com/office/drawing/2014/main" xmlns="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:a16="http://schemas.microsoft.com/office/drawing/2014/main" xmlns="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:a16="http://schemas.microsoft.com/office/drawing/2014/main" xmlns="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:a16="http://schemas.microsoft.com/office/drawing/2014/main" xmlns="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:a16="http://schemas.microsoft.com/office/drawing/2014/main" xmlns="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:a16="http://schemas.microsoft.com/office/drawing/2014/main" xmlns="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:a16="http://schemas.microsoft.com/office/drawing/2014/main" xmlns="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:a16="http://schemas.microsoft.com/office/drawing/2014/main" xmlns="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:a16="http://schemas.microsoft.com/office/drawing/2014/main" xmlns="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:a16="http://schemas.microsoft.com/office/drawing/2014/main" xmlns="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:a16="http://schemas.microsoft.com/office/drawing/2014/main" xmlns="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:a16="http://schemas.microsoft.com/office/drawing/2014/main" xmlns="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:a16="http://schemas.microsoft.com/office/drawing/2014/main" xmlns="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xmlns="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xmlns="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xmlns="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xmlns="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xmlns="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xmlns="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xmlns="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xmlns="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xmlns="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xmlns="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xmlns="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xmlns="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xmlns="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xmlns="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xmlns="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:a16="http://schemas.microsoft.com/office/drawing/2014/main" xmlns="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:a16="http://schemas.microsoft.com/office/drawing/2014/main" xmlns="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:a16="http://schemas.microsoft.com/office/drawing/2014/main" xmlns="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xmlns="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xmlns="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xmlns="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:a16="http://schemas.microsoft.com/office/drawing/2014/main" xmlns="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:a16="http://schemas.microsoft.com/office/drawing/2014/main" xmlns="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:a16="http://schemas.microsoft.com/office/drawing/2014/main" xmlns="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:a16="http://schemas.microsoft.com/office/drawing/2014/main" xmlns="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xmlns="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xmlns="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xmlns="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xmlns="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xmlns="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xmlns="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xmlns="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xmlns="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xmlns="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xmlns="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xmlns="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xmlns="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xmlns="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xmlns="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xmlns="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xmlns="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xmlns="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xmlns="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xmlns="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xmlns="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xmlns="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xmlns="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xmlns="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:a16="http://schemas.microsoft.com/office/drawing/2014/main" xmlns="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:a16="http://schemas.microsoft.com/office/drawing/2014/main" xmlns="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:a16="http://schemas.microsoft.com/office/drawing/2014/main" xmlns="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:a16="http://schemas.microsoft.com/office/drawing/2014/main" xmlns="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:a16="http://schemas.microsoft.com/office/drawing/2014/main" xmlns="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:a16="http://schemas.microsoft.com/office/drawing/2014/main" xmlns="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:a16="http://schemas.microsoft.com/office/drawing/2014/main" xmlns="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:a16="http://schemas.microsoft.com/office/drawing/2014/main" xmlns="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:a16="http://schemas.microsoft.com/office/drawing/2014/main" xmlns="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:a16="http://schemas.microsoft.com/office/drawing/2014/main" xmlns="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:a16="http://schemas.microsoft.com/office/drawing/2014/main" xmlns="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:a16="http://schemas.microsoft.com/office/drawing/2014/main" xmlns="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6" name="TextBox 84">
            <a:extLst>
              <a:ext uri="{FF2B5EF4-FFF2-40B4-BE49-F238E27FC236}">
                <a16:creationId xmlns:a16="http://schemas.microsoft.com/office/drawing/2014/main" xmlns="" id="{7776D2E4-9274-4B22-8AE5-2220A61C9CAC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:a16="http://schemas.microsoft.com/office/drawing/2014/main" xmlns="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:a16="http://schemas.microsoft.com/office/drawing/2014/main" xmlns="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:a16="http://schemas.microsoft.com/office/drawing/2014/main" xmlns="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:a16="http://schemas.microsoft.com/office/drawing/2014/main" xmlns="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:a16="http://schemas.microsoft.com/office/drawing/2014/main" xmlns="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:a16="http://schemas.microsoft.com/office/drawing/2014/main" xmlns="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:a16="http://schemas.microsoft.com/office/drawing/2014/main" xmlns="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:a16="http://schemas.microsoft.com/office/drawing/2014/main" xmlns="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:a16="http://schemas.microsoft.com/office/drawing/2014/main" xmlns="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:a16="http://schemas.microsoft.com/office/drawing/2014/main" xmlns="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:a16="http://schemas.microsoft.com/office/drawing/2014/main" xmlns="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:a16="http://schemas.microsoft.com/office/drawing/2014/main" xmlns="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:a16="http://schemas.microsoft.com/office/drawing/2014/main" xmlns="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:a16="http://schemas.microsoft.com/office/drawing/2014/main" xmlns="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:a16="http://schemas.microsoft.com/office/drawing/2014/main" xmlns="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:a16="http://schemas.microsoft.com/office/drawing/2014/main" xmlns="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工作总结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3171</TotalTime>
  <Words>1511</Words>
  <Application>Microsoft Office PowerPoint</Application>
  <PresentationFormat>全屏显示(16:9)</PresentationFormat>
  <Paragraphs>274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小方块工作总结汇报PPT模板</dc:title>
  <dc:creator>优品PPT</dc:creator>
  <cp:keywords/>
  <dc:description>http://www.ypppt.com/</dc:description>
  <cp:lastModifiedBy>faith123</cp:lastModifiedBy>
  <cp:revision>260</cp:revision>
  <dcterms:created xsi:type="dcterms:W3CDTF">2015-12-11T17:46:17Z</dcterms:created>
  <dcterms:modified xsi:type="dcterms:W3CDTF">2020-07-25T06:17:15Z</dcterms:modified>
</cp:coreProperties>
</file>