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8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notesSlides/notesSlide17.xml" ContentType="application/vnd.openxmlformats-officedocument.presentationml.notesSlide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1297" r:id="rId5"/>
    <p:sldId id="1136" r:id="rId6"/>
    <p:sldId id="1330" r:id="rId7"/>
    <p:sldId id="1324" r:id="rId8"/>
    <p:sldId id="1093" r:id="rId9"/>
    <p:sldId id="1331" r:id="rId10"/>
    <p:sldId id="1332" r:id="rId11"/>
    <p:sldId id="2886" r:id="rId12"/>
    <p:sldId id="2902" r:id="rId13"/>
    <p:sldId id="262" r:id="rId14"/>
    <p:sldId id="1094" r:id="rId15"/>
    <p:sldId id="2901" r:id="rId16"/>
    <p:sldId id="1133" r:id="rId17"/>
    <p:sldId id="1326" r:id="rId18"/>
    <p:sldId id="1325" r:id="rId19"/>
    <p:sldId id="286" r:id="rId20"/>
    <p:sldId id="1095" r:id="rId21"/>
    <p:sldId id="1359" r:id="rId22"/>
    <p:sldId id="287" r:id="rId23"/>
    <p:sldId id="1301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A1A"/>
    <a:srgbClr val="396F0D"/>
    <a:srgbClr val="EF2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4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9CC9E-3D4F-4C28-963A-3A7A37036FC9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C6503-45A0-4B19-9F24-F1D65162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95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3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33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7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527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21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381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60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973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00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18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460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724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038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750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768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479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799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423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618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62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124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AA1E2-0BCB-498F-B666-E5E40D2532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814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5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ED4112B9-3390-4864-AAE4-1AB598AA1C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7" t="47115" b="-1"/>
          <a:stretch/>
        </p:blipFill>
        <p:spPr>
          <a:xfrm rot="16200000" flipH="1">
            <a:off x="-1686108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7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A68ED01E-4EE5-45B7-A7F9-52D3408A9B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47115" r="7256" b="-1"/>
          <a:stretch/>
        </p:blipFill>
        <p:spPr>
          <a:xfrm rot="16200000" flipH="1" flipV="1">
            <a:off x="7020109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5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2EA9E005-2EA8-4F13-9E11-3E9E5D908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4" t="60304" r="10805" b="-1642"/>
          <a:stretch/>
        </p:blipFill>
        <p:spPr>
          <a:xfrm flipV="1">
            <a:off x="0" y="3143791"/>
            <a:ext cx="12192000" cy="371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3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8E30863-E874-4FDD-A28E-94BFB43AF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B041C78-C500-428E-BD96-573251035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2E977A2-ED00-4C31-8B36-A81E0DCA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FD68EEF-0E7A-45CA-9F8B-146F9D65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785EEF0-B0BD-464E-9D4A-51E04E3DC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91DD3952-9952-4862-99B4-D478365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82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B5188F5-A678-41C6-A7F5-C33F68FA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3379A2F-0AB3-4B30-B150-554022AEC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F4611DD-FA71-4B24-94DC-254D1D90C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1C368D5B-EB59-4C42-A180-0041DA11A1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5CA2BEE6-7D84-4301-BA1C-A85E1C2F0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8ABF59B-BACE-48B3-8C66-9C54553C7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1BD1919-85BF-439F-A4D1-A2CD06139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9044A3FB-01FE-4CB2-BCB8-81C4B78EC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39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EDF5837-41E9-4883-95E2-440EDE96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0CE502B-4FD6-486F-857D-B49DCA2A7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72EA74AF-4DC3-4A73-BB10-2CB4C232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0419C19-3AC1-4DEF-8A20-480C31CAD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14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5242B39-4B89-49D3-A42D-E87770B97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3852875-E091-47CA-9E56-6DB6948D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5C600997-684D-4B6F-ACD7-70293049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2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E0BBC0A-2E57-4B49-AA8C-108A93652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5E4FC68-A622-4D2F-A701-4A78C51C7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13EFFF1B-5DD0-4035-A61A-45E3E735B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D40333E-918E-4C28-B12B-C36E73A13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0E6BAF7-43BA-4017-B5D2-0D37EA454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3D70A64-142A-4A10-8B19-CDAB2422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11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32A644C-84F6-404C-AE08-509E0CFFA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C8BEC7-7E11-4087-BA5F-1255A70A8C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CB1FDA0-CD2A-4167-8717-6130594AE2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ED2BC55-B400-48E0-B1AD-7DF2EFFD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F9319BD-E4AA-427D-A68C-E98B2F710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F352765-FCD9-4AB4-B602-1DA0CE37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682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208F1E-950E-4E60-9E04-DE9D80877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25FB977-B83B-41B8-95AE-C7F6A8587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07D21B5-539B-4939-808E-5045AB89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7E76394-C20B-41F7-B246-309B1E3F6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0F46B8E-F6C7-4FEA-A707-7E94E8CF6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797204B3-F42B-457B-A08F-354C67CF5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CDFF529-AC57-433A-B42D-85B944E80B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1781C7A-01DE-4716-84FC-5BD9CBE6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D78C4BE-8ED3-419C-A21A-7EF7A9A61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775FFD-DB46-4916-850B-6FFFA3B1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6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166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614C4DB-8A06-4513-AE57-BD90EDD1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CE8B964-14D7-476E-8951-9B0196AAD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4B32830-A370-4710-8E08-632E8C05D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39126-C6FF-42F4-8612-CBDFEF8D6FC4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13262A2-7B44-4B92-8A15-1A7C22C6B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185B9C3-466B-49D3-85FA-54A24A313C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83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2" Type="http://schemas.openxmlformats.org/officeDocument/2006/relationships/tags" Target="../tags/tag11.xml"/><Relationship Id="rId16" Type="http://schemas.openxmlformats.org/officeDocument/2006/relationships/notesSlide" Target="../notesSlides/notesSlide7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9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xmlns="" id="{AB135403-2EFF-415F-95C5-575BC6D11760}"/>
              </a:ext>
            </a:extLst>
          </p:cNvPr>
          <p:cNvSpPr txBox="1"/>
          <p:nvPr/>
        </p:nvSpPr>
        <p:spPr>
          <a:xfrm>
            <a:off x="2589481" y="2017091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xmlns="" id="{F1185B48-F0D6-4919-8EC9-1A81CB300A29}"/>
              </a:ext>
            </a:extLst>
          </p:cNvPr>
          <p:cNvSpPr txBox="1"/>
          <p:nvPr/>
        </p:nvSpPr>
        <p:spPr>
          <a:xfrm>
            <a:off x="2339319" y="3045279"/>
            <a:ext cx="82251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设计师简历作品展示</a:t>
            </a:r>
            <a:r>
              <a:rPr kumimoji="1" lang="en-US" altLang="zh-CN" sz="40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ppt</a:t>
            </a:r>
            <a:r>
              <a:rPr kumimoji="1" lang="zh-CN" altLang="en-US" sz="4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模板</a:t>
            </a:r>
            <a:endParaRPr kumimoji="1" lang="zh-CN" altLang="en-US" sz="4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xmlns="" id="{7CDC3B9C-8140-4905-BDEB-F536E86E5147}"/>
              </a:ext>
            </a:extLst>
          </p:cNvPr>
          <p:cNvSpPr txBox="1"/>
          <p:nvPr/>
        </p:nvSpPr>
        <p:spPr>
          <a:xfrm>
            <a:off x="3114654" y="4072709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D41D1FF-D527-4A3C-B06E-787B6946174C}"/>
              </a:ext>
            </a:extLst>
          </p:cNvPr>
          <p:cNvGrpSpPr/>
          <p:nvPr/>
        </p:nvGrpSpPr>
        <p:grpSpPr>
          <a:xfrm>
            <a:off x="5262859" y="5066139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xmlns="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59509E8A-D6F6-4815-B0AA-F00DE12335EA}"/>
              </a:ext>
            </a:extLst>
          </p:cNvPr>
          <p:cNvGrpSpPr/>
          <p:nvPr/>
        </p:nvGrpSpPr>
        <p:grpSpPr>
          <a:xfrm>
            <a:off x="10176130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xmlns="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xmlns="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xmlns="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xmlns="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xmlns="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xmlns="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xmlns="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6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xmlns="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xmlns="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9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6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9F4CD1E-C8C5-4F20-B23C-C26C9AA9A425}"/>
              </a:ext>
            </a:extLst>
          </p:cNvPr>
          <p:cNvGrpSpPr/>
          <p:nvPr/>
        </p:nvGrpSpPr>
        <p:grpSpPr>
          <a:xfrm>
            <a:off x="1077524" y="830737"/>
            <a:ext cx="4687630" cy="754711"/>
            <a:chOff x="606286" y="725903"/>
            <a:chExt cx="4444811" cy="715617"/>
          </a:xfrm>
          <a:solidFill>
            <a:schemeClr val="bg1">
              <a:lumMod val="95000"/>
            </a:schemeClr>
          </a:solidFill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94F46BFD-E97E-4CFD-AC36-4C65785B3C9C}"/>
                </a:ext>
              </a:extLst>
            </p:cNvPr>
            <p:cNvSpPr/>
            <p:nvPr/>
          </p:nvSpPr>
          <p:spPr>
            <a:xfrm>
              <a:off x="2288018" y="805415"/>
              <a:ext cx="2763079" cy="63610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79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CONTENTS</a:t>
              </a:r>
              <a:endParaRPr lang="zh-CN" altLang="en-US" sz="37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6D25259A-9C6E-41D4-9CE4-D866DA6AC62D}"/>
                </a:ext>
              </a:extLst>
            </p:cNvPr>
            <p:cNvSpPr/>
            <p:nvPr/>
          </p:nvSpPr>
          <p:spPr>
            <a:xfrm>
              <a:off x="606286" y="725903"/>
              <a:ext cx="1818861" cy="715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目录</a:t>
              </a:r>
              <a:r>
                <a:rPr lang="en-US" altLang="zh-CN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/</a:t>
              </a:r>
              <a:endPara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A8522C4-A929-4F3A-A0B7-1AF718EE8148}"/>
              </a:ext>
            </a:extLst>
          </p:cNvPr>
          <p:cNvGrpSpPr/>
          <p:nvPr/>
        </p:nvGrpSpPr>
        <p:grpSpPr>
          <a:xfrm>
            <a:off x="1077524" y="2683835"/>
            <a:ext cx="9027295" cy="2438692"/>
            <a:chOff x="1077524" y="2683835"/>
            <a:chExt cx="9027295" cy="2438692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184CA7C6-BD64-4851-A811-026C435D0295}"/>
                </a:ext>
              </a:extLst>
            </p:cNvPr>
            <p:cNvGrpSpPr/>
            <p:nvPr/>
          </p:nvGrpSpPr>
          <p:grpSpPr>
            <a:xfrm>
              <a:off x="1078012" y="2683836"/>
              <a:ext cx="4376917" cy="1041825"/>
              <a:chOff x="2959902" y="1978591"/>
              <a:chExt cx="4150201" cy="987857"/>
            </a:xfrm>
          </p:grpSpPr>
          <p:sp>
            <p:nvSpPr>
              <p:cNvPr id="6" name="文本框 30">
                <a:extLst>
                  <a:ext uri="{FF2B5EF4-FFF2-40B4-BE49-F238E27FC236}">
                    <a16:creationId xmlns:a16="http://schemas.microsoft.com/office/drawing/2014/main" xmlns="" id="{F13188A3-FA20-4DB2-AA06-A1C0EE211830}"/>
                  </a:ext>
                </a:extLst>
              </p:cNvPr>
              <p:cNvSpPr txBox="1"/>
              <p:nvPr/>
            </p:nvSpPr>
            <p:spPr>
              <a:xfrm>
                <a:off x="3698386" y="2079396"/>
                <a:ext cx="3137448" cy="554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rPr>
                  <a:t>年度工作总结</a:t>
                </a:r>
                <a:endPara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7" name="文本框 31">
                <a:extLst>
                  <a:ext uri="{FF2B5EF4-FFF2-40B4-BE49-F238E27FC236}">
                    <a16:creationId xmlns:a16="http://schemas.microsoft.com/office/drawing/2014/main" xmlns="" id="{C58F0728-91DE-423B-80BE-37FBFB9CB4B0}"/>
                  </a:ext>
                </a:extLst>
              </p:cNvPr>
              <p:cNvSpPr txBox="1"/>
              <p:nvPr/>
            </p:nvSpPr>
            <p:spPr>
              <a:xfrm>
                <a:off x="3532220" y="2492705"/>
                <a:ext cx="3577883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Job Overview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8EAF8C4B-0A7B-4B71-8D9A-7A4DA08FB917}"/>
                  </a:ext>
                </a:extLst>
              </p:cNvPr>
              <p:cNvSpPr/>
              <p:nvPr/>
            </p:nvSpPr>
            <p:spPr>
              <a:xfrm>
                <a:off x="2959902" y="1978591"/>
                <a:ext cx="765313" cy="7049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01</a:t>
                </a:r>
                <a:endParaRPr lang="zh-CN" altLang="en-US" sz="337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2A2FE815-DDCC-4CB2-A15E-C70407862538}"/>
                </a:ext>
              </a:extLst>
            </p:cNvPr>
            <p:cNvGrpSpPr/>
            <p:nvPr/>
          </p:nvGrpSpPr>
          <p:grpSpPr>
            <a:xfrm>
              <a:off x="5658475" y="2683835"/>
              <a:ext cx="4446344" cy="1002461"/>
              <a:chOff x="2959902" y="2912869"/>
              <a:chExt cx="4216030" cy="950533"/>
            </a:xfrm>
          </p:grpSpPr>
          <p:sp>
            <p:nvSpPr>
              <p:cNvPr id="10" name="文本框 34">
                <a:extLst>
                  <a:ext uri="{FF2B5EF4-FFF2-40B4-BE49-F238E27FC236}">
                    <a16:creationId xmlns:a16="http://schemas.microsoft.com/office/drawing/2014/main" xmlns="" id="{7C721659-9D01-4807-9E6D-700775246A97}"/>
                  </a:ext>
                </a:extLst>
              </p:cNvPr>
              <p:cNvSpPr txBox="1"/>
              <p:nvPr/>
            </p:nvSpPr>
            <p:spPr>
              <a:xfrm>
                <a:off x="3547305" y="3389659"/>
                <a:ext cx="3628627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 Completed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xmlns="" id="{5610D34E-9805-4FE7-A944-6A5287609DB5}"/>
                  </a:ext>
                </a:extLst>
              </p:cNvPr>
              <p:cNvGrpSpPr/>
              <p:nvPr/>
            </p:nvGrpSpPr>
            <p:grpSpPr>
              <a:xfrm>
                <a:off x="2959902" y="2912869"/>
                <a:ext cx="3875932" cy="704952"/>
                <a:chOff x="2959902" y="2912869"/>
                <a:chExt cx="3875932" cy="704952"/>
              </a:xfrm>
            </p:grpSpPr>
            <p:sp>
              <p:nvSpPr>
                <p:cNvPr id="12" name="文本框 36">
                  <a:extLst>
                    <a:ext uri="{FF2B5EF4-FFF2-40B4-BE49-F238E27FC236}">
                      <a16:creationId xmlns:a16="http://schemas.microsoft.com/office/drawing/2014/main" xmlns="" id="{547B2DEF-5E86-46D7-90DD-52809A2C0D45}"/>
                    </a:ext>
                  </a:extLst>
                </p:cNvPr>
                <p:cNvSpPr txBox="1"/>
                <p:nvPr/>
              </p:nvSpPr>
              <p:spPr>
                <a:xfrm>
                  <a:off x="3698386" y="3003735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工作完成情况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867D634E-755C-4F85-8337-8F0E7C7EDFB8}"/>
                    </a:ext>
                  </a:extLst>
                </p:cNvPr>
                <p:cNvSpPr/>
                <p:nvPr/>
              </p:nvSpPr>
              <p:spPr>
                <a:xfrm>
                  <a:off x="2959902" y="2912869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02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8C4E517C-5E8C-4F5C-94B9-CDB66FC0583D}"/>
                </a:ext>
              </a:extLst>
            </p:cNvPr>
            <p:cNvGrpSpPr/>
            <p:nvPr/>
          </p:nvGrpSpPr>
          <p:grpSpPr>
            <a:xfrm>
              <a:off x="1077524" y="4052660"/>
              <a:ext cx="4087673" cy="1069867"/>
              <a:chOff x="2959902" y="3847147"/>
              <a:chExt cx="3875932" cy="1014447"/>
            </a:xfrm>
          </p:grpSpPr>
          <p:sp>
            <p:nvSpPr>
              <p:cNvPr id="15" name="文本框 39">
                <a:extLst>
                  <a:ext uri="{FF2B5EF4-FFF2-40B4-BE49-F238E27FC236}">
                    <a16:creationId xmlns:a16="http://schemas.microsoft.com/office/drawing/2014/main" xmlns="" id="{ACAF6FC3-155B-4BF5-B3D5-F9B849A8F2C3}"/>
                  </a:ext>
                </a:extLst>
              </p:cNvPr>
              <p:cNvSpPr txBox="1"/>
              <p:nvPr/>
            </p:nvSpPr>
            <p:spPr>
              <a:xfrm>
                <a:off x="3545976" y="4387851"/>
                <a:ext cx="2953882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Excellent Cases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xmlns="" id="{AABF8E73-752E-4C95-A8FD-92E0D89356BA}"/>
                  </a:ext>
                </a:extLst>
              </p:cNvPr>
              <p:cNvGrpSpPr/>
              <p:nvPr/>
            </p:nvGrpSpPr>
            <p:grpSpPr>
              <a:xfrm>
                <a:off x="2959902" y="3847147"/>
                <a:ext cx="3875932" cy="704952"/>
                <a:chOff x="2959902" y="3847147"/>
                <a:chExt cx="3875932" cy="704952"/>
              </a:xfrm>
            </p:grpSpPr>
            <p:sp>
              <p:nvSpPr>
                <p:cNvPr id="17" name="文本框 41">
                  <a:extLst>
                    <a:ext uri="{FF2B5EF4-FFF2-40B4-BE49-F238E27FC236}">
                      <a16:creationId xmlns:a16="http://schemas.microsoft.com/office/drawing/2014/main" xmlns="" id="{281FB4B1-3B77-4286-87B6-5225507FB299}"/>
                    </a:ext>
                  </a:extLst>
                </p:cNvPr>
                <p:cNvSpPr txBox="1"/>
                <p:nvPr/>
              </p:nvSpPr>
              <p:spPr>
                <a:xfrm>
                  <a:off x="3698386" y="3928074"/>
                  <a:ext cx="3137448" cy="5544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成功项目展示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8" name="矩形 17">
                  <a:extLst>
                    <a:ext uri="{FF2B5EF4-FFF2-40B4-BE49-F238E27FC236}">
                      <a16:creationId xmlns:a16="http://schemas.microsoft.com/office/drawing/2014/main" xmlns="" id="{F9A3A60E-D14C-4C08-8CBC-900C03693A94}"/>
                    </a:ext>
                  </a:extLst>
                </p:cNvPr>
                <p:cNvSpPr/>
                <p:nvPr/>
              </p:nvSpPr>
              <p:spPr>
                <a:xfrm>
                  <a:off x="2959902" y="3847147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03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D74293AA-5751-447E-84CF-FC0D83156B17}"/>
                </a:ext>
              </a:extLst>
            </p:cNvPr>
            <p:cNvGrpSpPr/>
            <p:nvPr/>
          </p:nvGrpSpPr>
          <p:grpSpPr>
            <a:xfrm>
              <a:off x="5658474" y="4052657"/>
              <a:ext cx="4087673" cy="1041189"/>
              <a:chOff x="2959902" y="4761548"/>
              <a:chExt cx="3875932" cy="987255"/>
            </a:xfrm>
          </p:grpSpPr>
          <p:sp>
            <p:nvSpPr>
              <p:cNvPr id="20" name="文本框 44">
                <a:extLst>
                  <a:ext uri="{FF2B5EF4-FFF2-40B4-BE49-F238E27FC236}">
                    <a16:creationId xmlns:a16="http://schemas.microsoft.com/office/drawing/2014/main" xmlns="" id="{F01DC7F7-13FC-4663-9A55-DE9F7D9A3345}"/>
                  </a:ext>
                </a:extLst>
              </p:cNvPr>
              <p:cNvSpPr txBox="1"/>
              <p:nvPr/>
            </p:nvSpPr>
            <p:spPr>
              <a:xfrm>
                <a:off x="3567682" y="5275060"/>
                <a:ext cx="2725284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Working Plan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3D83077A-9FCA-4C9E-BAE6-C4F0451C73F6}"/>
                  </a:ext>
                </a:extLst>
              </p:cNvPr>
              <p:cNvGrpSpPr/>
              <p:nvPr/>
            </p:nvGrpSpPr>
            <p:grpSpPr>
              <a:xfrm>
                <a:off x="2959902" y="4761548"/>
                <a:ext cx="3875932" cy="704952"/>
                <a:chOff x="2959902" y="4761548"/>
                <a:chExt cx="3875932" cy="704952"/>
              </a:xfrm>
            </p:grpSpPr>
            <p:sp>
              <p:nvSpPr>
                <p:cNvPr id="22" name="文本框 46">
                  <a:extLst>
                    <a:ext uri="{FF2B5EF4-FFF2-40B4-BE49-F238E27FC236}">
                      <a16:creationId xmlns:a16="http://schemas.microsoft.com/office/drawing/2014/main" xmlns="" id="{B7377E5C-C350-4213-8C73-018A38CF37AD}"/>
                    </a:ext>
                  </a:extLst>
                </p:cNvPr>
                <p:cNvSpPr txBox="1"/>
                <p:nvPr/>
              </p:nvSpPr>
              <p:spPr>
                <a:xfrm>
                  <a:off x="3698386" y="4852414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明年工作计划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33923F81-6FD0-4593-9E48-598112231C53}"/>
                    </a:ext>
                  </a:extLst>
                </p:cNvPr>
                <p:cNvSpPr/>
                <p:nvPr/>
              </p:nvSpPr>
              <p:spPr>
                <a:xfrm>
                  <a:off x="2959902" y="4761548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04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59915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01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年度工作总结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90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F7720355-D07B-486C-88DE-07CF65CA6D02}"/>
              </a:ext>
            </a:extLst>
          </p:cNvPr>
          <p:cNvGrpSpPr/>
          <p:nvPr/>
        </p:nvGrpSpPr>
        <p:grpSpPr>
          <a:xfrm>
            <a:off x="1440573" y="1804281"/>
            <a:ext cx="4029324" cy="3732437"/>
            <a:chOff x="875420" y="1322766"/>
            <a:chExt cx="4547538" cy="4212468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xmlns="" id="{D2905BFE-E6CB-4AE1-9963-12248784358C}"/>
                </a:ext>
              </a:extLst>
            </p:cNvPr>
            <p:cNvSpPr/>
            <p:nvPr/>
          </p:nvSpPr>
          <p:spPr bwMode="auto">
            <a:xfrm>
              <a:off x="2276621" y="1322766"/>
              <a:ext cx="1745137" cy="1745137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8D5614BE-8743-496F-89B9-8A8F7ED98C2E}"/>
                </a:ext>
              </a:extLst>
            </p:cNvPr>
            <p:cNvSpPr/>
            <p:nvPr/>
          </p:nvSpPr>
          <p:spPr bwMode="auto">
            <a:xfrm>
              <a:off x="875420" y="3790097"/>
              <a:ext cx="1745137" cy="1745137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F6FBBBDA-2ACA-4AB4-B939-4A7E0B8DD765}"/>
                </a:ext>
              </a:extLst>
            </p:cNvPr>
            <p:cNvSpPr/>
            <p:nvPr/>
          </p:nvSpPr>
          <p:spPr bwMode="auto">
            <a:xfrm>
              <a:off x="3677821" y="3790097"/>
              <a:ext cx="1745137" cy="1745137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:a16="http://schemas.microsoft.com/office/drawing/2014/main" xmlns="" id="{6A886BF8-83A7-4C2E-8863-C7F55EF511FD}"/>
                </a:ext>
              </a:extLst>
            </p:cNvPr>
            <p:cNvSpPr/>
            <p:nvPr/>
          </p:nvSpPr>
          <p:spPr bwMode="auto">
            <a:xfrm>
              <a:off x="1309797" y="1834816"/>
              <a:ext cx="3680230" cy="3172614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5095F520-3CC1-4812-B537-55CC661D9E22}"/>
                </a:ext>
              </a:extLst>
            </p:cNvPr>
            <p:cNvSpPr/>
            <p:nvPr/>
          </p:nvSpPr>
          <p:spPr bwMode="auto">
            <a:xfrm>
              <a:off x="2382070" y="1428215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EEAAD8D4-0AAC-4008-AF53-3988CA3838B4}"/>
                </a:ext>
              </a:extLst>
            </p:cNvPr>
            <p:cNvSpPr/>
            <p:nvPr/>
          </p:nvSpPr>
          <p:spPr bwMode="auto">
            <a:xfrm>
              <a:off x="980869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2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D5055A05-5FF9-44B6-952F-5C6C60B79E75}"/>
                </a:ext>
              </a:extLst>
            </p:cNvPr>
            <p:cNvSpPr/>
            <p:nvPr/>
          </p:nvSpPr>
          <p:spPr bwMode="auto">
            <a:xfrm>
              <a:off x="3783270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3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xmlns="" id="{613D36F6-E0E2-4416-8664-5752780E1181}"/>
                </a:ext>
              </a:extLst>
            </p:cNvPr>
            <p:cNvSpPr/>
            <p:nvPr/>
          </p:nvSpPr>
          <p:spPr bwMode="auto">
            <a:xfrm>
              <a:off x="2506007" y="1552152"/>
              <a:ext cx="1286364" cy="12863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xmlns="" id="{E5EDEE16-AB59-47BA-B613-3EAD5715ABC3}"/>
                </a:ext>
              </a:extLst>
            </p:cNvPr>
            <p:cNvSpPr/>
            <p:nvPr/>
          </p:nvSpPr>
          <p:spPr bwMode="auto">
            <a:xfrm>
              <a:off x="1104806" y="4019484"/>
              <a:ext cx="1286364" cy="12863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xmlns="" id="{1B357FD2-E31F-45AB-B103-D6D9D7780391}"/>
                </a:ext>
              </a:extLst>
            </p:cNvPr>
            <p:cNvSpPr/>
            <p:nvPr/>
          </p:nvSpPr>
          <p:spPr bwMode="auto">
            <a:xfrm>
              <a:off x="3907208" y="4019484"/>
              <a:ext cx="1286364" cy="12863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9" name="任意多边形: 形状 18">
              <a:extLst>
                <a:ext uri="{FF2B5EF4-FFF2-40B4-BE49-F238E27FC236}">
                  <a16:creationId xmlns:a16="http://schemas.microsoft.com/office/drawing/2014/main" xmlns="" id="{415CDE0F-B7EE-437F-8FDE-581B666787B0}"/>
                </a:ext>
              </a:extLst>
            </p:cNvPr>
            <p:cNvSpPr/>
            <p:nvPr/>
          </p:nvSpPr>
          <p:spPr>
            <a:xfrm>
              <a:off x="1561458" y="4476137"/>
              <a:ext cx="373062" cy="37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600" extrusionOk="0">
                  <a:moveTo>
                    <a:pt x="19313" y="4353"/>
                  </a:moveTo>
                  <a:lnTo>
                    <a:pt x="16178" y="7496"/>
                  </a:lnTo>
                  <a:cubicBezTo>
                    <a:pt x="16034" y="7640"/>
                    <a:pt x="15980" y="7851"/>
                    <a:pt x="16036" y="8047"/>
                  </a:cubicBezTo>
                  <a:lnTo>
                    <a:pt x="18732" y="17470"/>
                  </a:lnTo>
                  <a:cubicBezTo>
                    <a:pt x="18788" y="17666"/>
                    <a:pt x="18734" y="17878"/>
                    <a:pt x="18590" y="18022"/>
                  </a:cubicBezTo>
                  <a:lnTo>
                    <a:pt x="17170" y="19445"/>
                  </a:lnTo>
                  <a:cubicBezTo>
                    <a:pt x="17059" y="19556"/>
                    <a:pt x="16916" y="19609"/>
                    <a:pt x="16775" y="19609"/>
                  </a:cubicBezTo>
                  <a:cubicBezTo>
                    <a:pt x="16581" y="19609"/>
                    <a:pt x="16390" y="19510"/>
                    <a:pt x="16285" y="19322"/>
                  </a:cubicBezTo>
                  <a:lnTo>
                    <a:pt x="12375" y="12317"/>
                  </a:lnTo>
                  <a:cubicBezTo>
                    <a:pt x="12271" y="12129"/>
                    <a:pt x="12079" y="12029"/>
                    <a:pt x="11886" y="12029"/>
                  </a:cubicBezTo>
                  <a:cubicBezTo>
                    <a:pt x="11744" y="12029"/>
                    <a:pt x="11602" y="12083"/>
                    <a:pt x="11491" y="12194"/>
                  </a:cubicBezTo>
                  <a:lnTo>
                    <a:pt x="8519" y="15172"/>
                  </a:lnTo>
                  <a:cubicBezTo>
                    <a:pt x="8388" y="15304"/>
                    <a:pt x="8330" y="15492"/>
                    <a:pt x="8365" y="15674"/>
                  </a:cubicBezTo>
                  <a:lnTo>
                    <a:pt x="8996" y="18989"/>
                  </a:lnTo>
                  <a:cubicBezTo>
                    <a:pt x="9031" y="19171"/>
                    <a:pt x="8973" y="19359"/>
                    <a:pt x="8842" y="19491"/>
                  </a:cubicBezTo>
                  <a:lnTo>
                    <a:pt x="8441" y="19893"/>
                  </a:lnTo>
                  <a:cubicBezTo>
                    <a:pt x="8330" y="20004"/>
                    <a:pt x="8187" y="20058"/>
                    <a:pt x="8046" y="20058"/>
                  </a:cubicBezTo>
                  <a:cubicBezTo>
                    <a:pt x="7852" y="20058"/>
                    <a:pt x="7661" y="19958"/>
                    <a:pt x="7556" y="19770"/>
                  </a:cubicBezTo>
                  <a:lnTo>
                    <a:pt x="5577" y="16226"/>
                  </a:lnTo>
                  <a:cubicBezTo>
                    <a:pt x="5526" y="16136"/>
                    <a:pt x="5452" y="16061"/>
                    <a:pt x="5362" y="16010"/>
                  </a:cubicBezTo>
                  <a:lnTo>
                    <a:pt x="1826" y="14027"/>
                  </a:lnTo>
                  <a:cubicBezTo>
                    <a:pt x="1502" y="13845"/>
                    <a:pt x="1441" y="13403"/>
                    <a:pt x="1703" y="13141"/>
                  </a:cubicBezTo>
                  <a:lnTo>
                    <a:pt x="2105" y="12738"/>
                  </a:lnTo>
                  <a:cubicBezTo>
                    <a:pt x="2211" y="12632"/>
                    <a:pt x="2354" y="12574"/>
                    <a:pt x="2501" y="12574"/>
                  </a:cubicBezTo>
                  <a:cubicBezTo>
                    <a:pt x="2536" y="12574"/>
                    <a:pt x="2571" y="12577"/>
                    <a:pt x="2606" y="12584"/>
                  </a:cubicBezTo>
                  <a:lnTo>
                    <a:pt x="5913" y="13216"/>
                  </a:lnTo>
                  <a:cubicBezTo>
                    <a:pt x="5948" y="13223"/>
                    <a:pt x="5983" y="13226"/>
                    <a:pt x="6018" y="13226"/>
                  </a:cubicBezTo>
                  <a:cubicBezTo>
                    <a:pt x="6165" y="13226"/>
                    <a:pt x="6308" y="13168"/>
                    <a:pt x="6414" y="13062"/>
                  </a:cubicBezTo>
                  <a:lnTo>
                    <a:pt x="9385" y="10083"/>
                  </a:lnTo>
                  <a:cubicBezTo>
                    <a:pt x="9648" y="9820"/>
                    <a:pt x="9587" y="9379"/>
                    <a:pt x="9263" y="9197"/>
                  </a:cubicBezTo>
                  <a:lnTo>
                    <a:pt x="2273" y="5278"/>
                  </a:lnTo>
                  <a:cubicBezTo>
                    <a:pt x="1949" y="5097"/>
                    <a:pt x="1888" y="4655"/>
                    <a:pt x="2150" y="4392"/>
                  </a:cubicBezTo>
                  <a:lnTo>
                    <a:pt x="3571" y="2968"/>
                  </a:lnTo>
                  <a:cubicBezTo>
                    <a:pt x="3677" y="2862"/>
                    <a:pt x="3820" y="2804"/>
                    <a:pt x="3966" y="2804"/>
                  </a:cubicBezTo>
                  <a:cubicBezTo>
                    <a:pt x="4018" y="2804"/>
                    <a:pt x="4070" y="2811"/>
                    <a:pt x="4121" y="2826"/>
                  </a:cubicBezTo>
                  <a:lnTo>
                    <a:pt x="13523" y="5528"/>
                  </a:lnTo>
                  <a:cubicBezTo>
                    <a:pt x="13574" y="5543"/>
                    <a:pt x="13625" y="5550"/>
                    <a:pt x="13677" y="5550"/>
                  </a:cubicBezTo>
                  <a:cubicBezTo>
                    <a:pt x="13823" y="5550"/>
                    <a:pt x="13966" y="5493"/>
                    <a:pt x="14073" y="5386"/>
                  </a:cubicBezTo>
                  <a:lnTo>
                    <a:pt x="17208" y="2243"/>
                  </a:lnTo>
                  <a:cubicBezTo>
                    <a:pt x="17593" y="1857"/>
                    <a:pt x="18321" y="1542"/>
                    <a:pt x="18937" y="1542"/>
                  </a:cubicBezTo>
                  <a:cubicBezTo>
                    <a:pt x="19252" y="1542"/>
                    <a:pt x="19538" y="1624"/>
                    <a:pt x="19734" y="1821"/>
                  </a:cubicBezTo>
                  <a:cubicBezTo>
                    <a:pt x="20316" y="2404"/>
                    <a:pt x="19895" y="3770"/>
                    <a:pt x="19313" y="4353"/>
                  </a:cubicBezTo>
                  <a:cubicBezTo>
                    <a:pt x="19313" y="4353"/>
                    <a:pt x="19313" y="4353"/>
                    <a:pt x="19313" y="4353"/>
                  </a:cubicBezTo>
                  <a:close/>
                  <a:moveTo>
                    <a:pt x="20822" y="731"/>
                  </a:moveTo>
                  <a:cubicBezTo>
                    <a:pt x="20557" y="465"/>
                    <a:pt x="20235" y="268"/>
                    <a:pt x="19866" y="145"/>
                  </a:cubicBezTo>
                  <a:cubicBezTo>
                    <a:pt x="19578" y="49"/>
                    <a:pt x="19266" y="0"/>
                    <a:pt x="18937" y="0"/>
                  </a:cubicBezTo>
                  <a:cubicBezTo>
                    <a:pt x="18441" y="0"/>
                    <a:pt x="17909" y="111"/>
                    <a:pt x="17399" y="322"/>
                  </a:cubicBezTo>
                  <a:cubicBezTo>
                    <a:pt x="16897" y="530"/>
                    <a:pt x="16455" y="817"/>
                    <a:pt x="16120" y="1153"/>
                  </a:cubicBezTo>
                  <a:lnTo>
                    <a:pt x="13392" y="3887"/>
                  </a:lnTo>
                  <a:lnTo>
                    <a:pt x="4545" y="1343"/>
                  </a:lnTo>
                  <a:cubicBezTo>
                    <a:pt x="4357" y="1289"/>
                    <a:pt x="4162" y="1262"/>
                    <a:pt x="3966" y="1262"/>
                  </a:cubicBezTo>
                  <a:cubicBezTo>
                    <a:pt x="3691" y="1262"/>
                    <a:pt x="3423" y="1315"/>
                    <a:pt x="3169" y="1420"/>
                  </a:cubicBezTo>
                  <a:cubicBezTo>
                    <a:pt x="2911" y="1526"/>
                    <a:pt x="2680" y="1680"/>
                    <a:pt x="2482" y="1878"/>
                  </a:cubicBezTo>
                  <a:lnTo>
                    <a:pt x="1062" y="3301"/>
                  </a:lnTo>
                  <a:cubicBezTo>
                    <a:pt x="828" y="3536"/>
                    <a:pt x="650" y="3827"/>
                    <a:pt x="549" y="4142"/>
                  </a:cubicBezTo>
                  <a:cubicBezTo>
                    <a:pt x="452" y="4442"/>
                    <a:pt x="424" y="4765"/>
                    <a:pt x="467" y="5077"/>
                  </a:cubicBezTo>
                  <a:cubicBezTo>
                    <a:pt x="511" y="5389"/>
                    <a:pt x="625" y="5693"/>
                    <a:pt x="799" y="5955"/>
                  </a:cubicBezTo>
                  <a:cubicBezTo>
                    <a:pt x="982" y="6230"/>
                    <a:pt x="1232" y="6462"/>
                    <a:pt x="1522" y="6624"/>
                  </a:cubicBezTo>
                  <a:lnTo>
                    <a:pt x="7382" y="9910"/>
                  </a:lnTo>
                  <a:lnTo>
                    <a:pt x="5692" y="11604"/>
                  </a:lnTo>
                  <a:lnTo>
                    <a:pt x="2894" y="11069"/>
                  </a:lnTo>
                  <a:cubicBezTo>
                    <a:pt x="2765" y="11044"/>
                    <a:pt x="2632" y="11031"/>
                    <a:pt x="2501" y="11031"/>
                  </a:cubicBezTo>
                  <a:cubicBezTo>
                    <a:pt x="2225" y="11031"/>
                    <a:pt x="1956" y="11085"/>
                    <a:pt x="1701" y="11190"/>
                  </a:cubicBezTo>
                  <a:cubicBezTo>
                    <a:pt x="1444" y="11296"/>
                    <a:pt x="1213" y="11450"/>
                    <a:pt x="1017" y="11647"/>
                  </a:cubicBezTo>
                  <a:lnTo>
                    <a:pt x="615" y="12050"/>
                  </a:lnTo>
                  <a:cubicBezTo>
                    <a:pt x="380" y="12285"/>
                    <a:pt x="203" y="12576"/>
                    <a:pt x="101" y="12891"/>
                  </a:cubicBezTo>
                  <a:cubicBezTo>
                    <a:pt x="5" y="13191"/>
                    <a:pt x="-23" y="13513"/>
                    <a:pt x="20" y="13826"/>
                  </a:cubicBezTo>
                  <a:cubicBezTo>
                    <a:pt x="63" y="14138"/>
                    <a:pt x="178" y="14441"/>
                    <a:pt x="352" y="14703"/>
                  </a:cubicBezTo>
                  <a:cubicBezTo>
                    <a:pt x="535" y="14979"/>
                    <a:pt x="785" y="15210"/>
                    <a:pt x="1074" y="15373"/>
                  </a:cubicBezTo>
                  <a:lnTo>
                    <a:pt x="4369" y="17221"/>
                  </a:lnTo>
                  <a:lnTo>
                    <a:pt x="6213" y="20524"/>
                  </a:lnTo>
                  <a:cubicBezTo>
                    <a:pt x="6584" y="21188"/>
                    <a:pt x="7286" y="21600"/>
                    <a:pt x="8046" y="21600"/>
                  </a:cubicBezTo>
                  <a:cubicBezTo>
                    <a:pt x="8606" y="21600"/>
                    <a:pt x="9132" y="21381"/>
                    <a:pt x="9529" y="20984"/>
                  </a:cubicBezTo>
                  <a:lnTo>
                    <a:pt x="9930" y="20581"/>
                  </a:lnTo>
                  <a:cubicBezTo>
                    <a:pt x="10422" y="20088"/>
                    <a:pt x="10638" y="19385"/>
                    <a:pt x="10508" y="18700"/>
                  </a:cubicBezTo>
                  <a:lnTo>
                    <a:pt x="9974" y="15896"/>
                  </a:lnTo>
                  <a:lnTo>
                    <a:pt x="11664" y="14201"/>
                  </a:lnTo>
                  <a:lnTo>
                    <a:pt x="14942" y="20075"/>
                  </a:lnTo>
                  <a:cubicBezTo>
                    <a:pt x="15313" y="20739"/>
                    <a:pt x="16015" y="21152"/>
                    <a:pt x="16775" y="21152"/>
                  </a:cubicBezTo>
                  <a:cubicBezTo>
                    <a:pt x="17335" y="21152"/>
                    <a:pt x="17861" y="20933"/>
                    <a:pt x="18258" y="20536"/>
                  </a:cubicBezTo>
                  <a:lnTo>
                    <a:pt x="19678" y="19113"/>
                  </a:lnTo>
                  <a:cubicBezTo>
                    <a:pt x="20217" y="18572"/>
                    <a:pt x="20422" y="17780"/>
                    <a:pt x="20211" y="17045"/>
                  </a:cubicBezTo>
                  <a:lnTo>
                    <a:pt x="17674" y="8178"/>
                  </a:lnTo>
                  <a:lnTo>
                    <a:pt x="20402" y="5443"/>
                  </a:lnTo>
                  <a:cubicBezTo>
                    <a:pt x="20900" y="4943"/>
                    <a:pt x="21298" y="4185"/>
                    <a:pt x="21464" y="3413"/>
                  </a:cubicBezTo>
                  <a:cubicBezTo>
                    <a:pt x="21559" y="2971"/>
                    <a:pt x="21577" y="2546"/>
                    <a:pt x="21517" y="2149"/>
                  </a:cubicBezTo>
                  <a:cubicBezTo>
                    <a:pt x="21432" y="1592"/>
                    <a:pt x="21192" y="1102"/>
                    <a:pt x="20822" y="731"/>
                  </a:cubicBezTo>
                  <a:cubicBezTo>
                    <a:pt x="20822" y="731"/>
                    <a:pt x="20822" y="731"/>
                    <a:pt x="20822" y="73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0" name="任意多边形: 形状 19">
              <a:extLst>
                <a:ext uri="{FF2B5EF4-FFF2-40B4-BE49-F238E27FC236}">
                  <a16:creationId xmlns:a16="http://schemas.microsoft.com/office/drawing/2014/main" xmlns="" id="{B31A4403-2F68-4B5D-9587-26D807AB6FA6}"/>
                </a:ext>
              </a:extLst>
            </p:cNvPr>
            <p:cNvSpPr/>
            <p:nvPr/>
          </p:nvSpPr>
          <p:spPr>
            <a:xfrm>
              <a:off x="2948100" y="2031938"/>
              <a:ext cx="402178" cy="326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4" y="0"/>
                  </a:moveTo>
                  <a:cubicBezTo>
                    <a:pt x="912" y="0"/>
                    <a:pt x="0" y="1122"/>
                    <a:pt x="0" y="2491"/>
                  </a:cubicBezTo>
                  <a:lnTo>
                    <a:pt x="0" y="11634"/>
                  </a:lnTo>
                  <a:cubicBezTo>
                    <a:pt x="0" y="13008"/>
                    <a:pt x="912" y="14134"/>
                    <a:pt x="2024" y="14134"/>
                  </a:cubicBezTo>
                  <a:lnTo>
                    <a:pt x="2024" y="16617"/>
                  </a:lnTo>
                  <a:cubicBezTo>
                    <a:pt x="2024" y="17994"/>
                    <a:pt x="2935" y="19109"/>
                    <a:pt x="4049" y="19109"/>
                  </a:cubicBezTo>
                  <a:lnTo>
                    <a:pt x="4822" y="19109"/>
                  </a:lnTo>
                  <a:cubicBezTo>
                    <a:pt x="5125" y="20540"/>
                    <a:pt x="6166" y="21600"/>
                    <a:pt x="7423" y="21600"/>
                  </a:cubicBezTo>
                  <a:cubicBezTo>
                    <a:pt x="8673" y="21600"/>
                    <a:pt x="9726" y="20540"/>
                    <a:pt x="10030" y="19109"/>
                  </a:cubicBezTo>
                  <a:lnTo>
                    <a:pt x="13594" y="19109"/>
                  </a:lnTo>
                  <a:cubicBezTo>
                    <a:pt x="13897" y="20540"/>
                    <a:pt x="14942" y="21600"/>
                    <a:pt x="16202" y="21600"/>
                  </a:cubicBezTo>
                  <a:cubicBezTo>
                    <a:pt x="17449" y="21600"/>
                    <a:pt x="18498" y="20540"/>
                    <a:pt x="18803" y="19109"/>
                  </a:cubicBezTo>
                  <a:lnTo>
                    <a:pt x="19576" y="19109"/>
                  </a:lnTo>
                  <a:cubicBezTo>
                    <a:pt x="20692" y="19109"/>
                    <a:pt x="21600" y="17994"/>
                    <a:pt x="21600" y="16617"/>
                  </a:cubicBezTo>
                  <a:lnTo>
                    <a:pt x="21600" y="11634"/>
                  </a:lnTo>
                  <a:cubicBezTo>
                    <a:pt x="21600" y="11142"/>
                    <a:pt x="21482" y="10663"/>
                    <a:pt x="21259" y="10248"/>
                  </a:cubicBezTo>
                  <a:lnTo>
                    <a:pt x="18554" y="5265"/>
                  </a:lnTo>
                  <a:cubicBezTo>
                    <a:pt x="18182" y="4566"/>
                    <a:pt x="17557" y="4160"/>
                    <a:pt x="16876" y="4160"/>
                  </a:cubicBezTo>
                  <a:lnTo>
                    <a:pt x="14177" y="4160"/>
                  </a:lnTo>
                  <a:lnTo>
                    <a:pt x="14177" y="2491"/>
                  </a:lnTo>
                  <a:cubicBezTo>
                    <a:pt x="14177" y="1122"/>
                    <a:pt x="13265" y="0"/>
                    <a:pt x="12146" y="0"/>
                  </a:cubicBezTo>
                  <a:lnTo>
                    <a:pt x="2024" y="0"/>
                  </a:lnTo>
                  <a:close/>
                  <a:moveTo>
                    <a:pt x="2024" y="1669"/>
                  </a:moveTo>
                  <a:lnTo>
                    <a:pt x="12146" y="1669"/>
                  </a:lnTo>
                  <a:cubicBezTo>
                    <a:pt x="12524" y="1669"/>
                    <a:pt x="12821" y="2034"/>
                    <a:pt x="12821" y="2491"/>
                  </a:cubicBezTo>
                  <a:lnTo>
                    <a:pt x="12821" y="11634"/>
                  </a:lnTo>
                  <a:cubicBezTo>
                    <a:pt x="12821" y="12090"/>
                    <a:pt x="12524" y="12465"/>
                    <a:pt x="12146" y="12465"/>
                  </a:cubicBezTo>
                  <a:cubicBezTo>
                    <a:pt x="12146" y="12465"/>
                    <a:pt x="2024" y="12465"/>
                    <a:pt x="2024" y="12465"/>
                  </a:cubicBezTo>
                  <a:cubicBezTo>
                    <a:pt x="1649" y="12465"/>
                    <a:pt x="1350" y="12090"/>
                    <a:pt x="1350" y="11634"/>
                  </a:cubicBezTo>
                  <a:lnTo>
                    <a:pt x="1350" y="2491"/>
                  </a:lnTo>
                  <a:cubicBezTo>
                    <a:pt x="1350" y="2034"/>
                    <a:pt x="1649" y="1669"/>
                    <a:pt x="2024" y="1669"/>
                  </a:cubicBezTo>
                  <a:close/>
                  <a:moveTo>
                    <a:pt x="14177" y="5821"/>
                  </a:moveTo>
                  <a:lnTo>
                    <a:pt x="16876" y="5821"/>
                  </a:lnTo>
                  <a:cubicBezTo>
                    <a:pt x="17102" y="5821"/>
                    <a:pt x="17311" y="5958"/>
                    <a:pt x="17440" y="6184"/>
                  </a:cubicBezTo>
                  <a:lnTo>
                    <a:pt x="20132" y="11175"/>
                  </a:lnTo>
                  <a:cubicBezTo>
                    <a:pt x="20206" y="11307"/>
                    <a:pt x="20250" y="11475"/>
                    <a:pt x="20250" y="11634"/>
                  </a:cubicBezTo>
                  <a:cubicBezTo>
                    <a:pt x="20250" y="11634"/>
                    <a:pt x="20250" y="16617"/>
                    <a:pt x="20250" y="16617"/>
                  </a:cubicBezTo>
                  <a:cubicBezTo>
                    <a:pt x="20250" y="17074"/>
                    <a:pt x="19946" y="17448"/>
                    <a:pt x="19576" y="17448"/>
                  </a:cubicBezTo>
                  <a:lnTo>
                    <a:pt x="18803" y="17448"/>
                  </a:lnTo>
                  <a:cubicBezTo>
                    <a:pt x="18498" y="16016"/>
                    <a:pt x="17455" y="14956"/>
                    <a:pt x="16202" y="14956"/>
                  </a:cubicBezTo>
                  <a:cubicBezTo>
                    <a:pt x="14942" y="14956"/>
                    <a:pt x="13897" y="16016"/>
                    <a:pt x="13594" y="17448"/>
                  </a:cubicBezTo>
                  <a:lnTo>
                    <a:pt x="10030" y="17448"/>
                  </a:lnTo>
                  <a:cubicBezTo>
                    <a:pt x="9729" y="16016"/>
                    <a:pt x="8678" y="14956"/>
                    <a:pt x="7423" y="14956"/>
                  </a:cubicBezTo>
                  <a:cubicBezTo>
                    <a:pt x="6166" y="14956"/>
                    <a:pt x="5125" y="16016"/>
                    <a:pt x="4822" y="17448"/>
                  </a:cubicBezTo>
                  <a:lnTo>
                    <a:pt x="4049" y="17448"/>
                  </a:lnTo>
                  <a:cubicBezTo>
                    <a:pt x="3676" y="17448"/>
                    <a:pt x="3374" y="17074"/>
                    <a:pt x="3374" y="16617"/>
                  </a:cubicBezTo>
                  <a:lnTo>
                    <a:pt x="3374" y="14134"/>
                  </a:lnTo>
                  <a:lnTo>
                    <a:pt x="12146" y="14134"/>
                  </a:lnTo>
                  <a:cubicBezTo>
                    <a:pt x="13265" y="14134"/>
                    <a:pt x="14177" y="13008"/>
                    <a:pt x="14177" y="11634"/>
                  </a:cubicBezTo>
                  <a:lnTo>
                    <a:pt x="14177" y="5821"/>
                  </a:lnTo>
                  <a:close/>
                  <a:moveTo>
                    <a:pt x="15553" y="6450"/>
                  </a:moveTo>
                  <a:cubicBezTo>
                    <a:pt x="15182" y="6450"/>
                    <a:pt x="14885" y="6824"/>
                    <a:pt x="14885" y="7281"/>
                  </a:cubicBezTo>
                  <a:lnTo>
                    <a:pt x="14885" y="12263"/>
                  </a:lnTo>
                  <a:cubicBezTo>
                    <a:pt x="14885" y="12721"/>
                    <a:pt x="15182" y="13102"/>
                    <a:pt x="15553" y="13102"/>
                  </a:cubicBezTo>
                  <a:lnTo>
                    <a:pt x="18259" y="13102"/>
                  </a:lnTo>
                  <a:cubicBezTo>
                    <a:pt x="18629" y="13102"/>
                    <a:pt x="18934" y="12721"/>
                    <a:pt x="18934" y="12263"/>
                  </a:cubicBezTo>
                  <a:lnTo>
                    <a:pt x="18934" y="11022"/>
                  </a:lnTo>
                  <a:cubicBezTo>
                    <a:pt x="18934" y="10857"/>
                    <a:pt x="18888" y="10694"/>
                    <a:pt x="18816" y="10554"/>
                  </a:cubicBezTo>
                  <a:cubicBezTo>
                    <a:pt x="18816" y="10554"/>
                    <a:pt x="16798" y="6829"/>
                    <a:pt x="16798" y="6829"/>
                  </a:cubicBezTo>
                  <a:cubicBezTo>
                    <a:pt x="16673" y="6592"/>
                    <a:pt x="16460" y="6450"/>
                    <a:pt x="16234" y="6450"/>
                  </a:cubicBezTo>
                  <a:lnTo>
                    <a:pt x="15553" y="6450"/>
                  </a:lnTo>
                  <a:close/>
                  <a:moveTo>
                    <a:pt x="15553" y="7281"/>
                  </a:moveTo>
                  <a:lnTo>
                    <a:pt x="16234" y="7281"/>
                  </a:lnTo>
                  <a:lnTo>
                    <a:pt x="18259" y="11022"/>
                  </a:lnTo>
                  <a:cubicBezTo>
                    <a:pt x="18259" y="11022"/>
                    <a:pt x="18259" y="12263"/>
                    <a:pt x="18259" y="12263"/>
                  </a:cubicBezTo>
                  <a:lnTo>
                    <a:pt x="15553" y="12263"/>
                  </a:lnTo>
                  <a:lnTo>
                    <a:pt x="15553" y="7281"/>
                  </a:lnTo>
                  <a:close/>
                  <a:moveTo>
                    <a:pt x="7423" y="16617"/>
                  </a:moveTo>
                  <a:cubicBezTo>
                    <a:pt x="8167" y="16617"/>
                    <a:pt x="8772" y="17365"/>
                    <a:pt x="8772" y="18278"/>
                  </a:cubicBezTo>
                  <a:cubicBezTo>
                    <a:pt x="8772" y="19191"/>
                    <a:pt x="8167" y="19939"/>
                    <a:pt x="7423" y="19939"/>
                  </a:cubicBezTo>
                  <a:cubicBezTo>
                    <a:pt x="6677" y="19939"/>
                    <a:pt x="6073" y="19191"/>
                    <a:pt x="6073" y="18278"/>
                  </a:cubicBezTo>
                  <a:cubicBezTo>
                    <a:pt x="6073" y="17365"/>
                    <a:pt x="6677" y="16617"/>
                    <a:pt x="7423" y="16617"/>
                  </a:cubicBezTo>
                  <a:close/>
                  <a:moveTo>
                    <a:pt x="16202" y="16617"/>
                  </a:moveTo>
                  <a:cubicBezTo>
                    <a:pt x="16943" y="16617"/>
                    <a:pt x="17551" y="17365"/>
                    <a:pt x="17551" y="18278"/>
                  </a:cubicBezTo>
                  <a:cubicBezTo>
                    <a:pt x="17551" y="19191"/>
                    <a:pt x="16943" y="19939"/>
                    <a:pt x="16202" y="19939"/>
                  </a:cubicBezTo>
                  <a:cubicBezTo>
                    <a:pt x="15454" y="19939"/>
                    <a:pt x="14852" y="19191"/>
                    <a:pt x="14852" y="18278"/>
                  </a:cubicBezTo>
                  <a:cubicBezTo>
                    <a:pt x="14852" y="17365"/>
                    <a:pt x="15454" y="16617"/>
                    <a:pt x="16202" y="1661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1" name="任意多边形: 形状 20">
              <a:extLst>
                <a:ext uri="{FF2B5EF4-FFF2-40B4-BE49-F238E27FC236}">
                  <a16:creationId xmlns:a16="http://schemas.microsoft.com/office/drawing/2014/main" xmlns="" id="{D4EFAACB-75BB-4008-B9C5-178AFCEFDEB2}"/>
                </a:ext>
              </a:extLst>
            </p:cNvPr>
            <p:cNvSpPr/>
            <p:nvPr/>
          </p:nvSpPr>
          <p:spPr>
            <a:xfrm>
              <a:off x="4376380" y="4441928"/>
              <a:ext cx="348020" cy="44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03" y="6729"/>
                  </a:moveTo>
                  <a:cubicBezTo>
                    <a:pt x="17891" y="6790"/>
                    <a:pt x="17842" y="6883"/>
                    <a:pt x="17842" y="6994"/>
                  </a:cubicBezTo>
                  <a:cubicBezTo>
                    <a:pt x="17842" y="7080"/>
                    <a:pt x="17901" y="7139"/>
                    <a:pt x="18015" y="7191"/>
                  </a:cubicBezTo>
                  <a:cubicBezTo>
                    <a:pt x="18122" y="7230"/>
                    <a:pt x="18344" y="7284"/>
                    <a:pt x="18697" y="7352"/>
                  </a:cubicBezTo>
                  <a:cubicBezTo>
                    <a:pt x="19207" y="7434"/>
                    <a:pt x="19552" y="7540"/>
                    <a:pt x="19715" y="7661"/>
                  </a:cubicBezTo>
                  <a:cubicBezTo>
                    <a:pt x="19899" y="7775"/>
                    <a:pt x="19976" y="7963"/>
                    <a:pt x="19976" y="8220"/>
                  </a:cubicBezTo>
                  <a:cubicBezTo>
                    <a:pt x="19976" y="8479"/>
                    <a:pt x="19851" y="8684"/>
                    <a:pt x="19591" y="8842"/>
                  </a:cubicBezTo>
                  <a:cubicBezTo>
                    <a:pt x="19332" y="8993"/>
                    <a:pt x="18985" y="9069"/>
                    <a:pt x="18546" y="9069"/>
                  </a:cubicBezTo>
                  <a:cubicBezTo>
                    <a:pt x="18091" y="9069"/>
                    <a:pt x="17748" y="8987"/>
                    <a:pt x="17505" y="8826"/>
                  </a:cubicBezTo>
                  <a:cubicBezTo>
                    <a:pt x="17256" y="8660"/>
                    <a:pt x="17122" y="8433"/>
                    <a:pt x="17105" y="8130"/>
                  </a:cubicBezTo>
                  <a:lnTo>
                    <a:pt x="17814" y="8130"/>
                  </a:lnTo>
                  <a:cubicBezTo>
                    <a:pt x="17814" y="8283"/>
                    <a:pt x="17879" y="8395"/>
                    <a:pt x="18015" y="8471"/>
                  </a:cubicBezTo>
                  <a:cubicBezTo>
                    <a:pt x="18132" y="8553"/>
                    <a:pt x="18312" y="8592"/>
                    <a:pt x="18546" y="8592"/>
                  </a:cubicBezTo>
                  <a:cubicBezTo>
                    <a:pt x="18773" y="8592"/>
                    <a:pt x="18957" y="8562"/>
                    <a:pt x="19091" y="8501"/>
                  </a:cubicBezTo>
                  <a:cubicBezTo>
                    <a:pt x="19217" y="8442"/>
                    <a:pt x="19283" y="8356"/>
                    <a:pt x="19283" y="8253"/>
                  </a:cubicBezTo>
                  <a:cubicBezTo>
                    <a:pt x="19283" y="8152"/>
                    <a:pt x="19234" y="8078"/>
                    <a:pt x="19148" y="8024"/>
                  </a:cubicBezTo>
                  <a:cubicBezTo>
                    <a:pt x="19054" y="7973"/>
                    <a:pt x="18860" y="7926"/>
                    <a:pt x="18555" y="7874"/>
                  </a:cubicBezTo>
                  <a:cubicBezTo>
                    <a:pt x="18003" y="7775"/>
                    <a:pt x="17623" y="7669"/>
                    <a:pt x="17440" y="7554"/>
                  </a:cubicBezTo>
                  <a:cubicBezTo>
                    <a:pt x="17256" y="7442"/>
                    <a:pt x="17161" y="7268"/>
                    <a:pt x="17161" y="7024"/>
                  </a:cubicBezTo>
                  <a:cubicBezTo>
                    <a:pt x="17161" y="6759"/>
                    <a:pt x="17278" y="6550"/>
                    <a:pt x="17527" y="6388"/>
                  </a:cubicBezTo>
                  <a:cubicBezTo>
                    <a:pt x="17776" y="6230"/>
                    <a:pt x="18103" y="6154"/>
                    <a:pt x="18524" y="6154"/>
                  </a:cubicBezTo>
                  <a:cubicBezTo>
                    <a:pt x="18919" y="6154"/>
                    <a:pt x="19234" y="6230"/>
                    <a:pt x="19487" y="6397"/>
                  </a:cubicBezTo>
                  <a:cubicBezTo>
                    <a:pt x="19737" y="6563"/>
                    <a:pt x="19868" y="6785"/>
                    <a:pt x="19899" y="7063"/>
                  </a:cubicBezTo>
                  <a:lnTo>
                    <a:pt x="19179" y="7063"/>
                  </a:lnTo>
                  <a:cubicBezTo>
                    <a:pt x="19169" y="6926"/>
                    <a:pt x="19091" y="6820"/>
                    <a:pt x="18967" y="6747"/>
                  </a:cubicBezTo>
                  <a:cubicBezTo>
                    <a:pt x="18832" y="6670"/>
                    <a:pt x="18648" y="6631"/>
                    <a:pt x="18437" y="6631"/>
                  </a:cubicBezTo>
                  <a:cubicBezTo>
                    <a:pt x="18257" y="6631"/>
                    <a:pt x="18103" y="6661"/>
                    <a:pt x="18003" y="6729"/>
                  </a:cubicBezTo>
                  <a:cubicBezTo>
                    <a:pt x="18003" y="6729"/>
                    <a:pt x="18003" y="6729"/>
                    <a:pt x="18003" y="6729"/>
                  </a:cubicBezTo>
                  <a:close/>
                  <a:moveTo>
                    <a:pt x="15761" y="7344"/>
                  </a:moveTo>
                  <a:cubicBezTo>
                    <a:pt x="15665" y="7405"/>
                    <a:pt x="15528" y="7434"/>
                    <a:pt x="15338" y="7434"/>
                  </a:cubicBezTo>
                  <a:lnTo>
                    <a:pt x="14490" y="7434"/>
                  </a:lnTo>
                  <a:lnTo>
                    <a:pt x="14490" y="6707"/>
                  </a:lnTo>
                  <a:lnTo>
                    <a:pt x="15366" y="6707"/>
                  </a:lnTo>
                  <a:cubicBezTo>
                    <a:pt x="15549" y="6707"/>
                    <a:pt x="15675" y="6738"/>
                    <a:pt x="15768" y="6798"/>
                  </a:cubicBezTo>
                  <a:cubicBezTo>
                    <a:pt x="15865" y="6857"/>
                    <a:pt x="15902" y="6950"/>
                    <a:pt x="15902" y="7070"/>
                  </a:cubicBezTo>
                  <a:cubicBezTo>
                    <a:pt x="15902" y="7191"/>
                    <a:pt x="15855" y="7284"/>
                    <a:pt x="15761" y="7344"/>
                  </a:cubicBezTo>
                  <a:cubicBezTo>
                    <a:pt x="15761" y="7344"/>
                    <a:pt x="15761" y="7344"/>
                    <a:pt x="15761" y="7344"/>
                  </a:cubicBezTo>
                  <a:close/>
                  <a:moveTo>
                    <a:pt x="16633" y="6994"/>
                  </a:moveTo>
                  <a:cubicBezTo>
                    <a:pt x="16633" y="6769"/>
                    <a:pt x="16526" y="6579"/>
                    <a:pt x="16326" y="6435"/>
                  </a:cubicBezTo>
                  <a:cubicBezTo>
                    <a:pt x="16124" y="6299"/>
                    <a:pt x="15855" y="6230"/>
                    <a:pt x="15518" y="6230"/>
                  </a:cubicBezTo>
                  <a:lnTo>
                    <a:pt x="13751" y="6230"/>
                  </a:lnTo>
                  <a:lnTo>
                    <a:pt x="13751" y="8993"/>
                  </a:lnTo>
                  <a:lnTo>
                    <a:pt x="14490" y="8993"/>
                  </a:lnTo>
                  <a:lnTo>
                    <a:pt x="14490" y="7904"/>
                  </a:lnTo>
                  <a:lnTo>
                    <a:pt x="15210" y="7904"/>
                  </a:lnTo>
                  <a:cubicBezTo>
                    <a:pt x="15432" y="7904"/>
                    <a:pt x="15577" y="7926"/>
                    <a:pt x="15665" y="7980"/>
                  </a:cubicBezTo>
                  <a:cubicBezTo>
                    <a:pt x="15761" y="8032"/>
                    <a:pt x="15800" y="8122"/>
                    <a:pt x="15800" y="8245"/>
                  </a:cubicBezTo>
                  <a:lnTo>
                    <a:pt x="15806" y="8494"/>
                  </a:lnTo>
                  <a:cubicBezTo>
                    <a:pt x="15806" y="8609"/>
                    <a:pt x="15815" y="8706"/>
                    <a:pt x="15837" y="8805"/>
                  </a:cubicBezTo>
                  <a:cubicBezTo>
                    <a:pt x="15855" y="8895"/>
                    <a:pt x="15865" y="8963"/>
                    <a:pt x="15886" y="8987"/>
                  </a:cubicBezTo>
                  <a:lnTo>
                    <a:pt x="16692" y="8987"/>
                  </a:lnTo>
                  <a:lnTo>
                    <a:pt x="16692" y="8919"/>
                  </a:lnTo>
                  <a:cubicBezTo>
                    <a:pt x="16633" y="8895"/>
                    <a:pt x="16585" y="8864"/>
                    <a:pt x="16575" y="8826"/>
                  </a:cubicBezTo>
                  <a:cubicBezTo>
                    <a:pt x="16547" y="8788"/>
                    <a:pt x="16538" y="8720"/>
                    <a:pt x="16526" y="8638"/>
                  </a:cubicBezTo>
                  <a:lnTo>
                    <a:pt x="16519" y="8184"/>
                  </a:lnTo>
                  <a:cubicBezTo>
                    <a:pt x="16508" y="7963"/>
                    <a:pt x="16401" y="7805"/>
                    <a:pt x="16202" y="7707"/>
                  </a:cubicBezTo>
                  <a:cubicBezTo>
                    <a:pt x="16174" y="7691"/>
                    <a:pt x="16135" y="7685"/>
                    <a:pt x="16086" y="7661"/>
                  </a:cubicBezTo>
                  <a:cubicBezTo>
                    <a:pt x="16163" y="7639"/>
                    <a:pt x="16230" y="7609"/>
                    <a:pt x="16298" y="7579"/>
                  </a:cubicBezTo>
                  <a:cubicBezTo>
                    <a:pt x="16519" y="7456"/>
                    <a:pt x="16633" y="7260"/>
                    <a:pt x="16633" y="6994"/>
                  </a:cubicBezTo>
                  <a:cubicBezTo>
                    <a:pt x="16633" y="6994"/>
                    <a:pt x="16633" y="6994"/>
                    <a:pt x="16633" y="6994"/>
                  </a:cubicBezTo>
                  <a:close/>
                  <a:moveTo>
                    <a:pt x="12311" y="8993"/>
                  </a:moveTo>
                  <a:lnTo>
                    <a:pt x="12311" y="7737"/>
                  </a:lnTo>
                  <a:lnTo>
                    <a:pt x="10936" y="7737"/>
                  </a:lnTo>
                  <a:lnTo>
                    <a:pt x="10936" y="8993"/>
                  </a:lnTo>
                  <a:lnTo>
                    <a:pt x="10200" y="8993"/>
                  </a:lnTo>
                  <a:lnTo>
                    <a:pt x="10200" y="6230"/>
                  </a:lnTo>
                  <a:lnTo>
                    <a:pt x="10936" y="6230"/>
                  </a:lnTo>
                  <a:lnTo>
                    <a:pt x="10936" y="7268"/>
                  </a:lnTo>
                  <a:lnTo>
                    <a:pt x="12311" y="7268"/>
                  </a:lnTo>
                  <a:lnTo>
                    <a:pt x="12311" y="6230"/>
                  </a:lnTo>
                  <a:lnTo>
                    <a:pt x="13033" y="6230"/>
                  </a:lnTo>
                  <a:lnTo>
                    <a:pt x="13033" y="8993"/>
                  </a:lnTo>
                  <a:cubicBezTo>
                    <a:pt x="13033" y="8993"/>
                    <a:pt x="12311" y="8993"/>
                    <a:pt x="12311" y="8993"/>
                  </a:cubicBezTo>
                  <a:close/>
                  <a:moveTo>
                    <a:pt x="16086" y="3348"/>
                  </a:moveTo>
                  <a:lnTo>
                    <a:pt x="16135" y="3271"/>
                  </a:lnTo>
                  <a:lnTo>
                    <a:pt x="17787" y="1111"/>
                  </a:lnTo>
                  <a:lnTo>
                    <a:pt x="17787" y="3348"/>
                  </a:lnTo>
                  <a:cubicBezTo>
                    <a:pt x="17787" y="3348"/>
                    <a:pt x="16086" y="3348"/>
                    <a:pt x="16086" y="3348"/>
                  </a:cubicBezTo>
                  <a:close/>
                  <a:moveTo>
                    <a:pt x="17787" y="5367"/>
                  </a:moveTo>
                  <a:lnTo>
                    <a:pt x="19104" y="5367"/>
                  </a:lnTo>
                  <a:lnTo>
                    <a:pt x="19104" y="4180"/>
                  </a:lnTo>
                  <a:lnTo>
                    <a:pt x="19868" y="4180"/>
                  </a:lnTo>
                  <a:lnTo>
                    <a:pt x="19868" y="3348"/>
                  </a:lnTo>
                  <a:lnTo>
                    <a:pt x="19104" y="3348"/>
                  </a:lnTo>
                  <a:lnTo>
                    <a:pt x="19104" y="0"/>
                  </a:lnTo>
                  <a:lnTo>
                    <a:pt x="17613" y="0"/>
                  </a:lnTo>
                  <a:lnTo>
                    <a:pt x="15106" y="3271"/>
                  </a:lnTo>
                  <a:lnTo>
                    <a:pt x="15106" y="4180"/>
                  </a:lnTo>
                  <a:lnTo>
                    <a:pt x="17787" y="4180"/>
                  </a:lnTo>
                  <a:cubicBezTo>
                    <a:pt x="17787" y="4180"/>
                    <a:pt x="17787" y="5367"/>
                    <a:pt x="17787" y="5367"/>
                  </a:cubicBezTo>
                  <a:close/>
                  <a:moveTo>
                    <a:pt x="14415" y="5367"/>
                  </a:moveTo>
                  <a:lnTo>
                    <a:pt x="9776" y="5367"/>
                  </a:lnTo>
                  <a:lnTo>
                    <a:pt x="9776" y="5360"/>
                  </a:lnTo>
                  <a:cubicBezTo>
                    <a:pt x="9776" y="4876"/>
                    <a:pt x="9929" y="4451"/>
                    <a:pt x="10247" y="4095"/>
                  </a:cubicBezTo>
                  <a:cubicBezTo>
                    <a:pt x="10563" y="3746"/>
                    <a:pt x="11159" y="3340"/>
                    <a:pt x="12024" y="2853"/>
                  </a:cubicBezTo>
                  <a:cubicBezTo>
                    <a:pt x="12410" y="2643"/>
                    <a:pt x="12676" y="2443"/>
                    <a:pt x="12841" y="2271"/>
                  </a:cubicBezTo>
                  <a:cubicBezTo>
                    <a:pt x="13003" y="2089"/>
                    <a:pt x="13081" y="1892"/>
                    <a:pt x="13081" y="1674"/>
                  </a:cubicBezTo>
                  <a:cubicBezTo>
                    <a:pt x="13081" y="1440"/>
                    <a:pt x="12995" y="1243"/>
                    <a:pt x="12820" y="1106"/>
                  </a:cubicBezTo>
                  <a:cubicBezTo>
                    <a:pt x="12648" y="954"/>
                    <a:pt x="12416" y="885"/>
                    <a:pt x="12121" y="885"/>
                  </a:cubicBezTo>
                  <a:cubicBezTo>
                    <a:pt x="11824" y="885"/>
                    <a:pt x="11581" y="976"/>
                    <a:pt x="11419" y="1158"/>
                  </a:cubicBezTo>
                  <a:cubicBezTo>
                    <a:pt x="11235" y="1342"/>
                    <a:pt x="11159" y="1590"/>
                    <a:pt x="11169" y="1892"/>
                  </a:cubicBezTo>
                  <a:lnTo>
                    <a:pt x="9863" y="1892"/>
                  </a:lnTo>
                  <a:cubicBezTo>
                    <a:pt x="9842" y="1317"/>
                    <a:pt x="10038" y="855"/>
                    <a:pt x="10449" y="514"/>
                  </a:cubicBezTo>
                  <a:cubicBezTo>
                    <a:pt x="10851" y="175"/>
                    <a:pt x="11419" y="0"/>
                    <a:pt x="12139" y="0"/>
                  </a:cubicBezTo>
                  <a:cubicBezTo>
                    <a:pt x="12801" y="0"/>
                    <a:pt x="13348" y="159"/>
                    <a:pt x="13779" y="470"/>
                  </a:cubicBezTo>
                  <a:cubicBezTo>
                    <a:pt x="14194" y="786"/>
                    <a:pt x="14415" y="1188"/>
                    <a:pt x="14415" y="1679"/>
                  </a:cubicBezTo>
                  <a:cubicBezTo>
                    <a:pt x="14415" y="2089"/>
                    <a:pt x="14290" y="2430"/>
                    <a:pt x="14051" y="2695"/>
                  </a:cubicBezTo>
                  <a:cubicBezTo>
                    <a:pt x="13810" y="2960"/>
                    <a:pt x="13358" y="3263"/>
                    <a:pt x="12697" y="3595"/>
                  </a:cubicBezTo>
                  <a:cubicBezTo>
                    <a:pt x="12080" y="3907"/>
                    <a:pt x="11668" y="4180"/>
                    <a:pt x="11438" y="4429"/>
                  </a:cubicBezTo>
                  <a:lnTo>
                    <a:pt x="11438" y="4437"/>
                  </a:lnTo>
                  <a:lnTo>
                    <a:pt x="14415" y="4437"/>
                  </a:lnTo>
                  <a:cubicBezTo>
                    <a:pt x="14415" y="4437"/>
                    <a:pt x="14415" y="5367"/>
                    <a:pt x="14415" y="5367"/>
                  </a:cubicBezTo>
                  <a:close/>
                  <a:moveTo>
                    <a:pt x="11045" y="20298"/>
                  </a:moveTo>
                  <a:cubicBezTo>
                    <a:pt x="11045" y="21008"/>
                    <a:pt x="10314" y="21600"/>
                    <a:pt x="9403" y="21600"/>
                  </a:cubicBezTo>
                  <a:cubicBezTo>
                    <a:pt x="8489" y="21600"/>
                    <a:pt x="7750" y="21008"/>
                    <a:pt x="7750" y="20298"/>
                  </a:cubicBezTo>
                  <a:cubicBezTo>
                    <a:pt x="7750" y="19577"/>
                    <a:pt x="8489" y="18995"/>
                    <a:pt x="9403" y="18995"/>
                  </a:cubicBezTo>
                  <a:cubicBezTo>
                    <a:pt x="10314" y="18995"/>
                    <a:pt x="11045" y="19577"/>
                    <a:pt x="11045" y="20298"/>
                  </a:cubicBezTo>
                  <a:cubicBezTo>
                    <a:pt x="11045" y="20298"/>
                    <a:pt x="11045" y="20298"/>
                    <a:pt x="11045" y="20298"/>
                  </a:cubicBezTo>
                  <a:close/>
                  <a:moveTo>
                    <a:pt x="5175" y="20298"/>
                  </a:moveTo>
                  <a:cubicBezTo>
                    <a:pt x="5175" y="21008"/>
                    <a:pt x="4448" y="21600"/>
                    <a:pt x="3541" y="21600"/>
                  </a:cubicBezTo>
                  <a:cubicBezTo>
                    <a:pt x="2625" y="21600"/>
                    <a:pt x="1882" y="21008"/>
                    <a:pt x="1882" y="20298"/>
                  </a:cubicBezTo>
                  <a:cubicBezTo>
                    <a:pt x="1882" y="19577"/>
                    <a:pt x="2625" y="18995"/>
                    <a:pt x="3541" y="18995"/>
                  </a:cubicBezTo>
                  <a:cubicBezTo>
                    <a:pt x="4448" y="18995"/>
                    <a:pt x="5175" y="19577"/>
                    <a:pt x="5175" y="20298"/>
                  </a:cubicBezTo>
                  <a:cubicBezTo>
                    <a:pt x="5175" y="20298"/>
                    <a:pt x="5175" y="20298"/>
                    <a:pt x="5175" y="20298"/>
                  </a:cubicBezTo>
                  <a:close/>
                  <a:moveTo>
                    <a:pt x="21600" y="12006"/>
                  </a:moveTo>
                  <a:cubicBezTo>
                    <a:pt x="21600" y="12259"/>
                    <a:pt x="21339" y="12460"/>
                    <a:pt x="21021" y="12460"/>
                  </a:cubicBezTo>
                  <a:lnTo>
                    <a:pt x="16990" y="12460"/>
                  </a:lnTo>
                  <a:lnTo>
                    <a:pt x="13714" y="18359"/>
                  </a:lnTo>
                  <a:cubicBezTo>
                    <a:pt x="13627" y="18526"/>
                    <a:pt x="13417" y="18624"/>
                    <a:pt x="13184" y="18624"/>
                  </a:cubicBezTo>
                  <a:lnTo>
                    <a:pt x="847" y="18624"/>
                  </a:lnTo>
                  <a:cubicBezTo>
                    <a:pt x="523" y="18624"/>
                    <a:pt x="264" y="18428"/>
                    <a:pt x="264" y="18177"/>
                  </a:cubicBezTo>
                  <a:cubicBezTo>
                    <a:pt x="264" y="17928"/>
                    <a:pt x="523" y="17723"/>
                    <a:pt x="847" y="17723"/>
                  </a:cubicBezTo>
                  <a:lnTo>
                    <a:pt x="12810" y="17723"/>
                  </a:lnTo>
                  <a:lnTo>
                    <a:pt x="16086" y="11824"/>
                  </a:lnTo>
                  <a:cubicBezTo>
                    <a:pt x="16174" y="11657"/>
                    <a:pt x="16384" y="11554"/>
                    <a:pt x="16613" y="11554"/>
                  </a:cubicBezTo>
                  <a:lnTo>
                    <a:pt x="21021" y="11554"/>
                  </a:lnTo>
                  <a:cubicBezTo>
                    <a:pt x="21339" y="11554"/>
                    <a:pt x="21600" y="11758"/>
                    <a:pt x="21600" y="12006"/>
                  </a:cubicBezTo>
                  <a:cubicBezTo>
                    <a:pt x="21600" y="12006"/>
                    <a:pt x="21600" y="12006"/>
                    <a:pt x="21600" y="12006"/>
                  </a:cubicBezTo>
                  <a:close/>
                  <a:moveTo>
                    <a:pt x="3650" y="4466"/>
                  </a:moveTo>
                  <a:cubicBezTo>
                    <a:pt x="5034" y="4466"/>
                    <a:pt x="6147" y="5345"/>
                    <a:pt x="6147" y="6435"/>
                  </a:cubicBezTo>
                  <a:lnTo>
                    <a:pt x="6147" y="9675"/>
                  </a:lnTo>
                  <a:lnTo>
                    <a:pt x="1158" y="9675"/>
                  </a:lnTo>
                  <a:lnTo>
                    <a:pt x="1158" y="6435"/>
                  </a:lnTo>
                  <a:cubicBezTo>
                    <a:pt x="1158" y="5345"/>
                    <a:pt x="2273" y="4466"/>
                    <a:pt x="3650" y="4466"/>
                  </a:cubicBezTo>
                  <a:cubicBezTo>
                    <a:pt x="3650" y="4466"/>
                    <a:pt x="3650" y="4466"/>
                    <a:pt x="3650" y="4466"/>
                  </a:cubicBezTo>
                  <a:close/>
                  <a:moveTo>
                    <a:pt x="10936" y="11113"/>
                  </a:moveTo>
                  <a:lnTo>
                    <a:pt x="5982" y="15080"/>
                  </a:lnTo>
                  <a:cubicBezTo>
                    <a:pt x="4963" y="13984"/>
                    <a:pt x="5059" y="12430"/>
                    <a:pt x="6310" y="11431"/>
                  </a:cubicBezTo>
                  <a:cubicBezTo>
                    <a:pt x="6992" y="10888"/>
                    <a:pt x="7903" y="10585"/>
                    <a:pt x="8872" y="10585"/>
                  </a:cubicBezTo>
                  <a:cubicBezTo>
                    <a:pt x="9620" y="10590"/>
                    <a:pt x="10341" y="10772"/>
                    <a:pt x="10936" y="11113"/>
                  </a:cubicBezTo>
                  <a:cubicBezTo>
                    <a:pt x="10936" y="11113"/>
                    <a:pt x="10936" y="11113"/>
                    <a:pt x="10936" y="11113"/>
                  </a:cubicBezTo>
                  <a:close/>
                  <a:moveTo>
                    <a:pt x="11438" y="15405"/>
                  </a:moveTo>
                  <a:cubicBezTo>
                    <a:pt x="10228" y="16366"/>
                    <a:pt x="8201" y="16481"/>
                    <a:pt x="6809" y="15716"/>
                  </a:cubicBezTo>
                  <a:lnTo>
                    <a:pt x="11765" y="11750"/>
                  </a:lnTo>
                  <a:cubicBezTo>
                    <a:pt x="12784" y="12856"/>
                    <a:pt x="12685" y="14398"/>
                    <a:pt x="11438" y="15405"/>
                  </a:cubicBezTo>
                  <a:cubicBezTo>
                    <a:pt x="11438" y="15405"/>
                    <a:pt x="11438" y="15405"/>
                    <a:pt x="11438" y="15405"/>
                  </a:cubicBezTo>
                  <a:close/>
                  <a:moveTo>
                    <a:pt x="1158" y="14082"/>
                  </a:moveTo>
                  <a:lnTo>
                    <a:pt x="1158" y="10585"/>
                  </a:lnTo>
                  <a:lnTo>
                    <a:pt x="5811" y="10585"/>
                  </a:lnTo>
                  <a:cubicBezTo>
                    <a:pt x="5704" y="10652"/>
                    <a:pt x="5590" y="10720"/>
                    <a:pt x="5493" y="10794"/>
                  </a:cubicBezTo>
                  <a:cubicBezTo>
                    <a:pt x="3821" y="12135"/>
                    <a:pt x="3713" y="14218"/>
                    <a:pt x="5109" y="15670"/>
                  </a:cubicBezTo>
                  <a:cubicBezTo>
                    <a:pt x="4686" y="15913"/>
                    <a:pt x="4187" y="16050"/>
                    <a:pt x="3650" y="16050"/>
                  </a:cubicBezTo>
                  <a:cubicBezTo>
                    <a:pt x="2273" y="16050"/>
                    <a:pt x="1158" y="15170"/>
                    <a:pt x="1158" y="14082"/>
                  </a:cubicBezTo>
                  <a:cubicBezTo>
                    <a:pt x="1158" y="14082"/>
                    <a:pt x="1158" y="14082"/>
                    <a:pt x="1158" y="14082"/>
                  </a:cubicBezTo>
                  <a:close/>
                  <a:moveTo>
                    <a:pt x="3650" y="16958"/>
                  </a:moveTo>
                  <a:cubicBezTo>
                    <a:pt x="4485" y="16958"/>
                    <a:pt x="5271" y="16732"/>
                    <a:pt x="5916" y="16323"/>
                  </a:cubicBezTo>
                  <a:cubicBezTo>
                    <a:pt x="6761" y="16852"/>
                    <a:pt x="7778" y="17155"/>
                    <a:pt x="8872" y="17155"/>
                  </a:cubicBezTo>
                  <a:cubicBezTo>
                    <a:pt x="10151" y="17155"/>
                    <a:pt x="11360" y="16761"/>
                    <a:pt x="12252" y="16041"/>
                  </a:cubicBezTo>
                  <a:cubicBezTo>
                    <a:pt x="14088" y="14573"/>
                    <a:pt x="14067" y="12195"/>
                    <a:pt x="12204" y="10750"/>
                  </a:cubicBezTo>
                  <a:cubicBezTo>
                    <a:pt x="11304" y="10059"/>
                    <a:pt x="10123" y="9675"/>
                    <a:pt x="8872" y="9675"/>
                  </a:cubicBezTo>
                  <a:cubicBezTo>
                    <a:pt x="8326" y="9675"/>
                    <a:pt x="7799" y="9764"/>
                    <a:pt x="7297" y="9902"/>
                  </a:cubicBezTo>
                  <a:lnTo>
                    <a:pt x="7297" y="6435"/>
                  </a:lnTo>
                  <a:cubicBezTo>
                    <a:pt x="7297" y="4846"/>
                    <a:pt x="5667" y="3557"/>
                    <a:pt x="3650" y="3557"/>
                  </a:cubicBezTo>
                  <a:cubicBezTo>
                    <a:pt x="1639" y="3557"/>
                    <a:pt x="0" y="4846"/>
                    <a:pt x="0" y="6435"/>
                  </a:cubicBezTo>
                  <a:lnTo>
                    <a:pt x="0" y="14082"/>
                  </a:lnTo>
                  <a:cubicBezTo>
                    <a:pt x="0" y="15670"/>
                    <a:pt x="1639" y="16958"/>
                    <a:pt x="3650" y="16958"/>
                  </a:cubicBezTo>
                  <a:cubicBezTo>
                    <a:pt x="3650" y="16958"/>
                    <a:pt x="3650" y="16958"/>
                    <a:pt x="3650" y="1695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2" name="任意多边形: 形状 21">
              <a:extLst>
                <a:ext uri="{FF2B5EF4-FFF2-40B4-BE49-F238E27FC236}">
                  <a16:creationId xmlns:a16="http://schemas.microsoft.com/office/drawing/2014/main" xmlns="" id="{2B6F878F-23D1-495C-BE71-4A07A868E46E}"/>
                </a:ext>
              </a:extLst>
            </p:cNvPr>
            <p:cNvSpPr>
              <a:spLocks/>
            </p:cNvSpPr>
            <p:nvPr/>
          </p:nvSpPr>
          <p:spPr>
            <a:xfrm>
              <a:off x="2837108" y="3463792"/>
              <a:ext cx="625608" cy="625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B34EA147-841D-4FEF-8B9C-06DB5AEAA9F6}"/>
              </a:ext>
            </a:extLst>
          </p:cNvPr>
          <p:cNvGrpSpPr/>
          <p:nvPr/>
        </p:nvGrpSpPr>
        <p:grpSpPr>
          <a:xfrm>
            <a:off x="6205241" y="2253244"/>
            <a:ext cx="551035" cy="2834513"/>
            <a:chOff x="6806244" y="1884382"/>
            <a:chExt cx="621904" cy="3199061"/>
          </a:xfrm>
        </p:grpSpPr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420E5359-8EB0-421C-961C-FC5DF21A9BF9}"/>
                </a:ext>
              </a:extLst>
            </p:cNvPr>
            <p:cNvGrpSpPr/>
            <p:nvPr/>
          </p:nvGrpSpPr>
          <p:grpSpPr>
            <a:xfrm>
              <a:off x="6806244" y="3118048"/>
              <a:ext cx="621904" cy="621904"/>
              <a:chOff x="6132004" y="1552154"/>
              <a:chExt cx="959568" cy="959568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xmlns="" id="{652A6968-7D4E-4404-85BA-1705E9467CB6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FCC06EE7-F74E-4C0F-B0EB-F86534A93541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02</a:t>
                </a:r>
              </a:p>
            </p:txBody>
          </p:sp>
        </p:grpSp>
        <p:grpSp>
          <p:nvGrpSpPr>
            <p:cNvPr id="65" name="组合 64">
              <a:extLst>
                <a:ext uri="{FF2B5EF4-FFF2-40B4-BE49-F238E27FC236}">
                  <a16:creationId xmlns:a16="http://schemas.microsoft.com/office/drawing/2014/main" xmlns="" id="{31EF2233-67CF-47B0-9E0F-8C3F5C0BE791}"/>
                </a:ext>
              </a:extLst>
            </p:cNvPr>
            <p:cNvGrpSpPr/>
            <p:nvPr/>
          </p:nvGrpSpPr>
          <p:grpSpPr>
            <a:xfrm>
              <a:off x="6806244" y="1884382"/>
              <a:ext cx="621904" cy="621904"/>
              <a:chOff x="6132004" y="1552154"/>
              <a:chExt cx="959568" cy="959568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059B9FAA-C1CF-46D5-B72D-34A6656ACFA8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A5FDACB9-97E1-45E6-9144-663E6B5032E7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01</a:t>
                </a:r>
              </a:p>
            </p:txBody>
          </p:sp>
        </p:grpSp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xmlns="" id="{1780C660-E870-4F3F-9DB0-E95BE49D7323}"/>
                </a:ext>
              </a:extLst>
            </p:cNvPr>
            <p:cNvGrpSpPr/>
            <p:nvPr/>
          </p:nvGrpSpPr>
          <p:grpSpPr>
            <a:xfrm>
              <a:off x="6806244" y="4461539"/>
              <a:ext cx="621904" cy="621904"/>
              <a:chOff x="6132004" y="1552154"/>
              <a:chExt cx="959568" cy="959568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54318C6D-020C-48A2-86B3-47F4816736B7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61FC6273-1779-44E9-8EEE-2020E1E0BCDB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03</a:t>
                </a:r>
              </a:p>
            </p:txBody>
          </p:sp>
        </p:grpSp>
      </p:grp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B368F633-BF0A-4A04-9A9D-64B57653C15A}"/>
              </a:ext>
            </a:extLst>
          </p:cNvPr>
          <p:cNvSpPr/>
          <p:nvPr/>
        </p:nvSpPr>
        <p:spPr bwMode="auto">
          <a:xfrm>
            <a:off x="7087695" y="2345410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BEF2E813-967E-4880-93EC-7393CC744B17}"/>
              </a:ext>
            </a:extLst>
          </p:cNvPr>
          <p:cNvSpPr txBox="1"/>
          <p:nvPr/>
        </p:nvSpPr>
        <p:spPr bwMode="auto">
          <a:xfrm>
            <a:off x="7078304" y="197334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xmlns="" id="{32819461-DB3D-40D3-B896-B5C71F65A831}"/>
              </a:ext>
            </a:extLst>
          </p:cNvPr>
          <p:cNvSpPr/>
          <p:nvPr/>
        </p:nvSpPr>
        <p:spPr bwMode="auto">
          <a:xfrm>
            <a:off x="7104677" y="3621069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xmlns="" id="{17683327-6302-40B1-882B-D86A014272DC}"/>
              </a:ext>
            </a:extLst>
          </p:cNvPr>
          <p:cNvSpPr txBox="1"/>
          <p:nvPr/>
        </p:nvSpPr>
        <p:spPr bwMode="auto">
          <a:xfrm>
            <a:off x="7095286" y="32490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7" name="išľíďè">
            <a:extLst>
              <a:ext uri="{FF2B5EF4-FFF2-40B4-BE49-F238E27FC236}">
                <a16:creationId xmlns:a16="http://schemas.microsoft.com/office/drawing/2014/main" xmlns="" id="{58DE3CFD-15BF-495B-96FD-CD3FA6D4C638}"/>
              </a:ext>
            </a:extLst>
          </p:cNvPr>
          <p:cNvSpPr/>
          <p:nvPr/>
        </p:nvSpPr>
        <p:spPr bwMode="auto">
          <a:xfrm>
            <a:off x="7063172" y="4832918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8" name="iSlíďè">
            <a:extLst>
              <a:ext uri="{FF2B5EF4-FFF2-40B4-BE49-F238E27FC236}">
                <a16:creationId xmlns:a16="http://schemas.microsoft.com/office/drawing/2014/main" xmlns="" id="{104E8AA1-9475-4214-B241-71FE1DA98EB5}"/>
              </a:ext>
            </a:extLst>
          </p:cNvPr>
          <p:cNvSpPr txBox="1"/>
          <p:nvPr/>
        </p:nvSpPr>
        <p:spPr bwMode="auto">
          <a:xfrm>
            <a:off x="7053781" y="446085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3" name="文本框 10">
            <a:extLst>
              <a:ext uri="{FF2B5EF4-FFF2-40B4-BE49-F238E27FC236}">
                <a16:creationId xmlns:a16="http://schemas.microsoft.com/office/drawing/2014/main" xmlns="" id="{9AC392D3-0AFE-4AA1-A231-B7FADFDD3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4" name="矩形 1">
            <a:extLst>
              <a:ext uri="{FF2B5EF4-FFF2-40B4-BE49-F238E27FC236}">
                <a16:creationId xmlns:a16="http://schemas.microsoft.com/office/drawing/2014/main" xmlns="" id="{0795AE70-59D1-4E4E-8F56-99FDB6676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592796"/>
            <a:ext cx="11474874" cy="4523843"/>
            <a:chOff x="-1" y="1592796"/>
            <a:chExt cx="11474874" cy="4523842"/>
          </a:xfrm>
        </p:grpSpPr>
        <p:sp>
          <p:nvSpPr>
            <p:cNvPr id="4" name="Rectangle 1"/>
            <p:cNvSpPr/>
            <p:nvPr/>
          </p:nvSpPr>
          <p:spPr>
            <a:xfrm>
              <a:off x="-1" y="1592796"/>
              <a:ext cx="5689599" cy="4523842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295803" y="1880833"/>
              <a:ext cx="2856315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121920" tIns="60960" rIns="121920" bIns="6096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568461" y="2008920"/>
              <a:ext cx="489803" cy="361056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29" name="文本框 10">
            <a:extLst>
              <a:ext uri="{FF2B5EF4-FFF2-40B4-BE49-F238E27FC236}">
                <a16:creationId xmlns:a16="http://schemas.microsoft.com/office/drawing/2014/main" xmlns="" id="{EF51FF39-6445-4064-9D0E-F06ABE2F4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D04C56C1-E4FD-451C-9C8F-90B887303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39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271316" y="2070368"/>
            <a:ext cx="2039112" cy="3647143"/>
            <a:chOff x="5076444" y="2354580"/>
            <a:chExt cx="2039112" cy="3647143"/>
          </a:xfrm>
        </p:grpSpPr>
        <p:sp>
          <p:nvSpPr>
            <p:cNvPr id="4" name="矩形: 圆角 3"/>
            <p:cNvSpPr/>
            <p:nvPr/>
          </p:nvSpPr>
          <p:spPr>
            <a:xfrm>
              <a:off x="5076444" y="4184693"/>
              <a:ext cx="2039112" cy="397055"/>
            </a:xfrm>
            <a:prstGeom prst="roundRect">
              <a:avLst>
                <a:gd name="adj" fmla="val 33617"/>
              </a:avLst>
            </a:prstGeom>
            <a:solidFill>
              <a:schemeClr val="bg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梯形 4"/>
            <p:cNvSpPr/>
            <p:nvPr/>
          </p:nvSpPr>
          <p:spPr>
            <a:xfrm flipV="1">
              <a:off x="5298526" y="4581748"/>
              <a:ext cx="1594949" cy="1419975"/>
            </a:xfrm>
            <a:prstGeom prst="trapezoid">
              <a:avLst>
                <a:gd name="adj" fmla="val 15995"/>
              </a:avLst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5935980" y="2354580"/>
              <a:ext cx="342900" cy="1830113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7" name="千图PPT彼岸天：ID 8661124库_任意多边形 6"/>
          <p:cNvSpPr/>
          <p:nvPr>
            <p:custDataLst>
              <p:tags r:id="rId2"/>
            </p:custDataLst>
          </p:nvPr>
        </p:nvSpPr>
        <p:spPr>
          <a:xfrm rot="3283209">
            <a:off x="6523297" y="245041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3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任意多边形 7"/>
          <p:cNvSpPr/>
          <p:nvPr>
            <p:custDataLst>
              <p:tags r:id="rId3"/>
            </p:custDataLst>
          </p:nvPr>
        </p:nvSpPr>
        <p:spPr>
          <a:xfrm rot="3283209">
            <a:off x="6361667" y="1254358"/>
            <a:ext cx="635544" cy="1194959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4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千图PPT彼岸天：ID 8661124库_任意多边形 8"/>
          <p:cNvSpPr/>
          <p:nvPr>
            <p:custDataLst>
              <p:tags r:id="rId4"/>
            </p:custDataLst>
          </p:nvPr>
        </p:nvSpPr>
        <p:spPr>
          <a:xfrm rot="18734554">
            <a:off x="5255009" y="214670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1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0" name="千图PPT彼岸天：ID 8661124库_任意多边形 9"/>
          <p:cNvSpPr/>
          <p:nvPr>
            <p:custDataLst>
              <p:tags r:id="rId5"/>
            </p:custDataLst>
          </p:nvPr>
        </p:nvSpPr>
        <p:spPr>
          <a:xfrm rot="18734554">
            <a:off x="5557451" y="1463858"/>
            <a:ext cx="683811" cy="1320204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2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9176929B-3652-4FAE-BD44-4012B971BC8E}"/>
              </a:ext>
            </a:extLst>
          </p:cNvPr>
          <p:cNvSpPr/>
          <p:nvPr/>
        </p:nvSpPr>
        <p:spPr bwMode="auto">
          <a:xfrm>
            <a:off x="1514898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44E48B19-F9D1-4FD3-9623-0E14511D7787}"/>
              </a:ext>
            </a:extLst>
          </p:cNvPr>
          <p:cNvSpPr txBox="1"/>
          <p:nvPr/>
        </p:nvSpPr>
        <p:spPr bwMode="auto">
          <a:xfrm>
            <a:off x="1521799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8CC6FFA3-01F4-49F6-960B-11A2188F1F55}"/>
              </a:ext>
            </a:extLst>
          </p:cNvPr>
          <p:cNvSpPr/>
          <p:nvPr/>
        </p:nvSpPr>
        <p:spPr bwMode="auto">
          <a:xfrm>
            <a:off x="1504332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EEB846C8-CF1D-4B6A-B2AE-F941F10549E0}"/>
              </a:ext>
            </a:extLst>
          </p:cNvPr>
          <p:cNvSpPr txBox="1"/>
          <p:nvPr/>
        </p:nvSpPr>
        <p:spPr bwMode="auto">
          <a:xfrm>
            <a:off x="1511233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BE275212-8AF8-4713-AC09-AD37EB31E1B9}"/>
              </a:ext>
            </a:extLst>
          </p:cNvPr>
          <p:cNvSpPr/>
          <p:nvPr/>
        </p:nvSpPr>
        <p:spPr bwMode="auto">
          <a:xfrm>
            <a:off x="8608047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B63D62DF-92B1-4406-9577-B76DF711E16F}"/>
              </a:ext>
            </a:extLst>
          </p:cNvPr>
          <p:cNvSpPr txBox="1"/>
          <p:nvPr/>
        </p:nvSpPr>
        <p:spPr bwMode="auto">
          <a:xfrm>
            <a:off x="8614948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579B90B9-8048-4A05-B58F-EBED84DB74C3}"/>
              </a:ext>
            </a:extLst>
          </p:cNvPr>
          <p:cNvSpPr/>
          <p:nvPr/>
        </p:nvSpPr>
        <p:spPr bwMode="auto">
          <a:xfrm>
            <a:off x="8597481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034B180C-3243-4FA6-9D82-F8D8793CDB0E}"/>
              </a:ext>
            </a:extLst>
          </p:cNvPr>
          <p:cNvSpPr txBox="1"/>
          <p:nvPr/>
        </p:nvSpPr>
        <p:spPr bwMode="auto">
          <a:xfrm>
            <a:off x="8604382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文本框 10">
            <a:extLst>
              <a:ext uri="{FF2B5EF4-FFF2-40B4-BE49-F238E27FC236}">
                <a16:creationId xmlns:a16="http://schemas.microsoft.com/office/drawing/2014/main" xmlns="" id="{183AA9C5-33A0-42F9-8A81-C71FB96D2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9" name="矩形 1">
            <a:extLst>
              <a:ext uri="{FF2B5EF4-FFF2-40B4-BE49-F238E27FC236}">
                <a16:creationId xmlns:a16="http://schemas.microsoft.com/office/drawing/2014/main" xmlns="" id="{49BA97AB-5FC1-4056-9647-9C2BF4B91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85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饼状 3"/>
          <p:cNvSpPr/>
          <p:nvPr>
            <p:custDataLst>
              <p:tags r:id="rId1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6200000"/>
            </a:avLst>
          </a:pr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" name="千图PPT彼岸天：ID 8661124库_饼状 4"/>
          <p:cNvSpPr/>
          <p:nvPr>
            <p:custDataLst>
              <p:tags r:id="rId2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2545976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千图PPT彼岸天：ID 8661124库_饼状 5"/>
          <p:cNvSpPr/>
          <p:nvPr>
            <p:custDataLst>
              <p:tags r:id="rId3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0782087"/>
            </a:avLst>
          </a:prstGeom>
          <a:solidFill>
            <a:schemeClr val="accent3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千图PPT彼岸天：ID 8661124库_饼状 6"/>
          <p:cNvSpPr/>
          <p:nvPr>
            <p:custDataLst>
              <p:tags r:id="rId4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8071697"/>
            </a:avLst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椭圆 7"/>
          <p:cNvSpPr/>
          <p:nvPr>
            <p:custDataLst>
              <p:tags r:id="rId5"/>
            </p:custDataLst>
          </p:nvPr>
        </p:nvSpPr>
        <p:spPr>
          <a:xfrm>
            <a:off x="6653492" y="2292162"/>
            <a:ext cx="2364817" cy="2364816"/>
          </a:xfrm>
          <a:prstGeom prst="ellipse">
            <a:avLst/>
          </a:prstGeom>
          <a:solidFill>
            <a:srgbClr val="F9F9F9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22" name="千图PPT彼岸天：ID 8661124库_StraightArrowConnector 21"/>
          <p:cNvCxnSpPr/>
          <p:nvPr>
            <p:custDataLst>
              <p:tags r:id="rId6"/>
            </p:custDataLst>
          </p:nvPr>
        </p:nvCxnSpPr>
        <p:spPr>
          <a:xfrm rot="5400000">
            <a:off x="5786162" y="3473425"/>
            <a:ext cx="4101765" cy="2291"/>
          </a:xfrm>
          <a:prstGeom prst="straightConnector1">
            <a:avLst/>
          </a:prstGeom>
          <a:noFill/>
          <a:ln w="2857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41" name="千图PPT彼岸天：ID 8661124库_组合 40"/>
          <p:cNvGrpSpPr/>
          <p:nvPr>
            <p:custDataLst>
              <p:tags r:id="rId7"/>
            </p:custDataLst>
          </p:nvPr>
        </p:nvGrpSpPr>
        <p:grpSpPr>
          <a:xfrm>
            <a:off x="4907491" y="1716268"/>
            <a:ext cx="2025570" cy="88340"/>
            <a:chOff x="3873169" y="1670700"/>
            <a:chExt cx="2025570" cy="88340"/>
          </a:xfrm>
        </p:grpSpPr>
        <p:cxnSp>
          <p:nvCxnSpPr>
            <p:cNvPr id="26" name="直接箭头连接符 25"/>
            <p:cNvCxnSpPr/>
            <p:nvPr/>
          </p:nvCxnSpPr>
          <p:spPr>
            <a:xfrm rot="10800000">
              <a:off x="3961508" y="1711612"/>
              <a:ext cx="1937231" cy="6514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7" name="椭圆 26"/>
            <p:cNvSpPr/>
            <p:nvPr/>
          </p:nvSpPr>
          <p:spPr>
            <a:xfrm rot="16200000">
              <a:off x="3873169" y="167070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2" name="千图PPT彼岸天：ID 8661124库_组合 41"/>
          <p:cNvGrpSpPr/>
          <p:nvPr>
            <p:custDataLst>
              <p:tags r:id="rId8"/>
            </p:custDataLst>
          </p:nvPr>
        </p:nvGrpSpPr>
        <p:grpSpPr>
          <a:xfrm>
            <a:off x="4907491" y="3012114"/>
            <a:ext cx="1079198" cy="88340"/>
            <a:chOff x="3873169" y="2966548"/>
            <a:chExt cx="1079198" cy="88340"/>
          </a:xfrm>
        </p:grpSpPr>
        <p:cxnSp>
          <p:nvCxnSpPr>
            <p:cNvPr id="28" name="直接箭头连接符 27"/>
            <p:cNvCxnSpPr/>
            <p:nvPr/>
          </p:nvCxnSpPr>
          <p:spPr>
            <a:xfrm flipH="1">
              <a:off x="3961508" y="3008469"/>
              <a:ext cx="990859" cy="449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9" name="椭圆 28"/>
            <p:cNvSpPr/>
            <p:nvPr/>
          </p:nvSpPr>
          <p:spPr>
            <a:xfrm rot="16200000">
              <a:off x="3873169" y="2966548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3" name="千图PPT彼岸天：ID 8661124库_组合 42"/>
          <p:cNvGrpSpPr/>
          <p:nvPr>
            <p:custDataLst>
              <p:tags r:id="rId9"/>
            </p:custDataLst>
          </p:nvPr>
        </p:nvGrpSpPr>
        <p:grpSpPr>
          <a:xfrm>
            <a:off x="4907492" y="4161675"/>
            <a:ext cx="1125031" cy="88340"/>
            <a:chOff x="3873169" y="4116110"/>
            <a:chExt cx="1125031" cy="88340"/>
          </a:xfrm>
        </p:grpSpPr>
        <p:cxnSp>
          <p:nvCxnSpPr>
            <p:cNvPr id="30" name="直接箭头连接符 29"/>
            <p:cNvCxnSpPr/>
            <p:nvPr/>
          </p:nvCxnSpPr>
          <p:spPr>
            <a:xfrm rot="10800000">
              <a:off x="3961510" y="4159853"/>
              <a:ext cx="1036690" cy="85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1" name="椭圆 30"/>
            <p:cNvSpPr/>
            <p:nvPr/>
          </p:nvSpPr>
          <p:spPr>
            <a:xfrm rot="16200000">
              <a:off x="3873169" y="411611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4" name="千图PPT彼岸天：ID 8661124库_组合 43"/>
          <p:cNvGrpSpPr/>
          <p:nvPr>
            <p:custDataLst>
              <p:tags r:id="rId10"/>
            </p:custDataLst>
          </p:nvPr>
        </p:nvGrpSpPr>
        <p:grpSpPr>
          <a:xfrm>
            <a:off x="4907491" y="5096306"/>
            <a:ext cx="2025570" cy="88340"/>
            <a:chOff x="3873169" y="5050743"/>
            <a:chExt cx="2025570" cy="88340"/>
          </a:xfrm>
        </p:grpSpPr>
        <p:cxnSp>
          <p:nvCxnSpPr>
            <p:cNvPr id="32" name="直接箭头连接符 31"/>
            <p:cNvCxnSpPr/>
            <p:nvPr/>
          </p:nvCxnSpPr>
          <p:spPr>
            <a:xfrm rot="10800000">
              <a:off x="3961508" y="5094340"/>
              <a:ext cx="1937231" cy="1145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3" name="椭圆 32"/>
            <p:cNvSpPr/>
            <p:nvPr/>
          </p:nvSpPr>
          <p:spPr>
            <a:xfrm rot="16200000">
              <a:off x="3873169" y="5050743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0" name="千图PPT彼岸天：ID 8661124库_组合 39"/>
          <p:cNvGrpSpPr/>
          <p:nvPr>
            <p:custDataLst>
              <p:tags r:id="rId11"/>
            </p:custDataLst>
          </p:nvPr>
        </p:nvGrpSpPr>
        <p:grpSpPr>
          <a:xfrm>
            <a:off x="7840485" y="1715852"/>
            <a:ext cx="4759815" cy="527959"/>
            <a:chOff x="6806163" y="1670282"/>
            <a:chExt cx="4759815" cy="527958"/>
          </a:xfrm>
        </p:grpSpPr>
        <p:sp>
          <p:nvSpPr>
            <p:cNvPr id="9" name="矩形 8"/>
            <p:cNvSpPr/>
            <p:nvPr/>
          </p:nvSpPr>
          <p:spPr>
            <a:xfrm>
              <a:off x="6806163" y="1670282"/>
              <a:ext cx="527958" cy="527958"/>
            </a:xfrm>
            <a:prstGeom prst="rect">
              <a:avLst/>
            </a:prstGeom>
            <a:solidFill>
              <a:schemeClr val="accent1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文本框 12"/>
            <p:cNvSpPr txBox="1"/>
            <p:nvPr/>
          </p:nvSpPr>
          <p:spPr>
            <a:xfrm>
              <a:off x="7481534" y="1676253"/>
              <a:ext cx="935550" cy="48711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32%</a:t>
              </a:r>
            </a:p>
          </p:txBody>
        </p:sp>
        <p:sp>
          <p:nvSpPr>
            <p:cNvPr id="18" name="文本框 16"/>
            <p:cNvSpPr txBox="1"/>
            <p:nvPr/>
          </p:nvSpPr>
          <p:spPr>
            <a:xfrm>
              <a:off x="8346420" y="1814400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4" name="任意多边形: 形状 33"/>
            <p:cNvSpPr/>
            <p:nvPr/>
          </p:nvSpPr>
          <p:spPr>
            <a:xfrm>
              <a:off x="6932434" y="1793147"/>
              <a:ext cx="315501" cy="25637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711" y="29872"/>
                  </a:moveTo>
                  <a:cubicBezTo>
                    <a:pt x="107766" y="31172"/>
                    <a:pt x="107783" y="32488"/>
                    <a:pt x="107783" y="33788"/>
                  </a:cubicBezTo>
                  <a:cubicBezTo>
                    <a:pt x="107783" y="73838"/>
                    <a:pt x="83022" y="120000"/>
                    <a:pt x="37738" y="120000"/>
                  </a:cubicBezTo>
                  <a:cubicBezTo>
                    <a:pt x="23827" y="120000"/>
                    <a:pt x="10900" y="114983"/>
                    <a:pt x="0" y="106377"/>
                  </a:cubicBezTo>
                  <a:cubicBezTo>
                    <a:pt x="1927" y="106661"/>
                    <a:pt x="3888" y="106805"/>
                    <a:pt x="5872" y="106805"/>
                  </a:cubicBezTo>
                  <a:cubicBezTo>
                    <a:pt x="17411" y="106805"/>
                    <a:pt x="28022" y="101955"/>
                    <a:pt x="36444" y="93844"/>
                  </a:cubicBezTo>
                  <a:cubicBezTo>
                    <a:pt x="25677" y="93594"/>
                    <a:pt x="16577" y="84850"/>
                    <a:pt x="13450" y="72811"/>
                  </a:cubicBezTo>
                  <a:cubicBezTo>
                    <a:pt x="14950" y="73155"/>
                    <a:pt x="16494" y="73338"/>
                    <a:pt x="18077" y="73338"/>
                  </a:cubicBezTo>
                  <a:cubicBezTo>
                    <a:pt x="20327" y="73338"/>
                    <a:pt x="22505" y="72977"/>
                    <a:pt x="24566" y="72288"/>
                  </a:cubicBezTo>
                  <a:cubicBezTo>
                    <a:pt x="13305" y="69494"/>
                    <a:pt x="4822" y="57255"/>
                    <a:pt x="4822" y="42566"/>
                  </a:cubicBezTo>
                  <a:cubicBezTo>
                    <a:pt x="4822" y="42438"/>
                    <a:pt x="4822" y="42316"/>
                    <a:pt x="4822" y="42188"/>
                  </a:cubicBezTo>
                  <a:cubicBezTo>
                    <a:pt x="8138" y="44461"/>
                    <a:pt x="11938" y="45827"/>
                    <a:pt x="15972" y="45988"/>
                  </a:cubicBezTo>
                  <a:cubicBezTo>
                    <a:pt x="9366" y="40544"/>
                    <a:pt x="5016" y="31283"/>
                    <a:pt x="5016" y="20761"/>
                  </a:cubicBezTo>
                  <a:cubicBezTo>
                    <a:pt x="5016" y="15216"/>
                    <a:pt x="6227" y="10005"/>
                    <a:pt x="8355" y="5527"/>
                  </a:cubicBezTo>
                  <a:cubicBezTo>
                    <a:pt x="20488" y="23866"/>
                    <a:pt x="38638" y="35922"/>
                    <a:pt x="59100" y="37188"/>
                  </a:cubicBezTo>
                  <a:cubicBezTo>
                    <a:pt x="58683" y="34966"/>
                    <a:pt x="58466" y="32666"/>
                    <a:pt x="58466" y="30283"/>
                  </a:cubicBezTo>
                  <a:cubicBezTo>
                    <a:pt x="58466" y="13555"/>
                    <a:pt x="69483" y="0"/>
                    <a:pt x="83077" y="0"/>
                  </a:cubicBezTo>
                  <a:cubicBezTo>
                    <a:pt x="90161" y="0"/>
                    <a:pt x="96561" y="3666"/>
                    <a:pt x="101055" y="9561"/>
                  </a:cubicBezTo>
                  <a:cubicBezTo>
                    <a:pt x="106655" y="8194"/>
                    <a:pt x="111927" y="5672"/>
                    <a:pt x="116688" y="2205"/>
                  </a:cubicBezTo>
                  <a:cubicBezTo>
                    <a:pt x="114850" y="9277"/>
                    <a:pt x="110938" y="15216"/>
                    <a:pt x="105861" y="18966"/>
                  </a:cubicBezTo>
                  <a:cubicBezTo>
                    <a:pt x="110844" y="18227"/>
                    <a:pt x="115577" y="16611"/>
                    <a:pt x="120000" y="14200"/>
                  </a:cubicBezTo>
                  <a:cubicBezTo>
                    <a:pt x="116700" y="20283"/>
                    <a:pt x="112527" y="25611"/>
                    <a:pt x="107711" y="298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9" name="千图PPT彼岸天：ID 8661124库_组合 38"/>
          <p:cNvGrpSpPr/>
          <p:nvPr>
            <p:custDataLst>
              <p:tags r:id="rId12"/>
            </p:custDataLst>
          </p:nvPr>
        </p:nvGrpSpPr>
        <p:grpSpPr>
          <a:xfrm>
            <a:off x="7840485" y="2717232"/>
            <a:ext cx="4759815" cy="527959"/>
            <a:chOff x="6806163" y="2671662"/>
            <a:chExt cx="4759815" cy="527958"/>
          </a:xfrm>
        </p:grpSpPr>
        <p:sp>
          <p:nvSpPr>
            <p:cNvPr id="12" name="矩形 11"/>
            <p:cNvSpPr/>
            <p:nvPr/>
          </p:nvSpPr>
          <p:spPr>
            <a:xfrm>
              <a:off x="6806163" y="2671662"/>
              <a:ext cx="527958" cy="527958"/>
            </a:xfrm>
            <a:prstGeom prst="rect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文本框 13"/>
            <p:cNvSpPr txBox="1"/>
            <p:nvPr/>
          </p:nvSpPr>
          <p:spPr>
            <a:xfrm>
              <a:off x="7460910" y="2684828"/>
              <a:ext cx="935550" cy="47360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18%</a:t>
              </a: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8346420" y="2833757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5" name="任意多边形: 形状 34"/>
            <p:cNvSpPr/>
            <p:nvPr/>
          </p:nvSpPr>
          <p:spPr>
            <a:xfrm>
              <a:off x="6952055" y="2783184"/>
              <a:ext cx="276885" cy="27688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044" y="33333"/>
                  </a:moveTo>
                  <a:lnTo>
                    <a:pt x="91277" y="33333"/>
                  </a:lnTo>
                  <a:cubicBezTo>
                    <a:pt x="88733" y="33333"/>
                    <a:pt x="86666" y="31255"/>
                    <a:pt x="86666" y="28722"/>
                  </a:cubicBezTo>
                  <a:lnTo>
                    <a:pt x="86666" y="17938"/>
                  </a:lnTo>
                  <a:cubicBezTo>
                    <a:pt x="86666" y="15394"/>
                    <a:pt x="88733" y="13333"/>
                    <a:pt x="91272" y="13333"/>
                  </a:cubicBezTo>
                  <a:lnTo>
                    <a:pt x="102038" y="13333"/>
                  </a:lnTo>
                  <a:cubicBezTo>
                    <a:pt x="104600" y="13333"/>
                    <a:pt x="106666" y="15394"/>
                    <a:pt x="106666" y="17938"/>
                  </a:cubicBezTo>
                  <a:lnTo>
                    <a:pt x="106666" y="28711"/>
                  </a:lnTo>
                  <a:cubicBezTo>
                    <a:pt x="106666" y="31255"/>
                    <a:pt x="104600" y="33333"/>
                    <a:pt x="102044" y="33333"/>
                  </a:cubicBezTo>
                  <a:close/>
                  <a:moveTo>
                    <a:pt x="36822" y="59894"/>
                  </a:moveTo>
                  <a:cubicBezTo>
                    <a:pt x="36822" y="47144"/>
                    <a:pt x="47155" y="36822"/>
                    <a:pt x="59900" y="36822"/>
                  </a:cubicBezTo>
                  <a:cubicBezTo>
                    <a:pt x="72638" y="36822"/>
                    <a:pt x="82977" y="47144"/>
                    <a:pt x="82977" y="59894"/>
                  </a:cubicBezTo>
                  <a:cubicBezTo>
                    <a:pt x="82977" y="72638"/>
                    <a:pt x="72638" y="82972"/>
                    <a:pt x="59900" y="82972"/>
                  </a:cubicBezTo>
                  <a:cubicBezTo>
                    <a:pt x="47144" y="82972"/>
                    <a:pt x="36822" y="72638"/>
                    <a:pt x="36822" y="59894"/>
                  </a:cubicBezTo>
                  <a:close/>
                  <a:moveTo>
                    <a:pt x="59894" y="96822"/>
                  </a:moveTo>
                  <a:cubicBezTo>
                    <a:pt x="80288" y="96822"/>
                    <a:pt x="96811" y="80277"/>
                    <a:pt x="96811" y="59894"/>
                  </a:cubicBezTo>
                  <a:cubicBezTo>
                    <a:pt x="96811" y="57638"/>
                    <a:pt x="96527" y="55466"/>
                    <a:pt x="96127" y="53333"/>
                  </a:cubicBezTo>
                  <a:lnTo>
                    <a:pt x="106666" y="53333"/>
                  </a:lnTo>
                  <a:lnTo>
                    <a:pt x="106666" y="101438"/>
                  </a:lnTo>
                  <a:cubicBezTo>
                    <a:pt x="106666" y="103988"/>
                    <a:pt x="104600" y="106038"/>
                    <a:pt x="102044" y="106038"/>
                  </a:cubicBezTo>
                  <a:lnTo>
                    <a:pt x="17955" y="106038"/>
                  </a:lnTo>
                  <a:cubicBezTo>
                    <a:pt x="15400" y="106038"/>
                    <a:pt x="13333" y="103988"/>
                    <a:pt x="13333" y="101438"/>
                  </a:cubicBezTo>
                  <a:lnTo>
                    <a:pt x="13333" y="53333"/>
                  </a:lnTo>
                  <a:lnTo>
                    <a:pt x="23661" y="53333"/>
                  </a:lnTo>
                  <a:cubicBezTo>
                    <a:pt x="23255" y="55466"/>
                    <a:pt x="22966" y="57638"/>
                    <a:pt x="22966" y="59894"/>
                  </a:cubicBezTo>
                  <a:cubicBezTo>
                    <a:pt x="22966" y="80288"/>
                    <a:pt x="39505" y="96822"/>
                    <a:pt x="59894" y="96822"/>
                  </a:cubicBezTo>
                  <a:close/>
                  <a:moveTo>
                    <a:pt x="106666" y="0"/>
                  </a:moveTo>
                  <a:lnTo>
                    <a:pt x="13333" y="0"/>
                  </a:lnTo>
                  <a:cubicBezTo>
                    <a:pt x="6000" y="0"/>
                    <a:pt x="0" y="6000"/>
                    <a:pt x="0" y="13333"/>
                  </a:cubicBezTo>
                  <a:lnTo>
                    <a:pt x="0" y="106666"/>
                  </a:lnTo>
                  <a:cubicBezTo>
                    <a:pt x="0" y="114005"/>
                    <a:pt x="6000" y="120000"/>
                    <a:pt x="13333" y="120000"/>
                  </a:cubicBezTo>
                  <a:lnTo>
                    <a:pt x="106666" y="120000"/>
                  </a:lnTo>
                  <a:cubicBezTo>
                    <a:pt x="114000" y="120000"/>
                    <a:pt x="120000" y="114005"/>
                    <a:pt x="120000" y="106666"/>
                  </a:cubicBezTo>
                  <a:lnTo>
                    <a:pt x="120000" y="13333"/>
                  </a:lnTo>
                  <a:cubicBezTo>
                    <a:pt x="120000" y="6000"/>
                    <a:pt x="114000" y="0"/>
                    <a:pt x="1066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8" name="千图PPT彼岸天：ID 8661124库_组合 37"/>
          <p:cNvGrpSpPr/>
          <p:nvPr>
            <p:custDataLst>
              <p:tags r:id="rId13"/>
            </p:custDataLst>
          </p:nvPr>
        </p:nvGrpSpPr>
        <p:grpSpPr>
          <a:xfrm>
            <a:off x="7840485" y="3713833"/>
            <a:ext cx="4759815" cy="539612"/>
            <a:chOff x="6806163" y="3668263"/>
            <a:chExt cx="4759815" cy="539612"/>
          </a:xfrm>
        </p:grpSpPr>
        <p:sp>
          <p:nvSpPr>
            <p:cNvPr id="11" name="矩形 10"/>
            <p:cNvSpPr/>
            <p:nvPr/>
          </p:nvSpPr>
          <p:spPr>
            <a:xfrm>
              <a:off x="6806163" y="3679917"/>
              <a:ext cx="527958" cy="527958"/>
            </a:xfrm>
            <a:prstGeom prst="rect">
              <a:avLst/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文本框 14"/>
            <p:cNvSpPr txBox="1"/>
            <p:nvPr/>
          </p:nvSpPr>
          <p:spPr>
            <a:xfrm>
              <a:off x="7460910" y="3668263"/>
              <a:ext cx="935550" cy="47830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28%</a:t>
              </a:r>
            </a:p>
          </p:txBody>
        </p:sp>
        <p:sp>
          <p:nvSpPr>
            <p:cNvPr id="20" name="文本框 18"/>
            <p:cNvSpPr txBox="1"/>
            <p:nvPr/>
          </p:nvSpPr>
          <p:spPr>
            <a:xfrm>
              <a:off x="8346420" y="3832845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6" name="任意多边形: 形状 35"/>
            <p:cNvSpPr/>
            <p:nvPr/>
          </p:nvSpPr>
          <p:spPr>
            <a:xfrm>
              <a:off x="6945586" y="3816346"/>
              <a:ext cx="279253" cy="27363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955" y="46361"/>
                  </a:moveTo>
                  <a:lnTo>
                    <a:pt x="99955" y="25911"/>
                  </a:lnTo>
                  <a:lnTo>
                    <a:pt x="86594" y="25911"/>
                  </a:lnTo>
                  <a:lnTo>
                    <a:pt x="86594" y="46361"/>
                  </a:lnTo>
                  <a:lnTo>
                    <a:pt x="66550" y="46361"/>
                  </a:lnTo>
                  <a:lnTo>
                    <a:pt x="66550" y="60000"/>
                  </a:lnTo>
                  <a:lnTo>
                    <a:pt x="86594" y="60000"/>
                  </a:lnTo>
                  <a:lnTo>
                    <a:pt x="86594" y="80455"/>
                  </a:lnTo>
                  <a:lnTo>
                    <a:pt x="99955" y="80455"/>
                  </a:lnTo>
                  <a:lnTo>
                    <a:pt x="99955" y="60000"/>
                  </a:lnTo>
                  <a:lnTo>
                    <a:pt x="120000" y="60000"/>
                  </a:lnTo>
                  <a:lnTo>
                    <a:pt x="120000" y="46361"/>
                  </a:lnTo>
                  <a:cubicBezTo>
                    <a:pt x="120000" y="46361"/>
                    <a:pt x="99955" y="46361"/>
                    <a:pt x="99955" y="46361"/>
                  </a:cubicBezTo>
                  <a:close/>
                  <a:moveTo>
                    <a:pt x="47922" y="23361"/>
                  </a:moveTo>
                  <a:cubicBezTo>
                    <a:pt x="50938" y="34188"/>
                    <a:pt x="46388" y="45488"/>
                    <a:pt x="39133" y="47583"/>
                  </a:cubicBezTo>
                  <a:cubicBezTo>
                    <a:pt x="38294" y="47822"/>
                    <a:pt x="37438" y="47938"/>
                    <a:pt x="36566" y="47938"/>
                  </a:cubicBezTo>
                  <a:cubicBezTo>
                    <a:pt x="29922" y="47938"/>
                    <a:pt x="23344" y="41077"/>
                    <a:pt x="20900" y="31622"/>
                  </a:cubicBezTo>
                  <a:cubicBezTo>
                    <a:pt x="19533" y="26333"/>
                    <a:pt x="19650" y="21683"/>
                    <a:pt x="21211" y="17222"/>
                  </a:cubicBezTo>
                  <a:cubicBezTo>
                    <a:pt x="22744" y="12827"/>
                    <a:pt x="25511" y="9872"/>
                    <a:pt x="28983" y="8872"/>
                  </a:cubicBezTo>
                  <a:cubicBezTo>
                    <a:pt x="29816" y="8633"/>
                    <a:pt x="30677" y="8511"/>
                    <a:pt x="31555" y="8511"/>
                  </a:cubicBezTo>
                  <a:cubicBezTo>
                    <a:pt x="39572" y="8511"/>
                    <a:pt x="44727" y="11905"/>
                    <a:pt x="47922" y="23361"/>
                  </a:cubicBezTo>
                  <a:close/>
                  <a:moveTo>
                    <a:pt x="55950" y="91377"/>
                  </a:moveTo>
                  <a:cubicBezTo>
                    <a:pt x="56533" y="100961"/>
                    <a:pt x="48500" y="108033"/>
                    <a:pt x="36427" y="108927"/>
                  </a:cubicBezTo>
                  <a:cubicBezTo>
                    <a:pt x="24166" y="109850"/>
                    <a:pt x="14077" y="104216"/>
                    <a:pt x="13488" y="94638"/>
                  </a:cubicBezTo>
                  <a:cubicBezTo>
                    <a:pt x="13200" y="90027"/>
                    <a:pt x="15188" y="85527"/>
                    <a:pt x="19066" y="81933"/>
                  </a:cubicBezTo>
                  <a:cubicBezTo>
                    <a:pt x="23005" y="78300"/>
                    <a:pt x="28405" y="76050"/>
                    <a:pt x="34288" y="75605"/>
                  </a:cubicBezTo>
                  <a:cubicBezTo>
                    <a:pt x="34983" y="75566"/>
                    <a:pt x="35672" y="75527"/>
                    <a:pt x="36361" y="75527"/>
                  </a:cubicBezTo>
                  <a:cubicBezTo>
                    <a:pt x="47711" y="75533"/>
                    <a:pt x="55394" y="82338"/>
                    <a:pt x="55950" y="91377"/>
                  </a:cubicBezTo>
                  <a:close/>
                  <a:moveTo>
                    <a:pt x="6344" y="29927"/>
                  </a:moveTo>
                  <a:cubicBezTo>
                    <a:pt x="6344" y="40111"/>
                    <a:pt x="9683" y="47461"/>
                    <a:pt x="16250" y="51777"/>
                  </a:cubicBezTo>
                  <a:cubicBezTo>
                    <a:pt x="21633" y="55322"/>
                    <a:pt x="27872" y="55855"/>
                    <a:pt x="31122" y="55855"/>
                  </a:cubicBezTo>
                  <a:cubicBezTo>
                    <a:pt x="31911" y="55855"/>
                    <a:pt x="32544" y="55811"/>
                    <a:pt x="32983" y="55788"/>
                  </a:cubicBezTo>
                  <a:cubicBezTo>
                    <a:pt x="32983" y="55788"/>
                    <a:pt x="31955" y="62633"/>
                    <a:pt x="36927" y="69394"/>
                  </a:cubicBezTo>
                  <a:lnTo>
                    <a:pt x="36700" y="69394"/>
                  </a:lnTo>
                  <a:cubicBezTo>
                    <a:pt x="28088" y="69394"/>
                    <a:pt x="0" y="71227"/>
                    <a:pt x="0" y="94805"/>
                  </a:cubicBezTo>
                  <a:cubicBezTo>
                    <a:pt x="0" y="118777"/>
                    <a:pt x="25794" y="120000"/>
                    <a:pt x="30972" y="120000"/>
                  </a:cubicBezTo>
                  <a:cubicBezTo>
                    <a:pt x="31383" y="120000"/>
                    <a:pt x="31622" y="119988"/>
                    <a:pt x="31622" y="119988"/>
                  </a:cubicBezTo>
                  <a:cubicBezTo>
                    <a:pt x="31677" y="119988"/>
                    <a:pt x="32044" y="120000"/>
                    <a:pt x="32677" y="120000"/>
                  </a:cubicBezTo>
                  <a:cubicBezTo>
                    <a:pt x="36000" y="120000"/>
                    <a:pt x="44583" y="119577"/>
                    <a:pt x="52555" y="115616"/>
                  </a:cubicBezTo>
                  <a:cubicBezTo>
                    <a:pt x="62894" y="110500"/>
                    <a:pt x="68138" y="101577"/>
                    <a:pt x="68138" y="89127"/>
                  </a:cubicBezTo>
                  <a:cubicBezTo>
                    <a:pt x="68138" y="77100"/>
                    <a:pt x="60150" y="69938"/>
                    <a:pt x="54316" y="64705"/>
                  </a:cubicBezTo>
                  <a:cubicBezTo>
                    <a:pt x="50755" y="61505"/>
                    <a:pt x="47677" y="58750"/>
                    <a:pt x="47677" y="56072"/>
                  </a:cubicBezTo>
                  <a:cubicBezTo>
                    <a:pt x="47677" y="53344"/>
                    <a:pt x="49927" y="51294"/>
                    <a:pt x="52766" y="48694"/>
                  </a:cubicBezTo>
                  <a:cubicBezTo>
                    <a:pt x="57372" y="44500"/>
                    <a:pt x="61711" y="38522"/>
                    <a:pt x="61711" y="27216"/>
                  </a:cubicBezTo>
                  <a:cubicBezTo>
                    <a:pt x="61711" y="17283"/>
                    <a:pt x="60450" y="10611"/>
                    <a:pt x="52666" y="6377"/>
                  </a:cubicBezTo>
                  <a:cubicBezTo>
                    <a:pt x="53477" y="5950"/>
                    <a:pt x="56350" y="5644"/>
                    <a:pt x="57766" y="5438"/>
                  </a:cubicBezTo>
                  <a:cubicBezTo>
                    <a:pt x="61983" y="4855"/>
                    <a:pt x="68150" y="4188"/>
                    <a:pt x="68150" y="677"/>
                  </a:cubicBezTo>
                  <a:lnTo>
                    <a:pt x="68150" y="0"/>
                  </a:lnTo>
                  <a:lnTo>
                    <a:pt x="37422" y="0"/>
                  </a:lnTo>
                  <a:cubicBezTo>
                    <a:pt x="37111" y="11"/>
                    <a:pt x="6344" y="1172"/>
                    <a:pt x="6344" y="299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4"/>
            </p:custDataLst>
          </p:nvPr>
        </p:nvGrpSpPr>
        <p:grpSpPr>
          <a:xfrm>
            <a:off x="7840485" y="4689356"/>
            <a:ext cx="4759815" cy="534657"/>
            <a:chOff x="6806163" y="4643786"/>
            <a:chExt cx="4759815" cy="534657"/>
          </a:xfrm>
        </p:grpSpPr>
        <p:sp>
          <p:nvSpPr>
            <p:cNvPr id="10" name="矩形 9"/>
            <p:cNvSpPr/>
            <p:nvPr/>
          </p:nvSpPr>
          <p:spPr>
            <a:xfrm>
              <a:off x="6806163" y="4650485"/>
              <a:ext cx="527958" cy="527958"/>
            </a:xfrm>
            <a:prstGeom prst="rect">
              <a:avLst/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文本框 15"/>
            <p:cNvSpPr txBox="1"/>
            <p:nvPr/>
          </p:nvSpPr>
          <p:spPr>
            <a:xfrm>
              <a:off x="7460910" y="4643786"/>
              <a:ext cx="935550" cy="4938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22%</a:t>
              </a:r>
            </a:p>
          </p:txBody>
        </p:sp>
        <p:sp>
          <p:nvSpPr>
            <p:cNvPr id="21" name="文本框 19"/>
            <p:cNvSpPr txBox="1"/>
            <p:nvPr/>
          </p:nvSpPr>
          <p:spPr>
            <a:xfrm>
              <a:off x="8346420" y="4771938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7" name="任意多边形: 形状 36"/>
            <p:cNvSpPr/>
            <p:nvPr/>
          </p:nvSpPr>
          <p:spPr>
            <a:xfrm>
              <a:off x="6945671" y="4782248"/>
              <a:ext cx="248943" cy="2489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683" y="102000"/>
                  </a:moveTo>
                  <a:cubicBezTo>
                    <a:pt x="35683" y="112105"/>
                    <a:pt x="27788" y="120000"/>
                    <a:pt x="17683" y="120000"/>
                  </a:cubicBezTo>
                  <a:cubicBezTo>
                    <a:pt x="7894" y="120000"/>
                    <a:pt x="0" y="112105"/>
                    <a:pt x="0" y="102000"/>
                  </a:cubicBezTo>
                  <a:cubicBezTo>
                    <a:pt x="0" y="92211"/>
                    <a:pt x="7894" y="84316"/>
                    <a:pt x="17683" y="84316"/>
                  </a:cubicBezTo>
                  <a:cubicBezTo>
                    <a:pt x="27788" y="84316"/>
                    <a:pt x="35683" y="92211"/>
                    <a:pt x="35683" y="102000"/>
                  </a:cubicBezTo>
                  <a:close/>
                  <a:moveTo>
                    <a:pt x="82427" y="120000"/>
                  </a:moveTo>
                  <a:lnTo>
                    <a:pt x="63794" y="120000"/>
                  </a:lnTo>
                  <a:cubicBezTo>
                    <a:pt x="63794" y="84633"/>
                    <a:pt x="35055" y="56211"/>
                    <a:pt x="0" y="56211"/>
                  </a:cubicBezTo>
                  <a:lnTo>
                    <a:pt x="0" y="37583"/>
                  </a:lnTo>
                  <a:cubicBezTo>
                    <a:pt x="45472" y="37583"/>
                    <a:pt x="82427" y="74527"/>
                    <a:pt x="82427" y="120000"/>
                  </a:cubicBezTo>
                  <a:close/>
                  <a:moveTo>
                    <a:pt x="120000" y="120000"/>
                  </a:moveTo>
                  <a:lnTo>
                    <a:pt x="101061" y="120000"/>
                  </a:lnTo>
                  <a:cubicBezTo>
                    <a:pt x="101061" y="64111"/>
                    <a:pt x="55894" y="18638"/>
                    <a:pt x="0" y="18638"/>
                  </a:cubicBezTo>
                  <a:lnTo>
                    <a:pt x="0" y="0"/>
                  </a:lnTo>
                  <a:cubicBezTo>
                    <a:pt x="66005" y="0"/>
                    <a:pt x="120000" y="53683"/>
                    <a:pt x="120000" y="12000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250D3E99-549B-45C2-85C1-C887C608DAA4}"/>
              </a:ext>
            </a:extLst>
          </p:cNvPr>
          <p:cNvSpPr/>
          <p:nvPr/>
        </p:nvSpPr>
        <p:spPr bwMode="auto">
          <a:xfrm>
            <a:off x="1799914" y="163024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25CCC896-0051-4AC2-A958-6FAA9B41D059}"/>
              </a:ext>
            </a:extLst>
          </p:cNvPr>
          <p:cNvSpPr txBox="1"/>
          <p:nvPr/>
        </p:nvSpPr>
        <p:spPr bwMode="auto">
          <a:xfrm>
            <a:off x="1806815" y="131806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2A409982-4CEA-4054-B7C8-DB4BC820D05E}"/>
              </a:ext>
            </a:extLst>
          </p:cNvPr>
          <p:cNvSpPr/>
          <p:nvPr/>
        </p:nvSpPr>
        <p:spPr bwMode="auto">
          <a:xfrm>
            <a:off x="1800263" y="26788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87A8D8B7-90A1-4178-824F-A7E0522F1BAF}"/>
              </a:ext>
            </a:extLst>
          </p:cNvPr>
          <p:cNvSpPr txBox="1"/>
          <p:nvPr/>
        </p:nvSpPr>
        <p:spPr bwMode="auto">
          <a:xfrm>
            <a:off x="1807164" y="23667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0F1C1A56-2662-4BEC-9AD2-F03BFDF7BC16}"/>
              </a:ext>
            </a:extLst>
          </p:cNvPr>
          <p:cNvSpPr/>
          <p:nvPr/>
        </p:nvSpPr>
        <p:spPr bwMode="auto">
          <a:xfrm>
            <a:off x="1801966" y="3727555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82F95DE8-784E-4EA9-89B4-55C3230A202C}"/>
              </a:ext>
            </a:extLst>
          </p:cNvPr>
          <p:cNvSpPr txBox="1"/>
          <p:nvPr/>
        </p:nvSpPr>
        <p:spPr bwMode="auto">
          <a:xfrm>
            <a:off x="1808867" y="3415379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xmlns="" id="{2E58FE58-A844-495A-8F9D-AFF727EE7F0E}"/>
              </a:ext>
            </a:extLst>
          </p:cNvPr>
          <p:cNvSpPr/>
          <p:nvPr/>
        </p:nvSpPr>
        <p:spPr bwMode="auto">
          <a:xfrm>
            <a:off x="1802837" y="470126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xmlns="" id="{F18A171A-D0A1-4455-9C54-F8631AC81FC8}"/>
              </a:ext>
            </a:extLst>
          </p:cNvPr>
          <p:cNvSpPr txBox="1"/>
          <p:nvPr/>
        </p:nvSpPr>
        <p:spPr bwMode="auto">
          <a:xfrm>
            <a:off x="1809738" y="438909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:a16="http://schemas.microsoft.com/office/drawing/2014/main" xmlns="" id="{51D93A68-8C02-4823-850D-AC0250302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54" name="矩形 1">
            <a:extLst>
              <a:ext uri="{FF2B5EF4-FFF2-40B4-BE49-F238E27FC236}">
                <a16:creationId xmlns:a16="http://schemas.microsoft.com/office/drawing/2014/main" xmlns="" id="{8384A614-E458-4402-9013-70A55D14A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2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02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工作完成情况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181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6744073" y="1870369"/>
            <a:ext cx="491182" cy="491183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744073" y="2908911"/>
            <a:ext cx="491182" cy="491183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44073" y="3947453"/>
            <a:ext cx="491182" cy="491183"/>
          </a:xfrm>
          <a:prstGeom prst="ellipse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44073" y="4985995"/>
            <a:ext cx="491182" cy="491183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099557" y="1799123"/>
            <a:ext cx="3258663" cy="3498804"/>
            <a:chOff x="2099556" y="1798523"/>
            <a:chExt cx="3258662" cy="3498804"/>
          </a:xfrm>
        </p:grpSpPr>
        <p:sp>
          <p:nvSpPr>
            <p:cNvPr id="6" name="千图PPT彼岸天：ID 8661124库_五边形 5"/>
            <p:cNvSpPr/>
            <p:nvPr>
              <p:custDataLst>
                <p:tags r:id="rId2"/>
              </p:custDataLst>
            </p:nvPr>
          </p:nvSpPr>
          <p:spPr>
            <a:xfrm rot="16200000">
              <a:off x="3596427" y="3621812"/>
              <a:ext cx="2426095" cy="720391"/>
            </a:xfrm>
            <a:prstGeom prst="homePlate">
              <a:avLst>
                <a:gd name="adj" fmla="val 56061"/>
              </a:avLst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任意多边形: 形状 21"/>
            <p:cNvSpPr/>
            <p:nvPr/>
          </p:nvSpPr>
          <p:spPr bwMode="auto">
            <a:xfrm>
              <a:off x="4533109" y="2991202"/>
              <a:ext cx="552732" cy="554109"/>
            </a:xfrm>
            <a:custGeom>
              <a:avLst/>
              <a:gdLst>
                <a:gd name="T0" fmla="*/ 1545 w 3090"/>
                <a:gd name="T1" fmla="*/ 0 h 3090"/>
                <a:gd name="T2" fmla="*/ 1545 w 3090"/>
                <a:gd name="T3" fmla="*/ 0 h 3090"/>
                <a:gd name="T4" fmla="*/ 0 w 3090"/>
                <a:gd name="T5" fmla="*/ 1544 h 3090"/>
                <a:gd name="T6" fmla="*/ 1545 w 3090"/>
                <a:gd name="T7" fmla="*/ 3090 h 3090"/>
                <a:gd name="T8" fmla="*/ 3090 w 3090"/>
                <a:gd name="T9" fmla="*/ 1544 h 3090"/>
                <a:gd name="T10" fmla="*/ 1545 w 3090"/>
                <a:gd name="T11" fmla="*/ 0 h 3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90" h="3090">
                  <a:moveTo>
                    <a:pt x="1545" y="0"/>
                  </a:moveTo>
                  <a:lnTo>
                    <a:pt x="1545" y="0"/>
                  </a:lnTo>
                  <a:cubicBezTo>
                    <a:pt x="691" y="0"/>
                    <a:pt x="0" y="691"/>
                    <a:pt x="0" y="1544"/>
                  </a:cubicBezTo>
                  <a:cubicBezTo>
                    <a:pt x="0" y="2398"/>
                    <a:pt x="691" y="3090"/>
                    <a:pt x="1545" y="3090"/>
                  </a:cubicBezTo>
                  <a:cubicBezTo>
                    <a:pt x="2398" y="3090"/>
                    <a:pt x="3090" y="2398"/>
                    <a:pt x="3090" y="1544"/>
                  </a:cubicBezTo>
                  <a:cubicBezTo>
                    <a:pt x="3090" y="691"/>
                    <a:pt x="2398" y="0"/>
                    <a:pt x="1545" y="0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任意多边形: 形状 22"/>
            <p:cNvSpPr/>
            <p:nvPr/>
          </p:nvSpPr>
          <p:spPr bwMode="auto">
            <a:xfrm>
              <a:off x="4658654" y="3129239"/>
              <a:ext cx="289744" cy="279207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千图PPT彼岸天：ID 8661124库_五边形 7"/>
            <p:cNvSpPr/>
            <p:nvPr>
              <p:custDataLst>
                <p:tags r:id="rId3"/>
              </p:custDataLst>
            </p:nvPr>
          </p:nvSpPr>
          <p:spPr>
            <a:xfrm rot="16200000">
              <a:off x="950033" y="3136594"/>
              <a:ext cx="3396534" cy="720391"/>
            </a:xfrm>
            <a:prstGeom prst="homePlate">
              <a:avLst>
                <a:gd name="adj" fmla="val 56061"/>
              </a:avLst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千图PPT彼岸天：ID 8661124库_五边形 8"/>
            <p:cNvSpPr/>
            <p:nvPr>
              <p:custDataLst>
                <p:tags r:id="rId4"/>
              </p:custDataLst>
            </p:nvPr>
          </p:nvSpPr>
          <p:spPr>
            <a:xfrm rot="16200000">
              <a:off x="1842946" y="3309117"/>
              <a:ext cx="3051489" cy="720391"/>
            </a:xfrm>
            <a:prstGeom prst="homePlate">
              <a:avLst>
                <a:gd name="adj" fmla="val 56061"/>
              </a:avLst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千图PPT彼岸天：ID 8661124库_五边形 9"/>
            <p:cNvSpPr/>
            <p:nvPr>
              <p:custDataLst>
                <p:tags r:id="rId5"/>
              </p:custDataLst>
            </p:nvPr>
          </p:nvSpPr>
          <p:spPr>
            <a:xfrm rot="16200000">
              <a:off x="2741252" y="3487029"/>
              <a:ext cx="2695662" cy="720391"/>
            </a:xfrm>
            <a:prstGeom prst="homePlate">
              <a:avLst>
                <a:gd name="adj" fmla="val 56061"/>
              </a:avLst>
            </a:prstGeom>
            <a:solidFill>
              <a:schemeClr val="accent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千图PPT彼岸天：ID 8661124库_圆角矩形 10"/>
            <p:cNvSpPr/>
            <p:nvPr>
              <p:custDataLst>
                <p:tags r:id="rId6"/>
              </p:custDataLst>
            </p:nvPr>
          </p:nvSpPr>
          <p:spPr>
            <a:xfrm>
              <a:off x="2288104" y="3545312"/>
              <a:ext cx="2881567" cy="1649744"/>
            </a:xfrm>
            <a:prstGeom prst="roundRect">
              <a:avLst>
                <a:gd name="adj" fmla="val 10131"/>
              </a:avLst>
            </a:prstGeom>
            <a:solidFill>
              <a:schemeClr val="bg1">
                <a:alpha val="22000"/>
              </a:schemeClr>
            </a:solidFill>
            <a:ln w="1047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千图PPT彼岸天：ID 8661124库_圆角矩形 11"/>
            <p:cNvSpPr/>
            <p:nvPr>
              <p:custDataLst>
                <p:tags r:id="rId7"/>
              </p:custDataLst>
            </p:nvPr>
          </p:nvSpPr>
          <p:spPr>
            <a:xfrm>
              <a:off x="2099556" y="5151926"/>
              <a:ext cx="3258662" cy="14540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任意多边形: 形状 19"/>
            <p:cNvSpPr/>
            <p:nvPr/>
          </p:nvSpPr>
          <p:spPr bwMode="auto">
            <a:xfrm>
              <a:off x="3053090" y="2442626"/>
              <a:ext cx="629032" cy="630600"/>
            </a:xfrm>
            <a:custGeom>
              <a:avLst/>
              <a:gdLst>
                <a:gd name="T0" fmla="*/ 2594 w 5188"/>
                <a:gd name="T1" fmla="*/ 0 h 5188"/>
                <a:gd name="T2" fmla="*/ 2594 w 5188"/>
                <a:gd name="T3" fmla="*/ 0 h 5188"/>
                <a:gd name="T4" fmla="*/ 0 w 5188"/>
                <a:gd name="T5" fmla="*/ 2593 h 5188"/>
                <a:gd name="T6" fmla="*/ 2594 w 5188"/>
                <a:gd name="T7" fmla="*/ 5188 h 5188"/>
                <a:gd name="T8" fmla="*/ 5188 w 5188"/>
                <a:gd name="T9" fmla="*/ 2593 h 5188"/>
                <a:gd name="T10" fmla="*/ 2594 w 5188"/>
                <a:gd name="T11" fmla="*/ 0 h 5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8" h="5188">
                  <a:moveTo>
                    <a:pt x="2594" y="0"/>
                  </a:moveTo>
                  <a:lnTo>
                    <a:pt x="2594" y="0"/>
                  </a:lnTo>
                  <a:cubicBezTo>
                    <a:pt x="1161" y="0"/>
                    <a:pt x="0" y="1160"/>
                    <a:pt x="0" y="2593"/>
                  </a:cubicBezTo>
                  <a:cubicBezTo>
                    <a:pt x="0" y="4026"/>
                    <a:pt x="1161" y="5188"/>
                    <a:pt x="2594" y="5188"/>
                  </a:cubicBezTo>
                  <a:cubicBezTo>
                    <a:pt x="4027" y="5188"/>
                    <a:pt x="5188" y="4026"/>
                    <a:pt x="5188" y="2593"/>
                  </a:cubicBezTo>
                  <a:cubicBezTo>
                    <a:pt x="5188" y="1160"/>
                    <a:pt x="4027" y="0"/>
                    <a:pt x="259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任意多边形: 形状 20"/>
            <p:cNvSpPr/>
            <p:nvPr/>
          </p:nvSpPr>
          <p:spPr bwMode="auto">
            <a:xfrm>
              <a:off x="3274319" y="2605833"/>
              <a:ext cx="169477" cy="30505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2315912" y="2118613"/>
              <a:ext cx="629032" cy="632170"/>
            </a:xfrm>
            <a:custGeom>
              <a:avLst/>
              <a:gdLst>
                <a:gd name="T0" fmla="*/ 1285 w 2570"/>
                <a:gd name="T1" fmla="*/ 0 h 2569"/>
                <a:gd name="T2" fmla="*/ 1285 w 2570"/>
                <a:gd name="T3" fmla="*/ 0 h 2569"/>
                <a:gd name="T4" fmla="*/ 0 w 2570"/>
                <a:gd name="T5" fmla="*/ 1284 h 2569"/>
                <a:gd name="T6" fmla="*/ 1285 w 2570"/>
                <a:gd name="T7" fmla="*/ 2569 h 2569"/>
                <a:gd name="T8" fmla="*/ 2570 w 2570"/>
                <a:gd name="T9" fmla="*/ 1284 h 2569"/>
                <a:gd name="T10" fmla="*/ 1285 w 2570"/>
                <a:gd name="T11" fmla="*/ 0 h 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0" h="2569">
                  <a:moveTo>
                    <a:pt x="1285" y="0"/>
                  </a:moveTo>
                  <a:lnTo>
                    <a:pt x="1285" y="0"/>
                  </a:lnTo>
                  <a:cubicBezTo>
                    <a:pt x="575" y="0"/>
                    <a:pt x="0" y="574"/>
                    <a:pt x="0" y="1284"/>
                  </a:cubicBezTo>
                  <a:cubicBezTo>
                    <a:pt x="0" y="1994"/>
                    <a:pt x="575" y="2569"/>
                    <a:pt x="1285" y="2569"/>
                  </a:cubicBezTo>
                  <a:cubicBezTo>
                    <a:pt x="1995" y="2569"/>
                    <a:pt x="2570" y="1994"/>
                    <a:pt x="2570" y="1284"/>
                  </a:cubicBezTo>
                  <a:cubicBezTo>
                    <a:pt x="2570" y="574"/>
                    <a:pt x="1995" y="0"/>
                    <a:pt x="1285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任意多边形: 形状 18"/>
            <p:cNvSpPr/>
            <p:nvPr/>
          </p:nvSpPr>
          <p:spPr bwMode="auto">
            <a:xfrm>
              <a:off x="2487823" y="2307431"/>
              <a:ext cx="309296" cy="25421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任意多边形: 形状 15"/>
            <p:cNvSpPr/>
            <p:nvPr/>
          </p:nvSpPr>
          <p:spPr bwMode="auto">
            <a:xfrm>
              <a:off x="3775803" y="2773788"/>
              <a:ext cx="630601" cy="632170"/>
            </a:xfrm>
            <a:custGeom>
              <a:avLst/>
              <a:gdLst>
                <a:gd name="T0" fmla="*/ 1726 w 3453"/>
                <a:gd name="T1" fmla="*/ 0 h 3453"/>
                <a:gd name="T2" fmla="*/ 1726 w 3453"/>
                <a:gd name="T3" fmla="*/ 0 h 3453"/>
                <a:gd name="T4" fmla="*/ 0 w 3453"/>
                <a:gd name="T5" fmla="*/ 1726 h 3453"/>
                <a:gd name="T6" fmla="*/ 1726 w 3453"/>
                <a:gd name="T7" fmla="*/ 3453 h 3453"/>
                <a:gd name="T8" fmla="*/ 3453 w 3453"/>
                <a:gd name="T9" fmla="*/ 1726 h 3453"/>
                <a:gd name="T10" fmla="*/ 1726 w 3453"/>
                <a:gd name="T11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53" h="3453">
                  <a:moveTo>
                    <a:pt x="1726" y="0"/>
                  </a:moveTo>
                  <a:lnTo>
                    <a:pt x="1726" y="0"/>
                  </a:lnTo>
                  <a:cubicBezTo>
                    <a:pt x="773" y="0"/>
                    <a:pt x="0" y="772"/>
                    <a:pt x="0" y="1726"/>
                  </a:cubicBezTo>
                  <a:cubicBezTo>
                    <a:pt x="0" y="2679"/>
                    <a:pt x="773" y="3453"/>
                    <a:pt x="1726" y="3453"/>
                  </a:cubicBezTo>
                  <a:cubicBezTo>
                    <a:pt x="2680" y="3453"/>
                    <a:pt x="3453" y="2679"/>
                    <a:pt x="3453" y="1726"/>
                  </a:cubicBezTo>
                  <a:cubicBezTo>
                    <a:pt x="3453" y="772"/>
                    <a:pt x="2680" y="0"/>
                    <a:pt x="1726" y="0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任意多边形: 形状 16"/>
            <p:cNvSpPr/>
            <p:nvPr/>
          </p:nvSpPr>
          <p:spPr bwMode="auto">
            <a:xfrm>
              <a:off x="3951243" y="2951749"/>
              <a:ext cx="278157" cy="277641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73A4DE07-9444-42AF-88C0-B3567C4F6166}"/>
              </a:ext>
            </a:extLst>
          </p:cNvPr>
          <p:cNvSpPr/>
          <p:nvPr/>
        </p:nvSpPr>
        <p:spPr bwMode="auto">
          <a:xfrm>
            <a:off x="7464463" y="2038833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B843D3A0-DF2B-4E35-A0BF-CFFF4B31C9F7}"/>
              </a:ext>
            </a:extLst>
          </p:cNvPr>
          <p:cNvSpPr txBox="1"/>
          <p:nvPr/>
        </p:nvSpPr>
        <p:spPr bwMode="auto">
          <a:xfrm>
            <a:off x="7477323" y="174389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xmlns="" id="{FE8CB5B7-17F0-4432-89F2-29EB28005FB8}"/>
              </a:ext>
            </a:extLst>
          </p:cNvPr>
          <p:cNvSpPr/>
          <p:nvPr/>
        </p:nvSpPr>
        <p:spPr bwMode="auto">
          <a:xfrm>
            <a:off x="7464463" y="3129839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xmlns="" id="{C8DA8BE5-4D97-4967-9D11-2ED4FA45A639}"/>
              </a:ext>
            </a:extLst>
          </p:cNvPr>
          <p:cNvSpPr txBox="1"/>
          <p:nvPr/>
        </p:nvSpPr>
        <p:spPr bwMode="auto">
          <a:xfrm>
            <a:off x="7477323" y="283490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xmlns="" id="{44B6C3BE-12A8-4C18-99AF-E73D18814ACC}"/>
              </a:ext>
            </a:extLst>
          </p:cNvPr>
          <p:cNvSpPr/>
          <p:nvPr/>
        </p:nvSpPr>
        <p:spPr bwMode="auto">
          <a:xfrm>
            <a:off x="7477323" y="4242390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xmlns="" id="{DCC47641-7A56-4214-84F3-014D5E8EBF61}"/>
              </a:ext>
            </a:extLst>
          </p:cNvPr>
          <p:cNvSpPr txBox="1"/>
          <p:nvPr/>
        </p:nvSpPr>
        <p:spPr bwMode="auto">
          <a:xfrm>
            <a:off x="7490183" y="394745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xmlns="" id="{845B31F7-151F-46B7-A20A-C43704EB117B}"/>
              </a:ext>
            </a:extLst>
          </p:cNvPr>
          <p:cNvSpPr/>
          <p:nvPr/>
        </p:nvSpPr>
        <p:spPr bwMode="auto">
          <a:xfrm>
            <a:off x="7445686" y="5297927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xmlns="" id="{9D02DDB1-4C99-4630-B779-641C41189541}"/>
              </a:ext>
            </a:extLst>
          </p:cNvPr>
          <p:cNvSpPr txBox="1"/>
          <p:nvPr/>
        </p:nvSpPr>
        <p:spPr bwMode="auto">
          <a:xfrm>
            <a:off x="7458546" y="500299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文本框 10">
            <a:extLst>
              <a:ext uri="{FF2B5EF4-FFF2-40B4-BE49-F238E27FC236}">
                <a16:creationId xmlns:a16="http://schemas.microsoft.com/office/drawing/2014/main" xmlns="" id="{6B12CD91-605C-40B6-8CB1-2B69C1CF6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A19A0936-1159-4237-AC42-E94781231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85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燕尾形 27">
            <a:extLst>
              <a:ext uri="{FF2B5EF4-FFF2-40B4-BE49-F238E27FC236}">
                <a16:creationId xmlns:a16="http://schemas.microsoft.com/office/drawing/2014/main" xmlns="" id="{FAFD2F00-38D1-44F9-A01E-0154376D262A}"/>
              </a:ext>
            </a:extLst>
          </p:cNvPr>
          <p:cNvSpPr/>
          <p:nvPr/>
        </p:nvSpPr>
        <p:spPr>
          <a:xfrm>
            <a:off x="1540420" y="3334611"/>
            <a:ext cx="2208245" cy="288032"/>
          </a:xfrm>
          <a:prstGeom prst="chevron">
            <a:avLst/>
          </a:pr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8" name="燕尾形 28">
            <a:extLst>
              <a:ext uri="{FF2B5EF4-FFF2-40B4-BE49-F238E27FC236}">
                <a16:creationId xmlns:a16="http://schemas.microsoft.com/office/drawing/2014/main" xmlns="" id="{A95F717A-4465-4614-9DDF-631F0472DFD5}"/>
              </a:ext>
            </a:extLst>
          </p:cNvPr>
          <p:cNvSpPr/>
          <p:nvPr/>
        </p:nvSpPr>
        <p:spPr>
          <a:xfrm>
            <a:off x="3988692" y="3334611"/>
            <a:ext cx="2208245" cy="288032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9" name="燕尾形 29">
            <a:extLst>
              <a:ext uri="{FF2B5EF4-FFF2-40B4-BE49-F238E27FC236}">
                <a16:creationId xmlns:a16="http://schemas.microsoft.com/office/drawing/2014/main" xmlns="" id="{283B7509-7A75-467C-8F86-C5E23D7C6E96}"/>
              </a:ext>
            </a:extLst>
          </p:cNvPr>
          <p:cNvSpPr/>
          <p:nvPr/>
        </p:nvSpPr>
        <p:spPr>
          <a:xfrm>
            <a:off x="6457068" y="3334611"/>
            <a:ext cx="2208245" cy="288032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0" name="燕尾形 30">
            <a:extLst>
              <a:ext uri="{FF2B5EF4-FFF2-40B4-BE49-F238E27FC236}">
                <a16:creationId xmlns:a16="http://schemas.microsoft.com/office/drawing/2014/main" xmlns="" id="{8411AD36-9798-4247-A29F-1ABA4AB18161}"/>
              </a:ext>
            </a:extLst>
          </p:cNvPr>
          <p:cNvSpPr/>
          <p:nvPr/>
        </p:nvSpPr>
        <p:spPr>
          <a:xfrm>
            <a:off x="8925444" y="3334611"/>
            <a:ext cx="2208245" cy="288032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1" name="Freeform 197">
            <a:extLst>
              <a:ext uri="{FF2B5EF4-FFF2-40B4-BE49-F238E27FC236}">
                <a16:creationId xmlns:a16="http://schemas.microsoft.com/office/drawing/2014/main" xmlns="" id="{001CC75F-A8CF-4BCD-BC08-AADDC2BEC007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219196" y="1180877"/>
            <a:ext cx="446117" cy="48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2" name="Freeform 234">
            <a:extLst>
              <a:ext uri="{FF2B5EF4-FFF2-40B4-BE49-F238E27FC236}">
                <a16:creationId xmlns:a16="http://schemas.microsoft.com/office/drawing/2014/main" xmlns="" id="{9B21BD15-76E4-4476-9A4E-55CF93094A91}"/>
              </a:ext>
            </a:extLst>
          </p:cNvPr>
          <p:cNvSpPr>
            <a:spLocks noChangeAspect="1"/>
          </p:cNvSpPr>
          <p:nvPr/>
        </p:nvSpPr>
        <p:spPr bwMode="auto">
          <a:xfrm>
            <a:off x="3251318" y="1125541"/>
            <a:ext cx="497348" cy="48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63" name="直接连接符 17">
            <a:extLst>
              <a:ext uri="{FF2B5EF4-FFF2-40B4-BE49-F238E27FC236}">
                <a16:creationId xmlns:a16="http://schemas.microsoft.com/office/drawing/2014/main" xmlns="" id="{B4DFFA14-13BC-4451-B82A-D7D1C6347A12}"/>
              </a:ext>
            </a:extLst>
          </p:cNvPr>
          <p:cNvCxnSpPr/>
          <p:nvPr/>
        </p:nvCxnSpPr>
        <p:spPr>
          <a:xfrm>
            <a:off x="10870354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4" name="直接连接符 18">
            <a:extLst>
              <a:ext uri="{FF2B5EF4-FFF2-40B4-BE49-F238E27FC236}">
                <a16:creationId xmlns:a16="http://schemas.microsoft.com/office/drawing/2014/main" xmlns="" id="{E268BD14-9453-4161-9A81-5A609BE7A3A2}"/>
              </a:ext>
            </a:extLst>
          </p:cNvPr>
          <p:cNvCxnSpPr/>
          <p:nvPr/>
        </p:nvCxnSpPr>
        <p:spPr>
          <a:xfrm>
            <a:off x="8442254" y="1680451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5" name="直接连接符 19">
            <a:extLst>
              <a:ext uri="{FF2B5EF4-FFF2-40B4-BE49-F238E27FC236}">
                <a16:creationId xmlns:a16="http://schemas.microsoft.com/office/drawing/2014/main" xmlns="" id="{DD343D0B-E145-4E55-BF60-363034468F44}"/>
              </a:ext>
            </a:extLst>
          </p:cNvPr>
          <p:cNvCxnSpPr/>
          <p:nvPr/>
        </p:nvCxnSpPr>
        <p:spPr>
          <a:xfrm>
            <a:off x="5953159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6" name="直接连接符 20">
            <a:extLst>
              <a:ext uri="{FF2B5EF4-FFF2-40B4-BE49-F238E27FC236}">
                <a16:creationId xmlns:a16="http://schemas.microsoft.com/office/drawing/2014/main" xmlns="" id="{33EE36C5-307D-412E-B9CD-12B944FF7002}"/>
              </a:ext>
            </a:extLst>
          </p:cNvPr>
          <p:cNvCxnSpPr/>
          <p:nvPr/>
        </p:nvCxnSpPr>
        <p:spPr>
          <a:xfrm>
            <a:off x="3499992" y="1660877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67" name="KSO_Shape">
            <a:extLst>
              <a:ext uri="{FF2B5EF4-FFF2-40B4-BE49-F238E27FC236}">
                <a16:creationId xmlns:a16="http://schemas.microsoft.com/office/drawing/2014/main" xmlns="" id="{1636AA6F-1E70-4605-A688-1A68ED2CA748}"/>
              </a:ext>
            </a:extLst>
          </p:cNvPr>
          <p:cNvSpPr>
            <a:spLocks/>
          </p:cNvSpPr>
          <p:nvPr/>
        </p:nvSpPr>
        <p:spPr bwMode="auto">
          <a:xfrm>
            <a:off x="10607019" y="5291317"/>
            <a:ext cx="526670" cy="534207"/>
          </a:xfrm>
          <a:custGeom>
            <a:avLst/>
            <a:gdLst>
              <a:gd name="T0" fmla="*/ 1628324 w 3235"/>
              <a:gd name="T1" fmla="*/ 943562 h 3280"/>
              <a:gd name="T2" fmla="*/ 889923 w 3235"/>
              <a:gd name="T3" fmla="*/ 1681834 h 3280"/>
              <a:gd name="T4" fmla="*/ 715343 w 3235"/>
              <a:gd name="T5" fmla="*/ 1780637 h 3280"/>
              <a:gd name="T6" fmla="*/ 789457 w 3235"/>
              <a:gd name="T7" fmla="*/ 1662623 h 3280"/>
              <a:gd name="T8" fmla="*/ 847651 w 3235"/>
              <a:gd name="T9" fmla="*/ 1618711 h 3280"/>
              <a:gd name="T10" fmla="*/ 1231948 w 3235"/>
              <a:gd name="T11" fmla="*/ 1234480 h 3280"/>
              <a:gd name="T12" fmla="*/ 978861 w 3235"/>
              <a:gd name="T13" fmla="*/ 981436 h 3280"/>
              <a:gd name="T14" fmla="*/ 1348336 w 3235"/>
              <a:gd name="T15" fmla="*/ 612574 h 3280"/>
              <a:gd name="T16" fmla="*/ 1348336 w 3235"/>
              <a:gd name="T17" fmla="*/ 536277 h 3280"/>
              <a:gd name="T18" fmla="*/ 1271476 w 3235"/>
              <a:gd name="T19" fmla="*/ 536277 h 3280"/>
              <a:gd name="T20" fmla="*/ 902550 w 3235"/>
              <a:gd name="T21" fmla="*/ 905139 h 3280"/>
              <a:gd name="T22" fmla="*/ 828436 w 3235"/>
              <a:gd name="T23" fmla="*/ 831037 h 3280"/>
              <a:gd name="T24" fmla="*/ 828436 w 3235"/>
              <a:gd name="T25" fmla="*/ 674051 h 3280"/>
              <a:gd name="T26" fmla="*/ 1093601 w 3235"/>
              <a:gd name="T27" fmla="*/ 408932 h 3280"/>
              <a:gd name="T28" fmla="*/ 1628324 w 3235"/>
              <a:gd name="T29" fmla="*/ 408932 h 3280"/>
              <a:gd name="T30" fmla="*/ 1628324 w 3235"/>
              <a:gd name="T31" fmla="*/ 943562 h 3280"/>
              <a:gd name="T32" fmla="*/ 828436 w 3235"/>
              <a:gd name="T33" fmla="*/ 1132384 h 3280"/>
              <a:gd name="T34" fmla="*/ 828436 w 3235"/>
              <a:gd name="T35" fmla="*/ 979240 h 3280"/>
              <a:gd name="T36" fmla="*/ 902550 w 3235"/>
              <a:gd name="T37" fmla="*/ 905139 h 3280"/>
              <a:gd name="T38" fmla="*/ 978861 w 3235"/>
              <a:gd name="T39" fmla="*/ 981436 h 3280"/>
              <a:gd name="T40" fmla="*/ 828436 w 3235"/>
              <a:gd name="T41" fmla="*/ 1132384 h 3280"/>
              <a:gd name="T42" fmla="*/ 378259 w 3235"/>
              <a:gd name="T43" fmla="*/ 1800397 h 3280"/>
              <a:gd name="T44" fmla="*/ 0 w 3235"/>
              <a:gd name="T45" fmla="*/ 1422204 h 3280"/>
              <a:gd name="T46" fmla="*/ 0 w 3235"/>
              <a:gd name="T47" fmla="*/ 378193 h 3280"/>
              <a:gd name="T48" fmla="*/ 378259 w 3235"/>
              <a:gd name="T49" fmla="*/ 0 h 3280"/>
              <a:gd name="T50" fmla="*/ 756517 w 3235"/>
              <a:gd name="T51" fmla="*/ 378193 h 3280"/>
              <a:gd name="T52" fmla="*/ 756517 w 3235"/>
              <a:gd name="T53" fmla="*/ 1422204 h 3280"/>
              <a:gd name="T54" fmla="*/ 378259 w 3235"/>
              <a:gd name="T55" fmla="*/ 1800397 h 3280"/>
              <a:gd name="T56" fmla="*/ 682403 w 3235"/>
              <a:gd name="T57" fmla="*/ 393013 h 3280"/>
              <a:gd name="T58" fmla="*/ 378259 w 3235"/>
              <a:gd name="T59" fmla="*/ 94960 h 3280"/>
              <a:gd name="T60" fmla="*/ 71370 w 3235"/>
              <a:gd name="T61" fmla="*/ 393013 h 3280"/>
              <a:gd name="T62" fmla="*/ 71370 w 3235"/>
              <a:gd name="T63" fmla="*/ 936426 h 3280"/>
              <a:gd name="T64" fmla="*/ 216305 w 3235"/>
              <a:gd name="T65" fmla="*/ 936426 h 3280"/>
              <a:gd name="T66" fmla="*/ 216305 w 3235"/>
              <a:gd name="T67" fmla="*/ 1458431 h 3280"/>
              <a:gd name="T68" fmla="*/ 270106 w 3235"/>
              <a:gd name="T69" fmla="*/ 1512224 h 3280"/>
              <a:gd name="T70" fmla="*/ 324457 w 3235"/>
              <a:gd name="T71" fmla="*/ 1458431 h 3280"/>
              <a:gd name="T72" fmla="*/ 324457 w 3235"/>
              <a:gd name="T73" fmla="*/ 936426 h 3280"/>
              <a:gd name="T74" fmla="*/ 682403 w 3235"/>
              <a:gd name="T75" fmla="*/ 936426 h 3280"/>
              <a:gd name="T76" fmla="*/ 682403 w 3235"/>
              <a:gd name="T77" fmla="*/ 393013 h 3280"/>
              <a:gd name="T78" fmla="*/ 270106 w 3235"/>
              <a:gd name="T79" fmla="*/ 360079 h 3280"/>
              <a:gd name="T80" fmla="*/ 324457 w 3235"/>
              <a:gd name="T81" fmla="*/ 413872 h 3280"/>
              <a:gd name="T82" fmla="*/ 324457 w 3235"/>
              <a:gd name="T83" fmla="*/ 936426 h 3280"/>
              <a:gd name="T84" fmla="*/ 216305 w 3235"/>
              <a:gd name="T85" fmla="*/ 936426 h 3280"/>
              <a:gd name="T86" fmla="*/ 216305 w 3235"/>
              <a:gd name="T87" fmla="*/ 413872 h 3280"/>
              <a:gd name="T88" fmla="*/ 270106 w 3235"/>
              <a:gd name="T89" fmla="*/ 360079 h 32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3235" h="3280">
                <a:moveTo>
                  <a:pt x="2966" y="1719"/>
                </a:moveTo>
                <a:cubicBezTo>
                  <a:pt x="1621" y="3064"/>
                  <a:pt x="1621" y="3064"/>
                  <a:pt x="1621" y="3064"/>
                </a:cubicBezTo>
                <a:cubicBezTo>
                  <a:pt x="1530" y="3155"/>
                  <a:pt x="1420" y="3214"/>
                  <a:pt x="1303" y="3244"/>
                </a:cubicBezTo>
                <a:cubicBezTo>
                  <a:pt x="1359" y="3180"/>
                  <a:pt x="1404" y="3107"/>
                  <a:pt x="1438" y="3029"/>
                </a:cubicBezTo>
                <a:cubicBezTo>
                  <a:pt x="1476" y="3007"/>
                  <a:pt x="1512" y="2981"/>
                  <a:pt x="1544" y="2949"/>
                </a:cubicBezTo>
                <a:cubicBezTo>
                  <a:pt x="2244" y="2249"/>
                  <a:pt x="2244" y="2249"/>
                  <a:pt x="2244" y="2249"/>
                </a:cubicBezTo>
                <a:cubicBezTo>
                  <a:pt x="1783" y="1788"/>
                  <a:pt x="1783" y="1788"/>
                  <a:pt x="1783" y="1788"/>
                </a:cubicBezTo>
                <a:cubicBezTo>
                  <a:pt x="2456" y="1116"/>
                  <a:pt x="2456" y="1116"/>
                  <a:pt x="2456" y="1116"/>
                </a:cubicBezTo>
                <a:cubicBezTo>
                  <a:pt x="2494" y="1078"/>
                  <a:pt x="2494" y="1015"/>
                  <a:pt x="2456" y="977"/>
                </a:cubicBezTo>
                <a:cubicBezTo>
                  <a:pt x="2417" y="938"/>
                  <a:pt x="2355" y="938"/>
                  <a:pt x="2316" y="977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509" y="1514"/>
                  <a:pt x="1509" y="1514"/>
                  <a:pt x="1509" y="1514"/>
                </a:cubicBezTo>
                <a:cubicBezTo>
                  <a:pt x="1509" y="1228"/>
                  <a:pt x="1509" y="1228"/>
                  <a:pt x="1509" y="1228"/>
                </a:cubicBezTo>
                <a:cubicBezTo>
                  <a:pt x="1992" y="745"/>
                  <a:pt x="1992" y="745"/>
                  <a:pt x="1992" y="745"/>
                </a:cubicBezTo>
                <a:cubicBezTo>
                  <a:pt x="2261" y="476"/>
                  <a:pt x="2697" y="476"/>
                  <a:pt x="2966" y="745"/>
                </a:cubicBezTo>
                <a:cubicBezTo>
                  <a:pt x="3235" y="1014"/>
                  <a:pt x="3235" y="1450"/>
                  <a:pt x="2966" y="1719"/>
                </a:cubicBezTo>
                <a:close/>
                <a:moveTo>
                  <a:pt x="1509" y="2063"/>
                </a:moveTo>
                <a:cubicBezTo>
                  <a:pt x="1509" y="1784"/>
                  <a:pt x="1509" y="1784"/>
                  <a:pt x="1509" y="1784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783" y="1788"/>
                  <a:pt x="1783" y="1788"/>
                  <a:pt x="1783" y="1788"/>
                </a:cubicBezTo>
                <a:lnTo>
                  <a:pt x="1509" y="2063"/>
                </a:lnTo>
                <a:close/>
                <a:moveTo>
                  <a:pt x="689" y="3280"/>
                </a:moveTo>
                <a:cubicBezTo>
                  <a:pt x="309" y="3280"/>
                  <a:pt x="0" y="2971"/>
                  <a:pt x="0" y="2591"/>
                </a:cubicBezTo>
                <a:cubicBezTo>
                  <a:pt x="0" y="689"/>
                  <a:pt x="0" y="689"/>
                  <a:pt x="0" y="689"/>
                </a:cubicBezTo>
                <a:cubicBezTo>
                  <a:pt x="0" y="308"/>
                  <a:pt x="309" y="0"/>
                  <a:pt x="689" y="0"/>
                </a:cubicBezTo>
                <a:cubicBezTo>
                  <a:pt x="1069" y="0"/>
                  <a:pt x="1378" y="308"/>
                  <a:pt x="1378" y="689"/>
                </a:cubicBezTo>
                <a:cubicBezTo>
                  <a:pt x="1378" y="2591"/>
                  <a:pt x="1378" y="2591"/>
                  <a:pt x="1378" y="2591"/>
                </a:cubicBezTo>
                <a:cubicBezTo>
                  <a:pt x="1378" y="2971"/>
                  <a:pt x="1069" y="3280"/>
                  <a:pt x="689" y="3280"/>
                </a:cubicBezTo>
                <a:close/>
                <a:moveTo>
                  <a:pt x="1243" y="716"/>
                </a:moveTo>
                <a:cubicBezTo>
                  <a:pt x="1243" y="416"/>
                  <a:pt x="989" y="173"/>
                  <a:pt x="689" y="173"/>
                </a:cubicBezTo>
                <a:cubicBezTo>
                  <a:pt x="389" y="173"/>
                  <a:pt x="130" y="416"/>
                  <a:pt x="130" y="716"/>
                </a:cubicBezTo>
                <a:cubicBezTo>
                  <a:pt x="130" y="1706"/>
                  <a:pt x="130" y="1706"/>
                  <a:pt x="130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2657"/>
                  <a:pt x="394" y="2657"/>
                  <a:pt x="394" y="2657"/>
                </a:cubicBezTo>
                <a:cubicBezTo>
                  <a:pt x="394" y="2711"/>
                  <a:pt x="438" y="2755"/>
                  <a:pt x="492" y="2755"/>
                </a:cubicBezTo>
                <a:cubicBezTo>
                  <a:pt x="547" y="2755"/>
                  <a:pt x="591" y="2711"/>
                  <a:pt x="591" y="2657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1243" y="1706"/>
                  <a:pt x="1243" y="1706"/>
                  <a:pt x="1243" y="1706"/>
                </a:cubicBezTo>
                <a:lnTo>
                  <a:pt x="1243" y="716"/>
                </a:lnTo>
                <a:close/>
                <a:moveTo>
                  <a:pt x="492" y="656"/>
                </a:moveTo>
                <a:cubicBezTo>
                  <a:pt x="547" y="656"/>
                  <a:pt x="591" y="700"/>
                  <a:pt x="591" y="754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754"/>
                  <a:pt x="394" y="754"/>
                  <a:pt x="394" y="754"/>
                </a:cubicBezTo>
                <a:cubicBezTo>
                  <a:pt x="394" y="700"/>
                  <a:pt x="438" y="656"/>
                  <a:pt x="492" y="6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KSO_Shape">
            <a:extLst>
              <a:ext uri="{FF2B5EF4-FFF2-40B4-BE49-F238E27FC236}">
                <a16:creationId xmlns:a16="http://schemas.microsoft.com/office/drawing/2014/main" xmlns="" id="{C6B55254-A1E8-4942-A0EC-69FCE2F26B4A}"/>
              </a:ext>
            </a:extLst>
          </p:cNvPr>
          <p:cNvSpPr>
            <a:spLocks/>
          </p:cNvSpPr>
          <p:nvPr/>
        </p:nvSpPr>
        <p:spPr bwMode="auto">
          <a:xfrm>
            <a:off x="5751085" y="5350143"/>
            <a:ext cx="503909" cy="526181"/>
          </a:xfrm>
          <a:custGeom>
            <a:avLst/>
            <a:gdLst>
              <a:gd name="T0" fmla="*/ 1162982 w 3584"/>
              <a:gd name="T1" fmla="*/ 601256 h 3740"/>
              <a:gd name="T2" fmla="*/ 1162982 w 3584"/>
              <a:gd name="T3" fmla="*/ 187261 h 3740"/>
              <a:gd name="T4" fmla="*/ 1181274 w 3584"/>
              <a:gd name="T5" fmla="*/ 187261 h 3740"/>
              <a:gd name="T6" fmla="*/ 1275140 w 3584"/>
              <a:gd name="T7" fmla="*/ 93871 h 3740"/>
              <a:gd name="T8" fmla="*/ 1181274 w 3584"/>
              <a:gd name="T9" fmla="*/ 0 h 3740"/>
              <a:gd name="T10" fmla="*/ 706165 w 3584"/>
              <a:gd name="T11" fmla="*/ 0 h 3740"/>
              <a:gd name="T12" fmla="*/ 612780 w 3584"/>
              <a:gd name="T13" fmla="*/ 93871 h 3740"/>
              <a:gd name="T14" fmla="*/ 706165 w 3584"/>
              <a:gd name="T15" fmla="*/ 187261 h 3740"/>
              <a:gd name="T16" fmla="*/ 750451 w 3584"/>
              <a:gd name="T17" fmla="*/ 187261 h 3740"/>
              <a:gd name="T18" fmla="*/ 750451 w 3584"/>
              <a:gd name="T19" fmla="*/ 601256 h 3740"/>
              <a:gd name="T20" fmla="*/ 600264 w 3584"/>
              <a:gd name="T21" fmla="*/ 829916 h 3740"/>
              <a:gd name="T22" fmla="*/ 600264 w 3584"/>
              <a:gd name="T23" fmla="*/ 1575588 h 3740"/>
              <a:gd name="T24" fmla="*/ 513618 w 3584"/>
              <a:gd name="T25" fmla="*/ 1800397 h 3740"/>
              <a:gd name="T26" fmla="*/ 1537966 w 3584"/>
              <a:gd name="T27" fmla="*/ 1800397 h 3740"/>
              <a:gd name="T28" fmla="*/ 1725218 w 3584"/>
              <a:gd name="T29" fmla="*/ 1612655 h 3740"/>
              <a:gd name="T30" fmla="*/ 1162982 w 3584"/>
              <a:gd name="T31" fmla="*/ 601256 h 3740"/>
              <a:gd name="T32" fmla="*/ 1535560 w 3584"/>
              <a:gd name="T33" fmla="*/ 1599176 h 3740"/>
              <a:gd name="T34" fmla="*/ 1459504 w 3584"/>
              <a:gd name="T35" fmla="*/ 1576069 h 3740"/>
              <a:gd name="T36" fmla="*/ 1136507 w 3584"/>
              <a:gd name="T37" fmla="*/ 975295 h 3740"/>
              <a:gd name="T38" fmla="*/ 642624 w 3584"/>
              <a:gd name="T39" fmla="*/ 975295 h 3740"/>
              <a:gd name="T40" fmla="*/ 825062 w 3584"/>
              <a:gd name="T41" fmla="*/ 637841 h 3740"/>
              <a:gd name="T42" fmla="*/ 825062 w 3584"/>
              <a:gd name="T43" fmla="*/ 187261 h 3740"/>
              <a:gd name="T44" fmla="*/ 1087889 w 3584"/>
              <a:gd name="T45" fmla="*/ 187261 h 3740"/>
              <a:gd name="T46" fmla="*/ 1087889 w 3584"/>
              <a:gd name="T47" fmla="*/ 637841 h 3740"/>
              <a:gd name="T48" fmla="*/ 1270808 w 3584"/>
              <a:gd name="T49" fmla="*/ 975295 h 3740"/>
              <a:gd name="T50" fmla="*/ 1264550 w 3584"/>
              <a:gd name="T51" fmla="*/ 975295 h 3740"/>
              <a:gd name="T52" fmla="*/ 1558665 w 3584"/>
              <a:gd name="T53" fmla="*/ 1522635 h 3740"/>
              <a:gd name="T54" fmla="*/ 1535560 w 3584"/>
              <a:gd name="T55" fmla="*/ 1599176 h 3740"/>
              <a:gd name="T56" fmla="*/ 525171 w 3584"/>
              <a:gd name="T57" fmla="*/ 487648 h 3740"/>
              <a:gd name="T58" fmla="*/ 506398 w 3584"/>
              <a:gd name="T59" fmla="*/ 487648 h 3740"/>
              <a:gd name="T60" fmla="*/ 600264 w 3584"/>
              <a:gd name="T61" fmla="*/ 393777 h 3740"/>
              <a:gd name="T62" fmla="*/ 506398 w 3584"/>
              <a:gd name="T63" fmla="*/ 299906 h 3740"/>
              <a:gd name="T64" fmla="*/ 93866 w 3584"/>
              <a:gd name="T65" fmla="*/ 299906 h 3740"/>
              <a:gd name="T66" fmla="*/ 0 w 3584"/>
              <a:gd name="T67" fmla="*/ 393777 h 3740"/>
              <a:gd name="T68" fmla="*/ 93866 w 3584"/>
              <a:gd name="T69" fmla="*/ 487648 h 3740"/>
              <a:gd name="T70" fmla="*/ 75093 w 3584"/>
              <a:gd name="T71" fmla="*/ 487648 h 3740"/>
              <a:gd name="T72" fmla="*/ 75093 w 3584"/>
              <a:gd name="T73" fmla="*/ 1575588 h 3740"/>
              <a:gd name="T74" fmla="*/ 300373 w 3584"/>
              <a:gd name="T75" fmla="*/ 1800397 h 3740"/>
              <a:gd name="T76" fmla="*/ 525171 w 3584"/>
              <a:gd name="T77" fmla="*/ 1575588 h 3740"/>
              <a:gd name="T78" fmla="*/ 525171 w 3584"/>
              <a:gd name="T79" fmla="*/ 487648 h 3740"/>
              <a:gd name="T80" fmla="*/ 449596 w 3584"/>
              <a:gd name="T81" fmla="*/ 899236 h 3740"/>
              <a:gd name="T82" fmla="*/ 300373 w 3584"/>
              <a:gd name="T83" fmla="*/ 899236 h 3740"/>
              <a:gd name="T84" fmla="*/ 300373 w 3584"/>
              <a:gd name="T85" fmla="*/ 1481717 h 3740"/>
              <a:gd name="T86" fmla="*/ 244053 w 3584"/>
              <a:gd name="T87" fmla="*/ 1538040 h 3740"/>
              <a:gd name="T88" fmla="*/ 187733 w 3584"/>
              <a:gd name="T89" fmla="*/ 1481717 h 3740"/>
              <a:gd name="T90" fmla="*/ 187733 w 3584"/>
              <a:gd name="T91" fmla="*/ 899236 h 3740"/>
              <a:gd name="T92" fmla="*/ 148261 w 3584"/>
              <a:gd name="T93" fmla="*/ 899236 h 3740"/>
              <a:gd name="T94" fmla="*/ 148261 w 3584"/>
              <a:gd name="T95" fmla="*/ 487648 h 3740"/>
              <a:gd name="T96" fmla="*/ 449596 w 3584"/>
              <a:gd name="T97" fmla="*/ 487648 h 3740"/>
              <a:gd name="T98" fmla="*/ 449596 w 3584"/>
              <a:gd name="T99" fmla="*/ 899236 h 374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3584" h="3740">
                <a:moveTo>
                  <a:pt x="2416" y="1249"/>
                </a:moveTo>
                <a:cubicBezTo>
                  <a:pt x="2416" y="389"/>
                  <a:pt x="2416" y="389"/>
                  <a:pt x="2416" y="389"/>
                </a:cubicBezTo>
                <a:cubicBezTo>
                  <a:pt x="2454" y="389"/>
                  <a:pt x="2454" y="389"/>
                  <a:pt x="2454" y="389"/>
                </a:cubicBezTo>
                <a:cubicBezTo>
                  <a:pt x="2562" y="389"/>
                  <a:pt x="2649" y="302"/>
                  <a:pt x="2649" y="195"/>
                </a:cubicBezTo>
                <a:cubicBezTo>
                  <a:pt x="2649" y="87"/>
                  <a:pt x="2562" y="0"/>
                  <a:pt x="2454" y="0"/>
                </a:cubicBezTo>
                <a:cubicBezTo>
                  <a:pt x="1467" y="0"/>
                  <a:pt x="1467" y="0"/>
                  <a:pt x="1467" y="0"/>
                </a:cubicBezTo>
                <a:cubicBezTo>
                  <a:pt x="1360" y="0"/>
                  <a:pt x="1273" y="87"/>
                  <a:pt x="1273" y="195"/>
                </a:cubicBezTo>
                <a:cubicBezTo>
                  <a:pt x="1273" y="302"/>
                  <a:pt x="1360" y="389"/>
                  <a:pt x="1467" y="389"/>
                </a:cubicBezTo>
                <a:cubicBezTo>
                  <a:pt x="1559" y="389"/>
                  <a:pt x="1559" y="389"/>
                  <a:pt x="1559" y="389"/>
                </a:cubicBezTo>
                <a:cubicBezTo>
                  <a:pt x="1559" y="1249"/>
                  <a:pt x="1559" y="1249"/>
                  <a:pt x="1559" y="1249"/>
                </a:cubicBezTo>
                <a:cubicBezTo>
                  <a:pt x="1446" y="1412"/>
                  <a:pt x="1343" y="1571"/>
                  <a:pt x="1247" y="1724"/>
                </a:cubicBezTo>
                <a:cubicBezTo>
                  <a:pt x="1247" y="3273"/>
                  <a:pt x="1247" y="3273"/>
                  <a:pt x="1247" y="3273"/>
                </a:cubicBezTo>
                <a:cubicBezTo>
                  <a:pt x="1247" y="3453"/>
                  <a:pt x="1179" y="3616"/>
                  <a:pt x="1067" y="3740"/>
                </a:cubicBezTo>
                <a:cubicBezTo>
                  <a:pt x="3195" y="3740"/>
                  <a:pt x="3195" y="3740"/>
                  <a:pt x="3195" y="3740"/>
                </a:cubicBezTo>
                <a:cubicBezTo>
                  <a:pt x="3410" y="3740"/>
                  <a:pt x="3584" y="3566"/>
                  <a:pt x="3584" y="3350"/>
                </a:cubicBezTo>
                <a:cubicBezTo>
                  <a:pt x="3584" y="3350"/>
                  <a:pt x="3200" y="2384"/>
                  <a:pt x="2416" y="1249"/>
                </a:cubicBezTo>
                <a:close/>
                <a:moveTo>
                  <a:pt x="3190" y="3322"/>
                </a:moveTo>
                <a:cubicBezTo>
                  <a:pt x="3133" y="3353"/>
                  <a:pt x="3063" y="3331"/>
                  <a:pt x="3032" y="3274"/>
                </a:cubicBezTo>
                <a:cubicBezTo>
                  <a:pt x="2361" y="2026"/>
                  <a:pt x="2361" y="2026"/>
                  <a:pt x="2361" y="2026"/>
                </a:cubicBezTo>
                <a:cubicBezTo>
                  <a:pt x="1335" y="2026"/>
                  <a:pt x="1335" y="2026"/>
                  <a:pt x="1335" y="2026"/>
                </a:cubicBezTo>
                <a:cubicBezTo>
                  <a:pt x="1714" y="1325"/>
                  <a:pt x="1714" y="1325"/>
                  <a:pt x="1714" y="1325"/>
                </a:cubicBezTo>
                <a:cubicBezTo>
                  <a:pt x="1714" y="389"/>
                  <a:pt x="1714" y="389"/>
                  <a:pt x="1714" y="389"/>
                </a:cubicBezTo>
                <a:cubicBezTo>
                  <a:pt x="2260" y="389"/>
                  <a:pt x="2260" y="389"/>
                  <a:pt x="2260" y="389"/>
                </a:cubicBezTo>
                <a:cubicBezTo>
                  <a:pt x="2260" y="1325"/>
                  <a:pt x="2260" y="1325"/>
                  <a:pt x="2260" y="1325"/>
                </a:cubicBezTo>
                <a:cubicBezTo>
                  <a:pt x="2640" y="2026"/>
                  <a:pt x="2640" y="2026"/>
                  <a:pt x="2640" y="2026"/>
                </a:cubicBezTo>
                <a:cubicBezTo>
                  <a:pt x="2627" y="2026"/>
                  <a:pt x="2627" y="2026"/>
                  <a:pt x="2627" y="2026"/>
                </a:cubicBezTo>
                <a:cubicBezTo>
                  <a:pt x="3238" y="3163"/>
                  <a:pt x="3238" y="3163"/>
                  <a:pt x="3238" y="3163"/>
                </a:cubicBezTo>
                <a:cubicBezTo>
                  <a:pt x="3269" y="3220"/>
                  <a:pt x="3247" y="3291"/>
                  <a:pt x="3190" y="3322"/>
                </a:cubicBezTo>
                <a:close/>
                <a:moveTo>
                  <a:pt x="1091" y="1013"/>
                </a:moveTo>
                <a:cubicBezTo>
                  <a:pt x="1052" y="1013"/>
                  <a:pt x="1052" y="1013"/>
                  <a:pt x="1052" y="1013"/>
                </a:cubicBezTo>
                <a:cubicBezTo>
                  <a:pt x="1160" y="1013"/>
                  <a:pt x="1247" y="925"/>
                  <a:pt x="1247" y="818"/>
                </a:cubicBezTo>
                <a:cubicBezTo>
                  <a:pt x="1247" y="710"/>
                  <a:pt x="1160" y="623"/>
                  <a:pt x="1052" y="623"/>
                </a:cubicBezTo>
                <a:cubicBezTo>
                  <a:pt x="195" y="623"/>
                  <a:pt x="195" y="623"/>
                  <a:pt x="195" y="623"/>
                </a:cubicBezTo>
                <a:cubicBezTo>
                  <a:pt x="87" y="623"/>
                  <a:pt x="0" y="710"/>
                  <a:pt x="0" y="818"/>
                </a:cubicBezTo>
                <a:cubicBezTo>
                  <a:pt x="0" y="925"/>
                  <a:pt x="87" y="1013"/>
                  <a:pt x="195" y="1013"/>
                </a:cubicBezTo>
                <a:cubicBezTo>
                  <a:pt x="156" y="1013"/>
                  <a:pt x="156" y="1013"/>
                  <a:pt x="156" y="1013"/>
                </a:cubicBezTo>
                <a:cubicBezTo>
                  <a:pt x="156" y="3273"/>
                  <a:pt x="156" y="3273"/>
                  <a:pt x="156" y="3273"/>
                </a:cubicBezTo>
                <a:cubicBezTo>
                  <a:pt x="156" y="3531"/>
                  <a:pt x="365" y="3740"/>
                  <a:pt x="624" y="3740"/>
                </a:cubicBezTo>
                <a:cubicBezTo>
                  <a:pt x="882" y="3740"/>
                  <a:pt x="1091" y="3531"/>
                  <a:pt x="1091" y="3273"/>
                </a:cubicBezTo>
                <a:lnTo>
                  <a:pt x="1091" y="1013"/>
                </a:lnTo>
                <a:close/>
                <a:moveTo>
                  <a:pt x="934" y="1868"/>
                </a:moveTo>
                <a:cubicBezTo>
                  <a:pt x="624" y="1868"/>
                  <a:pt x="624" y="1868"/>
                  <a:pt x="624" y="1868"/>
                </a:cubicBezTo>
                <a:cubicBezTo>
                  <a:pt x="624" y="3078"/>
                  <a:pt x="624" y="3078"/>
                  <a:pt x="624" y="3078"/>
                </a:cubicBezTo>
                <a:cubicBezTo>
                  <a:pt x="624" y="3142"/>
                  <a:pt x="571" y="3195"/>
                  <a:pt x="507" y="3195"/>
                </a:cubicBezTo>
                <a:cubicBezTo>
                  <a:pt x="442" y="3195"/>
                  <a:pt x="390" y="3142"/>
                  <a:pt x="390" y="3078"/>
                </a:cubicBezTo>
                <a:cubicBezTo>
                  <a:pt x="390" y="1868"/>
                  <a:pt x="390" y="1868"/>
                  <a:pt x="390" y="1868"/>
                </a:cubicBezTo>
                <a:cubicBezTo>
                  <a:pt x="308" y="1868"/>
                  <a:pt x="308" y="1868"/>
                  <a:pt x="308" y="1868"/>
                </a:cubicBezTo>
                <a:cubicBezTo>
                  <a:pt x="308" y="1013"/>
                  <a:pt x="308" y="1013"/>
                  <a:pt x="308" y="1013"/>
                </a:cubicBezTo>
                <a:cubicBezTo>
                  <a:pt x="934" y="1013"/>
                  <a:pt x="934" y="1013"/>
                  <a:pt x="934" y="1013"/>
                </a:cubicBezTo>
                <a:lnTo>
                  <a:pt x="934" y="18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9" name="išľíďè">
            <a:extLst>
              <a:ext uri="{FF2B5EF4-FFF2-40B4-BE49-F238E27FC236}">
                <a16:creationId xmlns:a16="http://schemas.microsoft.com/office/drawing/2014/main" xmlns="" id="{E705BCDB-4480-4DA4-8EAC-A31FF9B0D935}"/>
              </a:ext>
            </a:extLst>
          </p:cNvPr>
          <p:cNvSpPr/>
          <p:nvPr/>
        </p:nvSpPr>
        <p:spPr bwMode="auto">
          <a:xfrm>
            <a:off x="863071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0" name="iSlíďè">
            <a:extLst>
              <a:ext uri="{FF2B5EF4-FFF2-40B4-BE49-F238E27FC236}">
                <a16:creationId xmlns:a16="http://schemas.microsoft.com/office/drawing/2014/main" xmlns="" id="{A059ED7F-D5D2-49DF-AA51-E2599D2C8DC8}"/>
              </a:ext>
            </a:extLst>
          </p:cNvPr>
          <p:cNvSpPr txBox="1"/>
          <p:nvPr/>
        </p:nvSpPr>
        <p:spPr bwMode="auto">
          <a:xfrm>
            <a:off x="1304162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1FA689BC-E606-4B9D-A871-9462DC0A1DCA}"/>
              </a:ext>
            </a:extLst>
          </p:cNvPr>
          <p:cNvSpPr/>
          <p:nvPr/>
        </p:nvSpPr>
        <p:spPr bwMode="auto">
          <a:xfrm>
            <a:off x="3072461" y="4481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7475ACA1-28B8-49ED-BF56-B78EFAD465A4}"/>
              </a:ext>
            </a:extLst>
          </p:cNvPr>
          <p:cNvSpPr txBox="1"/>
          <p:nvPr/>
        </p:nvSpPr>
        <p:spPr bwMode="auto">
          <a:xfrm>
            <a:off x="3513552" y="41473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65A3F509-C45D-40DA-9FEF-AB41CD2DC0C1}"/>
              </a:ext>
            </a:extLst>
          </p:cNvPr>
          <p:cNvSpPr/>
          <p:nvPr/>
        </p:nvSpPr>
        <p:spPr bwMode="auto">
          <a:xfrm>
            <a:off x="5953159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E6B15897-63DB-427F-9070-D8057F04F7D6}"/>
              </a:ext>
            </a:extLst>
          </p:cNvPr>
          <p:cNvSpPr txBox="1"/>
          <p:nvPr/>
        </p:nvSpPr>
        <p:spPr bwMode="auto">
          <a:xfrm>
            <a:off x="6394250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xmlns="" id="{DBAD5A30-DD7C-40F1-8F2F-DFF484FA9888}"/>
              </a:ext>
            </a:extLst>
          </p:cNvPr>
          <p:cNvSpPr/>
          <p:nvPr/>
        </p:nvSpPr>
        <p:spPr bwMode="auto">
          <a:xfrm>
            <a:off x="8233433" y="44786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xmlns="" id="{297B381D-FB86-4B09-AE61-7159786F3637}"/>
              </a:ext>
            </a:extLst>
          </p:cNvPr>
          <p:cNvSpPr txBox="1"/>
          <p:nvPr/>
        </p:nvSpPr>
        <p:spPr bwMode="auto">
          <a:xfrm>
            <a:off x="8674524" y="41442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2" name="文本框 10">
            <a:extLst>
              <a:ext uri="{FF2B5EF4-FFF2-40B4-BE49-F238E27FC236}">
                <a16:creationId xmlns:a16="http://schemas.microsoft.com/office/drawing/2014/main" xmlns="" id="{8BEB6028-396D-4DBC-B4F2-EF26DE6D7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3" name="矩形 1">
            <a:extLst>
              <a:ext uri="{FF2B5EF4-FFF2-40B4-BE49-F238E27FC236}">
                <a16:creationId xmlns:a16="http://schemas.microsoft.com/office/drawing/2014/main" xmlns="" id="{8AA6F6F7-D36C-4F01-B306-56E332444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56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886C7D4-5C40-456B-B581-5AC1279F50CB}"/>
              </a:ext>
            </a:extLst>
          </p:cNvPr>
          <p:cNvGrpSpPr/>
          <p:nvPr/>
        </p:nvGrpSpPr>
        <p:grpSpPr>
          <a:xfrm>
            <a:off x="1105014" y="2131790"/>
            <a:ext cx="9981972" cy="3191890"/>
            <a:chOff x="846089" y="1620286"/>
            <a:chExt cx="7285464" cy="2329640"/>
          </a:xfrm>
        </p:grpSpPr>
        <p:sp>
          <p:nvSpPr>
            <p:cNvPr id="61" name="Freeform 14">
              <a:extLst>
                <a:ext uri="{FF2B5EF4-FFF2-40B4-BE49-F238E27FC236}">
                  <a16:creationId xmlns:a16="http://schemas.microsoft.com/office/drawing/2014/main" xmlns="" id="{1344B271-2A62-422F-B2B0-208876F4B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1696593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2" name="Freeform 15">
              <a:extLst>
                <a:ext uri="{FF2B5EF4-FFF2-40B4-BE49-F238E27FC236}">
                  <a16:creationId xmlns:a16="http://schemas.microsoft.com/office/drawing/2014/main" xmlns="" id="{BE5FFD1F-1B26-4626-AD5A-3C4A7B1D0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276157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3" name="Freeform 16">
              <a:extLst>
                <a:ext uri="{FF2B5EF4-FFF2-40B4-BE49-F238E27FC236}">
                  <a16:creationId xmlns:a16="http://schemas.microsoft.com/office/drawing/2014/main" xmlns="" id="{7A6B2772-41F7-4F6B-BC28-03C3D3665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84843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4" name="Freeform 17">
              <a:extLst>
                <a:ext uri="{FF2B5EF4-FFF2-40B4-BE49-F238E27FC236}">
                  <a16:creationId xmlns:a16="http://schemas.microsoft.com/office/drawing/2014/main" xmlns="" id="{939B3F99-254C-49C7-A262-D07926ED4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339576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5" name="Freeform 18">
              <a:extLst>
                <a:ext uri="{FF2B5EF4-FFF2-40B4-BE49-F238E27FC236}">
                  <a16:creationId xmlns:a16="http://schemas.microsoft.com/office/drawing/2014/main" xmlns="" id="{E17FCBB7-B8A1-48A5-AA8B-A1E3B3EB76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2691" y="2329315"/>
              <a:ext cx="197105" cy="197132"/>
            </a:xfrm>
            <a:custGeom>
              <a:avLst/>
              <a:gdLst>
                <a:gd name="T0" fmla="*/ 142 w 285"/>
                <a:gd name="T1" fmla="*/ 142 h 285"/>
                <a:gd name="T2" fmla="*/ 285 w 285"/>
                <a:gd name="T3" fmla="*/ 142 h 285"/>
                <a:gd name="T4" fmla="*/ 142 w 285"/>
                <a:gd name="T5" fmla="*/ 0 h 285"/>
                <a:gd name="T6" fmla="*/ 142 w 285"/>
                <a:gd name="T7" fmla="*/ 142 h 285"/>
                <a:gd name="T8" fmla="*/ 124 w 285"/>
                <a:gd name="T9" fmla="*/ 160 h 285"/>
                <a:gd name="T10" fmla="*/ 284 w 285"/>
                <a:gd name="T11" fmla="*/ 160 h 285"/>
                <a:gd name="T12" fmla="*/ 142 w 285"/>
                <a:gd name="T13" fmla="*/ 285 h 285"/>
                <a:gd name="T14" fmla="*/ 0 w 285"/>
                <a:gd name="T15" fmla="*/ 142 h 285"/>
                <a:gd name="T16" fmla="*/ 124 w 285"/>
                <a:gd name="T17" fmla="*/ 1 h 285"/>
                <a:gd name="T18" fmla="*/ 124 w 285"/>
                <a:gd name="T19" fmla="*/ 16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5" h="285">
                  <a:moveTo>
                    <a:pt x="142" y="142"/>
                  </a:moveTo>
                  <a:cubicBezTo>
                    <a:pt x="285" y="142"/>
                    <a:pt x="285" y="142"/>
                    <a:pt x="285" y="142"/>
                  </a:cubicBezTo>
                  <a:cubicBezTo>
                    <a:pt x="285" y="63"/>
                    <a:pt x="221" y="0"/>
                    <a:pt x="142" y="0"/>
                  </a:cubicBezTo>
                  <a:cubicBezTo>
                    <a:pt x="142" y="142"/>
                    <a:pt x="142" y="142"/>
                    <a:pt x="142" y="142"/>
                  </a:cubicBezTo>
                  <a:close/>
                  <a:moveTo>
                    <a:pt x="124" y="160"/>
                  </a:moveTo>
                  <a:cubicBezTo>
                    <a:pt x="284" y="160"/>
                    <a:pt x="284" y="160"/>
                    <a:pt x="284" y="160"/>
                  </a:cubicBezTo>
                  <a:cubicBezTo>
                    <a:pt x="275" y="230"/>
                    <a:pt x="215" y="285"/>
                    <a:pt x="142" y="285"/>
                  </a:cubicBezTo>
                  <a:cubicBezTo>
                    <a:pt x="63" y="285"/>
                    <a:pt x="0" y="221"/>
                    <a:pt x="0" y="142"/>
                  </a:cubicBezTo>
                  <a:cubicBezTo>
                    <a:pt x="0" y="70"/>
                    <a:pt x="54" y="10"/>
                    <a:pt x="124" y="1"/>
                  </a:cubicBezTo>
                  <a:lnTo>
                    <a:pt x="124" y="1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6" name="Freeform 19">
              <a:extLst>
                <a:ext uri="{FF2B5EF4-FFF2-40B4-BE49-F238E27FC236}">
                  <a16:creationId xmlns:a16="http://schemas.microsoft.com/office/drawing/2014/main" xmlns="" id="{50FBFB88-64AA-4B7D-9980-94764513E7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6866" y="2894825"/>
              <a:ext cx="208756" cy="210659"/>
            </a:xfrm>
            <a:custGeom>
              <a:avLst/>
              <a:gdLst>
                <a:gd name="T0" fmla="*/ 248 w 283"/>
                <a:gd name="T1" fmla="*/ 143 h 285"/>
                <a:gd name="T2" fmla="*/ 247 w 283"/>
                <a:gd name="T3" fmla="*/ 123 h 285"/>
                <a:gd name="T4" fmla="*/ 283 w 283"/>
                <a:gd name="T5" fmla="*/ 102 h 285"/>
                <a:gd name="T6" fmla="*/ 247 w 283"/>
                <a:gd name="T7" fmla="*/ 40 h 285"/>
                <a:gd name="T8" fmla="*/ 211 w 283"/>
                <a:gd name="T9" fmla="*/ 61 h 285"/>
                <a:gd name="T10" fmla="*/ 177 w 283"/>
                <a:gd name="T11" fmla="*/ 42 h 285"/>
                <a:gd name="T12" fmla="*/ 177 w 283"/>
                <a:gd name="T13" fmla="*/ 0 h 285"/>
                <a:gd name="T14" fmla="*/ 106 w 283"/>
                <a:gd name="T15" fmla="*/ 0 h 285"/>
                <a:gd name="T16" fmla="*/ 106 w 283"/>
                <a:gd name="T17" fmla="*/ 42 h 285"/>
                <a:gd name="T18" fmla="*/ 72 w 283"/>
                <a:gd name="T19" fmla="*/ 61 h 285"/>
                <a:gd name="T20" fmla="*/ 36 w 283"/>
                <a:gd name="T21" fmla="*/ 40 h 285"/>
                <a:gd name="T22" fmla="*/ 0 w 283"/>
                <a:gd name="T23" fmla="*/ 102 h 285"/>
                <a:gd name="T24" fmla="*/ 36 w 283"/>
                <a:gd name="T25" fmla="*/ 123 h 285"/>
                <a:gd name="T26" fmla="*/ 34 w 283"/>
                <a:gd name="T27" fmla="*/ 143 h 285"/>
                <a:gd name="T28" fmla="*/ 36 w 283"/>
                <a:gd name="T29" fmla="*/ 162 h 285"/>
                <a:gd name="T30" fmla="*/ 0 w 283"/>
                <a:gd name="T31" fmla="*/ 183 h 285"/>
                <a:gd name="T32" fmla="*/ 36 w 283"/>
                <a:gd name="T33" fmla="*/ 245 h 285"/>
                <a:gd name="T34" fmla="*/ 72 w 283"/>
                <a:gd name="T35" fmla="*/ 224 h 285"/>
                <a:gd name="T36" fmla="*/ 106 w 283"/>
                <a:gd name="T37" fmla="*/ 243 h 285"/>
                <a:gd name="T38" fmla="*/ 106 w 283"/>
                <a:gd name="T39" fmla="*/ 285 h 285"/>
                <a:gd name="T40" fmla="*/ 177 w 283"/>
                <a:gd name="T41" fmla="*/ 285 h 285"/>
                <a:gd name="T42" fmla="*/ 177 w 283"/>
                <a:gd name="T43" fmla="*/ 243 h 285"/>
                <a:gd name="T44" fmla="*/ 211 w 283"/>
                <a:gd name="T45" fmla="*/ 224 h 285"/>
                <a:gd name="T46" fmla="*/ 247 w 283"/>
                <a:gd name="T47" fmla="*/ 245 h 285"/>
                <a:gd name="T48" fmla="*/ 283 w 283"/>
                <a:gd name="T49" fmla="*/ 183 h 285"/>
                <a:gd name="T50" fmla="*/ 247 w 283"/>
                <a:gd name="T51" fmla="*/ 162 h 285"/>
                <a:gd name="T52" fmla="*/ 248 w 283"/>
                <a:gd name="T53" fmla="*/ 143 h 285"/>
                <a:gd name="T54" fmla="*/ 248 w 283"/>
                <a:gd name="T55" fmla="*/ 143 h 285"/>
                <a:gd name="T56" fmla="*/ 141 w 283"/>
                <a:gd name="T57" fmla="*/ 86 h 285"/>
                <a:gd name="T58" fmla="*/ 198 w 283"/>
                <a:gd name="T59" fmla="*/ 143 h 285"/>
                <a:gd name="T60" fmla="*/ 141 w 283"/>
                <a:gd name="T61" fmla="*/ 199 h 285"/>
                <a:gd name="T62" fmla="*/ 85 w 283"/>
                <a:gd name="T63" fmla="*/ 143 h 285"/>
                <a:gd name="T64" fmla="*/ 141 w 283"/>
                <a:gd name="T65" fmla="*/ 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285">
                  <a:moveTo>
                    <a:pt x="248" y="143"/>
                  </a:moveTo>
                  <a:cubicBezTo>
                    <a:pt x="248" y="136"/>
                    <a:pt x="248" y="129"/>
                    <a:pt x="247" y="123"/>
                  </a:cubicBezTo>
                  <a:cubicBezTo>
                    <a:pt x="283" y="102"/>
                    <a:pt x="283" y="102"/>
                    <a:pt x="283" y="102"/>
                  </a:cubicBezTo>
                  <a:cubicBezTo>
                    <a:pt x="247" y="40"/>
                    <a:pt x="247" y="40"/>
                    <a:pt x="247" y="40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01" y="53"/>
                    <a:pt x="190" y="46"/>
                    <a:pt x="177" y="42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93" y="46"/>
                    <a:pt x="82" y="53"/>
                    <a:pt x="72" y="6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5" y="129"/>
                    <a:pt x="34" y="136"/>
                    <a:pt x="34" y="143"/>
                  </a:cubicBezTo>
                  <a:cubicBezTo>
                    <a:pt x="34" y="149"/>
                    <a:pt x="35" y="156"/>
                    <a:pt x="36" y="162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36" y="245"/>
                    <a:pt x="36" y="245"/>
                    <a:pt x="36" y="245"/>
                  </a:cubicBezTo>
                  <a:cubicBezTo>
                    <a:pt x="72" y="224"/>
                    <a:pt x="72" y="224"/>
                    <a:pt x="72" y="224"/>
                  </a:cubicBezTo>
                  <a:cubicBezTo>
                    <a:pt x="82" y="232"/>
                    <a:pt x="93" y="239"/>
                    <a:pt x="106" y="243"/>
                  </a:cubicBezTo>
                  <a:cubicBezTo>
                    <a:pt x="106" y="285"/>
                    <a:pt x="106" y="285"/>
                    <a:pt x="106" y="285"/>
                  </a:cubicBezTo>
                  <a:cubicBezTo>
                    <a:pt x="177" y="285"/>
                    <a:pt x="177" y="285"/>
                    <a:pt x="177" y="285"/>
                  </a:cubicBezTo>
                  <a:cubicBezTo>
                    <a:pt x="177" y="243"/>
                    <a:pt x="177" y="243"/>
                    <a:pt x="177" y="243"/>
                  </a:cubicBezTo>
                  <a:cubicBezTo>
                    <a:pt x="190" y="239"/>
                    <a:pt x="201" y="232"/>
                    <a:pt x="211" y="224"/>
                  </a:cubicBezTo>
                  <a:cubicBezTo>
                    <a:pt x="247" y="245"/>
                    <a:pt x="247" y="245"/>
                    <a:pt x="247" y="245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47" y="162"/>
                    <a:pt x="247" y="162"/>
                    <a:pt x="247" y="162"/>
                  </a:cubicBezTo>
                  <a:cubicBezTo>
                    <a:pt x="248" y="156"/>
                    <a:pt x="248" y="149"/>
                    <a:pt x="248" y="143"/>
                  </a:cubicBezTo>
                  <a:cubicBezTo>
                    <a:pt x="248" y="143"/>
                    <a:pt x="248" y="143"/>
                    <a:pt x="248" y="143"/>
                  </a:cubicBezTo>
                  <a:close/>
                  <a:moveTo>
                    <a:pt x="141" y="86"/>
                  </a:moveTo>
                  <a:cubicBezTo>
                    <a:pt x="173" y="86"/>
                    <a:pt x="198" y="111"/>
                    <a:pt x="198" y="143"/>
                  </a:cubicBezTo>
                  <a:cubicBezTo>
                    <a:pt x="198" y="174"/>
                    <a:pt x="173" y="199"/>
                    <a:pt x="141" y="199"/>
                  </a:cubicBezTo>
                  <a:cubicBezTo>
                    <a:pt x="110" y="199"/>
                    <a:pt x="85" y="174"/>
                    <a:pt x="85" y="143"/>
                  </a:cubicBezTo>
                  <a:cubicBezTo>
                    <a:pt x="85" y="111"/>
                    <a:pt x="110" y="86"/>
                    <a:pt x="141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7" name="Freeform 20">
              <a:extLst>
                <a:ext uri="{FF2B5EF4-FFF2-40B4-BE49-F238E27FC236}">
                  <a16:creationId xmlns:a16="http://schemas.microsoft.com/office/drawing/2014/main" xmlns="" id="{25B351B2-77F6-45F3-A778-60C7B459B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8686" y="1747614"/>
              <a:ext cx="225116" cy="201407"/>
            </a:xfrm>
            <a:custGeom>
              <a:avLst/>
              <a:gdLst>
                <a:gd name="T0" fmla="*/ 248 w 257"/>
                <a:gd name="T1" fmla="*/ 193 h 230"/>
                <a:gd name="T2" fmla="*/ 231 w 257"/>
                <a:gd name="T3" fmla="*/ 178 h 230"/>
                <a:gd name="T4" fmla="*/ 188 w 257"/>
                <a:gd name="T5" fmla="*/ 161 h 230"/>
                <a:gd name="T6" fmla="*/ 186 w 257"/>
                <a:gd name="T7" fmla="*/ 160 h 230"/>
                <a:gd name="T8" fmla="*/ 186 w 257"/>
                <a:gd name="T9" fmla="*/ 160 h 230"/>
                <a:gd name="T10" fmla="*/ 169 w 257"/>
                <a:gd name="T11" fmla="*/ 148 h 230"/>
                <a:gd name="T12" fmla="*/ 169 w 257"/>
                <a:gd name="T13" fmla="*/ 148 h 230"/>
                <a:gd name="T14" fmla="*/ 169 w 257"/>
                <a:gd name="T15" fmla="*/ 148 h 230"/>
                <a:gd name="T16" fmla="*/ 169 w 257"/>
                <a:gd name="T17" fmla="*/ 147 h 230"/>
                <a:gd name="T18" fmla="*/ 168 w 257"/>
                <a:gd name="T19" fmla="*/ 147 h 230"/>
                <a:gd name="T20" fmla="*/ 168 w 257"/>
                <a:gd name="T21" fmla="*/ 147 h 230"/>
                <a:gd name="T22" fmla="*/ 168 w 257"/>
                <a:gd name="T23" fmla="*/ 147 h 230"/>
                <a:gd name="T24" fmla="*/ 168 w 257"/>
                <a:gd name="T25" fmla="*/ 147 h 230"/>
                <a:gd name="T26" fmla="*/ 165 w 257"/>
                <a:gd name="T27" fmla="*/ 145 h 230"/>
                <a:gd name="T28" fmla="*/ 165 w 257"/>
                <a:gd name="T29" fmla="*/ 145 h 230"/>
                <a:gd name="T30" fmla="*/ 165 w 257"/>
                <a:gd name="T31" fmla="*/ 145 h 230"/>
                <a:gd name="T32" fmla="*/ 165 w 257"/>
                <a:gd name="T33" fmla="*/ 145 h 230"/>
                <a:gd name="T34" fmla="*/ 165 w 257"/>
                <a:gd name="T35" fmla="*/ 145 h 230"/>
                <a:gd name="T36" fmla="*/ 165 w 257"/>
                <a:gd name="T37" fmla="*/ 145 h 230"/>
                <a:gd name="T38" fmla="*/ 165 w 257"/>
                <a:gd name="T39" fmla="*/ 145 h 230"/>
                <a:gd name="T40" fmla="*/ 163 w 257"/>
                <a:gd name="T41" fmla="*/ 144 h 230"/>
                <a:gd name="T42" fmla="*/ 160 w 257"/>
                <a:gd name="T43" fmla="*/ 134 h 230"/>
                <a:gd name="T44" fmla="*/ 159 w 257"/>
                <a:gd name="T45" fmla="*/ 132 h 230"/>
                <a:gd name="T46" fmla="*/ 159 w 257"/>
                <a:gd name="T47" fmla="*/ 123 h 230"/>
                <a:gd name="T48" fmla="*/ 161 w 257"/>
                <a:gd name="T49" fmla="*/ 121 h 230"/>
                <a:gd name="T50" fmla="*/ 165 w 257"/>
                <a:gd name="T51" fmla="*/ 108 h 230"/>
                <a:gd name="T52" fmla="*/ 172 w 257"/>
                <a:gd name="T53" fmla="*/ 96 h 230"/>
                <a:gd name="T54" fmla="*/ 175 w 257"/>
                <a:gd name="T55" fmla="*/ 72 h 230"/>
                <a:gd name="T56" fmla="*/ 172 w 257"/>
                <a:gd name="T57" fmla="*/ 74 h 230"/>
                <a:gd name="T58" fmla="*/ 174 w 257"/>
                <a:gd name="T59" fmla="*/ 56 h 230"/>
                <a:gd name="T60" fmla="*/ 169 w 257"/>
                <a:gd name="T61" fmla="*/ 21 h 230"/>
                <a:gd name="T62" fmla="*/ 155 w 257"/>
                <a:gd name="T63" fmla="*/ 9 h 230"/>
                <a:gd name="T64" fmla="*/ 146 w 257"/>
                <a:gd name="T65" fmla="*/ 4 h 230"/>
                <a:gd name="T66" fmla="*/ 104 w 257"/>
                <a:gd name="T67" fmla="*/ 4 h 230"/>
                <a:gd name="T68" fmla="*/ 83 w 257"/>
                <a:gd name="T69" fmla="*/ 19 h 230"/>
                <a:gd name="T70" fmla="*/ 77 w 257"/>
                <a:gd name="T71" fmla="*/ 56 h 230"/>
                <a:gd name="T72" fmla="*/ 80 w 257"/>
                <a:gd name="T73" fmla="*/ 69 h 230"/>
                <a:gd name="T74" fmla="*/ 80 w 257"/>
                <a:gd name="T75" fmla="*/ 72 h 230"/>
                <a:gd name="T76" fmla="*/ 79 w 257"/>
                <a:gd name="T77" fmla="*/ 72 h 230"/>
                <a:gd name="T78" fmla="*/ 82 w 257"/>
                <a:gd name="T79" fmla="*/ 96 h 230"/>
                <a:gd name="T80" fmla="*/ 89 w 257"/>
                <a:gd name="T81" fmla="*/ 108 h 230"/>
                <a:gd name="T82" fmla="*/ 93 w 257"/>
                <a:gd name="T83" fmla="*/ 121 h 230"/>
                <a:gd name="T84" fmla="*/ 95 w 257"/>
                <a:gd name="T85" fmla="*/ 124 h 230"/>
                <a:gd name="T86" fmla="*/ 96 w 257"/>
                <a:gd name="T87" fmla="*/ 130 h 230"/>
                <a:gd name="T88" fmla="*/ 97 w 257"/>
                <a:gd name="T89" fmla="*/ 134 h 230"/>
                <a:gd name="T90" fmla="*/ 95 w 257"/>
                <a:gd name="T91" fmla="*/ 134 h 230"/>
                <a:gd name="T92" fmla="*/ 91 w 257"/>
                <a:gd name="T93" fmla="*/ 145 h 230"/>
                <a:gd name="T94" fmla="*/ 91 w 257"/>
                <a:gd name="T95" fmla="*/ 144 h 230"/>
                <a:gd name="T96" fmla="*/ 87 w 257"/>
                <a:gd name="T97" fmla="*/ 147 h 230"/>
                <a:gd name="T98" fmla="*/ 69 w 257"/>
                <a:gd name="T99" fmla="*/ 159 h 230"/>
                <a:gd name="T100" fmla="*/ 69 w 257"/>
                <a:gd name="T101" fmla="*/ 159 h 230"/>
                <a:gd name="T102" fmla="*/ 69 w 257"/>
                <a:gd name="T103" fmla="*/ 160 h 230"/>
                <a:gd name="T104" fmla="*/ 69 w 257"/>
                <a:gd name="T105" fmla="*/ 160 h 230"/>
                <a:gd name="T106" fmla="*/ 67 w 257"/>
                <a:gd name="T107" fmla="*/ 161 h 230"/>
                <a:gd name="T108" fmla="*/ 24 w 257"/>
                <a:gd name="T109" fmla="*/ 178 h 230"/>
                <a:gd name="T110" fmla="*/ 8 w 257"/>
                <a:gd name="T111" fmla="*/ 193 h 230"/>
                <a:gd name="T112" fmla="*/ 0 w 257"/>
                <a:gd name="T113" fmla="*/ 230 h 230"/>
                <a:gd name="T114" fmla="*/ 257 w 257"/>
                <a:gd name="T115" fmla="*/ 230 h 230"/>
                <a:gd name="T116" fmla="*/ 248 w 257"/>
                <a:gd name="T117" fmla="*/ 19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30">
                  <a:moveTo>
                    <a:pt x="248" y="193"/>
                  </a:moveTo>
                  <a:cubicBezTo>
                    <a:pt x="248" y="182"/>
                    <a:pt x="240" y="181"/>
                    <a:pt x="231" y="178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7" y="160"/>
                    <a:pt x="187" y="160"/>
                    <a:pt x="186" y="160"/>
                  </a:cubicBezTo>
                  <a:cubicBezTo>
                    <a:pt x="186" y="160"/>
                    <a:pt x="186" y="160"/>
                    <a:pt x="186" y="160"/>
                  </a:cubicBezTo>
                  <a:cubicBezTo>
                    <a:pt x="178" y="156"/>
                    <a:pt x="172" y="151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7"/>
                    <a:pt x="169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7" y="145"/>
                    <a:pt x="166" y="144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4" y="145"/>
                    <a:pt x="164" y="145"/>
                    <a:pt x="163" y="144"/>
                  </a:cubicBezTo>
                  <a:cubicBezTo>
                    <a:pt x="162" y="140"/>
                    <a:pt x="160" y="134"/>
                    <a:pt x="160" y="134"/>
                  </a:cubicBezTo>
                  <a:cubicBezTo>
                    <a:pt x="160" y="132"/>
                    <a:pt x="158" y="136"/>
                    <a:pt x="159" y="13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0" y="123"/>
                    <a:pt x="161" y="122"/>
                    <a:pt x="161" y="121"/>
                  </a:cubicBezTo>
                  <a:cubicBezTo>
                    <a:pt x="164" y="118"/>
                    <a:pt x="164" y="110"/>
                    <a:pt x="165" y="108"/>
                  </a:cubicBezTo>
                  <a:cubicBezTo>
                    <a:pt x="167" y="106"/>
                    <a:pt x="170" y="105"/>
                    <a:pt x="172" y="96"/>
                  </a:cubicBezTo>
                  <a:cubicBezTo>
                    <a:pt x="175" y="86"/>
                    <a:pt x="179" y="72"/>
                    <a:pt x="175" y="72"/>
                  </a:cubicBezTo>
                  <a:cubicBezTo>
                    <a:pt x="174" y="72"/>
                    <a:pt x="173" y="73"/>
                    <a:pt x="172" y="74"/>
                  </a:cubicBezTo>
                  <a:cubicBezTo>
                    <a:pt x="173" y="70"/>
                    <a:pt x="174" y="62"/>
                    <a:pt x="174" y="56"/>
                  </a:cubicBezTo>
                  <a:cubicBezTo>
                    <a:pt x="175" y="48"/>
                    <a:pt x="173" y="29"/>
                    <a:pt x="169" y="21"/>
                  </a:cubicBezTo>
                  <a:cubicBezTo>
                    <a:pt x="166" y="17"/>
                    <a:pt x="161" y="12"/>
                    <a:pt x="155" y="9"/>
                  </a:cubicBezTo>
                  <a:cubicBezTo>
                    <a:pt x="152" y="7"/>
                    <a:pt x="149" y="5"/>
                    <a:pt x="146" y="4"/>
                  </a:cubicBezTo>
                  <a:cubicBezTo>
                    <a:pt x="138" y="0"/>
                    <a:pt x="112" y="2"/>
                    <a:pt x="104" y="4"/>
                  </a:cubicBezTo>
                  <a:cubicBezTo>
                    <a:pt x="94" y="6"/>
                    <a:pt x="87" y="12"/>
                    <a:pt x="83" y="19"/>
                  </a:cubicBezTo>
                  <a:cubicBezTo>
                    <a:pt x="78" y="27"/>
                    <a:pt x="76" y="49"/>
                    <a:pt x="77" y="56"/>
                  </a:cubicBezTo>
                  <a:cubicBezTo>
                    <a:pt x="77" y="60"/>
                    <a:pt x="79" y="66"/>
                    <a:pt x="80" y="69"/>
                  </a:cubicBezTo>
                  <a:cubicBezTo>
                    <a:pt x="80" y="71"/>
                    <a:pt x="80" y="71"/>
                    <a:pt x="80" y="72"/>
                  </a:cubicBezTo>
                  <a:cubicBezTo>
                    <a:pt x="80" y="72"/>
                    <a:pt x="80" y="72"/>
                    <a:pt x="79" y="72"/>
                  </a:cubicBezTo>
                  <a:cubicBezTo>
                    <a:pt x="76" y="72"/>
                    <a:pt x="79" y="86"/>
                    <a:pt x="82" y="96"/>
                  </a:cubicBezTo>
                  <a:cubicBezTo>
                    <a:pt x="85" y="105"/>
                    <a:pt x="87" y="106"/>
                    <a:pt x="89" y="108"/>
                  </a:cubicBezTo>
                  <a:cubicBezTo>
                    <a:pt x="90" y="110"/>
                    <a:pt x="90" y="118"/>
                    <a:pt x="93" y="121"/>
                  </a:cubicBezTo>
                  <a:cubicBezTo>
                    <a:pt x="94" y="122"/>
                    <a:pt x="94" y="123"/>
                    <a:pt x="95" y="124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6" y="133"/>
                    <a:pt x="95" y="132"/>
                    <a:pt x="95" y="134"/>
                  </a:cubicBezTo>
                  <a:cubicBezTo>
                    <a:pt x="94" y="137"/>
                    <a:pt x="93" y="141"/>
                    <a:pt x="91" y="145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3"/>
                    <a:pt x="88" y="144"/>
                    <a:pt x="87" y="147"/>
                  </a:cubicBezTo>
                  <a:cubicBezTo>
                    <a:pt x="85" y="150"/>
                    <a:pt x="78" y="155"/>
                    <a:pt x="69" y="159"/>
                  </a:cubicBezTo>
                  <a:cubicBezTo>
                    <a:pt x="69" y="159"/>
                    <a:pt x="69" y="159"/>
                    <a:pt x="69" y="159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8" y="160"/>
                    <a:pt x="67" y="161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15" y="181"/>
                    <a:pt x="8" y="182"/>
                    <a:pt x="8" y="193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257" y="230"/>
                    <a:pt x="257" y="230"/>
                    <a:pt x="257" y="230"/>
                  </a:cubicBezTo>
                  <a:cubicBezTo>
                    <a:pt x="248" y="193"/>
                    <a:pt x="248" y="193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8" name="Freeform 21">
              <a:extLst>
                <a:ext uri="{FF2B5EF4-FFF2-40B4-BE49-F238E27FC236}">
                  <a16:creationId xmlns:a16="http://schemas.microsoft.com/office/drawing/2014/main" xmlns="" id="{F41DC44E-DB24-4CC8-972B-8A2ABA3512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3005" y="3449233"/>
              <a:ext cx="196477" cy="196504"/>
            </a:xfrm>
            <a:custGeom>
              <a:avLst/>
              <a:gdLst>
                <a:gd name="T0" fmla="*/ 278 w 288"/>
                <a:gd name="T1" fmla="*/ 11 h 288"/>
                <a:gd name="T2" fmla="*/ 278 w 288"/>
                <a:gd name="T3" fmla="*/ 48 h 288"/>
                <a:gd name="T4" fmla="*/ 265 w 288"/>
                <a:gd name="T5" fmla="*/ 61 h 288"/>
                <a:gd name="T6" fmla="*/ 227 w 288"/>
                <a:gd name="T7" fmla="*/ 23 h 288"/>
                <a:gd name="T8" fmla="*/ 240 w 288"/>
                <a:gd name="T9" fmla="*/ 11 h 288"/>
                <a:gd name="T10" fmla="*/ 278 w 288"/>
                <a:gd name="T11" fmla="*/ 11 h 288"/>
                <a:gd name="T12" fmla="*/ 89 w 288"/>
                <a:gd name="T13" fmla="*/ 162 h 288"/>
                <a:gd name="T14" fmla="*/ 89 w 288"/>
                <a:gd name="T15" fmla="*/ 162 h 288"/>
                <a:gd name="T16" fmla="*/ 76 w 288"/>
                <a:gd name="T17" fmla="*/ 212 h 288"/>
                <a:gd name="T18" fmla="*/ 126 w 288"/>
                <a:gd name="T19" fmla="*/ 200 h 288"/>
                <a:gd name="T20" fmla="*/ 253 w 288"/>
                <a:gd name="T21" fmla="*/ 74 h 288"/>
                <a:gd name="T22" fmla="*/ 215 w 288"/>
                <a:gd name="T23" fmla="*/ 36 h 288"/>
                <a:gd name="T24" fmla="*/ 89 w 288"/>
                <a:gd name="T25" fmla="*/ 162 h 288"/>
                <a:gd name="T26" fmla="*/ 214 w 288"/>
                <a:gd name="T27" fmla="*/ 137 h 288"/>
                <a:gd name="T28" fmla="*/ 214 w 288"/>
                <a:gd name="T29" fmla="*/ 137 h 288"/>
                <a:gd name="T30" fmla="*/ 214 w 288"/>
                <a:gd name="T31" fmla="*/ 252 h 288"/>
                <a:gd name="T32" fmla="*/ 36 w 288"/>
                <a:gd name="T33" fmla="*/ 252 h 288"/>
                <a:gd name="T34" fmla="*/ 36 w 288"/>
                <a:gd name="T35" fmla="*/ 74 h 288"/>
                <a:gd name="T36" fmla="*/ 151 w 288"/>
                <a:gd name="T37" fmla="*/ 74 h 288"/>
                <a:gd name="T38" fmla="*/ 187 w 288"/>
                <a:gd name="T39" fmla="*/ 38 h 288"/>
                <a:gd name="T40" fmla="*/ 0 w 288"/>
                <a:gd name="T41" fmla="*/ 38 h 288"/>
                <a:gd name="T42" fmla="*/ 0 w 288"/>
                <a:gd name="T43" fmla="*/ 288 h 288"/>
                <a:gd name="T44" fmla="*/ 250 w 288"/>
                <a:gd name="T45" fmla="*/ 288 h 288"/>
                <a:gd name="T46" fmla="*/ 250 w 288"/>
                <a:gd name="T47" fmla="*/ 101 h 288"/>
                <a:gd name="T48" fmla="*/ 214 w 288"/>
                <a:gd name="T49" fmla="*/ 13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8" h="288">
                  <a:moveTo>
                    <a:pt x="278" y="11"/>
                  </a:moveTo>
                  <a:cubicBezTo>
                    <a:pt x="288" y="21"/>
                    <a:pt x="288" y="38"/>
                    <a:pt x="278" y="48"/>
                  </a:cubicBezTo>
                  <a:cubicBezTo>
                    <a:pt x="265" y="61"/>
                    <a:pt x="265" y="61"/>
                    <a:pt x="265" y="61"/>
                  </a:cubicBezTo>
                  <a:cubicBezTo>
                    <a:pt x="227" y="23"/>
                    <a:pt x="227" y="23"/>
                    <a:pt x="227" y="23"/>
                  </a:cubicBezTo>
                  <a:cubicBezTo>
                    <a:pt x="240" y="11"/>
                    <a:pt x="240" y="11"/>
                    <a:pt x="240" y="11"/>
                  </a:cubicBezTo>
                  <a:cubicBezTo>
                    <a:pt x="250" y="0"/>
                    <a:pt x="267" y="0"/>
                    <a:pt x="278" y="11"/>
                  </a:cubicBezTo>
                  <a:close/>
                  <a:moveTo>
                    <a:pt x="89" y="162"/>
                  </a:moveTo>
                  <a:cubicBezTo>
                    <a:pt x="89" y="162"/>
                    <a:pt x="89" y="162"/>
                    <a:pt x="89" y="162"/>
                  </a:cubicBezTo>
                  <a:cubicBezTo>
                    <a:pt x="76" y="212"/>
                    <a:pt x="76" y="212"/>
                    <a:pt x="76" y="212"/>
                  </a:cubicBezTo>
                  <a:cubicBezTo>
                    <a:pt x="126" y="200"/>
                    <a:pt x="126" y="200"/>
                    <a:pt x="126" y="200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89" y="162"/>
                    <a:pt x="89" y="162"/>
                    <a:pt x="89" y="162"/>
                  </a:cubicBezTo>
                  <a:close/>
                  <a:moveTo>
                    <a:pt x="214" y="137"/>
                  </a:moveTo>
                  <a:cubicBezTo>
                    <a:pt x="214" y="137"/>
                    <a:pt x="214" y="137"/>
                    <a:pt x="214" y="137"/>
                  </a:cubicBezTo>
                  <a:cubicBezTo>
                    <a:pt x="214" y="252"/>
                    <a:pt x="214" y="252"/>
                    <a:pt x="214" y="252"/>
                  </a:cubicBezTo>
                  <a:cubicBezTo>
                    <a:pt x="36" y="252"/>
                    <a:pt x="36" y="252"/>
                    <a:pt x="36" y="252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50" y="288"/>
                    <a:pt x="250" y="288"/>
                    <a:pt x="250" y="288"/>
                  </a:cubicBezTo>
                  <a:cubicBezTo>
                    <a:pt x="250" y="101"/>
                    <a:pt x="250" y="101"/>
                    <a:pt x="250" y="101"/>
                  </a:cubicBezTo>
                  <a:lnTo>
                    <a:pt x="214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9" name="圆角矩形 17">
              <a:extLst>
                <a:ext uri="{FF2B5EF4-FFF2-40B4-BE49-F238E27FC236}">
                  <a16:creationId xmlns:a16="http://schemas.microsoft.com/office/drawing/2014/main" xmlns="" id="{CF249187-E286-4A78-8F95-75513B49C690}"/>
                </a:ext>
              </a:extLst>
            </p:cNvPr>
            <p:cNvSpPr/>
            <p:nvPr/>
          </p:nvSpPr>
          <p:spPr>
            <a:xfrm>
              <a:off x="4370366" y="1697117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0" name="圆角矩形 18">
              <a:extLst>
                <a:ext uri="{FF2B5EF4-FFF2-40B4-BE49-F238E27FC236}">
                  <a16:creationId xmlns:a16="http://schemas.microsoft.com/office/drawing/2014/main" xmlns="" id="{E6524C10-5264-45E5-AEC6-30A3BB1927CB}"/>
                </a:ext>
              </a:extLst>
            </p:cNvPr>
            <p:cNvSpPr/>
            <p:nvPr/>
          </p:nvSpPr>
          <p:spPr>
            <a:xfrm>
              <a:off x="4407650" y="1733567"/>
              <a:ext cx="2864286" cy="2295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54531.74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1" name="圆角矩形 19">
              <a:extLst>
                <a:ext uri="{FF2B5EF4-FFF2-40B4-BE49-F238E27FC236}">
                  <a16:creationId xmlns:a16="http://schemas.microsoft.com/office/drawing/2014/main" xmlns="" id="{FD1A1F80-0D8A-4D3E-B7FE-D315DB7AAD6F}"/>
                </a:ext>
              </a:extLst>
            </p:cNvPr>
            <p:cNvSpPr/>
            <p:nvPr/>
          </p:nvSpPr>
          <p:spPr>
            <a:xfrm>
              <a:off x="4370366" y="226350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2" name="圆角矩形 20">
              <a:extLst>
                <a:ext uri="{FF2B5EF4-FFF2-40B4-BE49-F238E27FC236}">
                  <a16:creationId xmlns:a16="http://schemas.microsoft.com/office/drawing/2014/main" xmlns="" id="{7E251E46-37EB-4038-93A0-D28B2E22BE54}"/>
                </a:ext>
              </a:extLst>
            </p:cNvPr>
            <p:cNvSpPr/>
            <p:nvPr/>
          </p:nvSpPr>
          <p:spPr>
            <a:xfrm>
              <a:off x="4407650" y="2299955"/>
              <a:ext cx="2162304" cy="2295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41586.23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3" name="圆角矩形 21">
              <a:extLst>
                <a:ext uri="{FF2B5EF4-FFF2-40B4-BE49-F238E27FC236}">
                  <a16:creationId xmlns:a16="http://schemas.microsoft.com/office/drawing/2014/main" xmlns="" id="{B4E69E20-98EF-4111-8132-86CE2B73C86E}"/>
                </a:ext>
              </a:extLst>
            </p:cNvPr>
            <p:cNvSpPr/>
            <p:nvPr/>
          </p:nvSpPr>
          <p:spPr>
            <a:xfrm>
              <a:off x="4370366" y="282989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4" name="圆角矩形 22">
              <a:extLst>
                <a:ext uri="{FF2B5EF4-FFF2-40B4-BE49-F238E27FC236}">
                  <a16:creationId xmlns:a16="http://schemas.microsoft.com/office/drawing/2014/main" xmlns="" id="{A86E3246-BF49-40F9-AEAC-8123AF28AC13}"/>
                </a:ext>
              </a:extLst>
            </p:cNvPr>
            <p:cNvSpPr/>
            <p:nvPr/>
          </p:nvSpPr>
          <p:spPr>
            <a:xfrm>
              <a:off x="4407650" y="2866345"/>
              <a:ext cx="1568317" cy="2295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39668.79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5" name="圆角矩形 23">
              <a:extLst>
                <a:ext uri="{FF2B5EF4-FFF2-40B4-BE49-F238E27FC236}">
                  <a16:creationId xmlns:a16="http://schemas.microsoft.com/office/drawing/2014/main" xmlns="" id="{3B32643A-D6B1-42D2-9145-98576D0ECFCA}"/>
                </a:ext>
              </a:extLst>
            </p:cNvPr>
            <p:cNvSpPr/>
            <p:nvPr/>
          </p:nvSpPr>
          <p:spPr>
            <a:xfrm>
              <a:off x="4370366" y="339628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6" name="圆角矩形 24">
              <a:extLst>
                <a:ext uri="{FF2B5EF4-FFF2-40B4-BE49-F238E27FC236}">
                  <a16:creationId xmlns:a16="http://schemas.microsoft.com/office/drawing/2014/main" xmlns="" id="{C98A6C01-8697-44C1-8BD5-CF956B696BAD}"/>
                </a:ext>
              </a:extLst>
            </p:cNvPr>
            <p:cNvSpPr/>
            <p:nvPr/>
          </p:nvSpPr>
          <p:spPr>
            <a:xfrm>
              <a:off x="4407650" y="3432735"/>
              <a:ext cx="3245849" cy="229500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64149.63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7" name="TextBox 25">
              <a:extLst>
                <a:ext uri="{FF2B5EF4-FFF2-40B4-BE49-F238E27FC236}">
                  <a16:creationId xmlns:a16="http://schemas.microsoft.com/office/drawing/2014/main" xmlns="" id="{90FEE338-8C36-4B25-9CBC-352E5467E861}"/>
                </a:ext>
              </a:extLst>
            </p:cNvPr>
            <p:cNvSpPr txBox="1"/>
            <p:nvPr/>
          </p:nvSpPr>
          <p:spPr>
            <a:xfrm>
              <a:off x="846089" y="1620286"/>
              <a:ext cx="2220501" cy="197726"/>
            </a:xfrm>
            <a:prstGeom prst="rect">
              <a:avLst/>
            </a:prstGeom>
            <a:noFill/>
          </p:spPr>
          <p:txBody>
            <a:bodyPr wrap="square" lIns="86689" tIns="0" rIns="86689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  <a:sym typeface="FZHei-B01S" panose="02010601030101010101" pitchFamily="2" charset="-122"/>
                </a:rPr>
                <a:t>点击添加内容</a:t>
              </a:r>
            </a:p>
          </p:txBody>
        </p:sp>
        <p:sp>
          <p:nvSpPr>
            <p:cNvPr id="78" name="TextBox 26">
              <a:extLst>
                <a:ext uri="{FF2B5EF4-FFF2-40B4-BE49-F238E27FC236}">
                  <a16:creationId xmlns:a16="http://schemas.microsoft.com/office/drawing/2014/main" xmlns="" id="{13B2F585-0159-4376-AAD0-12856AEF5227}"/>
                </a:ext>
              </a:extLst>
            </p:cNvPr>
            <p:cNvSpPr txBox="1"/>
            <p:nvPr/>
          </p:nvSpPr>
          <p:spPr>
            <a:xfrm>
              <a:off x="846790" y="1966535"/>
              <a:ext cx="2807234" cy="1983391"/>
            </a:xfrm>
            <a:prstGeom prst="rect">
              <a:avLst/>
            </a:prstGeom>
            <a:noFill/>
          </p:spPr>
          <p:txBody>
            <a:bodyPr wrap="square" lIns="86689" tIns="43345" rIns="86689" bIns="4334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</a:p>
          </p:txBody>
        </p:sp>
      </p:grpSp>
      <p:sp>
        <p:nvSpPr>
          <p:cNvPr id="21" name="文本框 10">
            <a:extLst>
              <a:ext uri="{FF2B5EF4-FFF2-40B4-BE49-F238E27FC236}">
                <a16:creationId xmlns:a16="http://schemas.microsoft.com/office/drawing/2014/main" xmlns="" id="{C886D1DC-4EF8-4C08-98CE-350C2C20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2" name="矩形 1">
            <a:extLst>
              <a:ext uri="{FF2B5EF4-FFF2-40B4-BE49-F238E27FC236}">
                <a16:creationId xmlns:a16="http://schemas.microsoft.com/office/drawing/2014/main" xmlns="" id="{DF1F4186-9FC1-4AC8-BF65-C54B839D2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3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7755538" y="3767562"/>
            <a:ext cx="2604210" cy="2604210"/>
          </a:xfrm>
          <a:custGeom>
            <a:avLst/>
            <a:gdLst>
              <a:gd name="T0" fmla="*/ 1012 w 2024"/>
              <a:gd name="T1" fmla="*/ 0 h 2024"/>
              <a:gd name="T2" fmla="*/ 2024 w 2024"/>
              <a:gd name="T3" fmla="*/ 1012 h 2024"/>
              <a:gd name="T4" fmla="*/ 1012 w 2024"/>
              <a:gd name="T5" fmla="*/ 2024 h 2024"/>
              <a:gd name="T6" fmla="*/ 0 w 2024"/>
              <a:gd name="T7" fmla="*/ 1012 h 2024"/>
              <a:gd name="T8" fmla="*/ 1012 w 2024"/>
              <a:gd name="T9" fmla="*/ 0 h 2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4">
                <a:moveTo>
                  <a:pt x="1012" y="0"/>
                </a:moveTo>
                <a:lnTo>
                  <a:pt x="2024" y="1012"/>
                </a:lnTo>
                <a:lnTo>
                  <a:pt x="1012" y="2024"/>
                </a:lnTo>
                <a:lnTo>
                  <a:pt x="0" y="1012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3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6453470" y="2465482"/>
            <a:ext cx="2604185" cy="2604185"/>
          </a:xfrm>
          <a:custGeom>
            <a:avLst/>
            <a:gdLst>
              <a:gd name="T0" fmla="*/ 1166 w 2329"/>
              <a:gd name="T1" fmla="*/ 0 h 2332"/>
              <a:gd name="T2" fmla="*/ 2329 w 2329"/>
              <a:gd name="T3" fmla="*/ 1166 h 2332"/>
              <a:gd name="T4" fmla="*/ 1166 w 2329"/>
              <a:gd name="T5" fmla="*/ 2332 h 2332"/>
              <a:gd name="T6" fmla="*/ 0 w 2329"/>
              <a:gd name="T7" fmla="*/ 1166 h 2332"/>
              <a:gd name="T8" fmla="*/ 1166 w 2329"/>
              <a:gd name="T9" fmla="*/ 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9" h="2332">
                <a:moveTo>
                  <a:pt x="1166" y="0"/>
                </a:moveTo>
                <a:lnTo>
                  <a:pt x="2329" y="1166"/>
                </a:lnTo>
                <a:lnTo>
                  <a:pt x="1166" y="2332"/>
                </a:lnTo>
                <a:lnTo>
                  <a:pt x="0" y="1166"/>
                </a:lnTo>
                <a:lnTo>
                  <a:pt x="1166" y="0"/>
                </a:lnTo>
                <a:close/>
              </a:path>
            </a:pathLst>
          </a:custGeom>
          <a:solidFill>
            <a:schemeClr val="accent2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7755562" y="1159504"/>
            <a:ext cx="2604210" cy="2608070"/>
          </a:xfrm>
          <a:custGeom>
            <a:avLst/>
            <a:gdLst>
              <a:gd name="T0" fmla="*/ 1012 w 2024"/>
              <a:gd name="T1" fmla="*/ 0 h 2027"/>
              <a:gd name="T2" fmla="*/ 2024 w 2024"/>
              <a:gd name="T3" fmla="*/ 1014 h 2027"/>
              <a:gd name="T4" fmla="*/ 1012 w 2024"/>
              <a:gd name="T5" fmla="*/ 2027 h 2027"/>
              <a:gd name="T6" fmla="*/ 0 w 2024"/>
              <a:gd name="T7" fmla="*/ 1014 h 2027"/>
              <a:gd name="T8" fmla="*/ 1012 w 2024"/>
              <a:gd name="T9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7">
                <a:moveTo>
                  <a:pt x="1012" y="0"/>
                </a:moveTo>
                <a:lnTo>
                  <a:pt x="2024" y="1014"/>
                </a:lnTo>
                <a:lnTo>
                  <a:pt x="1012" y="2027"/>
                </a:lnTo>
                <a:lnTo>
                  <a:pt x="0" y="1014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1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370742" y="2639157"/>
            <a:ext cx="4431676" cy="1931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文本框 10">
            <a:extLst>
              <a:ext uri="{FF2B5EF4-FFF2-40B4-BE49-F238E27FC236}">
                <a16:creationId xmlns:a16="http://schemas.microsoft.com/office/drawing/2014/main" xmlns="" id="{2DC157B2-613E-4544-851E-43B2FA8FF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xmlns="" id="{9C9169F2-F56F-47D7-B2B9-3ADA224E5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7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3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  <p:bldP spid="9" grpId="0"/>
          <p:bldP spid="1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E4224683-CF9E-41FA-A753-761A20F94BD2}"/>
              </a:ext>
            </a:extLst>
          </p:cNvPr>
          <p:cNvGrpSpPr/>
          <p:nvPr/>
        </p:nvGrpSpPr>
        <p:grpSpPr>
          <a:xfrm>
            <a:off x="4259795" y="2312794"/>
            <a:ext cx="3483195" cy="4545207"/>
            <a:chOff x="4154796" y="978163"/>
            <a:chExt cx="4117358" cy="5372721"/>
          </a:xfrm>
        </p:grpSpPr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xmlns="" id="{A9EBA299-9E88-4D69-B219-362AF9A54765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: 圆角 21">
              <a:extLst>
                <a:ext uri="{FF2B5EF4-FFF2-40B4-BE49-F238E27FC236}">
                  <a16:creationId xmlns:a16="http://schemas.microsoft.com/office/drawing/2014/main" xmlns="" id="{50ABC9D1-AD55-407A-A242-6BEFE068EED7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: 圆角 22">
              <a:extLst>
                <a:ext uri="{FF2B5EF4-FFF2-40B4-BE49-F238E27FC236}">
                  <a16:creationId xmlns:a16="http://schemas.microsoft.com/office/drawing/2014/main" xmlns="" id="{C1B3A616-EFDF-4F59-AAD5-10026E526D59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: 圆角 23">
              <a:extLst>
                <a:ext uri="{FF2B5EF4-FFF2-40B4-BE49-F238E27FC236}">
                  <a16:creationId xmlns:a16="http://schemas.microsoft.com/office/drawing/2014/main" xmlns="" id="{CA3FB9E4-719A-42E6-B332-D13AEF2C698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1276C46D-5620-4862-BD59-43ACC999571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27F66B68-D140-4D7F-A390-E2A1DA2AB000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226F23F5-EC52-44AF-85DA-E2BBA1475F3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B0F47AB6-C6AA-4E9D-9DD5-C2D9194EB952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A1F12369-B771-4A9A-89C8-1259C2FCBE0E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1C939713-B36A-4BF3-97A1-7D435370B0D7}"/>
              </a:ext>
            </a:extLst>
          </p:cNvPr>
          <p:cNvSpPr/>
          <p:nvPr/>
        </p:nvSpPr>
        <p:spPr bwMode="auto">
          <a:xfrm>
            <a:off x="1121181" y="298589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D3FE064B-AD26-4712-A829-77E7E82362FA}"/>
              </a:ext>
            </a:extLst>
          </p:cNvPr>
          <p:cNvSpPr txBox="1"/>
          <p:nvPr/>
        </p:nvSpPr>
        <p:spPr bwMode="auto">
          <a:xfrm>
            <a:off x="2057121" y="2660359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xmlns="" id="{B158DA85-70B2-4B7A-A725-6CCE4AD7AA06}"/>
              </a:ext>
            </a:extLst>
          </p:cNvPr>
          <p:cNvSpPr/>
          <p:nvPr/>
        </p:nvSpPr>
        <p:spPr bwMode="auto">
          <a:xfrm>
            <a:off x="1121181" y="44012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xmlns="" id="{99F99B11-740D-48EE-BFD0-146573D8790B}"/>
              </a:ext>
            </a:extLst>
          </p:cNvPr>
          <p:cNvSpPr txBox="1"/>
          <p:nvPr/>
        </p:nvSpPr>
        <p:spPr bwMode="auto">
          <a:xfrm>
            <a:off x="2057121" y="407574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xmlns="" id="{8D92B978-5A97-4D33-B788-10F941B3F3B1}"/>
              </a:ext>
            </a:extLst>
          </p:cNvPr>
          <p:cNvSpPr/>
          <p:nvPr/>
        </p:nvSpPr>
        <p:spPr bwMode="auto">
          <a:xfrm>
            <a:off x="8374370" y="299598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xmlns="" id="{1D62E532-E21C-419A-8018-21D9B1F43375}"/>
              </a:ext>
            </a:extLst>
          </p:cNvPr>
          <p:cNvSpPr txBox="1"/>
          <p:nvPr/>
        </p:nvSpPr>
        <p:spPr bwMode="auto">
          <a:xfrm>
            <a:off x="8402530" y="264479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xmlns="" id="{F4F2A7CE-1D74-471D-B7E0-FAAC9DF7D5A3}"/>
              </a:ext>
            </a:extLst>
          </p:cNvPr>
          <p:cNvSpPr/>
          <p:nvPr/>
        </p:nvSpPr>
        <p:spPr bwMode="auto">
          <a:xfrm>
            <a:off x="8374370" y="437641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xmlns="" id="{BED30872-0EE5-47C0-8CD4-8BE9AE69BF73}"/>
              </a:ext>
            </a:extLst>
          </p:cNvPr>
          <p:cNvSpPr txBox="1"/>
          <p:nvPr/>
        </p:nvSpPr>
        <p:spPr bwMode="auto">
          <a:xfrm>
            <a:off x="8402530" y="406017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8" name="文本框 10">
            <a:extLst>
              <a:ext uri="{FF2B5EF4-FFF2-40B4-BE49-F238E27FC236}">
                <a16:creationId xmlns:a16="http://schemas.microsoft.com/office/drawing/2014/main" xmlns="" id="{C0F7B277-9B31-4A15-ACE5-DA5037C4C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9" name="矩形 1">
            <a:extLst>
              <a:ext uri="{FF2B5EF4-FFF2-40B4-BE49-F238E27FC236}">
                <a16:creationId xmlns:a16="http://schemas.microsoft.com/office/drawing/2014/main" xmlns="" id="{6FF549FA-1FAA-4916-9023-F7CC0698A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99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03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成功项目展示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952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B09DF94-A24D-4E99-8B2B-EE23820EC307}"/>
              </a:ext>
            </a:extLst>
          </p:cNvPr>
          <p:cNvGrpSpPr/>
          <p:nvPr/>
        </p:nvGrpSpPr>
        <p:grpSpPr>
          <a:xfrm>
            <a:off x="1385077" y="1585596"/>
            <a:ext cx="9100067" cy="3996935"/>
            <a:chOff x="2756967" y="2176165"/>
            <a:chExt cx="7344816" cy="3225992"/>
          </a:xfrm>
        </p:grpSpPr>
        <p:grpSp>
          <p:nvGrpSpPr>
            <p:cNvPr id="83" name="组合 19">
              <a:extLst>
                <a:ext uri="{FF2B5EF4-FFF2-40B4-BE49-F238E27FC236}">
                  <a16:creationId xmlns:a16="http://schemas.microsoft.com/office/drawing/2014/main" xmlns="" id="{6003FDB4-B2A0-4451-BB09-9B0B8EC442DC}"/>
                </a:ext>
              </a:extLst>
            </p:cNvPr>
            <p:cNvGrpSpPr/>
            <p:nvPr/>
          </p:nvGrpSpPr>
          <p:grpSpPr bwMode="auto">
            <a:xfrm>
              <a:off x="3505768" y="2897684"/>
              <a:ext cx="1572802" cy="1577446"/>
              <a:chOff x="2384473" y="2272578"/>
              <a:chExt cx="2052000" cy="2052000"/>
            </a:xfrm>
          </p:grpSpPr>
          <p:sp>
            <p:nvSpPr>
              <p:cNvPr id="84" name="泪滴形 83">
                <a:extLst>
                  <a:ext uri="{FF2B5EF4-FFF2-40B4-BE49-F238E27FC236}">
                    <a16:creationId xmlns:a16="http://schemas.microsoft.com/office/drawing/2014/main" xmlns="" id="{57635E64-72F1-4CD8-A86C-363D8E70CDA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2384473" y="2272578"/>
                <a:ext cx="2052000" cy="2052000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85" name="组合 32">
                <a:extLst>
                  <a:ext uri="{FF2B5EF4-FFF2-40B4-BE49-F238E27FC236}">
                    <a16:creationId xmlns:a16="http://schemas.microsoft.com/office/drawing/2014/main" xmlns="" id="{63CE3BE6-B33F-42E9-BF3D-4E1C1F07A97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044743" y="3046578"/>
                <a:ext cx="605333" cy="504000"/>
                <a:chOff x="521255" y="5321301"/>
                <a:chExt cx="360363" cy="300038"/>
              </a:xfrm>
              <a:solidFill>
                <a:srgbClr val="9DA8B1"/>
              </a:solidFill>
            </p:grpSpPr>
            <p:sp>
              <p:nvSpPr>
                <p:cNvPr id="86" name="Freeform 342">
                  <a:extLst>
                    <a:ext uri="{FF2B5EF4-FFF2-40B4-BE49-F238E27FC236}">
                      <a16:creationId xmlns:a16="http://schemas.microsoft.com/office/drawing/2014/main" xmlns="" id="{D113164C-AA15-472A-A9EE-49F25B7C9957}"/>
                    </a:ext>
                  </a:extLst>
                </p:cNvPr>
                <p:cNvSpPr/>
                <p:nvPr/>
              </p:nvSpPr>
              <p:spPr bwMode="auto">
                <a:xfrm>
                  <a:off x="575230" y="5373689"/>
                  <a:ext cx="252413" cy="195263"/>
                </a:xfrm>
                <a:custGeom>
                  <a:avLst/>
                  <a:gdLst>
                    <a:gd name="T0" fmla="*/ 12 w 159"/>
                    <a:gd name="T1" fmla="*/ 75 h 123"/>
                    <a:gd name="T2" fmla="*/ 28 w 159"/>
                    <a:gd name="T3" fmla="*/ 64 h 123"/>
                    <a:gd name="T4" fmla="*/ 52 w 159"/>
                    <a:gd name="T5" fmla="*/ 92 h 123"/>
                    <a:gd name="T6" fmla="*/ 80 w 159"/>
                    <a:gd name="T7" fmla="*/ 32 h 123"/>
                    <a:gd name="T8" fmla="*/ 110 w 159"/>
                    <a:gd name="T9" fmla="*/ 123 h 123"/>
                    <a:gd name="T10" fmla="*/ 136 w 159"/>
                    <a:gd name="T11" fmla="*/ 59 h 123"/>
                    <a:gd name="T12" fmla="*/ 147 w 159"/>
                    <a:gd name="T13" fmla="*/ 85 h 123"/>
                    <a:gd name="T14" fmla="*/ 159 w 159"/>
                    <a:gd name="T15" fmla="*/ 83 h 123"/>
                    <a:gd name="T16" fmla="*/ 136 w 159"/>
                    <a:gd name="T17" fmla="*/ 29 h 123"/>
                    <a:gd name="T18" fmla="*/ 111 w 159"/>
                    <a:gd name="T19" fmla="*/ 89 h 123"/>
                    <a:gd name="T20" fmla="*/ 81 w 159"/>
                    <a:gd name="T21" fmla="*/ 0 h 123"/>
                    <a:gd name="T22" fmla="*/ 49 w 159"/>
                    <a:gd name="T23" fmla="*/ 72 h 123"/>
                    <a:gd name="T24" fmla="*/ 31 w 159"/>
                    <a:gd name="T25" fmla="*/ 50 h 123"/>
                    <a:gd name="T26" fmla="*/ 0 w 159"/>
                    <a:gd name="T27" fmla="*/ 72 h 123"/>
                    <a:gd name="T28" fmla="*/ 8 w 159"/>
                    <a:gd name="T29" fmla="*/ 78 h 123"/>
                    <a:gd name="T30" fmla="*/ 12 w 159"/>
                    <a:gd name="T31" fmla="*/ 75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9" h="123">
                      <a:moveTo>
                        <a:pt x="12" y="75"/>
                      </a:moveTo>
                      <a:lnTo>
                        <a:pt x="28" y="64"/>
                      </a:lnTo>
                      <a:lnTo>
                        <a:pt x="52" y="92"/>
                      </a:lnTo>
                      <a:lnTo>
                        <a:pt x="80" y="32"/>
                      </a:lnTo>
                      <a:lnTo>
                        <a:pt x="110" y="123"/>
                      </a:lnTo>
                      <a:lnTo>
                        <a:pt x="136" y="59"/>
                      </a:lnTo>
                      <a:lnTo>
                        <a:pt x="147" y="85"/>
                      </a:lnTo>
                      <a:lnTo>
                        <a:pt x="159" y="83"/>
                      </a:lnTo>
                      <a:lnTo>
                        <a:pt x="136" y="29"/>
                      </a:lnTo>
                      <a:lnTo>
                        <a:pt x="111" y="89"/>
                      </a:lnTo>
                      <a:lnTo>
                        <a:pt x="81" y="0"/>
                      </a:lnTo>
                      <a:lnTo>
                        <a:pt x="49" y="72"/>
                      </a:lnTo>
                      <a:lnTo>
                        <a:pt x="31" y="50"/>
                      </a:lnTo>
                      <a:lnTo>
                        <a:pt x="0" y="72"/>
                      </a:lnTo>
                      <a:lnTo>
                        <a:pt x="8" y="78"/>
                      </a:lnTo>
                      <a:lnTo>
                        <a:pt x="12" y="75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87" name="Freeform 343">
                  <a:extLst>
                    <a:ext uri="{FF2B5EF4-FFF2-40B4-BE49-F238E27FC236}">
                      <a16:creationId xmlns:a16="http://schemas.microsoft.com/office/drawing/2014/main" xmlns="" id="{9B675202-0824-4113-B9E8-86F8AC6063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21255" y="5321301"/>
                  <a:ext cx="360363" cy="300038"/>
                </a:xfrm>
                <a:custGeom>
                  <a:avLst/>
                  <a:gdLst>
                    <a:gd name="T0" fmla="*/ 0 w 227"/>
                    <a:gd name="T1" fmla="*/ 0 h 189"/>
                    <a:gd name="T2" fmla="*/ 0 w 227"/>
                    <a:gd name="T3" fmla="*/ 189 h 189"/>
                    <a:gd name="T4" fmla="*/ 227 w 227"/>
                    <a:gd name="T5" fmla="*/ 189 h 189"/>
                    <a:gd name="T6" fmla="*/ 227 w 227"/>
                    <a:gd name="T7" fmla="*/ 0 h 189"/>
                    <a:gd name="T8" fmla="*/ 0 w 227"/>
                    <a:gd name="T9" fmla="*/ 0 h 189"/>
                    <a:gd name="T10" fmla="*/ 205 w 227"/>
                    <a:gd name="T11" fmla="*/ 167 h 189"/>
                    <a:gd name="T12" fmla="*/ 22 w 227"/>
                    <a:gd name="T13" fmla="*/ 167 h 189"/>
                    <a:gd name="T14" fmla="*/ 22 w 227"/>
                    <a:gd name="T15" fmla="*/ 22 h 189"/>
                    <a:gd name="T16" fmla="*/ 205 w 227"/>
                    <a:gd name="T17" fmla="*/ 22 h 189"/>
                    <a:gd name="T18" fmla="*/ 205 w 227"/>
                    <a:gd name="T19" fmla="*/ 167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7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27" y="189"/>
                      </a:lnTo>
                      <a:lnTo>
                        <a:pt x="227" y="0"/>
                      </a:lnTo>
                      <a:lnTo>
                        <a:pt x="0" y="0"/>
                      </a:lnTo>
                      <a:close/>
                      <a:moveTo>
                        <a:pt x="205" y="167"/>
                      </a:moveTo>
                      <a:lnTo>
                        <a:pt x="22" y="167"/>
                      </a:lnTo>
                      <a:lnTo>
                        <a:pt x="22" y="22"/>
                      </a:lnTo>
                      <a:lnTo>
                        <a:pt x="205" y="22"/>
                      </a:lnTo>
                      <a:lnTo>
                        <a:pt x="205" y="167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88" name="组合 35">
              <a:extLst>
                <a:ext uri="{FF2B5EF4-FFF2-40B4-BE49-F238E27FC236}">
                  <a16:creationId xmlns:a16="http://schemas.microsoft.com/office/drawing/2014/main" xmlns="" id="{B009BD87-2B91-4294-A383-7044F7F85CEB}"/>
                </a:ext>
              </a:extLst>
            </p:cNvPr>
            <p:cNvGrpSpPr/>
            <p:nvPr/>
          </p:nvGrpSpPr>
          <p:grpSpPr bwMode="auto">
            <a:xfrm>
              <a:off x="4800993" y="2897684"/>
              <a:ext cx="1571532" cy="1577446"/>
              <a:chOff x="4111294" y="2272576"/>
              <a:chExt cx="2052000" cy="2052000"/>
            </a:xfrm>
          </p:grpSpPr>
          <p:sp>
            <p:nvSpPr>
              <p:cNvPr id="89" name="泪滴形 88">
                <a:extLst>
                  <a:ext uri="{FF2B5EF4-FFF2-40B4-BE49-F238E27FC236}">
                    <a16:creationId xmlns:a16="http://schemas.microsoft.com/office/drawing/2014/main" xmlns="" id="{A821C43C-A4B0-4FC9-9940-5B85062BBBD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4111294" y="2272576"/>
                <a:ext cx="2052000" cy="205200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sp>
            <p:nvSpPr>
              <p:cNvPr id="90" name="Freeform 195">
                <a:extLst>
                  <a:ext uri="{FF2B5EF4-FFF2-40B4-BE49-F238E27FC236}">
                    <a16:creationId xmlns:a16="http://schemas.microsoft.com/office/drawing/2014/main" xmlns="" id="{03C68400-05B4-476C-B6B2-EEED564904A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4772642" y="3027791"/>
                <a:ext cx="666320" cy="541569"/>
              </a:xfrm>
              <a:custGeom>
                <a:avLst/>
                <a:gdLst>
                  <a:gd name="T0" fmla="*/ 201 w 252"/>
                  <a:gd name="T1" fmla="*/ 52 h 204"/>
                  <a:gd name="T2" fmla="*/ 201 w 252"/>
                  <a:gd name="T3" fmla="*/ 0 h 204"/>
                  <a:gd name="T4" fmla="*/ 0 w 252"/>
                  <a:gd name="T5" fmla="*/ 0 h 204"/>
                  <a:gd name="T6" fmla="*/ 0 w 252"/>
                  <a:gd name="T7" fmla="*/ 152 h 204"/>
                  <a:gd name="T8" fmla="*/ 51 w 252"/>
                  <a:gd name="T9" fmla="*/ 152 h 204"/>
                  <a:gd name="T10" fmla="*/ 51 w 252"/>
                  <a:gd name="T11" fmla="*/ 204 h 204"/>
                  <a:gd name="T12" fmla="*/ 252 w 252"/>
                  <a:gd name="T13" fmla="*/ 204 h 204"/>
                  <a:gd name="T14" fmla="*/ 252 w 252"/>
                  <a:gd name="T15" fmla="*/ 52 h 204"/>
                  <a:gd name="T16" fmla="*/ 201 w 252"/>
                  <a:gd name="T17" fmla="*/ 52 h 204"/>
                  <a:gd name="T18" fmla="*/ 25 w 252"/>
                  <a:gd name="T19" fmla="*/ 127 h 204"/>
                  <a:gd name="T20" fmla="*/ 25 w 252"/>
                  <a:gd name="T21" fmla="*/ 25 h 204"/>
                  <a:gd name="T22" fmla="*/ 176 w 252"/>
                  <a:gd name="T23" fmla="*/ 25 h 204"/>
                  <a:gd name="T24" fmla="*/ 176 w 252"/>
                  <a:gd name="T25" fmla="*/ 52 h 204"/>
                  <a:gd name="T26" fmla="*/ 51 w 252"/>
                  <a:gd name="T27" fmla="*/ 52 h 204"/>
                  <a:gd name="T28" fmla="*/ 51 w 252"/>
                  <a:gd name="T29" fmla="*/ 127 h 204"/>
                  <a:gd name="T30" fmla="*/ 25 w 252"/>
                  <a:gd name="T31" fmla="*/ 127 h 204"/>
                  <a:gd name="T32" fmla="*/ 76 w 252"/>
                  <a:gd name="T33" fmla="*/ 77 h 204"/>
                  <a:gd name="T34" fmla="*/ 227 w 252"/>
                  <a:gd name="T35" fmla="*/ 77 h 204"/>
                  <a:gd name="T36" fmla="*/ 227 w 252"/>
                  <a:gd name="T37" fmla="*/ 179 h 204"/>
                  <a:gd name="T38" fmla="*/ 76 w 252"/>
                  <a:gd name="T39" fmla="*/ 179 h 204"/>
                  <a:gd name="T40" fmla="*/ 76 w 252"/>
                  <a:gd name="T4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204">
                    <a:moveTo>
                      <a:pt x="201" y="52"/>
                    </a:moveTo>
                    <a:lnTo>
                      <a:pt x="201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1" y="152"/>
                    </a:lnTo>
                    <a:lnTo>
                      <a:pt x="51" y="204"/>
                    </a:lnTo>
                    <a:lnTo>
                      <a:pt x="252" y="204"/>
                    </a:lnTo>
                    <a:lnTo>
                      <a:pt x="252" y="52"/>
                    </a:lnTo>
                    <a:lnTo>
                      <a:pt x="201" y="52"/>
                    </a:lnTo>
                    <a:close/>
                    <a:moveTo>
                      <a:pt x="25" y="127"/>
                    </a:moveTo>
                    <a:lnTo>
                      <a:pt x="25" y="25"/>
                    </a:lnTo>
                    <a:lnTo>
                      <a:pt x="176" y="25"/>
                    </a:lnTo>
                    <a:lnTo>
                      <a:pt x="176" y="52"/>
                    </a:lnTo>
                    <a:lnTo>
                      <a:pt x="51" y="52"/>
                    </a:lnTo>
                    <a:lnTo>
                      <a:pt x="51" y="127"/>
                    </a:lnTo>
                    <a:lnTo>
                      <a:pt x="25" y="127"/>
                    </a:lnTo>
                    <a:close/>
                    <a:moveTo>
                      <a:pt x="76" y="77"/>
                    </a:moveTo>
                    <a:lnTo>
                      <a:pt x="227" y="77"/>
                    </a:lnTo>
                    <a:lnTo>
                      <a:pt x="227" y="179"/>
                    </a:lnTo>
                    <a:lnTo>
                      <a:pt x="76" y="179"/>
                    </a:lnTo>
                    <a:lnTo>
                      <a:pt x="76" y="7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lIns="115562" tIns="57781" rIns="115562" bIns="57781"/>
              <a:lstStyle/>
              <a:p>
                <a:pPr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1" name="组合 38">
              <a:extLst>
                <a:ext uri="{FF2B5EF4-FFF2-40B4-BE49-F238E27FC236}">
                  <a16:creationId xmlns:a16="http://schemas.microsoft.com/office/drawing/2014/main" xmlns="" id="{D757C426-2D3D-44AD-9201-B26A95F3108E}"/>
                </a:ext>
              </a:extLst>
            </p:cNvPr>
            <p:cNvGrpSpPr/>
            <p:nvPr/>
          </p:nvGrpSpPr>
          <p:grpSpPr bwMode="auto">
            <a:xfrm>
              <a:off x="6149790" y="2897684"/>
              <a:ext cx="1571532" cy="1577446"/>
              <a:chOff x="5909556" y="2272576"/>
              <a:chExt cx="2052000" cy="2052000"/>
            </a:xfrm>
          </p:grpSpPr>
          <p:sp>
            <p:nvSpPr>
              <p:cNvPr id="92" name="泪滴形 91">
                <a:extLst>
                  <a:ext uri="{FF2B5EF4-FFF2-40B4-BE49-F238E27FC236}">
                    <a16:creationId xmlns:a16="http://schemas.microsoft.com/office/drawing/2014/main" xmlns="" id="{5DD91484-6AC5-4921-B630-645093A44653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5909556" y="2272576"/>
                <a:ext cx="2052000" cy="2052000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93" name="组合 40">
                <a:extLst>
                  <a:ext uri="{FF2B5EF4-FFF2-40B4-BE49-F238E27FC236}">
                    <a16:creationId xmlns:a16="http://schemas.microsoft.com/office/drawing/2014/main" xmlns="" id="{FCBD53E5-6AD9-4E9B-8579-6A432A2453F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9557" y="3046576"/>
                <a:ext cx="671999" cy="504000"/>
                <a:chOff x="17463" y="6819899"/>
                <a:chExt cx="400050" cy="300038"/>
              </a:xfrm>
              <a:solidFill>
                <a:srgbClr val="9DA8B1"/>
              </a:solidFill>
            </p:grpSpPr>
            <p:sp>
              <p:nvSpPr>
                <p:cNvPr id="94" name="Rectangle 426">
                  <a:extLst>
                    <a:ext uri="{FF2B5EF4-FFF2-40B4-BE49-F238E27FC236}">
                      <a16:creationId xmlns:a16="http://schemas.microsoft.com/office/drawing/2014/main" xmlns="" id="{8914840E-752C-4087-ADFD-7EF8F0F715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8900" y="6991349"/>
                  <a:ext cx="31750" cy="69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5" name="Rectangle 427">
                  <a:extLst>
                    <a:ext uri="{FF2B5EF4-FFF2-40B4-BE49-F238E27FC236}">
                      <a16:creationId xmlns:a16="http://schemas.microsoft.com/office/drawing/2014/main" xmlns="" id="{9545BC62-018C-440A-B731-321919A702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463" y="6911974"/>
                  <a:ext cx="33338" cy="149225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6" name="Rectangle 428">
                  <a:extLst>
                    <a:ext uri="{FF2B5EF4-FFF2-40B4-BE49-F238E27FC236}">
                      <a16:creationId xmlns:a16="http://schemas.microsoft.com/office/drawing/2014/main" xmlns="" id="{E228D848-297E-4508-B5AA-C89DBCAA31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0025" y="6946899"/>
                  <a:ext cx="33338" cy="1143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7" name="Rectangle 429">
                  <a:extLst>
                    <a:ext uri="{FF2B5EF4-FFF2-40B4-BE49-F238E27FC236}">
                      <a16:creationId xmlns:a16="http://schemas.microsoft.com/office/drawing/2014/main" xmlns="" id="{8A8708A6-05EE-418B-A1B0-1593C69525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7175" y="7024687"/>
                  <a:ext cx="31750" cy="36513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8" name="Rectangle 430">
                  <a:extLst>
                    <a:ext uri="{FF2B5EF4-FFF2-40B4-BE49-F238E27FC236}">
                      <a16:creationId xmlns:a16="http://schemas.microsoft.com/office/drawing/2014/main" xmlns="" id="{A42F96CD-4D3E-4E1C-8A21-E6E775893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2738" y="6883399"/>
                  <a:ext cx="33338" cy="1778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9" name="Freeform 431">
                  <a:extLst>
                    <a:ext uri="{FF2B5EF4-FFF2-40B4-BE49-F238E27FC236}">
                      <a16:creationId xmlns:a16="http://schemas.microsoft.com/office/drawing/2014/main" xmlns="" id="{2F98A6DB-B678-4E09-89AA-F987975B2B3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63" y="6819899"/>
                  <a:ext cx="400050" cy="300038"/>
                </a:xfrm>
                <a:custGeom>
                  <a:avLst/>
                  <a:gdLst>
                    <a:gd name="T0" fmla="*/ 0 w 252"/>
                    <a:gd name="T1" fmla="*/ 0 h 189"/>
                    <a:gd name="T2" fmla="*/ 0 w 252"/>
                    <a:gd name="T3" fmla="*/ 189 h 189"/>
                    <a:gd name="T4" fmla="*/ 252 w 252"/>
                    <a:gd name="T5" fmla="*/ 189 h 189"/>
                    <a:gd name="T6" fmla="*/ 252 w 252"/>
                    <a:gd name="T7" fmla="*/ 0 h 189"/>
                    <a:gd name="T8" fmla="*/ 0 w 252"/>
                    <a:gd name="T9" fmla="*/ 0 h 189"/>
                    <a:gd name="T10" fmla="*/ 231 w 252"/>
                    <a:gd name="T11" fmla="*/ 168 h 189"/>
                    <a:gd name="T12" fmla="*/ 21 w 252"/>
                    <a:gd name="T13" fmla="*/ 168 h 189"/>
                    <a:gd name="T14" fmla="*/ 21 w 252"/>
                    <a:gd name="T15" fmla="*/ 21 h 189"/>
                    <a:gd name="T16" fmla="*/ 231 w 252"/>
                    <a:gd name="T17" fmla="*/ 21 h 189"/>
                    <a:gd name="T18" fmla="*/ 231 w 252"/>
                    <a:gd name="T19" fmla="*/ 168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52" y="189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68"/>
                      </a:moveTo>
                      <a:lnTo>
                        <a:pt x="21" y="168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6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00" name="组合 47">
              <a:extLst>
                <a:ext uri="{FF2B5EF4-FFF2-40B4-BE49-F238E27FC236}">
                  <a16:creationId xmlns:a16="http://schemas.microsoft.com/office/drawing/2014/main" xmlns="" id="{7FDBE8DF-617A-470E-947A-F20695A87D1B}"/>
                </a:ext>
              </a:extLst>
            </p:cNvPr>
            <p:cNvGrpSpPr/>
            <p:nvPr/>
          </p:nvGrpSpPr>
          <p:grpSpPr bwMode="auto">
            <a:xfrm>
              <a:off x="7466443" y="2897684"/>
              <a:ext cx="1571532" cy="1577446"/>
              <a:chOff x="7664955" y="2272577"/>
              <a:chExt cx="2052000" cy="2052000"/>
            </a:xfrm>
          </p:grpSpPr>
          <p:sp>
            <p:nvSpPr>
              <p:cNvPr id="101" name="泪滴形 100">
                <a:extLst>
                  <a:ext uri="{FF2B5EF4-FFF2-40B4-BE49-F238E27FC236}">
                    <a16:creationId xmlns:a16="http://schemas.microsoft.com/office/drawing/2014/main" xmlns="" id="{BF88A03E-8E91-42B6-B1BD-1091C7B53304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8100000" flipH="1">
                <a:off x="7664955" y="2272577"/>
                <a:ext cx="2052000" cy="2052000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102" name="组合 49">
                <a:extLst>
                  <a:ext uri="{FF2B5EF4-FFF2-40B4-BE49-F238E27FC236}">
                    <a16:creationId xmlns:a16="http://schemas.microsoft.com/office/drawing/2014/main" xmlns="" id="{E60DDF7F-0E55-435B-BF28-037F7CB9489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379660" y="3046577"/>
                <a:ext cx="622590" cy="504000"/>
                <a:chOff x="12042775" y="6005512"/>
                <a:chExt cx="400050" cy="323850"/>
              </a:xfrm>
              <a:solidFill>
                <a:srgbClr val="E9E9E9"/>
              </a:solidFill>
            </p:grpSpPr>
            <p:sp>
              <p:nvSpPr>
                <p:cNvPr id="103" name="Freeform 367">
                  <a:extLst>
                    <a:ext uri="{FF2B5EF4-FFF2-40B4-BE49-F238E27FC236}">
                      <a16:creationId xmlns:a16="http://schemas.microsoft.com/office/drawing/2014/main" xmlns="" id="{AB2B7B17-AD12-4A34-AF5D-306980040C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042775" y="6005512"/>
                  <a:ext cx="400050" cy="323850"/>
                </a:xfrm>
                <a:custGeom>
                  <a:avLst/>
                  <a:gdLst>
                    <a:gd name="T0" fmla="*/ 0 w 252"/>
                    <a:gd name="T1" fmla="*/ 0 h 204"/>
                    <a:gd name="T2" fmla="*/ 0 w 252"/>
                    <a:gd name="T3" fmla="*/ 204 h 204"/>
                    <a:gd name="T4" fmla="*/ 252 w 252"/>
                    <a:gd name="T5" fmla="*/ 204 h 204"/>
                    <a:gd name="T6" fmla="*/ 252 w 252"/>
                    <a:gd name="T7" fmla="*/ 0 h 204"/>
                    <a:gd name="T8" fmla="*/ 0 w 252"/>
                    <a:gd name="T9" fmla="*/ 0 h 204"/>
                    <a:gd name="T10" fmla="*/ 231 w 252"/>
                    <a:gd name="T11" fmla="*/ 183 h 204"/>
                    <a:gd name="T12" fmla="*/ 21 w 252"/>
                    <a:gd name="T13" fmla="*/ 183 h 204"/>
                    <a:gd name="T14" fmla="*/ 21 w 252"/>
                    <a:gd name="T15" fmla="*/ 21 h 204"/>
                    <a:gd name="T16" fmla="*/ 231 w 252"/>
                    <a:gd name="T17" fmla="*/ 21 h 204"/>
                    <a:gd name="T18" fmla="*/ 231 w 252"/>
                    <a:gd name="T19" fmla="*/ 183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204">
                      <a:moveTo>
                        <a:pt x="0" y="0"/>
                      </a:moveTo>
                      <a:lnTo>
                        <a:pt x="0" y="204"/>
                      </a:lnTo>
                      <a:lnTo>
                        <a:pt x="252" y="204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83"/>
                      </a:moveTo>
                      <a:lnTo>
                        <a:pt x="21" y="183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4" name="Oval 368">
                  <a:extLst>
                    <a:ext uri="{FF2B5EF4-FFF2-40B4-BE49-F238E27FC236}">
                      <a16:creationId xmlns:a16="http://schemas.microsoft.com/office/drawing/2014/main" xmlns="" id="{890A6400-7386-4C01-B0B4-A96D702AD1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059487"/>
                  <a:ext cx="42863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5" name="Oval 369">
                  <a:extLst>
                    <a:ext uri="{FF2B5EF4-FFF2-40B4-BE49-F238E27FC236}">
                      <a16:creationId xmlns:a16="http://schemas.microsoft.com/office/drawing/2014/main" xmlns="" id="{286685B3-B773-4621-9DE5-B66BD911A5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059487"/>
                  <a:ext cx="39688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6" name="Oval 370">
                  <a:extLst>
                    <a:ext uri="{FF2B5EF4-FFF2-40B4-BE49-F238E27FC236}">
                      <a16:creationId xmlns:a16="http://schemas.microsoft.com/office/drawing/2014/main" xmlns="" id="{A63DA916-9C70-47FE-9AA4-FDCE944F20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232524"/>
                  <a:ext cx="42863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7" name="Oval 371">
                  <a:extLst>
                    <a:ext uri="{FF2B5EF4-FFF2-40B4-BE49-F238E27FC236}">
                      <a16:creationId xmlns:a16="http://schemas.microsoft.com/office/drawing/2014/main" xmlns="" id="{FAAD2BE2-698E-4CFF-965B-B8E3D5BEE8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232524"/>
                  <a:ext cx="39688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8" name="Freeform 372">
                  <a:extLst>
                    <a:ext uri="{FF2B5EF4-FFF2-40B4-BE49-F238E27FC236}">
                      <a16:creationId xmlns:a16="http://schemas.microsoft.com/office/drawing/2014/main" xmlns="" id="{CB54D382-2067-4869-8C61-21408DF566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188825" y="6089649"/>
                  <a:ext cx="109538" cy="155575"/>
                </a:xfrm>
                <a:custGeom>
                  <a:avLst/>
                  <a:gdLst>
                    <a:gd name="T0" fmla="*/ 69 w 69"/>
                    <a:gd name="T1" fmla="*/ 0 h 98"/>
                    <a:gd name="T2" fmla="*/ 0 w 69"/>
                    <a:gd name="T3" fmla="*/ 0 h 98"/>
                    <a:gd name="T4" fmla="*/ 0 w 69"/>
                    <a:gd name="T5" fmla="*/ 98 h 98"/>
                    <a:gd name="T6" fmla="*/ 69 w 69"/>
                    <a:gd name="T7" fmla="*/ 98 h 98"/>
                    <a:gd name="T8" fmla="*/ 69 w 69"/>
                    <a:gd name="T9" fmla="*/ 0 h 98"/>
                    <a:gd name="T10" fmla="*/ 50 w 69"/>
                    <a:gd name="T11" fmla="*/ 83 h 98"/>
                    <a:gd name="T12" fmla="*/ 18 w 69"/>
                    <a:gd name="T13" fmla="*/ 83 h 98"/>
                    <a:gd name="T14" fmla="*/ 18 w 69"/>
                    <a:gd name="T15" fmla="*/ 48 h 98"/>
                    <a:gd name="T16" fmla="*/ 50 w 69"/>
                    <a:gd name="T17" fmla="*/ 48 h 98"/>
                    <a:gd name="T18" fmla="*/ 50 w 69"/>
                    <a:gd name="T19" fmla="*/ 8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98">
                      <a:moveTo>
                        <a:pt x="69" y="0"/>
                      </a:moveTo>
                      <a:lnTo>
                        <a:pt x="0" y="0"/>
                      </a:lnTo>
                      <a:lnTo>
                        <a:pt x="0" y="98"/>
                      </a:lnTo>
                      <a:lnTo>
                        <a:pt x="69" y="98"/>
                      </a:lnTo>
                      <a:lnTo>
                        <a:pt x="69" y="0"/>
                      </a:lnTo>
                      <a:close/>
                      <a:moveTo>
                        <a:pt x="50" y="83"/>
                      </a:moveTo>
                      <a:lnTo>
                        <a:pt x="18" y="83"/>
                      </a:lnTo>
                      <a:lnTo>
                        <a:pt x="18" y="48"/>
                      </a:lnTo>
                      <a:lnTo>
                        <a:pt x="50" y="48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xmlns="" id="{B37164EE-76D1-4BCD-931C-307EB4B170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6381" y="4541935"/>
              <a:ext cx="1459997" cy="21781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5011" tIns="32505" rIns="65011" bIns="32505">
              <a:spAutoFit/>
            </a:bodyPr>
            <a:lstStyle/>
            <a:p>
              <a:pPr algn="ctr"/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点击添加主要观点</a:t>
              </a:r>
              <a:endParaRPr lang="en-US" altLang="zh-CN" sz="1327" b="1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xmlns="" id="{E7F6D0DC-1328-4787-B367-E4A72496A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2176165"/>
              <a:ext cx="7344816" cy="4612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111" name="矩形 47">
              <a:extLst>
                <a:ext uri="{FF2B5EF4-FFF2-40B4-BE49-F238E27FC236}">
                  <a16:creationId xmlns:a16="http://schemas.microsoft.com/office/drawing/2014/main" xmlns="" id="{93E65755-2CB7-4A35-97FC-CF0FE4C9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4726644"/>
              <a:ext cx="7344816" cy="6755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32" name="文本框 10">
            <a:extLst>
              <a:ext uri="{FF2B5EF4-FFF2-40B4-BE49-F238E27FC236}">
                <a16:creationId xmlns:a16="http://schemas.microsoft.com/office/drawing/2014/main" xmlns="" id="{1B6A14BC-86B4-4D07-A961-8D4405D9D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3" name="矩形 1">
            <a:extLst>
              <a:ext uri="{FF2B5EF4-FFF2-40B4-BE49-F238E27FC236}">
                <a16:creationId xmlns:a16="http://schemas.microsoft.com/office/drawing/2014/main" xmlns="" id="{EC70DDC3-8C6D-4973-9975-F9C38A3CC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67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e2497b3-dd8a-48d7-acc5-b1ffcb15ea80"/>
          <p:cNvGrpSpPr>
            <a:grpSpLocks noChangeAspect="1"/>
          </p:cNvGrpSpPr>
          <p:nvPr/>
        </p:nvGrpSpPr>
        <p:grpSpPr>
          <a:xfrm>
            <a:off x="700604" y="1456510"/>
            <a:ext cx="10790793" cy="4986382"/>
            <a:chOff x="696847" y="1130258"/>
            <a:chExt cx="10790794" cy="4986381"/>
          </a:xfrm>
        </p:grpSpPr>
        <p:sp>
          <p:nvSpPr>
            <p:cNvPr id="4" name="Straight Connector 10"/>
            <p:cNvSpPr>
              <a:spLocks/>
            </p:cNvSpPr>
            <p:nvPr/>
          </p:nvSpPr>
          <p:spPr bwMode="auto">
            <a:xfrm>
              <a:off x="719138" y="6116639"/>
              <a:ext cx="10768503" cy="0"/>
            </a:xfrm>
            <a:prstGeom prst="line">
              <a:avLst/>
            </a:prstGeom>
            <a:noFill/>
            <a:ln w="12700" cap="flat">
              <a:solidFill>
                <a:srgbClr val="B3B3B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 11"/>
            <p:cNvSpPr/>
            <p:nvPr/>
          </p:nvSpPr>
          <p:spPr>
            <a:xfrm>
              <a:off x="696847" y="1130599"/>
              <a:ext cx="5378484" cy="321245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TextBox 14"/>
            <p:cNvSpPr txBox="1">
              <a:spLocks/>
            </p:cNvSpPr>
            <p:nvPr/>
          </p:nvSpPr>
          <p:spPr>
            <a:xfrm>
              <a:off x="696847" y="4364239"/>
              <a:ext cx="5378484" cy="1585041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TextBox 15"/>
            <p:cNvSpPr txBox="1">
              <a:spLocks/>
            </p:cNvSpPr>
            <p:nvPr/>
          </p:nvSpPr>
          <p:spPr>
            <a:xfrm>
              <a:off x="6109157" y="1130258"/>
              <a:ext cx="5378484" cy="158504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Rectangle 1"/>
            <p:cNvSpPr/>
            <p:nvPr/>
          </p:nvSpPr>
          <p:spPr>
            <a:xfrm>
              <a:off x="696847" y="1130259"/>
              <a:ext cx="5378484" cy="3212793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Rectangle 2"/>
            <p:cNvSpPr/>
            <p:nvPr/>
          </p:nvSpPr>
          <p:spPr>
            <a:xfrm>
              <a:off x="6102500" y="2744320"/>
              <a:ext cx="5378484" cy="3204960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7018811" y="1319140"/>
              <a:ext cx="3559175" cy="1396159"/>
              <a:chOff x="12734924" y="858980"/>
              <a:chExt cx="3559175" cy="139615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2734924" y="858980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2734924" y="1178178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606500" y="4489164"/>
              <a:ext cx="3559176" cy="1423180"/>
              <a:chOff x="12734923" y="795023"/>
              <a:chExt cx="3559176" cy="142318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34924" y="795023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34923" y="1141242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16" name="文本框 10">
            <a:extLst>
              <a:ext uri="{FF2B5EF4-FFF2-40B4-BE49-F238E27FC236}">
                <a16:creationId xmlns:a16="http://schemas.microsoft.com/office/drawing/2014/main" xmlns="" id="{3081461B-EAFD-490E-BB6F-7A3C4582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7" name="矩形 1">
            <a:extLst>
              <a:ext uri="{FF2B5EF4-FFF2-40B4-BE49-F238E27FC236}">
                <a16:creationId xmlns:a16="http://schemas.microsoft.com/office/drawing/2014/main" xmlns="" id="{ACF9E7C4-DE3A-427E-B73D-FFF045A6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12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72476" y="1268769"/>
            <a:ext cx="2249318" cy="2249319"/>
            <a:chOff x="952500" y="1248183"/>
            <a:chExt cx="2249318" cy="2249318"/>
          </a:xfrm>
        </p:grpSpPr>
        <p:sp>
          <p:nvSpPr>
            <p:cNvPr id="53" name="椭圆 52"/>
            <p:cNvSpPr/>
            <p:nvPr/>
          </p:nvSpPr>
          <p:spPr>
            <a:xfrm>
              <a:off x="1256060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不完整圆 53"/>
            <p:cNvSpPr/>
            <p:nvPr/>
          </p:nvSpPr>
          <p:spPr>
            <a:xfrm>
              <a:off x="952500" y="1248183"/>
              <a:ext cx="2249318" cy="2249318"/>
            </a:xfrm>
            <a:prstGeom prst="pie">
              <a:avLst>
                <a:gd name="adj1" fmla="val 1036755"/>
                <a:gd name="adj2" fmla="val 3004227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5" name="不完整圆 54"/>
            <p:cNvSpPr/>
            <p:nvPr/>
          </p:nvSpPr>
          <p:spPr>
            <a:xfrm>
              <a:off x="1079825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6" name="不完整圆 55"/>
            <p:cNvSpPr/>
            <p:nvPr/>
          </p:nvSpPr>
          <p:spPr>
            <a:xfrm>
              <a:off x="1069458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1685615" y="2029755"/>
              <a:ext cx="762355" cy="76235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01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476" y="3592701"/>
            <a:ext cx="2249318" cy="2249319"/>
            <a:chOff x="952500" y="3572115"/>
            <a:chExt cx="2249318" cy="2249318"/>
          </a:xfrm>
        </p:grpSpPr>
        <p:sp>
          <p:nvSpPr>
            <p:cNvPr id="48" name="椭圆 47"/>
            <p:cNvSpPr/>
            <p:nvPr/>
          </p:nvSpPr>
          <p:spPr>
            <a:xfrm>
              <a:off x="1256060" y="3924132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9" name="不完整圆 48"/>
            <p:cNvSpPr/>
            <p:nvPr/>
          </p:nvSpPr>
          <p:spPr>
            <a:xfrm>
              <a:off x="952500" y="3572115"/>
              <a:ext cx="2249318" cy="2249318"/>
            </a:xfrm>
            <a:prstGeom prst="pie">
              <a:avLst>
                <a:gd name="adj1" fmla="val 21276164"/>
                <a:gd name="adj2" fmla="val 6016494"/>
              </a:avLst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0" name="不完整圆 49"/>
            <p:cNvSpPr/>
            <p:nvPr/>
          </p:nvSpPr>
          <p:spPr>
            <a:xfrm>
              <a:off x="1079825" y="3699440"/>
              <a:ext cx="1994668" cy="1994668"/>
            </a:xfrm>
            <a:prstGeom prst="pie">
              <a:avLst>
                <a:gd name="adj1" fmla="val 12514476"/>
                <a:gd name="adj2" fmla="val 13417672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不完整圆 50"/>
            <p:cNvSpPr/>
            <p:nvPr/>
          </p:nvSpPr>
          <p:spPr>
            <a:xfrm>
              <a:off x="1069458" y="3736999"/>
              <a:ext cx="1994668" cy="1994668"/>
            </a:xfrm>
            <a:prstGeom prst="pie">
              <a:avLst>
                <a:gd name="adj1" fmla="val 18606717"/>
                <a:gd name="adj2" fmla="val 19933140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1685615" y="4353687"/>
              <a:ext cx="762355" cy="7623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03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1360" y="1248783"/>
            <a:ext cx="2249318" cy="2249319"/>
            <a:chOff x="6515942" y="1248183"/>
            <a:chExt cx="2249318" cy="2249318"/>
          </a:xfrm>
        </p:grpSpPr>
        <p:sp>
          <p:nvSpPr>
            <p:cNvPr id="27" name="椭圆 26"/>
            <p:cNvSpPr/>
            <p:nvPr/>
          </p:nvSpPr>
          <p:spPr>
            <a:xfrm>
              <a:off x="6819502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不完整圆 27"/>
            <p:cNvSpPr/>
            <p:nvPr/>
          </p:nvSpPr>
          <p:spPr>
            <a:xfrm>
              <a:off x="6515942" y="1248183"/>
              <a:ext cx="2249318" cy="2249318"/>
            </a:xfrm>
            <a:prstGeom prst="pie">
              <a:avLst>
                <a:gd name="adj1" fmla="val 1036755"/>
                <a:gd name="adj2" fmla="val 5124093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不完整圆 28"/>
            <p:cNvSpPr/>
            <p:nvPr/>
          </p:nvSpPr>
          <p:spPr>
            <a:xfrm>
              <a:off x="6643267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不完整圆 29"/>
            <p:cNvSpPr/>
            <p:nvPr/>
          </p:nvSpPr>
          <p:spPr>
            <a:xfrm>
              <a:off x="6632900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49057" y="2029755"/>
              <a:ext cx="762355" cy="7623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02</a:t>
              </a:r>
            </a:p>
          </p:txBody>
        </p:sp>
      </p:grpSp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181360" y="3572715"/>
            <a:ext cx="2249318" cy="2249319"/>
            <a:chOff x="6181360" y="3572115"/>
            <a:chExt cx="2249318" cy="2249318"/>
          </a:xfrm>
        </p:grpSpPr>
        <p:sp>
          <p:nvSpPr>
            <p:cNvPr id="7" name="不完整圆 6"/>
            <p:cNvSpPr/>
            <p:nvPr/>
          </p:nvSpPr>
          <p:spPr>
            <a:xfrm>
              <a:off x="6181360" y="3572115"/>
              <a:ext cx="2249318" cy="2249318"/>
            </a:xfrm>
            <a:prstGeom prst="pie">
              <a:avLst>
                <a:gd name="adj1" fmla="val 3242023"/>
                <a:gd name="adj2" fmla="val 5124093"/>
              </a:avLst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298318" y="3699440"/>
              <a:ext cx="2005035" cy="2032227"/>
              <a:chOff x="6632900" y="3699440"/>
              <a:chExt cx="2005035" cy="2032227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6819502" y="3924132"/>
                <a:ext cx="1621465" cy="162146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4" name="不完整圆 23"/>
              <p:cNvSpPr/>
              <p:nvPr/>
            </p:nvSpPr>
            <p:spPr>
              <a:xfrm>
                <a:off x="6643267" y="3699440"/>
                <a:ext cx="1994668" cy="1994668"/>
              </a:xfrm>
              <a:prstGeom prst="pie">
                <a:avLst>
                  <a:gd name="adj1" fmla="val 11124369"/>
                  <a:gd name="adj2" fmla="val 13295589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5" name="不完整圆 24"/>
              <p:cNvSpPr/>
              <p:nvPr/>
            </p:nvSpPr>
            <p:spPr>
              <a:xfrm>
                <a:off x="6632900" y="3736999"/>
                <a:ext cx="1994668" cy="1994668"/>
              </a:xfrm>
              <a:prstGeom prst="pie">
                <a:avLst>
                  <a:gd name="adj1" fmla="val 1256667"/>
                  <a:gd name="adj2" fmla="val 2036580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249057" y="4353687"/>
                <a:ext cx="762355" cy="76235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04</a:t>
                </a:r>
              </a:p>
            </p:txBody>
          </p:sp>
        </p:grp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910A5409-D3B6-46FD-984C-7FD8521AB124}"/>
              </a:ext>
            </a:extLst>
          </p:cNvPr>
          <p:cNvSpPr/>
          <p:nvPr/>
        </p:nvSpPr>
        <p:spPr bwMode="auto">
          <a:xfrm>
            <a:off x="3500542" y="252344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C331FCE0-E132-4B42-802F-4D97E0298056}"/>
              </a:ext>
            </a:extLst>
          </p:cNvPr>
          <p:cNvSpPr txBox="1"/>
          <p:nvPr/>
        </p:nvSpPr>
        <p:spPr bwMode="auto">
          <a:xfrm>
            <a:off x="3507443" y="221127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07AE7B73-8586-49A2-88F7-0E5E49C366EC}"/>
              </a:ext>
            </a:extLst>
          </p:cNvPr>
          <p:cNvSpPr/>
          <p:nvPr/>
        </p:nvSpPr>
        <p:spPr bwMode="auto">
          <a:xfrm>
            <a:off x="8722541" y="2560226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60E1032E-4C87-4D3E-977F-871375A6278F}"/>
              </a:ext>
            </a:extLst>
          </p:cNvPr>
          <p:cNvSpPr txBox="1"/>
          <p:nvPr/>
        </p:nvSpPr>
        <p:spPr bwMode="auto">
          <a:xfrm>
            <a:off x="8729442" y="224805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AAA7781-33D9-4B7F-A0CB-D66ECDBF7888}"/>
              </a:ext>
            </a:extLst>
          </p:cNvPr>
          <p:cNvSpPr/>
          <p:nvPr/>
        </p:nvSpPr>
        <p:spPr bwMode="auto">
          <a:xfrm>
            <a:off x="3507443" y="4848221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DADEC065-786D-4E41-BCAC-7B0A3B8961CE}"/>
              </a:ext>
            </a:extLst>
          </p:cNvPr>
          <p:cNvSpPr txBox="1"/>
          <p:nvPr/>
        </p:nvSpPr>
        <p:spPr bwMode="auto">
          <a:xfrm>
            <a:off x="3514344" y="4536045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8EB251CA-792D-43DD-818B-B5E901FA9DD1}"/>
              </a:ext>
            </a:extLst>
          </p:cNvPr>
          <p:cNvSpPr/>
          <p:nvPr/>
        </p:nvSpPr>
        <p:spPr bwMode="auto">
          <a:xfrm>
            <a:off x="8729442" y="48849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6F22FC62-4849-489F-921D-1179104E682E}"/>
              </a:ext>
            </a:extLst>
          </p:cNvPr>
          <p:cNvSpPr txBox="1"/>
          <p:nvPr/>
        </p:nvSpPr>
        <p:spPr bwMode="auto">
          <a:xfrm>
            <a:off x="8736343" y="45728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5" name="文本框 10">
            <a:extLst>
              <a:ext uri="{FF2B5EF4-FFF2-40B4-BE49-F238E27FC236}">
                <a16:creationId xmlns:a16="http://schemas.microsoft.com/office/drawing/2014/main" xmlns="" id="{02A46585-669A-419F-8EB9-EF3CF11E2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6" name="矩形 1">
            <a:extLst>
              <a:ext uri="{FF2B5EF4-FFF2-40B4-BE49-F238E27FC236}">
                <a16:creationId xmlns:a16="http://schemas.microsoft.com/office/drawing/2014/main" xmlns="" id="{24845CCC-8963-4BC8-90ED-511D2F970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806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3984003" y="985705"/>
            <a:ext cx="4297019" cy="4744915"/>
            <a:chOff x="3984003" y="985106"/>
            <a:chExt cx="4297019" cy="4744914"/>
          </a:xfrm>
        </p:grpSpPr>
        <p:sp>
          <p:nvSpPr>
            <p:cNvPr id="4" name="任意多边形: 形状 3"/>
            <p:cNvSpPr/>
            <p:nvPr/>
          </p:nvSpPr>
          <p:spPr>
            <a:xfrm rot="2529849">
              <a:off x="7362001" y="147322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任意多边形: 形状 4"/>
            <p:cNvSpPr/>
            <p:nvPr/>
          </p:nvSpPr>
          <p:spPr>
            <a:xfrm rot="2529849">
              <a:off x="6878381" y="10352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 rot="2529849" flipH="1">
              <a:off x="4250559" y="393698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 rot="2529849" flipH="1">
              <a:off x="4734181" y="43749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 rot="2529849" flipH="1">
              <a:off x="6002440" y="2002493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 rot="2529849" flipH="1">
              <a:off x="6486062" y="2440463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 rot="2529849">
              <a:off x="5610120" y="3407707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任意多边形: 形状 10"/>
            <p:cNvSpPr/>
            <p:nvPr/>
          </p:nvSpPr>
          <p:spPr>
            <a:xfrm rot="2529849">
              <a:off x="5126500" y="2969737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3984003" y="985106"/>
              <a:ext cx="4297019" cy="474491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CD91AB76-6A35-437F-BCD6-74B4AEA44388}"/>
              </a:ext>
            </a:extLst>
          </p:cNvPr>
          <p:cNvSpPr/>
          <p:nvPr/>
        </p:nvSpPr>
        <p:spPr bwMode="auto">
          <a:xfrm>
            <a:off x="3894712" y="133238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CFEC997A-CF3F-4E97-AF8F-D783F8AA01A8}"/>
              </a:ext>
            </a:extLst>
          </p:cNvPr>
          <p:cNvSpPr txBox="1"/>
          <p:nvPr/>
        </p:nvSpPr>
        <p:spPr bwMode="auto">
          <a:xfrm>
            <a:off x="3901613" y="102021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09450BF4-DD41-4092-84FF-E24287FB745D}"/>
              </a:ext>
            </a:extLst>
          </p:cNvPr>
          <p:cNvSpPr/>
          <p:nvPr/>
        </p:nvSpPr>
        <p:spPr bwMode="auto">
          <a:xfrm>
            <a:off x="7614771" y="32668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F0B08A62-B816-4954-9665-DF9A953F37D6}"/>
              </a:ext>
            </a:extLst>
          </p:cNvPr>
          <p:cNvSpPr txBox="1"/>
          <p:nvPr/>
        </p:nvSpPr>
        <p:spPr bwMode="auto">
          <a:xfrm>
            <a:off x="7621672" y="29546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33EB14C5-2DA7-468A-8A2C-1388D1FD7E6F}"/>
              </a:ext>
            </a:extLst>
          </p:cNvPr>
          <p:cNvSpPr/>
          <p:nvPr/>
        </p:nvSpPr>
        <p:spPr bwMode="auto">
          <a:xfrm>
            <a:off x="1988013" y="322945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D7C7B6EC-2B81-4CC0-BD98-6184736FF308}"/>
              </a:ext>
            </a:extLst>
          </p:cNvPr>
          <p:cNvSpPr txBox="1"/>
          <p:nvPr/>
        </p:nvSpPr>
        <p:spPr bwMode="auto">
          <a:xfrm>
            <a:off x="1994914" y="291728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0AA18FBF-C233-4332-9C26-75907C99D2C3}"/>
              </a:ext>
            </a:extLst>
          </p:cNvPr>
          <p:cNvSpPr/>
          <p:nvPr/>
        </p:nvSpPr>
        <p:spPr bwMode="auto">
          <a:xfrm>
            <a:off x="5781393" y="51464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7917E8A5-2DB2-4F42-9A8F-59BF1BB4EC75}"/>
              </a:ext>
            </a:extLst>
          </p:cNvPr>
          <p:cNvSpPr txBox="1"/>
          <p:nvPr/>
        </p:nvSpPr>
        <p:spPr bwMode="auto">
          <a:xfrm>
            <a:off x="5788294" y="48342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0" name="文本框 10">
            <a:extLst>
              <a:ext uri="{FF2B5EF4-FFF2-40B4-BE49-F238E27FC236}">
                <a16:creationId xmlns:a16="http://schemas.microsoft.com/office/drawing/2014/main" xmlns="" id="{21D6B1EB-1A48-4CF3-B3E2-85E55FD0E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1" name="矩形 1">
            <a:extLst>
              <a:ext uri="{FF2B5EF4-FFF2-40B4-BE49-F238E27FC236}">
                <a16:creationId xmlns:a16="http://schemas.microsoft.com/office/drawing/2014/main" xmlns="" id="{3C7C8CDD-C955-41B0-B256-B9CE23B7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96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千图PPT彼岸天：ID 8661124库_组合 34">
            <a:extLst>
              <a:ext uri="{FF2B5EF4-FFF2-40B4-BE49-F238E27FC236}">
                <a16:creationId xmlns:a16="http://schemas.microsoft.com/office/drawing/2014/main" xmlns="" id="{DB4EDCF9-20D2-4834-8DD7-71B251BBE24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99556" y="4059517"/>
            <a:ext cx="7992888" cy="923250"/>
            <a:chOff x="2099556" y="4059517"/>
            <a:chExt cx="7992888" cy="923250"/>
          </a:xfrm>
        </p:grpSpPr>
        <p:grpSp>
          <p:nvGrpSpPr>
            <p:cNvPr id="6" name="Group 31">
              <a:extLst>
                <a:ext uri="{FF2B5EF4-FFF2-40B4-BE49-F238E27FC236}">
                  <a16:creationId xmlns:a16="http://schemas.microsoft.com/office/drawing/2014/main" xmlns="" id="{82F7E5BF-4073-4914-BF9F-68A7B43FDE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4059517"/>
              <a:ext cx="2009323" cy="562462"/>
              <a:chOff x="816" y="2304"/>
              <a:chExt cx="1440" cy="448"/>
            </a:xfrm>
          </p:grpSpPr>
          <p:sp>
            <p:nvSpPr>
              <p:cNvPr id="28" name="Freeform: Shape 32">
                <a:extLst>
                  <a:ext uri="{FF2B5EF4-FFF2-40B4-BE49-F238E27FC236}">
                    <a16:creationId xmlns:a16="http://schemas.microsoft.com/office/drawing/2014/main" xmlns="" id="{2E0C3D6D-52CD-49AD-8915-359B360744D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9" name="Rectangle 33">
                <a:extLst>
                  <a:ext uri="{FF2B5EF4-FFF2-40B4-BE49-F238E27FC236}">
                    <a16:creationId xmlns:a16="http://schemas.microsoft.com/office/drawing/2014/main" xmlns="" id="{CD8A9458-420E-4D2E-80DB-318851F7C59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2018</a:t>
                </a:r>
              </a:p>
            </p:txBody>
          </p:sp>
        </p:grpSp>
        <p:sp>
          <p:nvSpPr>
            <p:cNvPr id="13" name="Straight Connector 42">
              <a:extLst>
                <a:ext uri="{FF2B5EF4-FFF2-40B4-BE49-F238E27FC236}">
                  <a16:creationId xmlns:a16="http://schemas.microsoft.com/office/drawing/2014/main" xmlns="" id="{3DC15F03-B45A-4E23-873B-422455A66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4982767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7" name="千图PPT彼岸天：ID 8661124库_组合 36">
            <a:extLst>
              <a:ext uri="{FF2B5EF4-FFF2-40B4-BE49-F238E27FC236}">
                <a16:creationId xmlns:a16="http://schemas.microsoft.com/office/drawing/2014/main" xmlns="" id="{ABD7346B-8A74-4AD1-BB53-02FDCC93DC7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99556" y="4557218"/>
            <a:ext cx="2009323" cy="1396908"/>
            <a:chOff x="2099556" y="4557218"/>
            <a:chExt cx="2009323" cy="1396908"/>
          </a:xfrm>
        </p:grpSpPr>
        <p:cxnSp>
          <p:nvCxnSpPr>
            <p:cNvPr id="10" name="Straight Arrow Connector 39">
              <a:extLst>
                <a:ext uri="{FF2B5EF4-FFF2-40B4-BE49-F238E27FC236}">
                  <a16:creationId xmlns:a16="http://schemas.microsoft.com/office/drawing/2014/main" xmlns="" id="{CE5CF809-C889-4C97-A52B-AEE1F134AF6B}"/>
                </a:ext>
              </a:extLst>
            </p:cNvPr>
            <p:cNvCxnSpPr>
              <a:cxnSpLocks noChangeShapeType="1"/>
              <a:stCxn id="28" idx="11"/>
              <a:endCxn id="27" idx="0"/>
            </p:cNvCxnSpPr>
            <p:nvPr/>
          </p:nvCxnSpPr>
          <p:spPr bwMode="gray">
            <a:xfrm>
              <a:off x="3098667" y="4557218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7" name="Group 34">
              <a:extLst>
                <a:ext uri="{FF2B5EF4-FFF2-40B4-BE49-F238E27FC236}">
                  <a16:creationId xmlns:a16="http://schemas.microsoft.com/office/drawing/2014/main" xmlns="" id="{6444ACC0-049A-4076-BFBB-858299FCE9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5391664"/>
              <a:ext cx="2009323" cy="562462"/>
              <a:chOff x="816" y="2304"/>
              <a:chExt cx="1440" cy="448"/>
            </a:xfrm>
          </p:grpSpPr>
          <p:sp>
            <p:nvSpPr>
              <p:cNvPr id="26" name="Freeform: Shape 35">
                <a:extLst>
                  <a:ext uri="{FF2B5EF4-FFF2-40B4-BE49-F238E27FC236}">
                    <a16:creationId xmlns:a16="http://schemas.microsoft.com/office/drawing/2014/main" xmlns="" id="{66D1001D-429A-495E-8BF5-192027C1541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7" name="Rectangle 36">
                <a:extLst>
                  <a:ext uri="{FF2B5EF4-FFF2-40B4-BE49-F238E27FC236}">
                    <a16:creationId xmlns:a16="http://schemas.microsoft.com/office/drawing/2014/main" xmlns="" id="{FC58B27D-AD57-4DF6-8D60-8766AB28B3D0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2019</a:t>
                </a:r>
              </a:p>
            </p:txBody>
          </p:sp>
        </p:grpSp>
      </p:grpSp>
      <p:grpSp>
        <p:nvGrpSpPr>
          <p:cNvPr id="34" name="千图PPT彼岸天：ID 8661124库_组合 33">
            <a:extLst>
              <a:ext uri="{FF2B5EF4-FFF2-40B4-BE49-F238E27FC236}">
                <a16:creationId xmlns:a16="http://schemas.microsoft.com/office/drawing/2014/main" xmlns="" id="{09F8972B-2159-4DC6-8EA8-E190F2F99AA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99556" y="2727368"/>
            <a:ext cx="7992888" cy="1332146"/>
            <a:chOff x="2099556" y="2727368"/>
            <a:chExt cx="7992888" cy="1332146"/>
          </a:xfrm>
        </p:grpSpPr>
        <p:grpSp>
          <p:nvGrpSpPr>
            <p:cNvPr id="5" name="Group 28">
              <a:extLst>
                <a:ext uri="{FF2B5EF4-FFF2-40B4-BE49-F238E27FC236}">
                  <a16:creationId xmlns:a16="http://schemas.microsoft.com/office/drawing/2014/main" xmlns="" id="{5713E003-C003-4E2F-A59C-920D52836B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2727368"/>
              <a:ext cx="2009323" cy="562462"/>
              <a:chOff x="816" y="2304"/>
              <a:chExt cx="1440" cy="448"/>
            </a:xfrm>
          </p:grpSpPr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xmlns="" id="{3408ADAD-0E43-4016-9028-5874390F183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xmlns="" id="{8D8FDB90-922B-4FBF-AF3C-990817B1C84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2017</a:t>
                </a:r>
              </a:p>
            </p:txBody>
          </p:sp>
        </p:grpSp>
        <p:cxnSp>
          <p:nvCxnSpPr>
            <p:cNvPr id="9" name="Straight Arrow Connector 38">
              <a:extLst>
                <a:ext uri="{FF2B5EF4-FFF2-40B4-BE49-F238E27FC236}">
                  <a16:creationId xmlns:a16="http://schemas.microsoft.com/office/drawing/2014/main" xmlns="" id="{D520CBF3-0B3C-49CA-86AB-EB5A761EF855}"/>
                </a:ext>
              </a:extLst>
            </p:cNvPr>
            <p:cNvCxnSpPr>
              <a:cxnSpLocks noChangeShapeType="1"/>
              <a:stCxn id="30" idx="11"/>
              <a:endCxn id="29" idx="0"/>
            </p:cNvCxnSpPr>
            <p:nvPr/>
          </p:nvCxnSpPr>
          <p:spPr bwMode="gray">
            <a:xfrm>
              <a:off x="3098667" y="3225071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Straight Connector 41">
              <a:extLst>
                <a:ext uri="{FF2B5EF4-FFF2-40B4-BE49-F238E27FC236}">
                  <a16:creationId xmlns:a16="http://schemas.microsoft.com/office/drawing/2014/main" xmlns="" id="{C8C75837-843A-40BD-9932-256B8E6FB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3676522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xmlns="" id="{6A29CEFE-412A-44EB-A0A2-A33F86EF7E0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099556" y="1395221"/>
            <a:ext cx="7992888" cy="1332144"/>
            <a:chOff x="2099556" y="1395221"/>
            <a:chExt cx="7992888" cy="1332144"/>
          </a:xfrm>
        </p:grpSpPr>
        <p:grpSp>
          <p:nvGrpSpPr>
            <p:cNvPr id="4" name="Group 25">
              <a:extLst>
                <a:ext uri="{FF2B5EF4-FFF2-40B4-BE49-F238E27FC236}">
                  <a16:creationId xmlns:a16="http://schemas.microsoft.com/office/drawing/2014/main" xmlns="" id="{C25427D6-894C-4061-974A-0CFC4112C4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1395221"/>
              <a:ext cx="2009323" cy="562462"/>
              <a:chOff x="816" y="2304"/>
              <a:chExt cx="1440" cy="448"/>
            </a:xfrm>
          </p:grpSpPr>
          <p:sp>
            <p:nvSpPr>
              <p:cNvPr id="32" name="Freeform: Shape 26">
                <a:extLst>
                  <a:ext uri="{FF2B5EF4-FFF2-40B4-BE49-F238E27FC236}">
                    <a16:creationId xmlns:a16="http://schemas.microsoft.com/office/drawing/2014/main" xmlns="" id="{4CA2A600-6879-4750-9EC9-C49888BC221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3" name="Rectangle 27">
                <a:extLst>
                  <a:ext uri="{FF2B5EF4-FFF2-40B4-BE49-F238E27FC236}">
                    <a16:creationId xmlns:a16="http://schemas.microsoft.com/office/drawing/2014/main" xmlns="" id="{05FC0CB2-CE8D-469F-AE63-0FA5F27B258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2016</a:t>
                </a:r>
              </a:p>
            </p:txBody>
          </p:sp>
        </p:grpSp>
        <p:cxnSp>
          <p:nvCxnSpPr>
            <p:cNvPr id="8" name="Straight Arrow Connector 37">
              <a:extLst>
                <a:ext uri="{FF2B5EF4-FFF2-40B4-BE49-F238E27FC236}">
                  <a16:creationId xmlns:a16="http://schemas.microsoft.com/office/drawing/2014/main" xmlns="" id="{A9568990-B386-4A87-BC20-A038B0EBA2F3}"/>
                </a:ext>
              </a:extLst>
            </p:cNvPr>
            <p:cNvCxnSpPr>
              <a:cxnSpLocks noChangeShapeType="1"/>
              <a:stCxn id="32" idx="11"/>
              <a:endCxn id="31" idx="0"/>
            </p:cNvCxnSpPr>
            <p:nvPr/>
          </p:nvCxnSpPr>
          <p:spPr bwMode="gray">
            <a:xfrm>
              <a:off x="3098667" y="1892922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1" name="Straight Connector 40">
              <a:extLst>
                <a:ext uri="{FF2B5EF4-FFF2-40B4-BE49-F238E27FC236}">
                  <a16:creationId xmlns:a16="http://schemas.microsoft.com/office/drawing/2014/main" xmlns="" id="{21CBE0FB-2EEB-4D25-B4A9-361ED3695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2225960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67D0A620-140E-4687-826B-25A8DD082A7F}"/>
              </a:ext>
            </a:extLst>
          </p:cNvPr>
          <p:cNvSpPr/>
          <p:nvPr/>
        </p:nvSpPr>
        <p:spPr bwMode="auto">
          <a:xfrm>
            <a:off x="4518311" y="1759792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xmlns="" id="{83C9F050-8B46-48F4-AC46-5A03B23042B5}"/>
              </a:ext>
            </a:extLst>
          </p:cNvPr>
          <p:cNvSpPr txBox="1"/>
          <p:nvPr/>
        </p:nvSpPr>
        <p:spPr bwMode="auto">
          <a:xfrm>
            <a:off x="4518311" y="144760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507AAB2E-9270-4F3A-ACCD-0DEA367F3E1E}"/>
              </a:ext>
            </a:extLst>
          </p:cNvPr>
          <p:cNvSpPr/>
          <p:nvPr/>
        </p:nvSpPr>
        <p:spPr bwMode="auto">
          <a:xfrm>
            <a:off x="4518311" y="3253460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xmlns="" id="{A36B25DA-7BDA-48A1-89AF-D0BA625A31FA}"/>
              </a:ext>
            </a:extLst>
          </p:cNvPr>
          <p:cNvSpPr txBox="1"/>
          <p:nvPr/>
        </p:nvSpPr>
        <p:spPr bwMode="auto">
          <a:xfrm>
            <a:off x="4518311" y="294127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:a16="http://schemas.microsoft.com/office/drawing/2014/main" xmlns="" id="{E6FF1955-860B-4D72-910A-9514A42142CA}"/>
              </a:ext>
            </a:extLst>
          </p:cNvPr>
          <p:cNvSpPr/>
          <p:nvPr/>
        </p:nvSpPr>
        <p:spPr bwMode="auto">
          <a:xfrm>
            <a:off x="4518311" y="4529877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xmlns="" id="{BB38A836-3627-464F-927A-86AA71B7B234}"/>
              </a:ext>
            </a:extLst>
          </p:cNvPr>
          <p:cNvSpPr txBox="1"/>
          <p:nvPr/>
        </p:nvSpPr>
        <p:spPr bwMode="auto">
          <a:xfrm>
            <a:off x="4518311" y="42176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2B42AD34-2BE5-483D-AF3F-DC6A84A3E559}"/>
              </a:ext>
            </a:extLst>
          </p:cNvPr>
          <p:cNvSpPr/>
          <p:nvPr/>
        </p:nvSpPr>
        <p:spPr bwMode="auto">
          <a:xfrm>
            <a:off x="4518311" y="5731523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3307381E-0E13-41F8-B7BC-77D975749630}"/>
              </a:ext>
            </a:extLst>
          </p:cNvPr>
          <p:cNvSpPr txBox="1"/>
          <p:nvPr/>
        </p:nvSpPr>
        <p:spPr bwMode="auto">
          <a:xfrm>
            <a:off x="4518311" y="541933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文本框 10">
            <a:extLst>
              <a:ext uri="{FF2B5EF4-FFF2-40B4-BE49-F238E27FC236}">
                <a16:creationId xmlns:a16="http://schemas.microsoft.com/office/drawing/2014/main" xmlns="" id="{33742B0D-9FF8-4C36-826A-22D3EB94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46" name="矩形 1">
            <a:extLst>
              <a:ext uri="{FF2B5EF4-FFF2-40B4-BE49-F238E27FC236}">
                <a16:creationId xmlns:a16="http://schemas.microsoft.com/office/drawing/2014/main" xmlns="" id="{ECA4C7CC-87CD-479D-833B-D90B58587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24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04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明年工作计划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42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">
            <a:extLst>
              <a:ext uri="{FF2B5EF4-FFF2-40B4-BE49-F238E27FC236}">
                <a16:creationId xmlns:a16="http://schemas.microsoft.com/office/drawing/2014/main" xmlns="" id="{4EF80639-34B3-4049-9E10-F8548B9C992A}"/>
              </a:ext>
            </a:extLst>
          </p:cNvPr>
          <p:cNvSpPr/>
          <p:nvPr/>
        </p:nvSpPr>
        <p:spPr>
          <a:xfrm>
            <a:off x="1889165" y="1355582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xmlns="" id="{F0EFA516-CA9A-4CD2-ADB7-11E02170A77D}"/>
              </a:ext>
            </a:extLst>
          </p:cNvPr>
          <p:cNvSpPr/>
          <p:nvPr/>
        </p:nvSpPr>
        <p:spPr>
          <a:xfrm>
            <a:off x="1889165" y="3916530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96767" y="1355582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4" name="TextBox 11"/>
          <p:cNvSpPr txBox="1"/>
          <p:nvPr/>
        </p:nvSpPr>
        <p:spPr>
          <a:xfrm>
            <a:off x="5996767" y="1863413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96767" y="3911801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5996767" y="4419632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97092" y="3083636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5996767" y="3075942"/>
            <a:ext cx="1206500" cy="26161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397092" y="5649637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996767" y="5641943"/>
            <a:ext cx="1206500" cy="261610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xmlns="" id="{9162383B-017C-49C7-9BE3-87250C8B3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8" name="矩形 1">
            <a:extLst>
              <a:ext uri="{FF2B5EF4-FFF2-40B4-BE49-F238E27FC236}">
                <a16:creationId xmlns:a16="http://schemas.microsoft.com/office/drawing/2014/main" xmlns="" id="{5A744B7B-2A8E-4394-AE13-860F87A9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014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6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6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4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6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7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8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9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70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1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2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73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7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  <p:bldP spid="19" grpId="0"/>
          <p:bldP spid="2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">
            <a:extLst>
              <a:ext uri="{FF2B5EF4-FFF2-40B4-BE49-F238E27FC236}">
                <a16:creationId xmlns:a16="http://schemas.microsoft.com/office/drawing/2014/main" xmlns="" id="{80F46358-5EB8-4E01-A26E-2E337B901BBC}"/>
              </a:ext>
            </a:extLst>
          </p:cNvPr>
          <p:cNvGrpSpPr/>
          <p:nvPr/>
        </p:nvGrpSpPr>
        <p:grpSpPr>
          <a:xfrm>
            <a:off x="1830017" y="2140790"/>
            <a:ext cx="8539146" cy="1371266"/>
            <a:chOff x="967802" y="1902099"/>
            <a:chExt cx="10256393" cy="1647031"/>
          </a:xfrm>
        </p:grpSpPr>
        <p:grpSp>
          <p:nvGrpSpPr>
            <p:cNvPr id="36" name="Group 4">
              <a:extLst>
                <a:ext uri="{FF2B5EF4-FFF2-40B4-BE49-F238E27FC236}">
                  <a16:creationId xmlns:a16="http://schemas.microsoft.com/office/drawing/2014/main" xmlns="" id="{1E606450-21D3-40C3-8B0D-263C5E69914C}"/>
                </a:ext>
              </a:extLst>
            </p:cNvPr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55" name="淘宝网chenying0907出品 23">
                <a:extLst>
                  <a:ext uri="{FF2B5EF4-FFF2-40B4-BE49-F238E27FC236}">
                    <a16:creationId xmlns:a16="http://schemas.microsoft.com/office/drawing/2014/main" xmlns="" id="{A9E10D72-B0B2-4DB3-BD4E-23BC5A47507F}"/>
                  </a:ext>
                </a:extLst>
              </p:cNvPr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6" name="淘宝网chenying0907出品 24">
                <a:extLst>
                  <a:ext uri="{FF2B5EF4-FFF2-40B4-BE49-F238E27FC236}">
                    <a16:creationId xmlns:a16="http://schemas.microsoft.com/office/drawing/2014/main" xmlns="" id="{253EF2E7-92E1-447A-B5E7-DA4840F6B739}"/>
                  </a:ext>
                </a:extLst>
              </p:cNvPr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7" name="淘宝网chenying0907出品 25">
                <a:extLst>
                  <a:ext uri="{FF2B5EF4-FFF2-40B4-BE49-F238E27FC236}">
                    <a16:creationId xmlns:a16="http://schemas.microsoft.com/office/drawing/2014/main" xmlns="" id="{A8B86CE8-E357-4829-9CAF-BF2E11766FFC}"/>
                  </a:ext>
                </a:extLst>
              </p:cNvPr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8" name="淘宝网chenying0907出品 26">
                <a:extLst>
                  <a:ext uri="{FF2B5EF4-FFF2-40B4-BE49-F238E27FC236}">
                    <a16:creationId xmlns:a16="http://schemas.microsoft.com/office/drawing/2014/main" xmlns="" id="{D971CE2A-3560-466A-B9D5-AAF36B42954F}"/>
                  </a:ext>
                </a:extLst>
              </p:cNvPr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9" name="淘宝网chenying0907出品 27">
                <a:extLst>
                  <a:ext uri="{FF2B5EF4-FFF2-40B4-BE49-F238E27FC236}">
                    <a16:creationId xmlns:a16="http://schemas.microsoft.com/office/drawing/2014/main" xmlns="" id="{DC81415A-5127-4A36-9CF9-4BDC212A5FB7}"/>
                  </a:ext>
                </a:extLst>
              </p:cNvPr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0" name="淘宝网chenying0907出品 28">
                <a:extLst>
                  <a:ext uri="{FF2B5EF4-FFF2-40B4-BE49-F238E27FC236}">
                    <a16:creationId xmlns:a16="http://schemas.microsoft.com/office/drawing/2014/main" xmlns="" id="{33AE4D03-6174-4574-B433-F5B3D411C8EF}"/>
                  </a:ext>
                </a:extLst>
              </p:cNvPr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1" name="淘宝网chenying0907出品 29">
                <a:extLst>
                  <a:ext uri="{FF2B5EF4-FFF2-40B4-BE49-F238E27FC236}">
                    <a16:creationId xmlns:a16="http://schemas.microsoft.com/office/drawing/2014/main" xmlns="" id="{DE5CDF6F-BE7D-4F94-AB5B-ED80535064C6}"/>
                  </a:ext>
                </a:extLst>
              </p:cNvPr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7" name="Group 5">
              <a:extLst>
                <a:ext uri="{FF2B5EF4-FFF2-40B4-BE49-F238E27FC236}">
                  <a16:creationId xmlns:a16="http://schemas.microsoft.com/office/drawing/2014/main" xmlns="" id="{B93F053A-9732-4D69-A3C1-26F0DB5824C6}"/>
                </a:ext>
              </a:extLst>
            </p:cNvPr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52" name="AutoShape 78">
                <a:extLst>
                  <a:ext uri="{FF2B5EF4-FFF2-40B4-BE49-F238E27FC236}">
                    <a16:creationId xmlns:a16="http://schemas.microsoft.com/office/drawing/2014/main" xmlns="" id="{3CEA8AB5-AA81-4ACF-AF53-80871FA05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3" name="AutoShape 79">
                <a:extLst>
                  <a:ext uri="{FF2B5EF4-FFF2-40B4-BE49-F238E27FC236}">
                    <a16:creationId xmlns:a16="http://schemas.microsoft.com/office/drawing/2014/main" xmlns="" id="{C2F6CAB3-D16C-4403-BFDE-BCA94DE2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4" name="AutoShape 80">
                <a:extLst>
                  <a:ext uri="{FF2B5EF4-FFF2-40B4-BE49-F238E27FC236}">
                    <a16:creationId xmlns:a16="http://schemas.microsoft.com/office/drawing/2014/main" xmlns="" id="{A02A04AC-251D-4566-A637-FF7B49E27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8" name="Group 6">
              <a:extLst>
                <a:ext uri="{FF2B5EF4-FFF2-40B4-BE49-F238E27FC236}">
                  <a16:creationId xmlns:a16="http://schemas.microsoft.com/office/drawing/2014/main" xmlns="" id="{7D21BD8C-39DD-4493-A4AA-CAA76B93B6CD}"/>
                </a:ext>
              </a:extLst>
            </p:cNvPr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50" name="AutoShape 81">
                <a:extLst>
                  <a:ext uri="{FF2B5EF4-FFF2-40B4-BE49-F238E27FC236}">
                    <a16:creationId xmlns:a16="http://schemas.microsoft.com/office/drawing/2014/main" xmlns="" id="{22D2D333-99A5-44C8-94FC-C149599F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1" name="AutoShape 82">
                <a:extLst>
                  <a:ext uri="{FF2B5EF4-FFF2-40B4-BE49-F238E27FC236}">
                    <a16:creationId xmlns:a16="http://schemas.microsoft.com/office/drawing/2014/main" xmlns="" id="{69CD10F0-324C-4808-83DC-C54125BBA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9" name="Group 7">
              <a:extLst>
                <a:ext uri="{FF2B5EF4-FFF2-40B4-BE49-F238E27FC236}">
                  <a16:creationId xmlns:a16="http://schemas.microsoft.com/office/drawing/2014/main" xmlns="" id="{CEB4829C-17C4-49BF-AE9B-CE577A86C1DC}"/>
                </a:ext>
              </a:extLst>
            </p:cNvPr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48" name="AutoShape 110">
                <a:extLst>
                  <a:ext uri="{FF2B5EF4-FFF2-40B4-BE49-F238E27FC236}">
                    <a16:creationId xmlns:a16="http://schemas.microsoft.com/office/drawing/2014/main" xmlns="" id="{F494F9E2-7C21-4DBA-9D34-2A923725A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9" name="AutoShape 111">
                <a:extLst>
                  <a:ext uri="{FF2B5EF4-FFF2-40B4-BE49-F238E27FC236}">
                    <a16:creationId xmlns:a16="http://schemas.microsoft.com/office/drawing/2014/main" xmlns="" id="{D638178C-213D-4A2B-AE87-14E4C76F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40" name="Group 8">
              <a:extLst>
                <a:ext uri="{FF2B5EF4-FFF2-40B4-BE49-F238E27FC236}">
                  <a16:creationId xmlns:a16="http://schemas.microsoft.com/office/drawing/2014/main" xmlns="" id="{DF679CEB-03DB-4F86-AAE9-68A7658311F2}"/>
                </a:ext>
              </a:extLst>
            </p:cNvPr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41" name="AutoShape 140">
                <a:extLst>
                  <a:ext uri="{FF2B5EF4-FFF2-40B4-BE49-F238E27FC236}">
                    <a16:creationId xmlns:a16="http://schemas.microsoft.com/office/drawing/2014/main" xmlns="" id="{24FDE9C2-DCB0-4BB8-AA0B-1A6DFACC6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2" name="AutoShape 141">
                <a:extLst>
                  <a:ext uri="{FF2B5EF4-FFF2-40B4-BE49-F238E27FC236}">
                    <a16:creationId xmlns:a16="http://schemas.microsoft.com/office/drawing/2014/main" xmlns="" id="{0EB92FEB-651A-449A-B59B-1905FC920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AutoShape 142">
                <a:extLst>
                  <a:ext uri="{FF2B5EF4-FFF2-40B4-BE49-F238E27FC236}">
                    <a16:creationId xmlns:a16="http://schemas.microsoft.com/office/drawing/2014/main" xmlns="" id="{127F826D-526C-4190-B428-242A95369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4" name="AutoShape 143">
                <a:extLst>
                  <a:ext uri="{FF2B5EF4-FFF2-40B4-BE49-F238E27FC236}">
                    <a16:creationId xmlns:a16="http://schemas.microsoft.com/office/drawing/2014/main" xmlns="" id="{C68C8AD0-2CB7-49BD-A160-7E24E8DF0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5" name="AutoShape 144">
                <a:extLst>
                  <a:ext uri="{FF2B5EF4-FFF2-40B4-BE49-F238E27FC236}">
                    <a16:creationId xmlns:a16="http://schemas.microsoft.com/office/drawing/2014/main" xmlns="" id="{81A4CF47-D84C-432D-89F1-3B3D506CB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6" name="AutoShape 145">
                <a:extLst>
                  <a:ext uri="{FF2B5EF4-FFF2-40B4-BE49-F238E27FC236}">
                    <a16:creationId xmlns:a16="http://schemas.microsoft.com/office/drawing/2014/main" xmlns="" id="{3C539831-B4FD-4E58-8A68-C99CC2513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7" name="AutoShape 146">
                <a:extLst>
                  <a:ext uri="{FF2B5EF4-FFF2-40B4-BE49-F238E27FC236}">
                    <a16:creationId xmlns:a16="http://schemas.microsoft.com/office/drawing/2014/main" xmlns="" id="{3E95CCE1-B204-4DF0-B487-085B8987F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62" name="išľíďè">
            <a:extLst>
              <a:ext uri="{FF2B5EF4-FFF2-40B4-BE49-F238E27FC236}">
                <a16:creationId xmlns:a16="http://schemas.microsoft.com/office/drawing/2014/main" xmlns="" id="{900BFCA0-7392-448D-B7A2-3372A6A196CF}"/>
              </a:ext>
            </a:extLst>
          </p:cNvPr>
          <p:cNvSpPr/>
          <p:nvPr/>
        </p:nvSpPr>
        <p:spPr bwMode="auto">
          <a:xfrm>
            <a:off x="492703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3" name="iSlíďè">
            <a:extLst>
              <a:ext uri="{FF2B5EF4-FFF2-40B4-BE49-F238E27FC236}">
                <a16:creationId xmlns:a16="http://schemas.microsoft.com/office/drawing/2014/main" xmlns="" id="{153AD43B-3E4C-41AF-B2AE-6F1D4ABFDE5A}"/>
              </a:ext>
            </a:extLst>
          </p:cNvPr>
          <p:cNvSpPr txBox="1"/>
          <p:nvPr/>
        </p:nvSpPr>
        <p:spPr bwMode="auto">
          <a:xfrm>
            <a:off x="979110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4" name="išľíďè">
            <a:extLst>
              <a:ext uri="{FF2B5EF4-FFF2-40B4-BE49-F238E27FC236}">
                <a16:creationId xmlns:a16="http://schemas.microsoft.com/office/drawing/2014/main" xmlns="" id="{12952104-A62B-4215-873F-C6849165A1B1}"/>
              </a:ext>
            </a:extLst>
          </p:cNvPr>
          <p:cNvSpPr/>
          <p:nvPr/>
        </p:nvSpPr>
        <p:spPr bwMode="auto">
          <a:xfrm>
            <a:off x="3417155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5" name="iSlíďè">
            <a:extLst>
              <a:ext uri="{FF2B5EF4-FFF2-40B4-BE49-F238E27FC236}">
                <a16:creationId xmlns:a16="http://schemas.microsoft.com/office/drawing/2014/main" xmlns="" id="{7EAC188B-B879-4DB7-A3DB-EA7CCA232975}"/>
              </a:ext>
            </a:extLst>
          </p:cNvPr>
          <p:cNvSpPr txBox="1"/>
          <p:nvPr/>
        </p:nvSpPr>
        <p:spPr bwMode="auto">
          <a:xfrm>
            <a:off x="3903562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6" name="išľíďè">
            <a:extLst>
              <a:ext uri="{FF2B5EF4-FFF2-40B4-BE49-F238E27FC236}">
                <a16:creationId xmlns:a16="http://schemas.microsoft.com/office/drawing/2014/main" xmlns="" id="{FAE34F3A-1D0D-4825-B4B6-AE43F97CDD65}"/>
              </a:ext>
            </a:extLst>
          </p:cNvPr>
          <p:cNvSpPr/>
          <p:nvPr/>
        </p:nvSpPr>
        <p:spPr bwMode="auto">
          <a:xfrm>
            <a:off x="6389466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7" name="iSlíďè">
            <a:extLst>
              <a:ext uri="{FF2B5EF4-FFF2-40B4-BE49-F238E27FC236}">
                <a16:creationId xmlns:a16="http://schemas.microsoft.com/office/drawing/2014/main" xmlns="" id="{AB4C90E9-5D1C-45E0-8853-A3B472C4D3F6}"/>
              </a:ext>
            </a:extLst>
          </p:cNvPr>
          <p:cNvSpPr txBox="1"/>
          <p:nvPr/>
        </p:nvSpPr>
        <p:spPr bwMode="auto">
          <a:xfrm>
            <a:off x="6885014" y="415478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8" name="išľíďè">
            <a:extLst>
              <a:ext uri="{FF2B5EF4-FFF2-40B4-BE49-F238E27FC236}">
                <a16:creationId xmlns:a16="http://schemas.microsoft.com/office/drawing/2014/main" xmlns="" id="{AA748B29-F6F3-41A1-9BE2-FBE71EB55E2F}"/>
              </a:ext>
            </a:extLst>
          </p:cNvPr>
          <p:cNvSpPr/>
          <p:nvPr/>
        </p:nvSpPr>
        <p:spPr bwMode="auto">
          <a:xfrm>
            <a:off x="9364822" y="4562501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9" name="iSlíďè">
            <a:extLst>
              <a:ext uri="{FF2B5EF4-FFF2-40B4-BE49-F238E27FC236}">
                <a16:creationId xmlns:a16="http://schemas.microsoft.com/office/drawing/2014/main" xmlns="" id="{1451998B-FB48-4586-B30D-7DE2AA8F568D}"/>
              </a:ext>
            </a:extLst>
          </p:cNvPr>
          <p:cNvSpPr txBox="1"/>
          <p:nvPr/>
        </p:nvSpPr>
        <p:spPr bwMode="auto">
          <a:xfrm>
            <a:off x="9860370" y="417368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0" name="文本框 10">
            <a:extLst>
              <a:ext uri="{FF2B5EF4-FFF2-40B4-BE49-F238E27FC236}">
                <a16:creationId xmlns:a16="http://schemas.microsoft.com/office/drawing/2014/main" xmlns="" id="{AEB8E6C5-BA25-4870-B494-7F46D36E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71" name="矩形 1">
            <a:extLst>
              <a:ext uri="{FF2B5EF4-FFF2-40B4-BE49-F238E27FC236}">
                <a16:creationId xmlns:a16="http://schemas.microsoft.com/office/drawing/2014/main" xmlns="" id="{93CAB4D2-2311-4DF5-9BA4-9AA4BF788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5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513A937-C834-4C8A-8D8A-C04984602893}"/>
              </a:ext>
            </a:extLst>
          </p:cNvPr>
          <p:cNvGrpSpPr/>
          <p:nvPr/>
        </p:nvGrpSpPr>
        <p:grpSpPr>
          <a:xfrm>
            <a:off x="6722814" y="1813302"/>
            <a:ext cx="3803212" cy="3490510"/>
            <a:chOff x="5932401" y="1115071"/>
            <a:chExt cx="4462674" cy="4095751"/>
          </a:xfrm>
        </p:grpSpPr>
        <p:sp>
          <p:nvSpPr>
            <p:cNvPr id="13" name="空心弧 12"/>
            <p:cNvSpPr>
              <a:spLocks noChangeArrowheads="1"/>
            </p:cNvSpPr>
            <p:nvPr/>
          </p:nvSpPr>
          <p:spPr bwMode="auto">
            <a:xfrm>
              <a:off x="6338676" y="1115071"/>
              <a:ext cx="4056399" cy="4095751"/>
            </a:xfrm>
            <a:custGeom>
              <a:avLst/>
              <a:gdLst>
                <a:gd name="T0" fmla="*/ 4057281 w 4057966"/>
                <a:gd name="T1" fmla="*/ 1994398 h 4095198"/>
                <a:gd name="T2" fmla="*/ 4057966 w 4057966"/>
                <a:gd name="T3" fmla="*/ 2047598 h 4095198"/>
                <a:gd name="T4" fmla="*/ 2028983 w 4057966"/>
                <a:gd name="T5" fmla="*/ 4095197 h 4095198"/>
                <a:gd name="T6" fmla="*/ 0 w 4057966"/>
                <a:gd name="T7" fmla="*/ 2047598 h 4095198"/>
                <a:gd name="T8" fmla="*/ 1986128 w 4057966"/>
                <a:gd name="T9" fmla="*/ 447 h 4095198"/>
                <a:gd name="T10" fmla="*/ 2002254 w 4057966"/>
                <a:gd name="T11" fmla="*/ 764360 h 4095198"/>
                <a:gd name="T12" fmla="*/ 764074 w 4057966"/>
                <a:gd name="T13" fmla="*/ 2047597 h 4095198"/>
                <a:gd name="T14" fmla="*/ 2028982 w 4057966"/>
                <a:gd name="T15" fmla="*/ 3331121 h 4095198"/>
                <a:gd name="T16" fmla="*/ 3293890 w 4057966"/>
                <a:gd name="T17" fmla="*/ 2047597 h 4095198"/>
                <a:gd name="T18" fmla="*/ 3293472 w 4057966"/>
                <a:gd name="T19" fmla="*/ 2014266 h 4095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57966" h="4095198">
                  <a:moveTo>
                    <a:pt x="4057281" y="1994398"/>
                  </a:moveTo>
                  <a:cubicBezTo>
                    <a:pt x="4057741" y="2012065"/>
                    <a:pt x="4057966" y="2029805"/>
                    <a:pt x="4057966" y="2047598"/>
                  </a:cubicBezTo>
                  <a:cubicBezTo>
                    <a:pt x="4057966" y="3178456"/>
                    <a:pt x="3149559" y="4095197"/>
                    <a:pt x="2028983" y="4095197"/>
                  </a:cubicBezTo>
                  <a:cubicBezTo>
                    <a:pt x="908407" y="4095197"/>
                    <a:pt x="0" y="3178456"/>
                    <a:pt x="0" y="2047598"/>
                  </a:cubicBezTo>
                  <a:cubicBezTo>
                    <a:pt x="0" y="931123"/>
                    <a:pt x="885447" y="23352"/>
                    <a:pt x="1986128" y="447"/>
                  </a:cubicBezTo>
                  <a:lnTo>
                    <a:pt x="2002254" y="764360"/>
                  </a:lnTo>
                  <a:cubicBezTo>
                    <a:pt x="1315932" y="778863"/>
                    <a:pt x="764074" y="1347835"/>
                    <a:pt x="764074" y="2047597"/>
                  </a:cubicBezTo>
                  <a:cubicBezTo>
                    <a:pt x="764074" y="2756468"/>
                    <a:pt x="1330393" y="3331121"/>
                    <a:pt x="2028982" y="3331121"/>
                  </a:cubicBezTo>
                  <a:cubicBezTo>
                    <a:pt x="2727571" y="3331121"/>
                    <a:pt x="3293890" y="2756468"/>
                    <a:pt x="3293890" y="2047597"/>
                  </a:cubicBezTo>
                  <a:cubicBezTo>
                    <a:pt x="3293890" y="2036453"/>
                    <a:pt x="3293750" y="2025342"/>
                    <a:pt x="3293472" y="20142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椭圆 13"/>
            <p:cNvSpPr>
              <a:spLocks noChangeArrowheads="1"/>
            </p:cNvSpPr>
            <p:nvPr/>
          </p:nvSpPr>
          <p:spPr bwMode="auto">
            <a:xfrm>
              <a:off x="7133769" y="1929459"/>
              <a:ext cx="2466213" cy="2466975"/>
            </a:xfrm>
            <a:prstGeom prst="ellipse">
              <a:avLst/>
            </a:prstGeom>
            <a:noFill/>
            <a:ln w="349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 noChangeArrowheads="1"/>
            </p:cNvSpPr>
            <p:nvPr/>
          </p:nvSpPr>
          <p:spPr bwMode="auto">
            <a:xfrm>
              <a:off x="7536868" y="2432696"/>
              <a:ext cx="1669535" cy="1497013"/>
            </a:xfrm>
            <a:custGeom>
              <a:avLst/>
              <a:gdLst>
                <a:gd name="T0" fmla="*/ 0 w 139"/>
                <a:gd name="T1" fmla="*/ 44 h 124"/>
                <a:gd name="T2" fmla="*/ 24 w 139"/>
                <a:gd name="T3" fmla="*/ 24 h 124"/>
                <a:gd name="T4" fmla="*/ 15 w 139"/>
                <a:gd name="T5" fmla="*/ 45 h 124"/>
                <a:gd name="T6" fmla="*/ 8 w 139"/>
                <a:gd name="T7" fmla="*/ 62 h 124"/>
                <a:gd name="T8" fmla="*/ 12 w 139"/>
                <a:gd name="T9" fmla="*/ 58 h 124"/>
                <a:gd name="T10" fmla="*/ 32 w 139"/>
                <a:gd name="T11" fmla="*/ 36 h 124"/>
                <a:gd name="T12" fmla="*/ 54 w 139"/>
                <a:gd name="T13" fmla="*/ 27 h 124"/>
                <a:gd name="T14" fmla="*/ 36 w 139"/>
                <a:gd name="T15" fmla="*/ 61 h 124"/>
                <a:gd name="T16" fmla="*/ 56 w 139"/>
                <a:gd name="T17" fmla="*/ 44 h 124"/>
                <a:gd name="T18" fmla="*/ 56 w 139"/>
                <a:gd name="T19" fmla="*/ 49 h 124"/>
                <a:gd name="T20" fmla="*/ 62 w 139"/>
                <a:gd name="T21" fmla="*/ 55 h 124"/>
                <a:gd name="T22" fmla="*/ 25 w 139"/>
                <a:gd name="T23" fmla="*/ 87 h 124"/>
                <a:gd name="T24" fmla="*/ 18 w 139"/>
                <a:gd name="T25" fmla="*/ 88 h 124"/>
                <a:gd name="T26" fmla="*/ 31 w 139"/>
                <a:gd name="T27" fmla="*/ 58 h 124"/>
                <a:gd name="T28" fmla="*/ 36 w 139"/>
                <a:gd name="T29" fmla="*/ 39 h 124"/>
                <a:gd name="T30" fmla="*/ 14 w 139"/>
                <a:gd name="T31" fmla="*/ 61 h 124"/>
                <a:gd name="T32" fmla="*/ 6 w 139"/>
                <a:gd name="T33" fmla="*/ 64 h 124"/>
                <a:gd name="T34" fmla="*/ 12 w 139"/>
                <a:gd name="T35" fmla="*/ 43 h 124"/>
                <a:gd name="T36" fmla="*/ 20 w 139"/>
                <a:gd name="T37" fmla="*/ 23 h 124"/>
                <a:gd name="T38" fmla="*/ 1 w 139"/>
                <a:gd name="T39" fmla="*/ 45 h 124"/>
                <a:gd name="T40" fmla="*/ 0 w 139"/>
                <a:gd name="T41" fmla="*/ 44 h 124"/>
                <a:gd name="T42" fmla="*/ 70 w 139"/>
                <a:gd name="T43" fmla="*/ 70 h 124"/>
                <a:gd name="T44" fmla="*/ 88 w 139"/>
                <a:gd name="T45" fmla="*/ 54 h 124"/>
                <a:gd name="T46" fmla="*/ 92 w 139"/>
                <a:gd name="T47" fmla="*/ 54 h 124"/>
                <a:gd name="T48" fmla="*/ 137 w 139"/>
                <a:gd name="T49" fmla="*/ 101 h 124"/>
                <a:gd name="T50" fmla="*/ 136 w 139"/>
                <a:gd name="T51" fmla="*/ 105 h 124"/>
                <a:gd name="T52" fmla="*/ 119 w 139"/>
                <a:gd name="T53" fmla="*/ 122 h 124"/>
                <a:gd name="T54" fmla="*/ 115 w 139"/>
                <a:gd name="T55" fmla="*/ 122 h 124"/>
                <a:gd name="T56" fmla="*/ 70 w 139"/>
                <a:gd name="T57" fmla="*/ 74 h 124"/>
                <a:gd name="T58" fmla="*/ 70 w 139"/>
                <a:gd name="T59" fmla="*/ 70 h 124"/>
                <a:gd name="T60" fmla="*/ 61 w 139"/>
                <a:gd name="T61" fmla="*/ 37 h 124"/>
                <a:gd name="T62" fmla="*/ 59 w 139"/>
                <a:gd name="T63" fmla="*/ 47 h 124"/>
                <a:gd name="T64" fmla="*/ 67 w 139"/>
                <a:gd name="T65" fmla="*/ 56 h 124"/>
                <a:gd name="T66" fmla="*/ 63 w 139"/>
                <a:gd name="T67" fmla="*/ 59 h 124"/>
                <a:gd name="T68" fmla="*/ 70 w 139"/>
                <a:gd name="T69" fmla="*/ 67 h 124"/>
                <a:gd name="T70" fmla="*/ 85 w 139"/>
                <a:gd name="T71" fmla="*/ 53 h 124"/>
                <a:gd name="T72" fmla="*/ 78 w 139"/>
                <a:gd name="T73" fmla="*/ 46 h 124"/>
                <a:gd name="T74" fmla="*/ 73 w 139"/>
                <a:gd name="T75" fmla="*/ 50 h 124"/>
                <a:gd name="T76" fmla="*/ 61 w 139"/>
                <a:gd name="T77" fmla="*/ 37 h 124"/>
                <a:gd name="T78" fmla="*/ 121 w 139"/>
                <a:gd name="T79" fmla="*/ 123 h 124"/>
                <a:gd name="T80" fmla="*/ 122 w 139"/>
                <a:gd name="T81" fmla="*/ 124 h 124"/>
                <a:gd name="T82" fmla="*/ 139 w 139"/>
                <a:gd name="T83" fmla="*/ 108 h 124"/>
                <a:gd name="T84" fmla="*/ 138 w 139"/>
                <a:gd name="T85" fmla="*/ 107 h 124"/>
                <a:gd name="T86" fmla="*/ 121 w 139"/>
                <a:gd name="T87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9" h="124">
                  <a:moveTo>
                    <a:pt x="0" y="44"/>
                  </a:moveTo>
                  <a:cubicBezTo>
                    <a:pt x="0" y="44"/>
                    <a:pt x="31" y="0"/>
                    <a:pt x="24" y="24"/>
                  </a:cubicBezTo>
                  <a:cubicBezTo>
                    <a:pt x="22" y="30"/>
                    <a:pt x="19" y="38"/>
                    <a:pt x="15" y="45"/>
                  </a:cubicBezTo>
                  <a:cubicBezTo>
                    <a:pt x="11" y="53"/>
                    <a:pt x="8" y="61"/>
                    <a:pt x="8" y="62"/>
                  </a:cubicBezTo>
                  <a:cubicBezTo>
                    <a:pt x="8" y="62"/>
                    <a:pt x="9" y="61"/>
                    <a:pt x="12" y="58"/>
                  </a:cubicBezTo>
                  <a:cubicBezTo>
                    <a:pt x="18" y="52"/>
                    <a:pt x="25" y="43"/>
                    <a:pt x="32" y="36"/>
                  </a:cubicBezTo>
                  <a:cubicBezTo>
                    <a:pt x="48" y="15"/>
                    <a:pt x="55" y="17"/>
                    <a:pt x="54" y="27"/>
                  </a:cubicBezTo>
                  <a:cubicBezTo>
                    <a:pt x="52" y="36"/>
                    <a:pt x="41" y="51"/>
                    <a:pt x="36" y="61"/>
                  </a:cubicBezTo>
                  <a:cubicBezTo>
                    <a:pt x="21" y="84"/>
                    <a:pt x="45" y="50"/>
                    <a:pt x="56" y="44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45" y="73"/>
                    <a:pt x="25" y="87"/>
                  </a:cubicBezTo>
                  <a:cubicBezTo>
                    <a:pt x="21" y="90"/>
                    <a:pt x="19" y="90"/>
                    <a:pt x="18" y="88"/>
                  </a:cubicBezTo>
                  <a:cubicBezTo>
                    <a:pt x="16" y="85"/>
                    <a:pt x="23" y="72"/>
                    <a:pt x="31" y="58"/>
                  </a:cubicBezTo>
                  <a:cubicBezTo>
                    <a:pt x="40" y="42"/>
                    <a:pt x="57" y="12"/>
                    <a:pt x="36" y="39"/>
                  </a:cubicBezTo>
                  <a:cubicBezTo>
                    <a:pt x="29" y="47"/>
                    <a:pt x="21" y="55"/>
                    <a:pt x="14" y="61"/>
                  </a:cubicBezTo>
                  <a:cubicBezTo>
                    <a:pt x="10" y="65"/>
                    <a:pt x="7" y="66"/>
                    <a:pt x="6" y="64"/>
                  </a:cubicBezTo>
                  <a:cubicBezTo>
                    <a:pt x="4" y="62"/>
                    <a:pt x="8" y="53"/>
                    <a:pt x="12" y="43"/>
                  </a:cubicBezTo>
                  <a:cubicBezTo>
                    <a:pt x="15" y="36"/>
                    <a:pt x="19" y="29"/>
                    <a:pt x="20" y="23"/>
                  </a:cubicBezTo>
                  <a:cubicBezTo>
                    <a:pt x="22" y="17"/>
                    <a:pt x="1" y="45"/>
                    <a:pt x="1" y="45"/>
                  </a:cubicBezTo>
                  <a:cubicBezTo>
                    <a:pt x="0" y="44"/>
                    <a:pt x="0" y="44"/>
                    <a:pt x="0" y="44"/>
                  </a:cubicBezTo>
                  <a:close/>
                  <a:moveTo>
                    <a:pt x="70" y="70"/>
                  </a:moveTo>
                  <a:cubicBezTo>
                    <a:pt x="88" y="54"/>
                    <a:pt x="88" y="54"/>
                    <a:pt x="88" y="54"/>
                  </a:cubicBezTo>
                  <a:cubicBezTo>
                    <a:pt x="89" y="52"/>
                    <a:pt x="91" y="52"/>
                    <a:pt x="92" y="54"/>
                  </a:cubicBezTo>
                  <a:cubicBezTo>
                    <a:pt x="137" y="101"/>
                    <a:pt x="137" y="101"/>
                    <a:pt x="137" y="101"/>
                  </a:cubicBezTo>
                  <a:cubicBezTo>
                    <a:pt x="138" y="102"/>
                    <a:pt x="137" y="104"/>
                    <a:pt x="136" y="105"/>
                  </a:cubicBezTo>
                  <a:cubicBezTo>
                    <a:pt x="119" y="122"/>
                    <a:pt x="119" y="122"/>
                    <a:pt x="119" y="122"/>
                  </a:cubicBezTo>
                  <a:cubicBezTo>
                    <a:pt x="118" y="123"/>
                    <a:pt x="116" y="123"/>
                    <a:pt x="115" y="122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3"/>
                    <a:pt x="69" y="71"/>
                    <a:pt x="70" y="70"/>
                  </a:cubicBezTo>
                  <a:close/>
                  <a:moveTo>
                    <a:pt x="61" y="37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121" y="123"/>
                  </a:moveTo>
                  <a:cubicBezTo>
                    <a:pt x="122" y="124"/>
                    <a:pt x="122" y="124"/>
                    <a:pt x="122" y="124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8" y="107"/>
                    <a:pt x="138" y="107"/>
                    <a:pt x="138" y="107"/>
                  </a:cubicBezTo>
                  <a:lnTo>
                    <a:pt x="121" y="1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410091" y="1491309"/>
              <a:ext cx="655436" cy="65405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932401" y="2886721"/>
              <a:ext cx="653849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6410091" y="4283721"/>
              <a:ext cx="655436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15" name="išľíďè">
            <a:extLst>
              <a:ext uri="{FF2B5EF4-FFF2-40B4-BE49-F238E27FC236}">
                <a16:creationId xmlns:a16="http://schemas.microsoft.com/office/drawing/2014/main" xmlns="" id="{E6AA1E97-3234-4F23-AFDA-DDECBD4DE70F}"/>
              </a:ext>
            </a:extLst>
          </p:cNvPr>
          <p:cNvSpPr/>
          <p:nvPr/>
        </p:nvSpPr>
        <p:spPr bwMode="auto">
          <a:xfrm>
            <a:off x="3305261" y="2481324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6" name="iSlíďè">
            <a:extLst>
              <a:ext uri="{FF2B5EF4-FFF2-40B4-BE49-F238E27FC236}">
                <a16:creationId xmlns:a16="http://schemas.microsoft.com/office/drawing/2014/main" xmlns="" id="{16E9A321-B861-4F7C-AE7B-4F7F5BE19A24}"/>
              </a:ext>
            </a:extLst>
          </p:cNvPr>
          <p:cNvSpPr txBox="1"/>
          <p:nvPr/>
        </p:nvSpPr>
        <p:spPr bwMode="auto">
          <a:xfrm>
            <a:off x="4586315" y="211677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01C97D21-1D71-48F9-8EA3-D4B5EE2E5A46}"/>
              </a:ext>
            </a:extLst>
          </p:cNvPr>
          <p:cNvSpPr txBox="1"/>
          <p:nvPr/>
        </p:nvSpPr>
        <p:spPr bwMode="auto">
          <a:xfrm>
            <a:off x="4584533" y="32374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Slíďè">
            <a:extLst>
              <a:ext uri="{FF2B5EF4-FFF2-40B4-BE49-F238E27FC236}">
                <a16:creationId xmlns:a16="http://schemas.microsoft.com/office/drawing/2014/main" xmlns="" id="{7190D745-A4D8-40B9-AC4C-19BFC82E4589}"/>
              </a:ext>
            </a:extLst>
          </p:cNvPr>
          <p:cNvSpPr txBox="1"/>
          <p:nvPr/>
        </p:nvSpPr>
        <p:spPr bwMode="auto">
          <a:xfrm>
            <a:off x="4584533" y="421537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4F5C0DE0-AD52-4B0D-AEFF-2F2043D1AD1C}"/>
              </a:ext>
            </a:extLst>
          </p:cNvPr>
          <p:cNvSpPr/>
          <p:nvPr/>
        </p:nvSpPr>
        <p:spPr bwMode="auto">
          <a:xfrm>
            <a:off x="3305261" y="3574115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D53388B8-1474-4487-98EB-7340C5AED932}"/>
              </a:ext>
            </a:extLst>
          </p:cNvPr>
          <p:cNvSpPr/>
          <p:nvPr/>
        </p:nvSpPr>
        <p:spPr bwMode="auto">
          <a:xfrm>
            <a:off x="3305261" y="4566570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xmlns="" id="{A0DFB90E-E77A-4CCD-A798-5483100D1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0" name="矩形 1">
            <a:extLst>
              <a:ext uri="{FF2B5EF4-FFF2-40B4-BE49-F238E27FC236}">
                <a16:creationId xmlns:a16="http://schemas.microsoft.com/office/drawing/2014/main" xmlns="" id="{AD407569-09CE-4CC1-87AA-4F1ADFA7A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60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5" grpId="0"/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xmlns="" id="{AB135403-2EFF-415F-95C5-575BC6D11760}"/>
              </a:ext>
            </a:extLst>
          </p:cNvPr>
          <p:cNvSpPr txBox="1"/>
          <p:nvPr/>
        </p:nvSpPr>
        <p:spPr>
          <a:xfrm>
            <a:off x="2371767" y="2292862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xmlns="" id="{F1185B48-F0D6-4919-8EC9-1A81CB300A29}"/>
              </a:ext>
            </a:extLst>
          </p:cNvPr>
          <p:cNvSpPr txBox="1"/>
          <p:nvPr/>
        </p:nvSpPr>
        <p:spPr>
          <a:xfrm>
            <a:off x="2121605" y="3321050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感 谢 您 的 观 看</a:t>
            </a: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xmlns="" id="{7CDC3B9C-8140-4905-BDEB-F536E86E5147}"/>
              </a:ext>
            </a:extLst>
          </p:cNvPr>
          <p:cNvSpPr txBox="1"/>
          <p:nvPr/>
        </p:nvSpPr>
        <p:spPr>
          <a:xfrm>
            <a:off x="2896940" y="4348480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D41D1FF-D527-4A3C-B06E-787B6946174C}"/>
              </a:ext>
            </a:extLst>
          </p:cNvPr>
          <p:cNvGrpSpPr/>
          <p:nvPr/>
        </p:nvGrpSpPr>
        <p:grpSpPr>
          <a:xfrm>
            <a:off x="5045145" y="5341910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xmlns="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59509E8A-D6F6-4815-B0AA-F00DE12335EA}"/>
              </a:ext>
            </a:extLst>
          </p:cNvPr>
          <p:cNvGrpSpPr/>
          <p:nvPr/>
        </p:nvGrpSpPr>
        <p:grpSpPr>
          <a:xfrm>
            <a:off x="9958416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xmlns="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xmlns="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xmlns="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xmlns="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xmlns="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xmlns="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xmlns="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5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xmlns="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xmlns="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83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8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工作汇报总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Office 主题​​">
  <a:themeElements>
    <a:clrScheme name="自定义 105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1BDCD"/>
      </a:accent1>
      <a:accent2>
        <a:srgbClr val="414141"/>
      </a:accent2>
      <a:accent3>
        <a:srgbClr val="F1E72A"/>
      </a:accent3>
      <a:accent4>
        <a:srgbClr val="414141"/>
      </a:accent4>
      <a:accent5>
        <a:srgbClr val="61BDCD"/>
      </a:accent5>
      <a:accent6>
        <a:srgbClr val="414141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1646</Words>
  <Application>Microsoft Office PowerPoint</Application>
  <PresentationFormat>宽屏</PresentationFormat>
  <Paragraphs>227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FZHei-B01S</vt:lpstr>
      <vt:lpstr>等线</vt:lpstr>
      <vt:lpstr>等线 Light</vt:lpstr>
      <vt:lpstr>华文黑体</vt:lpstr>
      <vt:lpstr>微软雅黑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通用工作汇报总结PPT模板</dc:title>
  <dc:creator>优品PPT</dc:creator>
  <dc:description>http://www.ypppt.com/</dc:description>
  <cp:lastModifiedBy>faith123</cp:lastModifiedBy>
  <cp:revision>39</cp:revision>
  <dcterms:created xsi:type="dcterms:W3CDTF">2018-06-14T06:37:52Z</dcterms:created>
  <dcterms:modified xsi:type="dcterms:W3CDTF">2020-07-25T06:05:47Z</dcterms:modified>
</cp:coreProperties>
</file>