
<file path=[Content_Types].xml><?xml version="1.0" encoding="utf-8"?>
<Types xmlns="http://schemas.openxmlformats.org/package/2006/content-types">
  <Default Extension="jpeg" ContentType="image/jpeg"/>
  <Default Extension="xlsx" ContentType="application/vnd.openxmlformats-officedocument.spreadsheetml.sheet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olors1.xml" ContentType="application/vnd.ms-office.chartcolorstyle+xml"/>
  <Override PartName="/ppt/charts/style1.xml" ContentType="application/vnd.ms-office.chartstyl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83" r:id="rId3"/>
    <p:sldId id="284" r:id="rId4"/>
    <p:sldId id="259" r:id="rId5"/>
    <p:sldId id="261" r:id="rId6"/>
    <p:sldId id="262" r:id="rId7"/>
    <p:sldId id="263" r:id="rId8"/>
    <p:sldId id="265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4" r:id="rId18"/>
    <p:sldId id="273" r:id="rId19"/>
    <p:sldId id="275" r:id="rId20"/>
    <p:sldId id="276" r:id="rId21"/>
    <p:sldId id="277" r:id="rId22"/>
    <p:sldId id="278" r:id="rId23"/>
    <p:sldId id="285" r:id="rId2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2" d="100"/>
          <a:sy n="102" d="100"/>
        </p:scale>
        <p:origin x="-87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7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handoutMaster" Target="handoutMasters/handoutMaster1.xml"/><Relationship Id="rId25" Type="http://schemas.openxmlformats.org/officeDocument/2006/relationships/notesMaster" Target="notesMasters/notesMaster1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Workbook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86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88547840"/>
        <c:axId val="488628608"/>
      </c:barChart>
      <c:catAx>
        <c:axId val="4885478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488628608"/>
        <c:crosses val="autoZero"/>
        <c:auto val="1"/>
        <c:lblAlgn val="ctr"/>
        <c:lblOffset val="100"/>
        <c:noMultiLvlLbl val="0"/>
      </c:catAx>
      <c:valAx>
        <c:axId val="4886286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4885478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195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899"/>
          <a:stretch>
            <a:fillRect/>
          </a:stretch>
        </p:blipFill>
        <p:spPr>
          <a:xfrm>
            <a:off x="0" y="0"/>
            <a:ext cx="12221029" cy="6858000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-1" y="0"/>
            <a:ext cx="12337143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 userDrawn="1"/>
        </p:nvGrpSpPr>
        <p:grpSpPr>
          <a:xfrm>
            <a:off x="-1" y="2196284"/>
            <a:ext cx="13152938" cy="5993685"/>
            <a:chOff x="-1" y="2131146"/>
            <a:chExt cx="13152938" cy="5993685"/>
          </a:xfrm>
        </p:grpSpPr>
        <p:sp>
          <p:nvSpPr>
            <p:cNvPr id="5" name="等腰三角形 4"/>
            <p:cNvSpPr/>
            <p:nvPr/>
          </p:nvSpPr>
          <p:spPr>
            <a:xfrm rot="5400000">
              <a:off x="357187" y="2386013"/>
              <a:ext cx="3362325" cy="4076700"/>
            </a:xfrm>
            <a:prstGeom prst="triangle">
              <a:avLst>
                <a:gd name="adj" fmla="val 6974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5400000">
              <a:off x="747711" y="2776538"/>
              <a:ext cx="2581276" cy="4076700"/>
            </a:xfrm>
            <a:prstGeom prst="triangle">
              <a:avLst>
                <a:gd name="adj" fmla="val 60151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>
              <a:off x="-1" y="5080000"/>
              <a:ext cx="5558971" cy="1025526"/>
            </a:xfrm>
            <a:prstGeom prst="triangle">
              <a:avLst>
                <a:gd name="adj" fmla="val 73183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4"/>
            <p:cNvSpPr/>
            <p:nvPr/>
          </p:nvSpPr>
          <p:spPr>
            <a:xfrm rot="2070720">
              <a:off x="4962617" y="2187259"/>
              <a:ext cx="3133791" cy="4151912"/>
            </a:xfrm>
            <a:custGeom>
              <a:avLst/>
              <a:gdLst>
                <a:gd name="connsiteX0" fmla="*/ 0 w 1809247"/>
                <a:gd name="connsiteY0" fmla="*/ 3029798 h 3029798"/>
                <a:gd name="connsiteX1" fmla="*/ 1809247 w 1809247"/>
                <a:gd name="connsiteY1" fmla="*/ 0 h 3029798"/>
                <a:gd name="connsiteX2" fmla="*/ 1809247 w 1809247"/>
                <a:gd name="connsiteY2" fmla="*/ 3029798 h 3029798"/>
                <a:gd name="connsiteX3" fmla="*/ 0 w 1809247"/>
                <a:gd name="connsiteY3" fmla="*/ 3029798 h 3029798"/>
                <a:gd name="connsiteX0-1" fmla="*/ 0 w 3133791"/>
                <a:gd name="connsiteY0-2" fmla="*/ 4151912 h 4151912"/>
                <a:gd name="connsiteX1-3" fmla="*/ 3133791 w 3133791"/>
                <a:gd name="connsiteY1-4" fmla="*/ 0 h 4151912"/>
                <a:gd name="connsiteX2-5" fmla="*/ 1809247 w 3133791"/>
                <a:gd name="connsiteY2-6" fmla="*/ 4151912 h 4151912"/>
                <a:gd name="connsiteX3-7" fmla="*/ 0 w 3133791"/>
                <a:gd name="connsiteY3-8" fmla="*/ 4151912 h 415191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3133791" h="4151912">
                  <a:moveTo>
                    <a:pt x="0" y="4151912"/>
                  </a:moveTo>
                  <a:lnTo>
                    <a:pt x="3133791" y="0"/>
                  </a:lnTo>
                  <a:lnTo>
                    <a:pt x="1809247" y="4151912"/>
                  </a:lnTo>
                  <a:lnTo>
                    <a:pt x="0" y="415191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4"/>
            <p:cNvSpPr/>
            <p:nvPr/>
          </p:nvSpPr>
          <p:spPr>
            <a:xfrm rot="2070720">
              <a:off x="367168" y="4492756"/>
              <a:ext cx="4585426" cy="3632075"/>
            </a:xfrm>
            <a:custGeom>
              <a:avLst/>
              <a:gdLst>
                <a:gd name="connsiteX0" fmla="*/ 0 w 1809247"/>
                <a:gd name="connsiteY0" fmla="*/ 3029798 h 3029798"/>
                <a:gd name="connsiteX1" fmla="*/ 1809247 w 1809247"/>
                <a:gd name="connsiteY1" fmla="*/ 0 h 3029798"/>
                <a:gd name="connsiteX2" fmla="*/ 1809247 w 1809247"/>
                <a:gd name="connsiteY2" fmla="*/ 3029798 h 3029798"/>
                <a:gd name="connsiteX3" fmla="*/ 0 w 1809247"/>
                <a:gd name="connsiteY3" fmla="*/ 3029798 h 3029798"/>
                <a:gd name="connsiteX0-1" fmla="*/ 0 w 3133791"/>
                <a:gd name="connsiteY0-2" fmla="*/ 4151912 h 4151912"/>
                <a:gd name="connsiteX1-3" fmla="*/ 3133791 w 3133791"/>
                <a:gd name="connsiteY1-4" fmla="*/ 0 h 4151912"/>
                <a:gd name="connsiteX2-5" fmla="*/ 1809247 w 3133791"/>
                <a:gd name="connsiteY2-6" fmla="*/ 4151912 h 4151912"/>
                <a:gd name="connsiteX3-7" fmla="*/ 0 w 3133791"/>
                <a:gd name="connsiteY3-8" fmla="*/ 4151912 h 4151912"/>
                <a:gd name="connsiteX0-9" fmla="*/ 0 w 4516255"/>
                <a:gd name="connsiteY0-10" fmla="*/ 3183626 h 4151912"/>
                <a:gd name="connsiteX1-11" fmla="*/ 4516255 w 4516255"/>
                <a:gd name="connsiteY1-12" fmla="*/ 0 h 4151912"/>
                <a:gd name="connsiteX2-13" fmla="*/ 3191711 w 4516255"/>
                <a:gd name="connsiteY2-14" fmla="*/ 4151912 h 4151912"/>
                <a:gd name="connsiteX3-15" fmla="*/ 0 w 4516255"/>
                <a:gd name="connsiteY3-16" fmla="*/ 3183626 h 4151912"/>
                <a:gd name="connsiteX0-17" fmla="*/ 0 w 4516255"/>
                <a:gd name="connsiteY0-18" fmla="*/ 3183626 h 3660525"/>
                <a:gd name="connsiteX1-19" fmla="*/ 4516255 w 4516255"/>
                <a:gd name="connsiteY1-20" fmla="*/ 0 h 3660525"/>
                <a:gd name="connsiteX2-21" fmla="*/ 611323 w 4516255"/>
                <a:gd name="connsiteY2-22" fmla="*/ 3660525 h 3660525"/>
                <a:gd name="connsiteX3-23" fmla="*/ 0 w 4516255"/>
                <a:gd name="connsiteY3-24" fmla="*/ 3183626 h 3660525"/>
                <a:gd name="connsiteX0-25" fmla="*/ 0 w 4558936"/>
                <a:gd name="connsiteY0-26" fmla="*/ 3155176 h 3632075"/>
                <a:gd name="connsiteX1-27" fmla="*/ 4558936 w 4558936"/>
                <a:gd name="connsiteY1-28" fmla="*/ 0 h 3632075"/>
                <a:gd name="connsiteX2-29" fmla="*/ 611323 w 4558936"/>
                <a:gd name="connsiteY2-30" fmla="*/ 3632075 h 3632075"/>
                <a:gd name="connsiteX3-31" fmla="*/ 0 w 4558936"/>
                <a:gd name="connsiteY3-32" fmla="*/ 3155176 h 3632075"/>
                <a:gd name="connsiteX0-33" fmla="*/ 0 w 4585426"/>
                <a:gd name="connsiteY0-34" fmla="*/ 3150272 h 3632075"/>
                <a:gd name="connsiteX1-35" fmla="*/ 4585426 w 4585426"/>
                <a:gd name="connsiteY1-36" fmla="*/ 0 h 3632075"/>
                <a:gd name="connsiteX2-37" fmla="*/ 637813 w 4585426"/>
                <a:gd name="connsiteY2-38" fmla="*/ 3632075 h 3632075"/>
                <a:gd name="connsiteX3-39" fmla="*/ 0 w 4585426"/>
                <a:gd name="connsiteY3-40" fmla="*/ 3150272 h 363207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4585426" h="3632075">
                  <a:moveTo>
                    <a:pt x="0" y="3150272"/>
                  </a:moveTo>
                  <a:lnTo>
                    <a:pt x="4585426" y="0"/>
                  </a:lnTo>
                  <a:lnTo>
                    <a:pt x="637813" y="3632075"/>
                  </a:lnTo>
                  <a:lnTo>
                    <a:pt x="0" y="315027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6"/>
            <p:cNvSpPr/>
            <p:nvPr/>
          </p:nvSpPr>
          <p:spPr>
            <a:xfrm>
              <a:off x="7107362" y="3450767"/>
              <a:ext cx="4968421" cy="2111376"/>
            </a:xfrm>
            <a:custGeom>
              <a:avLst/>
              <a:gdLst>
                <a:gd name="connsiteX0" fmla="*/ 0 w 5558971"/>
                <a:gd name="connsiteY0" fmla="*/ 1025526 h 1025526"/>
                <a:gd name="connsiteX1" fmla="*/ 4068222 w 5558971"/>
                <a:gd name="connsiteY1" fmla="*/ 0 h 1025526"/>
                <a:gd name="connsiteX2" fmla="*/ 5558971 w 5558971"/>
                <a:gd name="connsiteY2" fmla="*/ 1025526 h 1025526"/>
                <a:gd name="connsiteX3" fmla="*/ 0 w 5558971"/>
                <a:gd name="connsiteY3" fmla="*/ 1025526 h 1025526"/>
                <a:gd name="connsiteX0-1" fmla="*/ 0 w 5558971"/>
                <a:gd name="connsiteY0-2" fmla="*/ 2130426 h 2130426"/>
                <a:gd name="connsiteX1-3" fmla="*/ 2468022 w 5558971"/>
                <a:gd name="connsiteY1-4" fmla="*/ 0 h 2130426"/>
                <a:gd name="connsiteX2-5" fmla="*/ 5558971 w 5558971"/>
                <a:gd name="connsiteY2-6" fmla="*/ 2130426 h 2130426"/>
                <a:gd name="connsiteX3-7" fmla="*/ 0 w 5558971"/>
                <a:gd name="connsiteY3-8" fmla="*/ 2130426 h 2130426"/>
                <a:gd name="connsiteX0-9" fmla="*/ 0 w 4968421"/>
                <a:gd name="connsiteY0-10" fmla="*/ 1463676 h 2130426"/>
                <a:gd name="connsiteX1-11" fmla="*/ 1877472 w 4968421"/>
                <a:gd name="connsiteY1-12" fmla="*/ 0 h 2130426"/>
                <a:gd name="connsiteX2-13" fmla="*/ 4968421 w 4968421"/>
                <a:gd name="connsiteY2-14" fmla="*/ 2130426 h 2130426"/>
                <a:gd name="connsiteX3-15" fmla="*/ 0 w 4968421"/>
                <a:gd name="connsiteY3-16" fmla="*/ 1463676 h 2130426"/>
                <a:gd name="connsiteX0-17" fmla="*/ 0 w 4968421"/>
                <a:gd name="connsiteY0-18" fmla="*/ 1444626 h 2111376"/>
                <a:gd name="connsiteX1-19" fmla="*/ 1858422 w 4968421"/>
                <a:gd name="connsiteY1-20" fmla="*/ 0 h 2111376"/>
                <a:gd name="connsiteX2-21" fmla="*/ 4968421 w 4968421"/>
                <a:gd name="connsiteY2-22" fmla="*/ 2111376 h 2111376"/>
                <a:gd name="connsiteX3-23" fmla="*/ 0 w 4968421"/>
                <a:gd name="connsiteY3-24" fmla="*/ 1444626 h 2111376"/>
                <a:gd name="connsiteX0-25" fmla="*/ 0 w 4968421"/>
                <a:gd name="connsiteY0-26" fmla="*/ 1444626 h 2111376"/>
                <a:gd name="connsiteX1-27" fmla="*/ 1877472 w 4968421"/>
                <a:gd name="connsiteY1-28" fmla="*/ 0 h 2111376"/>
                <a:gd name="connsiteX2-29" fmla="*/ 4968421 w 4968421"/>
                <a:gd name="connsiteY2-30" fmla="*/ 2111376 h 2111376"/>
                <a:gd name="connsiteX3-31" fmla="*/ 0 w 4968421"/>
                <a:gd name="connsiteY3-32" fmla="*/ 1444626 h 211137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4968421" h="2111376">
                  <a:moveTo>
                    <a:pt x="0" y="1444626"/>
                  </a:moveTo>
                  <a:lnTo>
                    <a:pt x="1877472" y="0"/>
                  </a:lnTo>
                  <a:lnTo>
                    <a:pt x="4968421" y="2111376"/>
                  </a:lnTo>
                  <a:lnTo>
                    <a:pt x="0" y="144462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等腰三角形 4"/>
            <p:cNvSpPr/>
            <p:nvPr/>
          </p:nvSpPr>
          <p:spPr>
            <a:xfrm rot="2070720">
              <a:off x="9367705" y="2131146"/>
              <a:ext cx="3785232" cy="2619416"/>
            </a:xfrm>
            <a:custGeom>
              <a:avLst/>
              <a:gdLst>
                <a:gd name="connsiteX0" fmla="*/ 0 w 1809247"/>
                <a:gd name="connsiteY0" fmla="*/ 3029798 h 3029798"/>
                <a:gd name="connsiteX1" fmla="*/ 1809247 w 1809247"/>
                <a:gd name="connsiteY1" fmla="*/ 0 h 3029798"/>
                <a:gd name="connsiteX2" fmla="*/ 1809247 w 1809247"/>
                <a:gd name="connsiteY2" fmla="*/ 3029798 h 3029798"/>
                <a:gd name="connsiteX3" fmla="*/ 0 w 1809247"/>
                <a:gd name="connsiteY3" fmla="*/ 3029798 h 3029798"/>
                <a:gd name="connsiteX0-1" fmla="*/ 0 w 3133791"/>
                <a:gd name="connsiteY0-2" fmla="*/ 4151912 h 4151912"/>
                <a:gd name="connsiteX1-3" fmla="*/ 3133791 w 3133791"/>
                <a:gd name="connsiteY1-4" fmla="*/ 0 h 4151912"/>
                <a:gd name="connsiteX2-5" fmla="*/ 1809247 w 3133791"/>
                <a:gd name="connsiteY2-6" fmla="*/ 4151912 h 4151912"/>
                <a:gd name="connsiteX3-7" fmla="*/ 0 w 3133791"/>
                <a:gd name="connsiteY3-8" fmla="*/ 4151912 h 4151912"/>
                <a:gd name="connsiteX0-9" fmla="*/ 0 w 3785232"/>
                <a:gd name="connsiteY0-10" fmla="*/ 4151912 h 4151912"/>
                <a:gd name="connsiteX1-11" fmla="*/ 3133791 w 3785232"/>
                <a:gd name="connsiteY1-12" fmla="*/ 0 h 4151912"/>
                <a:gd name="connsiteX2-13" fmla="*/ 3785232 w 3785232"/>
                <a:gd name="connsiteY2-14" fmla="*/ 4134132 h 4151912"/>
                <a:gd name="connsiteX3-15" fmla="*/ 0 w 3785232"/>
                <a:gd name="connsiteY3-16" fmla="*/ 4151912 h 4151912"/>
                <a:gd name="connsiteX0-17" fmla="*/ 0 w 3785232"/>
                <a:gd name="connsiteY0-18" fmla="*/ 2619416 h 2619416"/>
                <a:gd name="connsiteX1-19" fmla="*/ 3493957 w 3785232"/>
                <a:gd name="connsiteY1-20" fmla="*/ 0 h 2619416"/>
                <a:gd name="connsiteX2-21" fmla="*/ 3785232 w 3785232"/>
                <a:gd name="connsiteY2-22" fmla="*/ 2601636 h 2619416"/>
                <a:gd name="connsiteX3-23" fmla="*/ 0 w 3785232"/>
                <a:gd name="connsiteY3-24" fmla="*/ 2619416 h 261941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3785232" h="2619416">
                  <a:moveTo>
                    <a:pt x="0" y="2619416"/>
                  </a:moveTo>
                  <a:lnTo>
                    <a:pt x="3493957" y="0"/>
                  </a:lnTo>
                  <a:lnTo>
                    <a:pt x="3785232" y="2601636"/>
                  </a:lnTo>
                  <a:lnTo>
                    <a:pt x="0" y="261941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" name="矩形 13"/>
          <p:cNvSpPr/>
          <p:nvPr userDrawn="1"/>
        </p:nvSpPr>
        <p:spPr>
          <a:xfrm>
            <a:off x="-2" y="0"/>
            <a:ext cx="12337143" cy="419100"/>
          </a:xfrm>
          <a:prstGeom prst="rect">
            <a:avLst/>
          </a:prstGeom>
          <a:solidFill>
            <a:srgbClr val="E74C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15" name="矩形 14"/>
          <p:cNvSpPr/>
          <p:nvPr userDrawn="1"/>
        </p:nvSpPr>
        <p:spPr>
          <a:xfrm>
            <a:off x="-1" y="0"/>
            <a:ext cx="1074682" cy="419100"/>
          </a:xfrm>
          <a:prstGeom prst="rect">
            <a:avLst/>
          </a:prstGeom>
          <a:solidFill>
            <a:srgbClr val="1314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72"/>
          <a:stretch>
            <a:fillRect/>
          </a:stretch>
        </p:blipFill>
        <p:spPr>
          <a:xfrm>
            <a:off x="-19050" y="0"/>
            <a:ext cx="1221105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 userDrawn="1"/>
        </p:nvGrpSpPr>
        <p:grpSpPr>
          <a:xfrm>
            <a:off x="-54769" y="6019800"/>
            <a:ext cx="12627769" cy="883958"/>
            <a:chOff x="-54769" y="5829300"/>
            <a:chExt cx="13885070" cy="1078877"/>
          </a:xfrm>
        </p:grpSpPr>
        <p:grpSp>
          <p:nvGrpSpPr>
            <p:cNvPr id="7" name="组合 6"/>
            <p:cNvGrpSpPr/>
            <p:nvPr/>
          </p:nvGrpSpPr>
          <p:grpSpPr>
            <a:xfrm>
              <a:off x="-54769" y="5943601"/>
              <a:ext cx="4641974" cy="950790"/>
              <a:chOff x="-54770" y="4178805"/>
              <a:chExt cx="12317593" cy="2735626"/>
            </a:xfrm>
          </p:grpSpPr>
          <p:sp>
            <p:nvSpPr>
              <p:cNvPr id="28" name="等腰三角形 2"/>
              <p:cNvSpPr/>
              <p:nvPr/>
            </p:nvSpPr>
            <p:spPr>
              <a:xfrm>
                <a:off x="-38100" y="4724400"/>
                <a:ext cx="1143000" cy="2152650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1143000" h="1790700">
                    <a:moveTo>
                      <a:pt x="0" y="1790700"/>
                    </a:moveTo>
                    <a:lnTo>
                      <a:pt x="0" y="0"/>
                    </a:lnTo>
                    <a:lnTo>
                      <a:pt x="1143000" y="628650"/>
                    </a:lnTo>
                    <a:lnTo>
                      <a:pt x="0" y="179070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等腰三角形 2"/>
              <p:cNvSpPr/>
              <p:nvPr/>
            </p:nvSpPr>
            <p:spPr>
              <a:xfrm>
                <a:off x="-54770" y="5482592"/>
                <a:ext cx="2668429" cy="140112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2668429"/>
                  <a:gd name="connsiteY0-66" fmla="*/ 1165539 h 1165539"/>
                  <a:gd name="connsiteX1-67" fmla="*/ 1155859 w 2668429"/>
                  <a:gd name="connsiteY1-68" fmla="*/ 0 h 1165539"/>
                  <a:gd name="connsiteX2-69" fmla="*/ 2668429 w 2668429"/>
                  <a:gd name="connsiteY2-70" fmla="*/ 346575 h 1165539"/>
                  <a:gd name="connsiteX3-71" fmla="*/ 0 w 2668429"/>
                  <a:gd name="connsiteY3-72" fmla="*/ 1165539 h 116553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668429" h="1165539">
                    <a:moveTo>
                      <a:pt x="0" y="1165539"/>
                    </a:moveTo>
                    <a:lnTo>
                      <a:pt x="1155859" y="0"/>
                    </a:lnTo>
                    <a:lnTo>
                      <a:pt x="2668429" y="346575"/>
                    </a:lnTo>
                    <a:lnTo>
                      <a:pt x="0" y="1165539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等腰三角形 2"/>
              <p:cNvSpPr/>
              <p:nvPr/>
            </p:nvSpPr>
            <p:spPr>
              <a:xfrm>
                <a:off x="-30480" y="5669282"/>
                <a:ext cx="4472940" cy="1203960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472940" h="1001524">
                    <a:moveTo>
                      <a:pt x="0" y="1001524"/>
                    </a:moveTo>
                    <a:lnTo>
                      <a:pt x="3257550" y="0"/>
                    </a:lnTo>
                    <a:lnTo>
                      <a:pt x="4472940" y="993128"/>
                    </a:lnTo>
                    <a:lnTo>
                      <a:pt x="0" y="1001524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等腰三角形 2"/>
              <p:cNvSpPr/>
              <p:nvPr/>
            </p:nvSpPr>
            <p:spPr>
              <a:xfrm>
                <a:off x="3188970" y="5433060"/>
                <a:ext cx="3562350" cy="1422467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562350" h="1183291">
                    <a:moveTo>
                      <a:pt x="0" y="209179"/>
                    </a:moveTo>
                    <a:lnTo>
                      <a:pt x="3562350" y="0"/>
                    </a:lnTo>
                    <a:lnTo>
                      <a:pt x="1215390" y="1183291"/>
                    </a:lnTo>
                    <a:lnTo>
                      <a:pt x="0" y="20917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等腰三角形 2"/>
              <p:cNvSpPr/>
              <p:nvPr/>
            </p:nvSpPr>
            <p:spPr>
              <a:xfrm rot="10800000">
                <a:off x="4392931" y="5233036"/>
                <a:ext cx="3633787" cy="1632017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3633787"/>
                  <a:gd name="connsiteY0-146" fmla="*/ 716280 h 1357607"/>
                  <a:gd name="connsiteX1-147" fmla="*/ 3633787 w 3633787"/>
                  <a:gd name="connsiteY1-148" fmla="*/ 0 h 1357607"/>
                  <a:gd name="connsiteX2-149" fmla="*/ 967740 w 3633787"/>
                  <a:gd name="connsiteY2-150" fmla="*/ 1357607 h 1357607"/>
                  <a:gd name="connsiteX3-151" fmla="*/ 0 w 3633787"/>
                  <a:gd name="connsiteY3-152" fmla="*/ 716280 h 13576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633787" h="1357607">
                    <a:moveTo>
                      <a:pt x="0" y="716280"/>
                    </a:moveTo>
                    <a:lnTo>
                      <a:pt x="3633787" y="0"/>
                    </a:lnTo>
                    <a:lnTo>
                      <a:pt x="967740" y="1357607"/>
                    </a:lnTo>
                    <a:lnTo>
                      <a:pt x="0" y="71628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等腰三角形 2"/>
              <p:cNvSpPr/>
              <p:nvPr/>
            </p:nvSpPr>
            <p:spPr>
              <a:xfrm rot="10800000">
                <a:off x="4441506" y="5997509"/>
                <a:ext cx="5529263" cy="866208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529262"/>
                  <a:gd name="connsiteY0-178" fmla="*/ 0 h 720562"/>
                  <a:gd name="connsiteX1-179" fmla="*/ 5529262 w 5529262"/>
                  <a:gd name="connsiteY1-180" fmla="*/ 12678 h 720562"/>
                  <a:gd name="connsiteX2-181" fmla="*/ 1920240 w 5529262"/>
                  <a:gd name="connsiteY2-182" fmla="*/ 720562 h 720562"/>
                  <a:gd name="connsiteX3-183" fmla="*/ 0 w 5529262"/>
                  <a:gd name="connsiteY3-184" fmla="*/ 0 h 720562"/>
                  <a:gd name="connsiteX0-185" fmla="*/ 0 w 5524500"/>
                  <a:gd name="connsiteY0-186" fmla="*/ 0 h 720562"/>
                  <a:gd name="connsiteX1-187" fmla="*/ 5524500 w 5524500"/>
                  <a:gd name="connsiteY1-188" fmla="*/ 8716 h 720562"/>
                  <a:gd name="connsiteX2-189" fmla="*/ 1920240 w 5524500"/>
                  <a:gd name="connsiteY2-190" fmla="*/ 720562 h 720562"/>
                  <a:gd name="connsiteX3-191" fmla="*/ 0 w 5524500"/>
                  <a:gd name="connsiteY3-192" fmla="*/ 0 h 720562"/>
                  <a:gd name="connsiteX0-193" fmla="*/ 0 w 5529263"/>
                  <a:gd name="connsiteY0-194" fmla="*/ 0 h 720562"/>
                  <a:gd name="connsiteX1-195" fmla="*/ 5529263 w 5529263"/>
                  <a:gd name="connsiteY1-196" fmla="*/ 8716 h 720562"/>
                  <a:gd name="connsiteX2-197" fmla="*/ 1920240 w 5529263"/>
                  <a:gd name="connsiteY2-198" fmla="*/ 720562 h 720562"/>
                  <a:gd name="connsiteX3-199" fmla="*/ 0 w 5529263"/>
                  <a:gd name="connsiteY3-200" fmla="*/ 0 h 720562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5529263" h="720562">
                    <a:moveTo>
                      <a:pt x="0" y="0"/>
                    </a:moveTo>
                    <a:lnTo>
                      <a:pt x="5529263" y="8716"/>
                    </a:lnTo>
                    <a:lnTo>
                      <a:pt x="1920240" y="7205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等腰三角形 2"/>
              <p:cNvSpPr/>
              <p:nvPr/>
            </p:nvSpPr>
            <p:spPr>
              <a:xfrm rot="10800000">
                <a:off x="8020049" y="4744302"/>
                <a:ext cx="3257550" cy="2104458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310890"/>
                  <a:gd name="connsiteY0-194" fmla="*/ 0 h 1750611"/>
                  <a:gd name="connsiteX1-195" fmla="*/ 3310890 w 3310890"/>
                  <a:gd name="connsiteY1-196" fmla="*/ 728959 h 1750611"/>
                  <a:gd name="connsiteX2-197" fmla="*/ 0 w 3310890"/>
                  <a:gd name="connsiteY2-198" fmla="*/ 1750611 h 1750611"/>
                  <a:gd name="connsiteX3-199" fmla="*/ 1356360 w 3310890"/>
                  <a:gd name="connsiteY3-200" fmla="*/ 0 h 1750611"/>
                  <a:gd name="connsiteX0-201" fmla="*/ 1356360 w 3257550"/>
                  <a:gd name="connsiteY0-202" fmla="*/ 0 h 1750611"/>
                  <a:gd name="connsiteX1-203" fmla="*/ 3257550 w 3257550"/>
                  <a:gd name="connsiteY1-204" fmla="*/ 703604 h 1750611"/>
                  <a:gd name="connsiteX2-205" fmla="*/ 0 w 3257550"/>
                  <a:gd name="connsiteY2-206" fmla="*/ 1750611 h 1750611"/>
                  <a:gd name="connsiteX3-207" fmla="*/ 1356360 w 3257550"/>
                  <a:gd name="connsiteY3-208" fmla="*/ 0 h 175061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257550" h="1750611">
                    <a:moveTo>
                      <a:pt x="1356360" y="0"/>
                    </a:moveTo>
                    <a:lnTo>
                      <a:pt x="3257550" y="703604"/>
                    </a:lnTo>
                    <a:lnTo>
                      <a:pt x="0" y="1750611"/>
                    </a:lnTo>
                    <a:lnTo>
                      <a:pt x="135636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" name="等腰三角形 2"/>
              <p:cNvSpPr/>
              <p:nvPr/>
            </p:nvSpPr>
            <p:spPr>
              <a:xfrm rot="10800000">
                <a:off x="9898380" y="4186523"/>
                <a:ext cx="2324100" cy="266071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737610"/>
                  <a:gd name="connsiteY0-194" fmla="*/ 98249 h 1848860"/>
                  <a:gd name="connsiteX1-195" fmla="*/ 3737610 w 3737610"/>
                  <a:gd name="connsiteY1-196" fmla="*/ 0 h 1848860"/>
                  <a:gd name="connsiteX2-197" fmla="*/ 0 w 3737610"/>
                  <a:gd name="connsiteY2-198" fmla="*/ 1848860 h 1848860"/>
                  <a:gd name="connsiteX3-199" fmla="*/ 1356360 w 3737610"/>
                  <a:gd name="connsiteY3-200" fmla="*/ 98249 h 1848860"/>
                  <a:gd name="connsiteX0-201" fmla="*/ 0 w 2381250"/>
                  <a:gd name="connsiteY0-202" fmla="*/ 98249 h 2213339"/>
                  <a:gd name="connsiteX1-203" fmla="*/ 2381250 w 2381250"/>
                  <a:gd name="connsiteY1-204" fmla="*/ 0 h 2213339"/>
                  <a:gd name="connsiteX2-205" fmla="*/ 624840 w 2381250"/>
                  <a:gd name="connsiteY2-206" fmla="*/ 2213339 h 2213339"/>
                  <a:gd name="connsiteX3-207" fmla="*/ 0 w 2381250"/>
                  <a:gd name="connsiteY3-208" fmla="*/ 98249 h 2213339"/>
                  <a:gd name="connsiteX0-209" fmla="*/ 0 w 1962150"/>
                  <a:gd name="connsiteY0-210" fmla="*/ 0 h 2226018"/>
                  <a:gd name="connsiteX1-211" fmla="*/ 1962150 w 1962150"/>
                  <a:gd name="connsiteY1-212" fmla="*/ 12679 h 2226018"/>
                  <a:gd name="connsiteX2-213" fmla="*/ 205740 w 1962150"/>
                  <a:gd name="connsiteY2-214" fmla="*/ 2226018 h 2226018"/>
                  <a:gd name="connsiteX3-215" fmla="*/ 0 w 1962150"/>
                  <a:gd name="connsiteY3-216" fmla="*/ 0 h 2226018"/>
                  <a:gd name="connsiteX0-217" fmla="*/ 0 w 2247900"/>
                  <a:gd name="connsiteY0-218" fmla="*/ 3168 h 2213339"/>
                  <a:gd name="connsiteX1-219" fmla="*/ 2247900 w 2247900"/>
                  <a:gd name="connsiteY1-220" fmla="*/ 0 h 2213339"/>
                  <a:gd name="connsiteX2-221" fmla="*/ 491490 w 2247900"/>
                  <a:gd name="connsiteY2-222" fmla="*/ 2213339 h 2213339"/>
                  <a:gd name="connsiteX3-223" fmla="*/ 0 w 2247900"/>
                  <a:gd name="connsiteY3-224" fmla="*/ 3168 h 2213339"/>
                  <a:gd name="connsiteX0-225" fmla="*/ 0 w 2324100"/>
                  <a:gd name="connsiteY0-226" fmla="*/ 3168 h 2213339"/>
                  <a:gd name="connsiteX1-227" fmla="*/ 2324100 w 2324100"/>
                  <a:gd name="connsiteY1-228" fmla="*/ 0 h 2213339"/>
                  <a:gd name="connsiteX2-229" fmla="*/ 567690 w 2324100"/>
                  <a:gd name="connsiteY2-230" fmla="*/ 2213339 h 2213339"/>
                  <a:gd name="connsiteX3-231" fmla="*/ 0 w 2324100"/>
                  <a:gd name="connsiteY3-232" fmla="*/ 3168 h 221333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324100" h="2213339">
                    <a:moveTo>
                      <a:pt x="0" y="3168"/>
                    </a:moveTo>
                    <a:lnTo>
                      <a:pt x="2324100" y="0"/>
                    </a:lnTo>
                    <a:lnTo>
                      <a:pt x="567690" y="2213339"/>
                    </a:lnTo>
                    <a:lnTo>
                      <a:pt x="0" y="3168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等腰三角形 2"/>
              <p:cNvSpPr/>
              <p:nvPr/>
            </p:nvSpPr>
            <p:spPr>
              <a:xfrm rot="10800000">
                <a:off x="11653838" y="4178805"/>
                <a:ext cx="608985" cy="273562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737610"/>
                  <a:gd name="connsiteY0-194" fmla="*/ 98249 h 1848860"/>
                  <a:gd name="connsiteX1-195" fmla="*/ 3737610 w 3737610"/>
                  <a:gd name="connsiteY1-196" fmla="*/ 0 h 1848860"/>
                  <a:gd name="connsiteX2-197" fmla="*/ 0 w 3737610"/>
                  <a:gd name="connsiteY2-198" fmla="*/ 1848860 h 1848860"/>
                  <a:gd name="connsiteX3-199" fmla="*/ 1356360 w 3737610"/>
                  <a:gd name="connsiteY3-200" fmla="*/ 98249 h 1848860"/>
                  <a:gd name="connsiteX0-201" fmla="*/ 0 w 2381250"/>
                  <a:gd name="connsiteY0-202" fmla="*/ 98249 h 2213339"/>
                  <a:gd name="connsiteX1-203" fmla="*/ 2381250 w 2381250"/>
                  <a:gd name="connsiteY1-204" fmla="*/ 0 h 2213339"/>
                  <a:gd name="connsiteX2-205" fmla="*/ 624840 w 2381250"/>
                  <a:gd name="connsiteY2-206" fmla="*/ 2213339 h 2213339"/>
                  <a:gd name="connsiteX3-207" fmla="*/ 0 w 2381250"/>
                  <a:gd name="connsiteY3-208" fmla="*/ 98249 h 2213339"/>
                  <a:gd name="connsiteX0-209" fmla="*/ 0 w 1962150"/>
                  <a:gd name="connsiteY0-210" fmla="*/ 0 h 2226018"/>
                  <a:gd name="connsiteX1-211" fmla="*/ 1962150 w 1962150"/>
                  <a:gd name="connsiteY1-212" fmla="*/ 12679 h 2226018"/>
                  <a:gd name="connsiteX2-213" fmla="*/ 205740 w 1962150"/>
                  <a:gd name="connsiteY2-214" fmla="*/ 2226018 h 2226018"/>
                  <a:gd name="connsiteX3-215" fmla="*/ 0 w 1962150"/>
                  <a:gd name="connsiteY3-216" fmla="*/ 0 h 2226018"/>
                  <a:gd name="connsiteX0-217" fmla="*/ 0 w 2247900"/>
                  <a:gd name="connsiteY0-218" fmla="*/ 3168 h 2213339"/>
                  <a:gd name="connsiteX1-219" fmla="*/ 2247900 w 2247900"/>
                  <a:gd name="connsiteY1-220" fmla="*/ 0 h 2213339"/>
                  <a:gd name="connsiteX2-221" fmla="*/ 491490 w 2247900"/>
                  <a:gd name="connsiteY2-222" fmla="*/ 2213339 h 2213339"/>
                  <a:gd name="connsiteX3-223" fmla="*/ 0 w 2247900"/>
                  <a:gd name="connsiteY3-224" fmla="*/ 3168 h 2213339"/>
                  <a:gd name="connsiteX0-225" fmla="*/ 0 w 2324100"/>
                  <a:gd name="connsiteY0-226" fmla="*/ 3168 h 2213339"/>
                  <a:gd name="connsiteX1-227" fmla="*/ 2324100 w 2324100"/>
                  <a:gd name="connsiteY1-228" fmla="*/ 0 h 2213339"/>
                  <a:gd name="connsiteX2-229" fmla="*/ 567690 w 2324100"/>
                  <a:gd name="connsiteY2-230" fmla="*/ 2213339 h 2213339"/>
                  <a:gd name="connsiteX3-231" fmla="*/ 0 w 2324100"/>
                  <a:gd name="connsiteY3-232" fmla="*/ 3168 h 2213339"/>
                  <a:gd name="connsiteX0-233" fmla="*/ 0 w 1619250"/>
                  <a:gd name="connsiteY0-234" fmla="*/ 779666 h 2989837"/>
                  <a:gd name="connsiteX1-235" fmla="*/ 1619250 w 1619250"/>
                  <a:gd name="connsiteY1-236" fmla="*/ 0 h 2989837"/>
                  <a:gd name="connsiteX2-237" fmla="*/ 567690 w 1619250"/>
                  <a:gd name="connsiteY2-238" fmla="*/ 2989837 h 2989837"/>
                  <a:gd name="connsiteX3-239" fmla="*/ 0 w 1619250"/>
                  <a:gd name="connsiteY3-240" fmla="*/ 779666 h 2989837"/>
                  <a:gd name="connsiteX0-241" fmla="*/ 0 w 2110740"/>
                  <a:gd name="connsiteY0-242" fmla="*/ 779666 h 2181645"/>
                  <a:gd name="connsiteX1-243" fmla="*/ 1619250 w 2110740"/>
                  <a:gd name="connsiteY1-244" fmla="*/ 0 h 2181645"/>
                  <a:gd name="connsiteX2-245" fmla="*/ 2110740 w 2110740"/>
                  <a:gd name="connsiteY2-246" fmla="*/ 2181645 h 2181645"/>
                  <a:gd name="connsiteX3-247" fmla="*/ 0 w 2110740"/>
                  <a:gd name="connsiteY3-248" fmla="*/ 779666 h 2181645"/>
                  <a:gd name="connsiteX0-249" fmla="*/ 0 w 2110740"/>
                  <a:gd name="connsiteY0-250" fmla="*/ 858901 h 2260880"/>
                  <a:gd name="connsiteX1-251" fmla="*/ 1600200 w 2110740"/>
                  <a:gd name="connsiteY1-252" fmla="*/ 0 h 2260880"/>
                  <a:gd name="connsiteX2-253" fmla="*/ 2110740 w 2110740"/>
                  <a:gd name="connsiteY2-254" fmla="*/ 2260880 h 2260880"/>
                  <a:gd name="connsiteX3-255" fmla="*/ 0 w 2110740"/>
                  <a:gd name="connsiteY3-256" fmla="*/ 858901 h 2260880"/>
                  <a:gd name="connsiteX0-257" fmla="*/ 0 w 529590"/>
                  <a:gd name="connsiteY0-258" fmla="*/ 1841409 h 2260880"/>
                  <a:gd name="connsiteX1-259" fmla="*/ 19050 w 529590"/>
                  <a:gd name="connsiteY1-260" fmla="*/ 0 h 2260880"/>
                  <a:gd name="connsiteX2-261" fmla="*/ 529590 w 529590"/>
                  <a:gd name="connsiteY2-262" fmla="*/ 2260880 h 2260880"/>
                  <a:gd name="connsiteX3-263" fmla="*/ 0 w 529590"/>
                  <a:gd name="connsiteY3-264" fmla="*/ 1841409 h 2260880"/>
                  <a:gd name="connsiteX0-265" fmla="*/ 0 w 553402"/>
                  <a:gd name="connsiteY0-266" fmla="*/ 1841409 h 2201455"/>
                  <a:gd name="connsiteX1-267" fmla="*/ 19050 w 553402"/>
                  <a:gd name="connsiteY1-268" fmla="*/ 0 h 2201455"/>
                  <a:gd name="connsiteX2-269" fmla="*/ 553402 w 553402"/>
                  <a:gd name="connsiteY2-270" fmla="*/ 2201455 h 2201455"/>
                  <a:gd name="connsiteX3-271" fmla="*/ 0 w 553402"/>
                  <a:gd name="connsiteY3-272" fmla="*/ 1841409 h 2201455"/>
                  <a:gd name="connsiteX0-273" fmla="*/ 0 w 608985"/>
                  <a:gd name="connsiteY0-274" fmla="*/ 1887782 h 2201455"/>
                  <a:gd name="connsiteX1-275" fmla="*/ 74633 w 608985"/>
                  <a:gd name="connsiteY1-276" fmla="*/ 0 h 2201455"/>
                  <a:gd name="connsiteX2-277" fmla="*/ 608985 w 608985"/>
                  <a:gd name="connsiteY2-278" fmla="*/ 2201455 h 2201455"/>
                  <a:gd name="connsiteX3-279" fmla="*/ 0 w 608985"/>
                  <a:gd name="connsiteY3-280" fmla="*/ 1887782 h 2201455"/>
                  <a:gd name="connsiteX0-281" fmla="*/ 0 w 608985"/>
                  <a:gd name="connsiteY0-282" fmla="*/ 1934156 h 2247829"/>
                  <a:gd name="connsiteX1-283" fmla="*/ 19050 w 608985"/>
                  <a:gd name="connsiteY1-284" fmla="*/ 0 h 2247829"/>
                  <a:gd name="connsiteX2-285" fmla="*/ 608985 w 608985"/>
                  <a:gd name="connsiteY2-286" fmla="*/ 2247829 h 2247829"/>
                  <a:gd name="connsiteX3-287" fmla="*/ 0 w 608985"/>
                  <a:gd name="connsiteY3-288" fmla="*/ 1934156 h 2247829"/>
                  <a:gd name="connsiteX0-289" fmla="*/ 0 w 608985"/>
                  <a:gd name="connsiteY0-290" fmla="*/ 1961980 h 2275653"/>
                  <a:gd name="connsiteX1-291" fmla="*/ 19050 w 608985"/>
                  <a:gd name="connsiteY1-292" fmla="*/ 0 h 2275653"/>
                  <a:gd name="connsiteX2-293" fmla="*/ 608985 w 608985"/>
                  <a:gd name="connsiteY2-294" fmla="*/ 2275653 h 2275653"/>
                  <a:gd name="connsiteX3-295" fmla="*/ 0 w 608985"/>
                  <a:gd name="connsiteY3-296" fmla="*/ 1961980 h 227565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608985" h="2275653">
                    <a:moveTo>
                      <a:pt x="0" y="1961980"/>
                    </a:moveTo>
                    <a:lnTo>
                      <a:pt x="19050" y="0"/>
                    </a:lnTo>
                    <a:lnTo>
                      <a:pt x="608985" y="2275653"/>
                    </a:lnTo>
                    <a:lnTo>
                      <a:pt x="0" y="1961980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4574381" y="5864350"/>
              <a:ext cx="4645466" cy="1043827"/>
              <a:chOff x="-54770" y="4178801"/>
              <a:chExt cx="12326860" cy="2769823"/>
            </a:xfrm>
          </p:grpSpPr>
          <p:sp>
            <p:nvSpPr>
              <p:cNvPr id="19" name="等腰三角形 2"/>
              <p:cNvSpPr/>
              <p:nvPr/>
            </p:nvSpPr>
            <p:spPr>
              <a:xfrm>
                <a:off x="-38100" y="4724400"/>
                <a:ext cx="1143000" cy="2152650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1143000" h="1790700">
                    <a:moveTo>
                      <a:pt x="0" y="1790700"/>
                    </a:moveTo>
                    <a:lnTo>
                      <a:pt x="0" y="0"/>
                    </a:lnTo>
                    <a:lnTo>
                      <a:pt x="1143000" y="628650"/>
                    </a:lnTo>
                    <a:lnTo>
                      <a:pt x="0" y="179070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等腰三角形 2"/>
              <p:cNvSpPr/>
              <p:nvPr/>
            </p:nvSpPr>
            <p:spPr>
              <a:xfrm>
                <a:off x="-54770" y="5482592"/>
                <a:ext cx="2668429" cy="140112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2668429"/>
                  <a:gd name="connsiteY0-66" fmla="*/ 1165539 h 1165539"/>
                  <a:gd name="connsiteX1-67" fmla="*/ 1155859 w 2668429"/>
                  <a:gd name="connsiteY1-68" fmla="*/ 0 h 1165539"/>
                  <a:gd name="connsiteX2-69" fmla="*/ 2668429 w 2668429"/>
                  <a:gd name="connsiteY2-70" fmla="*/ 346575 h 1165539"/>
                  <a:gd name="connsiteX3-71" fmla="*/ 0 w 2668429"/>
                  <a:gd name="connsiteY3-72" fmla="*/ 1165539 h 116553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668429" h="1165539">
                    <a:moveTo>
                      <a:pt x="0" y="1165539"/>
                    </a:moveTo>
                    <a:lnTo>
                      <a:pt x="1155859" y="0"/>
                    </a:lnTo>
                    <a:lnTo>
                      <a:pt x="2668429" y="346575"/>
                    </a:lnTo>
                    <a:lnTo>
                      <a:pt x="0" y="1165539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等腰三角形 2"/>
              <p:cNvSpPr/>
              <p:nvPr/>
            </p:nvSpPr>
            <p:spPr>
              <a:xfrm>
                <a:off x="-30480" y="5669282"/>
                <a:ext cx="4472940" cy="1203960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472940" h="1001524">
                    <a:moveTo>
                      <a:pt x="0" y="1001524"/>
                    </a:moveTo>
                    <a:lnTo>
                      <a:pt x="3257550" y="0"/>
                    </a:lnTo>
                    <a:lnTo>
                      <a:pt x="4472940" y="993128"/>
                    </a:lnTo>
                    <a:lnTo>
                      <a:pt x="0" y="1001524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等腰三角形 2"/>
              <p:cNvSpPr/>
              <p:nvPr/>
            </p:nvSpPr>
            <p:spPr>
              <a:xfrm>
                <a:off x="3188970" y="5433060"/>
                <a:ext cx="3562350" cy="1422467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562350" h="1183291">
                    <a:moveTo>
                      <a:pt x="0" y="209179"/>
                    </a:moveTo>
                    <a:lnTo>
                      <a:pt x="3562350" y="0"/>
                    </a:lnTo>
                    <a:lnTo>
                      <a:pt x="1215390" y="1183291"/>
                    </a:lnTo>
                    <a:lnTo>
                      <a:pt x="0" y="20917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等腰三角形 2"/>
              <p:cNvSpPr/>
              <p:nvPr/>
            </p:nvSpPr>
            <p:spPr>
              <a:xfrm rot="10800000">
                <a:off x="4392931" y="5233036"/>
                <a:ext cx="3633787" cy="1632017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3633787"/>
                  <a:gd name="connsiteY0-146" fmla="*/ 716280 h 1357607"/>
                  <a:gd name="connsiteX1-147" fmla="*/ 3633787 w 3633787"/>
                  <a:gd name="connsiteY1-148" fmla="*/ 0 h 1357607"/>
                  <a:gd name="connsiteX2-149" fmla="*/ 967740 w 3633787"/>
                  <a:gd name="connsiteY2-150" fmla="*/ 1357607 h 1357607"/>
                  <a:gd name="connsiteX3-151" fmla="*/ 0 w 3633787"/>
                  <a:gd name="connsiteY3-152" fmla="*/ 716280 h 13576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633787" h="1357607">
                    <a:moveTo>
                      <a:pt x="0" y="716280"/>
                    </a:moveTo>
                    <a:lnTo>
                      <a:pt x="3633787" y="0"/>
                    </a:lnTo>
                    <a:lnTo>
                      <a:pt x="967740" y="1357607"/>
                    </a:lnTo>
                    <a:lnTo>
                      <a:pt x="0" y="71628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等腰三角形 2"/>
              <p:cNvSpPr/>
              <p:nvPr/>
            </p:nvSpPr>
            <p:spPr>
              <a:xfrm rot="10800000">
                <a:off x="4441506" y="5997509"/>
                <a:ext cx="5529263" cy="866208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529262"/>
                  <a:gd name="connsiteY0-178" fmla="*/ 0 h 720562"/>
                  <a:gd name="connsiteX1-179" fmla="*/ 5529262 w 5529262"/>
                  <a:gd name="connsiteY1-180" fmla="*/ 12678 h 720562"/>
                  <a:gd name="connsiteX2-181" fmla="*/ 1920240 w 5529262"/>
                  <a:gd name="connsiteY2-182" fmla="*/ 720562 h 720562"/>
                  <a:gd name="connsiteX3-183" fmla="*/ 0 w 5529262"/>
                  <a:gd name="connsiteY3-184" fmla="*/ 0 h 720562"/>
                  <a:gd name="connsiteX0-185" fmla="*/ 0 w 5524500"/>
                  <a:gd name="connsiteY0-186" fmla="*/ 0 h 720562"/>
                  <a:gd name="connsiteX1-187" fmla="*/ 5524500 w 5524500"/>
                  <a:gd name="connsiteY1-188" fmla="*/ 8716 h 720562"/>
                  <a:gd name="connsiteX2-189" fmla="*/ 1920240 w 5524500"/>
                  <a:gd name="connsiteY2-190" fmla="*/ 720562 h 720562"/>
                  <a:gd name="connsiteX3-191" fmla="*/ 0 w 5524500"/>
                  <a:gd name="connsiteY3-192" fmla="*/ 0 h 720562"/>
                  <a:gd name="connsiteX0-193" fmla="*/ 0 w 5529263"/>
                  <a:gd name="connsiteY0-194" fmla="*/ 0 h 720562"/>
                  <a:gd name="connsiteX1-195" fmla="*/ 5529263 w 5529263"/>
                  <a:gd name="connsiteY1-196" fmla="*/ 8716 h 720562"/>
                  <a:gd name="connsiteX2-197" fmla="*/ 1920240 w 5529263"/>
                  <a:gd name="connsiteY2-198" fmla="*/ 720562 h 720562"/>
                  <a:gd name="connsiteX3-199" fmla="*/ 0 w 5529263"/>
                  <a:gd name="connsiteY3-200" fmla="*/ 0 h 720562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5529263" h="720562">
                    <a:moveTo>
                      <a:pt x="0" y="0"/>
                    </a:moveTo>
                    <a:lnTo>
                      <a:pt x="5529263" y="8716"/>
                    </a:lnTo>
                    <a:lnTo>
                      <a:pt x="1920240" y="7205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等腰三角形 2"/>
              <p:cNvSpPr/>
              <p:nvPr/>
            </p:nvSpPr>
            <p:spPr>
              <a:xfrm rot="10800000">
                <a:off x="8020049" y="4744302"/>
                <a:ext cx="3257550" cy="2104458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310890"/>
                  <a:gd name="connsiteY0-194" fmla="*/ 0 h 1750611"/>
                  <a:gd name="connsiteX1-195" fmla="*/ 3310890 w 3310890"/>
                  <a:gd name="connsiteY1-196" fmla="*/ 728959 h 1750611"/>
                  <a:gd name="connsiteX2-197" fmla="*/ 0 w 3310890"/>
                  <a:gd name="connsiteY2-198" fmla="*/ 1750611 h 1750611"/>
                  <a:gd name="connsiteX3-199" fmla="*/ 1356360 w 3310890"/>
                  <a:gd name="connsiteY3-200" fmla="*/ 0 h 1750611"/>
                  <a:gd name="connsiteX0-201" fmla="*/ 1356360 w 3257550"/>
                  <a:gd name="connsiteY0-202" fmla="*/ 0 h 1750611"/>
                  <a:gd name="connsiteX1-203" fmla="*/ 3257550 w 3257550"/>
                  <a:gd name="connsiteY1-204" fmla="*/ 703604 h 1750611"/>
                  <a:gd name="connsiteX2-205" fmla="*/ 0 w 3257550"/>
                  <a:gd name="connsiteY2-206" fmla="*/ 1750611 h 1750611"/>
                  <a:gd name="connsiteX3-207" fmla="*/ 1356360 w 3257550"/>
                  <a:gd name="connsiteY3-208" fmla="*/ 0 h 175061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257550" h="1750611">
                    <a:moveTo>
                      <a:pt x="1356360" y="0"/>
                    </a:moveTo>
                    <a:lnTo>
                      <a:pt x="3257550" y="703604"/>
                    </a:lnTo>
                    <a:lnTo>
                      <a:pt x="0" y="1750611"/>
                    </a:lnTo>
                    <a:lnTo>
                      <a:pt x="135636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等腰三角形 2"/>
              <p:cNvSpPr/>
              <p:nvPr/>
            </p:nvSpPr>
            <p:spPr>
              <a:xfrm rot="10800000">
                <a:off x="9898380" y="4186523"/>
                <a:ext cx="2324100" cy="266071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737610"/>
                  <a:gd name="connsiteY0-194" fmla="*/ 98249 h 1848860"/>
                  <a:gd name="connsiteX1-195" fmla="*/ 3737610 w 3737610"/>
                  <a:gd name="connsiteY1-196" fmla="*/ 0 h 1848860"/>
                  <a:gd name="connsiteX2-197" fmla="*/ 0 w 3737610"/>
                  <a:gd name="connsiteY2-198" fmla="*/ 1848860 h 1848860"/>
                  <a:gd name="connsiteX3-199" fmla="*/ 1356360 w 3737610"/>
                  <a:gd name="connsiteY3-200" fmla="*/ 98249 h 1848860"/>
                  <a:gd name="connsiteX0-201" fmla="*/ 0 w 2381250"/>
                  <a:gd name="connsiteY0-202" fmla="*/ 98249 h 2213339"/>
                  <a:gd name="connsiteX1-203" fmla="*/ 2381250 w 2381250"/>
                  <a:gd name="connsiteY1-204" fmla="*/ 0 h 2213339"/>
                  <a:gd name="connsiteX2-205" fmla="*/ 624840 w 2381250"/>
                  <a:gd name="connsiteY2-206" fmla="*/ 2213339 h 2213339"/>
                  <a:gd name="connsiteX3-207" fmla="*/ 0 w 2381250"/>
                  <a:gd name="connsiteY3-208" fmla="*/ 98249 h 2213339"/>
                  <a:gd name="connsiteX0-209" fmla="*/ 0 w 1962150"/>
                  <a:gd name="connsiteY0-210" fmla="*/ 0 h 2226018"/>
                  <a:gd name="connsiteX1-211" fmla="*/ 1962150 w 1962150"/>
                  <a:gd name="connsiteY1-212" fmla="*/ 12679 h 2226018"/>
                  <a:gd name="connsiteX2-213" fmla="*/ 205740 w 1962150"/>
                  <a:gd name="connsiteY2-214" fmla="*/ 2226018 h 2226018"/>
                  <a:gd name="connsiteX3-215" fmla="*/ 0 w 1962150"/>
                  <a:gd name="connsiteY3-216" fmla="*/ 0 h 2226018"/>
                  <a:gd name="connsiteX0-217" fmla="*/ 0 w 2247900"/>
                  <a:gd name="connsiteY0-218" fmla="*/ 3168 h 2213339"/>
                  <a:gd name="connsiteX1-219" fmla="*/ 2247900 w 2247900"/>
                  <a:gd name="connsiteY1-220" fmla="*/ 0 h 2213339"/>
                  <a:gd name="connsiteX2-221" fmla="*/ 491490 w 2247900"/>
                  <a:gd name="connsiteY2-222" fmla="*/ 2213339 h 2213339"/>
                  <a:gd name="connsiteX3-223" fmla="*/ 0 w 2247900"/>
                  <a:gd name="connsiteY3-224" fmla="*/ 3168 h 2213339"/>
                  <a:gd name="connsiteX0-225" fmla="*/ 0 w 2324100"/>
                  <a:gd name="connsiteY0-226" fmla="*/ 3168 h 2213339"/>
                  <a:gd name="connsiteX1-227" fmla="*/ 2324100 w 2324100"/>
                  <a:gd name="connsiteY1-228" fmla="*/ 0 h 2213339"/>
                  <a:gd name="connsiteX2-229" fmla="*/ 567690 w 2324100"/>
                  <a:gd name="connsiteY2-230" fmla="*/ 2213339 h 2213339"/>
                  <a:gd name="connsiteX3-231" fmla="*/ 0 w 2324100"/>
                  <a:gd name="connsiteY3-232" fmla="*/ 3168 h 221333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324100" h="2213339">
                    <a:moveTo>
                      <a:pt x="0" y="3168"/>
                    </a:moveTo>
                    <a:lnTo>
                      <a:pt x="2324100" y="0"/>
                    </a:lnTo>
                    <a:lnTo>
                      <a:pt x="567690" y="2213339"/>
                    </a:lnTo>
                    <a:lnTo>
                      <a:pt x="0" y="3168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等腰三角形 2"/>
              <p:cNvSpPr/>
              <p:nvPr/>
            </p:nvSpPr>
            <p:spPr>
              <a:xfrm rot="10800000">
                <a:off x="11653841" y="4178801"/>
                <a:ext cx="618249" cy="2769823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737610"/>
                  <a:gd name="connsiteY0-194" fmla="*/ 98249 h 1848860"/>
                  <a:gd name="connsiteX1-195" fmla="*/ 3737610 w 3737610"/>
                  <a:gd name="connsiteY1-196" fmla="*/ 0 h 1848860"/>
                  <a:gd name="connsiteX2-197" fmla="*/ 0 w 3737610"/>
                  <a:gd name="connsiteY2-198" fmla="*/ 1848860 h 1848860"/>
                  <a:gd name="connsiteX3-199" fmla="*/ 1356360 w 3737610"/>
                  <a:gd name="connsiteY3-200" fmla="*/ 98249 h 1848860"/>
                  <a:gd name="connsiteX0-201" fmla="*/ 0 w 2381250"/>
                  <a:gd name="connsiteY0-202" fmla="*/ 98249 h 2213339"/>
                  <a:gd name="connsiteX1-203" fmla="*/ 2381250 w 2381250"/>
                  <a:gd name="connsiteY1-204" fmla="*/ 0 h 2213339"/>
                  <a:gd name="connsiteX2-205" fmla="*/ 624840 w 2381250"/>
                  <a:gd name="connsiteY2-206" fmla="*/ 2213339 h 2213339"/>
                  <a:gd name="connsiteX3-207" fmla="*/ 0 w 2381250"/>
                  <a:gd name="connsiteY3-208" fmla="*/ 98249 h 2213339"/>
                  <a:gd name="connsiteX0-209" fmla="*/ 0 w 1962150"/>
                  <a:gd name="connsiteY0-210" fmla="*/ 0 h 2226018"/>
                  <a:gd name="connsiteX1-211" fmla="*/ 1962150 w 1962150"/>
                  <a:gd name="connsiteY1-212" fmla="*/ 12679 h 2226018"/>
                  <a:gd name="connsiteX2-213" fmla="*/ 205740 w 1962150"/>
                  <a:gd name="connsiteY2-214" fmla="*/ 2226018 h 2226018"/>
                  <a:gd name="connsiteX3-215" fmla="*/ 0 w 1962150"/>
                  <a:gd name="connsiteY3-216" fmla="*/ 0 h 2226018"/>
                  <a:gd name="connsiteX0-217" fmla="*/ 0 w 2247900"/>
                  <a:gd name="connsiteY0-218" fmla="*/ 3168 h 2213339"/>
                  <a:gd name="connsiteX1-219" fmla="*/ 2247900 w 2247900"/>
                  <a:gd name="connsiteY1-220" fmla="*/ 0 h 2213339"/>
                  <a:gd name="connsiteX2-221" fmla="*/ 491490 w 2247900"/>
                  <a:gd name="connsiteY2-222" fmla="*/ 2213339 h 2213339"/>
                  <a:gd name="connsiteX3-223" fmla="*/ 0 w 2247900"/>
                  <a:gd name="connsiteY3-224" fmla="*/ 3168 h 2213339"/>
                  <a:gd name="connsiteX0-225" fmla="*/ 0 w 2324100"/>
                  <a:gd name="connsiteY0-226" fmla="*/ 3168 h 2213339"/>
                  <a:gd name="connsiteX1-227" fmla="*/ 2324100 w 2324100"/>
                  <a:gd name="connsiteY1-228" fmla="*/ 0 h 2213339"/>
                  <a:gd name="connsiteX2-229" fmla="*/ 567690 w 2324100"/>
                  <a:gd name="connsiteY2-230" fmla="*/ 2213339 h 2213339"/>
                  <a:gd name="connsiteX3-231" fmla="*/ 0 w 2324100"/>
                  <a:gd name="connsiteY3-232" fmla="*/ 3168 h 2213339"/>
                  <a:gd name="connsiteX0-233" fmla="*/ 0 w 1619250"/>
                  <a:gd name="connsiteY0-234" fmla="*/ 779666 h 2989837"/>
                  <a:gd name="connsiteX1-235" fmla="*/ 1619250 w 1619250"/>
                  <a:gd name="connsiteY1-236" fmla="*/ 0 h 2989837"/>
                  <a:gd name="connsiteX2-237" fmla="*/ 567690 w 1619250"/>
                  <a:gd name="connsiteY2-238" fmla="*/ 2989837 h 2989837"/>
                  <a:gd name="connsiteX3-239" fmla="*/ 0 w 1619250"/>
                  <a:gd name="connsiteY3-240" fmla="*/ 779666 h 2989837"/>
                  <a:gd name="connsiteX0-241" fmla="*/ 0 w 2110740"/>
                  <a:gd name="connsiteY0-242" fmla="*/ 779666 h 2181645"/>
                  <a:gd name="connsiteX1-243" fmla="*/ 1619250 w 2110740"/>
                  <a:gd name="connsiteY1-244" fmla="*/ 0 h 2181645"/>
                  <a:gd name="connsiteX2-245" fmla="*/ 2110740 w 2110740"/>
                  <a:gd name="connsiteY2-246" fmla="*/ 2181645 h 2181645"/>
                  <a:gd name="connsiteX3-247" fmla="*/ 0 w 2110740"/>
                  <a:gd name="connsiteY3-248" fmla="*/ 779666 h 2181645"/>
                  <a:gd name="connsiteX0-249" fmla="*/ 0 w 2110740"/>
                  <a:gd name="connsiteY0-250" fmla="*/ 858901 h 2260880"/>
                  <a:gd name="connsiteX1-251" fmla="*/ 1600200 w 2110740"/>
                  <a:gd name="connsiteY1-252" fmla="*/ 0 h 2260880"/>
                  <a:gd name="connsiteX2-253" fmla="*/ 2110740 w 2110740"/>
                  <a:gd name="connsiteY2-254" fmla="*/ 2260880 h 2260880"/>
                  <a:gd name="connsiteX3-255" fmla="*/ 0 w 2110740"/>
                  <a:gd name="connsiteY3-256" fmla="*/ 858901 h 2260880"/>
                  <a:gd name="connsiteX0-257" fmla="*/ 0 w 529590"/>
                  <a:gd name="connsiteY0-258" fmla="*/ 1841409 h 2260880"/>
                  <a:gd name="connsiteX1-259" fmla="*/ 19050 w 529590"/>
                  <a:gd name="connsiteY1-260" fmla="*/ 0 h 2260880"/>
                  <a:gd name="connsiteX2-261" fmla="*/ 529590 w 529590"/>
                  <a:gd name="connsiteY2-262" fmla="*/ 2260880 h 2260880"/>
                  <a:gd name="connsiteX3-263" fmla="*/ 0 w 529590"/>
                  <a:gd name="connsiteY3-264" fmla="*/ 1841409 h 2260880"/>
                  <a:gd name="connsiteX0-265" fmla="*/ 0 w 553402"/>
                  <a:gd name="connsiteY0-266" fmla="*/ 1841409 h 2201455"/>
                  <a:gd name="connsiteX1-267" fmla="*/ 19050 w 553402"/>
                  <a:gd name="connsiteY1-268" fmla="*/ 0 h 2201455"/>
                  <a:gd name="connsiteX2-269" fmla="*/ 553402 w 553402"/>
                  <a:gd name="connsiteY2-270" fmla="*/ 2201455 h 2201455"/>
                  <a:gd name="connsiteX3-271" fmla="*/ 0 w 553402"/>
                  <a:gd name="connsiteY3-272" fmla="*/ 1841409 h 2201455"/>
                  <a:gd name="connsiteX0-273" fmla="*/ 0 w 618248"/>
                  <a:gd name="connsiteY0-274" fmla="*/ 1790086 h 2201455"/>
                  <a:gd name="connsiteX1-275" fmla="*/ 83896 w 618248"/>
                  <a:gd name="connsiteY1-276" fmla="*/ 0 h 2201455"/>
                  <a:gd name="connsiteX2-277" fmla="*/ 618248 w 618248"/>
                  <a:gd name="connsiteY2-278" fmla="*/ 2201455 h 2201455"/>
                  <a:gd name="connsiteX3-279" fmla="*/ 0 w 618248"/>
                  <a:gd name="connsiteY3-280" fmla="*/ 1790086 h 2201455"/>
                  <a:gd name="connsiteX0-281" fmla="*/ 0 w 618248"/>
                  <a:gd name="connsiteY0-282" fmla="*/ 1892731 h 2304100"/>
                  <a:gd name="connsiteX1-283" fmla="*/ 28314 w 618248"/>
                  <a:gd name="connsiteY1-284" fmla="*/ 0 h 2304100"/>
                  <a:gd name="connsiteX2-285" fmla="*/ 618248 w 618248"/>
                  <a:gd name="connsiteY2-286" fmla="*/ 2304100 h 2304100"/>
                  <a:gd name="connsiteX3-287" fmla="*/ 0 w 618248"/>
                  <a:gd name="connsiteY3-288" fmla="*/ 1892731 h 230410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618248" h="2304100">
                    <a:moveTo>
                      <a:pt x="0" y="1892731"/>
                    </a:moveTo>
                    <a:lnTo>
                      <a:pt x="28314" y="0"/>
                    </a:lnTo>
                    <a:lnTo>
                      <a:pt x="618248" y="2304100"/>
                    </a:lnTo>
                    <a:lnTo>
                      <a:pt x="0" y="1892731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9203531" y="5829300"/>
              <a:ext cx="4626770" cy="1054417"/>
              <a:chOff x="-54770" y="4178801"/>
              <a:chExt cx="12277250" cy="2704917"/>
            </a:xfrm>
          </p:grpSpPr>
          <p:sp>
            <p:nvSpPr>
              <p:cNvPr id="10" name="等腰三角形 2"/>
              <p:cNvSpPr/>
              <p:nvPr/>
            </p:nvSpPr>
            <p:spPr>
              <a:xfrm>
                <a:off x="-38100" y="4724400"/>
                <a:ext cx="1143000" cy="2152650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1143000" h="1790700">
                    <a:moveTo>
                      <a:pt x="0" y="1790700"/>
                    </a:moveTo>
                    <a:lnTo>
                      <a:pt x="0" y="0"/>
                    </a:lnTo>
                    <a:lnTo>
                      <a:pt x="1143000" y="628650"/>
                    </a:lnTo>
                    <a:lnTo>
                      <a:pt x="0" y="179070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等腰三角形 2"/>
              <p:cNvSpPr/>
              <p:nvPr/>
            </p:nvSpPr>
            <p:spPr>
              <a:xfrm>
                <a:off x="-54770" y="5482592"/>
                <a:ext cx="2668429" cy="140112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2668429"/>
                  <a:gd name="connsiteY0-66" fmla="*/ 1165539 h 1165539"/>
                  <a:gd name="connsiteX1-67" fmla="*/ 1155859 w 2668429"/>
                  <a:gd name="connsiteY1-68" fmla="*/ 0 h 1165539"/>
                  <a:gd name="connsiteX2-69" fmla="*/ 2668429 w 2668429"/>
                  <a:gd name="connsiteY2-70" fmla="*/ 346575 h 1165539"/>
                  <a:gd name="connsiteX3-71" fmla="*/ 0 w 2668429"/>
                  <a:gd name="connsiteY3-72" fmla="*/ 1165539 h 116553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668429" h="1165539">
                    <a:moveTo>
                      <a:pt x="0" y="1165539"/>
                    </a:moveTo>
                    <a:lnTo>
                      <a:pt x="1155859" y="0"/>
                    </a:lnTo>
                    <a:lnTo>
                      <a:pt x="2668429" y="346575"/>
                    </a:lnTo>
                    <a:lnTo>
                      <a:pt x="0" y="1165539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等腰三角形 2"/>
              <p:cNvSpPr/>
              <p:nvPr/>
            </p:nvSpPr>
            <p:spPr>
              <a:xfrm>
                <a:off x="-30480" y="5669282"/>
                <a:ext cx="4472940" cy="1203960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472940" h="1001524">
                    <a:moveTo>
                      <a:pt x="0" y="1001524"/>
                    </a:moveTo>
                    <a:lnTo>
                      <a:pt x="3257550" y="0"/>
                    </a:lnTo>
                    <a:lnTo>
                      <a:pt x="4472940" y="993128"/>
                    </a:lnTo>
                    <a:lnTo>
                      <a:pt x="0" y="1001524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等腰三角形 2"/>
              <p:cNvSpPr/>
              <p:nvPr/>
            </p:nvSpPr>
            <p:spPr>
              <a:xfrm>
                <a:off x="3188970" y="5433060"/>
                <a:ext cx="3562350" cy="1422467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562350" h="1183291">
                    <a:moveTo>
                      <a:pt x="0" y="209179"/>
                    </a:moveTo>
                    <a:lnTo>
                      <a:pt x="3562350" y="0"/>
                    </a:lnTo>
                    <a:lnTo>
                      <a:pt x="1215390" y="1183291"/>
                    </a:lnTo>
                    <a:lnTo>
                      <a:pt x="0" y="20917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等腰三角形 2"/>
              <p:cNvSpPr/>
              <p:nvPr/>
            </p:nvSpPr>
            <p:spPr>
              <a:xfrm rot="10800000">
                <a:off x="4392931" y="5233036"/>
                <a:ext cx="3633787" cy="1632017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3633787"/>
                  <a:gd name="connsiteY0-146" fmla="*/ 716280 h 1357607"/>
                  <a:gd name="connsiteX1-147" fmla="*/ 3633787 w 3633787"/>
                  <a:gd name="connsiteY1-148" fmla="*/ 0 h 1357607"/>
                  <a:gd name="connsiteX2-149" fmla="*/ 967740 w 3633787"/>
                  <a:gd name="connsiteY2-150" fmla="*/ 1357607 h 1357607"/>
                  <a:gd name="connsiteX3-151" fmla="*/ 0 w 3633787"/>
                  <a:gd name="connsiteY3-152" fmla="*/ 716280 h 13576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633787" h="1357607">
                    <a:moveTo>
                      <a:pt x="0" y="716280"/>
                    </a:moveTo>
                    <a:lnTo>
                      <a:pt x="3633787" y="0"/>
                    </a:lnTo>
                    <a:lnTo>
                      <a:pt x="967740" y="1357607"/>
                    </a:lnTo>
                    <a:lnTo>
                      <a:pt x="0" y="71628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等腰三角形 2"/>
              <p:cNvSpPr/>
              <p:nvPr/>
            </p:nvSpPr>
            <p:spPr>
              <a:xfrm rot="10800000">
                <a:off x="4441506" y="5997509"/>
                <a:ext cx="5529263" cy="866208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529262"/>
                  <a:gd name="connsiteY0-178" fmla="*/ 0 h 720562"/>
                  <a:gd name="connsiteX1-179" fmla="*/ 5529262 w 5529262"/>
                  <a:gd name="connsiteY1-180" fmla="*/ 12678 h 720562"/>
                  <a:gd name="connsiteX2-181" fmla="*/ 1920240 w 5529262"/>
                  <a:gd name="connsiteY2-182" fmla="*/ 720562 h 720562"/>
                  <a:gd name="connsiteX3-183" fmla="*/ 0 w 5529262"/>
                  <a:gd name="connsiteY3-184" fmla="*/ 0 h 720562"/>
                  <a:gd name="connsiteX0-185" fmla="*/ 0 w 5524500"/>
                  <a:gd name="connsiteY0-186" fmla="*/ 0 h 720562"/>
                  <a:gd name="connsiteX1-187" fmla="*/ 5524500 w 5524500"/>
                  <a:gd name="connsiteY1-188" fmla="*/ 8716 h 720562"/>
                  <a:gd name="connsiteX2-189" fmla="*/ 1920240 w 5524500"/>
                  <a:gd name="connsiteY2-190" fmla="*/ 720562 h 720562"/>
                  <a:gd name="connsiteX3-191" fmla="*/ 0 w 5524500"/>
                  <a:gd name="connsiteY3-192" fmla="*/ 0 h 720562"/>
                  <a:gd name="connsiteX0-193" fmla="*/ 0 w 5529263"/>
                  <a:gd name="connsiteY0-194" fmla="*/ 0 h 720562"/>
                  <a:gd name="connsiteX1-195" fmla="*/ 5529263 w 5529263"/>
                  <a:gd name="connsiteY1-196" fmla="*/ 8716 h 720562"/>
                  <a:gd name="connsiteX2-197" fmla="*/ 1920240 w 5529263"/>
                  <a:gd name="connsiteY2-198" fmla="*/ 720562 h 720562"/>
                  <a:gd name="connsiteX3-199" fmla="*/ 0 w 5529263"/>
                  <a:gd name="connsiteY3-200" fmla="*/ 0 h 720562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5529263" h="720562">
                    <a:moveTo>
                      <a:pt x="0" y="0"/>
                    </a:moveTo>
                    <a:lnTo>
                      <a:pt x="5529263" y="8716"/>
                    </a:lnTo>
                    <a:lnTo>
                      <a:pt x="1920240" y="7205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等腰三角形 2"/>
              <p:cNvSpPr/>
              <p:nvPr/>
            </p:nvSpPr>
            <p:spPr>
              <a:xfrm rot="10800000">
                <a:off x="8020049" y="4744302"/>
                <a:ext cx="3257550" cy="2104458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310890"/>
                  <a:gd name="connsiteY0-194" fmla="*/ 0 h 1750611"/>
                  <a:gd name="connsiteX1-195" fmla="*/ 3310890 w 3310890"/>
                  <a:gd name="connsiteY1-196" fmla="*/ 728959 h 1750611"/>
                  <a:gd name="connsiteX2-197" fmla="*/ 0 w 3310890"/>
                  <a:gd name="connsiteY2-198" fmla="*/ 1750611 h 1750611"/>
                  <a:gd name="connsiteX3-199" fmla="*/ 1356360 w 3310890"/>
                  <a:gd name="connsiteY3-200" fmla="*/ 0 h 1750611"/>
                  <a:gd name="connsiteX0-201" fmla="*/ 1356360 w 3257550"/>
                  <a:gd name="connsiteY0-202" fmla="*/ 0 h 1750611"/>
                  <a:gd name="connsiteX1-203" fmla="*/ 3257550 w 3257550"/>
                  <a:gd name="connsiteY1-204" fmla="*/ 703604 h 1750611"/>
                  <a:gd name="connsiteX2-205" fmla="*/ 0 w 3257550"/>
                  <a:gd name="connsiteY2-206" fmla="*/ 1750611 h 1750611"/>
                  <a:gd name="connsiteX3-207" fmla="*/ 1356360 w 3257550"/>
                  <a:gd name="connsiteY3-208" fmla="*/ 0 h 175061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257550" h="1750611">
                    <a:moveTo>
                      <a:pt x="1356360" y="0"/>
                    </a:moveTo>
                    <a:lnTo>
                      <a:pt x="3257550" y="703604"/>
                    </a:lnTo>
                    <a:lnTo>
                      <a:pt x="0" y="1750611"/>
                    </a:lnTo>
                    <a:lnTo>
                      <a:pt x="135636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等腰三角形 2"/>
              <p:cNvSpPr/>
              <p:nvPr/>
            </p:nvSpPr>
            <p:spPr>
              <a:xfrm rot="10800000">
                <a:off x="9898380" y="4186523"/>
                <a:ext cx="2324100" cy="266071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737610"/>
                  <a:gd name="connsiteY0-194" fmla="*/ 98249 h 1848860"/>
                  <a:gd name="connsiteX1-195" fmla="*/ 3737610 w 3737610"/>
                  <a:gd name="connsiteY1-196" fmla="*/ 0 h 1848860"/>
                  <a:gd name="connsiteX2-197" fmla="*/ 0 w 3737610"/>
                  <a:gd name="connsiteY2-198" fmla="*/ 1848860 h 1848860"/>
                  <a:gd name="connsiteX3-199" fmla="*/ 1356360 w 3737610"/>
                  <a:gd name="connsiteY3-200" fmla="*/ 98249 h 1848860"/>
                  <a:gd name="connsiteX0-201" fmla="*/ 0 w 2381250"/>
                  <a:gd name="connsiteY0-202" fmla="*/ 98249 h 2213339"/>
                  <a:gd name="connsiteX1-203" fmla="*/ 2381250 w 2381250"/>
                  <a:gd name="connsiteY1-204" fmla="*/ 0 h 2213339"/>
                  <a:gd name="connsiteX2-205" fmla="*/ 624840 w 2381250"/>
                  <a:gd name="connsiteY2-206" fmla="*/ 2213339 h 2213339"/>
                  <a:gd name="connsiteX3-207" fmla="*/ 0 w 2381250"/>
                  <a:gd name="connsiteY3-208" fmla="*/ 98249 h 2213339"/>
                  <a:gd name="connsiteX0-209" fmla="*/ 0 w 1962150"/>
                  <a:gd name="connsiteY0-210" fmla="*/ 0 h 2226018"/>
                  <a:gd name="connsiteX1-211" fmla="*/ 1962150 w 1962150"/>
                  <a:gd name="connsiteY1-212" fmla="*/ 12679 h 2226018"/>
                  <a:gd name="connsiteX2-213" fmla="*/ 205740 w 1962150"/>
                  <a:gd name="connsiteY2-214" fmla="*/ 2226018 h 2226018"/>
                  <a:gd name="connsiteX3-215" fmla="*/ 0 w 1962150"/>
                  <a:gd name="connsiteY3-216" fmla="*/ 0 h 2226018"/>
                  <a:gd name="connsiteX0-217" fmla="*/ 0 w 2247900"/>
                  <a:gd name="connsiteY0-218" fmla="*/ 3168 h 2213339"/>
                  <a:gd name="connsiteX1-219" fmla="*/ 2247900 w 2247900"/>
                  <a:gd name="connsiteY1-220" fmla="*/ 0 h 2213339"/>
                  <a:gd name="connsiteX2-221" fmla="*/ 491490 w 2247900"/>
                  <a:gd name="connsiteY2-222" fmla="*/ 2213339 h 2213339"/>
                  <a:gd name="connsiteX3-223" fmla="*/ 0 w 2247900"/>
                  <a:gd name="connsiteY3-224" fmla="*/ 3168 h 2213339"/>
                  <a:gd name="connsiteX0-225" fmla="*/ 0 w 2324100"/>
                  <a:gd name="connsiteY0-226" fmla="*/ 3168 h 2213339"/>
                  <a:gd name="connsiteX1-227" fmla="*/ 2324100 w 2324100"/>
                  <a:gd name="connsiteY1-228" fmla="*/ 0 h 2213339"/>
                  <a:gd name="connsiteX2-229" fmla="*/ 567690 w 2324100"/>
                  <a:gd name="connsiteY2-230" fmla="*/ 2213339 h 2213339"/>
                  <a:gd name="connsiteX3-231" fmla="*/ 0 w 2324100"/>
                  <a:gd name="connsiteY3-232" fmla="*/ 3168 h 221333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324100" h="2213339">
                    <a:moveTo>
                      <a:pt x="0" y="3168"/>
                    </a:moveTo>
                    <a:lnTo>
                      <a:pt x="2324100" y="0"/>
                    </a:lnTo>
                    <a:lnTo>
                      <a:pt x="567690" y="2213339"/>
                    </a:lnTo>
                    <a:lnTo>
                      <a:pt x="0" y="3168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等腰三角形 2"/>
              <p:cNvSpPr/>
              <p:nvPr/>
            </p:nvSpPr>
            <p:spPr>
              <a:xfrm rot="10800000">
                <a:off x="11653837" y="4178801"/>
                <a:ext cx="553402" cy="2646431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737610"/>
                  <a:gd name="connsiteY0-194" fmla="*/ 98249 h 1848860"/>
                  <a:gd name="connsiteX1-195" fmla="*/ 3737610 w 3737610"/>
                  <a:gd name="connsiteY1-196" fmla="*/ 0 h 1848860"/>
                  <a:gd name="connsiteX2-197" fmla="*/ 0 w 3737610"/>
                  <a:gd name="connsiteY2-198" fmla="*/ 1848860 h 1848860"/>
                  <a:gd name="connsiteX3-199" fmla="*/ 1356360 w 3737610"/>
                  <a:gd name="connsiteY3-200" fmla="*/ 98249 h 1848860"/>
                  <a:gd name="connsiteX0-201" fmla="*/ 0 w 2381250"/>
                  <a:gd name="connsiteY0-202" fmla="*/ 98249 h 2213339"/>
                  <a:gd name="connsiteX1-203" fmla="*/ 2381250 w 2381250"/>
                  <a:gd name="connsiteY1-204" fmla="*/ 0 h 2213339"/>
                  <a:gd name="connsiteX2-205" fmla="*/ 624840 w 2381250"/>
                  <a:gd name="connsiteY2-206" fmla="*/ 2213339 h 2213339"/>
                  <a:gd name="connsiteX3-207" fmla="*/ 0 w 2381250"/>
                  <a:gd name="connsiteY3-208" fmla="*/ 98249 h 2213339"/>
                  <a:gd name="connsiteX0-209" fmla="*/ 0 w 1962150"/>
                  <a:gd name="connsiteY0-210" fmla="*/ 0 h 2226018"/>
                  <a:gd name="connsiteX1-211" fmla="*/ 1962150 w 1962150"/>
                  <a:gd name="connsiteY1-212" fmla="*/ 12679 h 2226018"/>
                  <a:gd name="connsiteX2-213" fmla="*/ 205740 w 1962150"/>
                  <a:gd name="connsiteY2-214" fmla="*/ 2226018 h 2226018"/>
                  <a:gd name="connsiteX3-215" fmla="*/ 0 w 1962150"/>
                  <a:gd name="connsiteY3-216" fmla="*/ 0 h 2226018"/>
                  <a:gd name="connsiteX0-217" fmla="*/ 0 w 2247900"/>
                  <a:gd name="connsiteY0-218" fmla="*/ 3168 h 2213339"/>
                  <a:gd name="connsiteX1-219" fmla="*/ 2247900 w 2247900"/>
                  <a:gd name="connsiteY1-220" fmla="*/ 0 h 2213339"/>
                  <a:gd name="connsiteX2-221" fmla="*/ 491490 w 2247900"/>
                  <a:gd name="connsiteY2-222" fmla="*/ 2213339 h 2213339"/>
                  <a:gd name="connsiteX3-223" fmla="*/ 0 w 2247900"/>
                  <a:gd name="connsiteY3-224" fmla="*/ 3168 h 2213339"/>
                  <a:gd name="connsiteX0-225" fmla="*/ 0 w 2324100"/>
                  <a:gd name="connsiteY0-226" fmla="*/ 3168 h 2213339"/>
                  <a:gd name="connsiteX1-227" fmla="*/ 2324100 w 2324100"/>
                  <a:gd name="connsiteY1-228" fmla="*/ 0 h 2213339"/>
                  <a:gd name="connsiteX2-229" fmla="*/ 567690 w 2324100"/>
                  <a:gd name="connsiteY2-230" fmla="*/ 2213339 h 2213339"/>
                  <a:gd name="connsiteX3-231" fmla="*/ 0 w 2324100"/>
                  <a:gd name="connsiteY3-232" fmla="*/ 3168 h 2213339"/>
                  <a:gd name="connsiteX0-233" fmla="*/ 0 w 1619250"/>
                  <a:gd name="connsiteY0-234" fmla="*/ 779666 h 2989837"/>
                  <a:gd name="connsiteX1-235" fmla="*/ 1619250 w 1619250"/>
                  <a:gd name="connsiteY1-236" fmla="*/ 0 h 2989837"/>
                  <a:gd name="connsiteX2-237" fmla="*/ 567690 w 1619250"/>
                  <a:gd name="connsiteY2-238" fmla="*/ 2989837 h 2989837"/>
                  <a:gd name="connsiteX3-239" fmla="*/ 0 w 1619250"/>
                  <a:gd name="connsiteY3-240" fmla="*/ 779666 h 2989837"/>
                  <a:gd name="connsiteX0-241" fmla="*/ 0 w 2110740"/>
                  <a:gd name="connsiteY0-242" fmla="*/ 779666 h 2181645"/>
                  <a:gd name="connsiteX1-243" fmla="*/ 1619250 w 2110740"/>
                  <a:gd name="connsiteY1-244" fmla="*/ 0 h 2181645"/>
                  <a:gd name="connsiteX2-245" fmla="*/ 2110740 w 2110740"/>
                  <a:gd name="connsiteY2-246" fmla="*/ 2181645 h 2181645"/>
                  <a:gd name="connsiteX3-247" fmla="*/ 0 w 2110740"/>
                  <a:gd name="connsiteY3-248" fmla="*/ 779666 h 2181645"/>
                  <a:gd name="connsiteX0-249" fmla="*/ 0 w 2110740"/>
                  <a:gd name="connsiteY0-250" fmla="*/ 858901 h 2260880"/>
                  <a:gd name="connsiteX1-251" fmla="*/ 1600200 w 2110740"/>
                  <a:gd name="connsiteY1-252" fmla="*/ 0 h 2260880"/>
                  <a:gd name="connsiteX2-253" fmla="*/ 2110740 w 2110740"/>
                  <a:gd name="connsiteY2-254" fmla="*/ 2260880 h 2260880"/>
                  <a:gd name="connsiteX3-255" fmla="*/ 0 w 2110740"/>
                  <a:gd name="connsiteY3-256" fmla="*/ 858901 h 2260880"/>
                  <a:gd name="connsiteX0-257" fmla="*/ 0 w 529590"/>
                  <a:gd name="connsiteY0-258" fmla="*/ 1841409 h 2260880"/>
                  <a:gd name="connsiteX1-259" fmla="*/ 19050 w 529590"/>
                  <a:gd name="connsiteY1-260" fmla="*/ 0 h 2260880"/>
                  <a:gd name="connsiteX2-261" fmla="*/ 529590 w 529590"/>
                  <a:gd name="connsiteY2-262" fmla="*/ 2260880 h 2260880"/>
                  <a:gd name="connsiteX3-263" fmla="*/ 0 w 529590"/>
                  <a:gd name="connsiteY3-264" fmla="*/ 1841409 h 2260880"/>
                  <a:gd name="connsiteX0-265" fmla="*/ 0 w 553402"/>
                  <a:gd name="connsiteY0-266" fmla="*/ 1841409 h 2201455"/>
                  <a:gd name="connsiteX1-267" fmla="*/ 19050 w 553402"/>
                  <a:gd name="connsiteY1-268" fmla="*/ 0 h 2201455"/>
                  <a:gd name="connsiteX2-269" fmla="*/ 553402 w 553402"/>
                  <a:gd name="connsiteY2-270" fmla="*/ 2201455 h 2201455"/>
                  <a:gd name="connsiteX3-271" fmla="*/ 0 w 553402"/>
                  <a:gd name="connsiteY3-272" fmla="*/ 1841409 h 2201455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553402" h="2201455">
                    <a:moveTo>
                      <a:pt x="0" y="1841409"/>
                    </a:moveTo>
                    <a:lnTo>
                      <a:pt x="19050" y="0"/>
                    </a:lnTo>
                    <a:lnTo>
                      <a:pt x="553402" y="2201455"/>
                    </a:lnTo>
                    <a:lnTo>
                      <a:pt x="0" y="1841409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37" name="流程图: 手动输入 36"/>
          <p:cNvSpPr/>
          <p:nvPr userDrawn="1"/>
        </p:nvSpPr>
        <p:spPr>
          <a:xfrm rot="5400000">
            <a:off x="13229" y="262520"/>
            <a:ext cx="772358" cy="836916"/>
          </a:xfrm>
          <a:prstGeom prst="flowChartManualInp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文本框 37"/>
          <p:cNvSpPr txBox="1"/>
          <p:nvPr userDrawn="1"/>
        </p:nvSpPr>
        <p:spPr>
          <a:xfrm>
            <a:off x="817866" y="85070"/>
            <a:ext cx="1333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1</a:t>
            </a:r>
            <a:endParaRPr lang="zh-CN" altLang="en-US" sz="7200" b="1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0" hasCustomPrompt="1"/>
          </p:nvPr>
        </p:nvSpPr>
        <p:spPr>
          <a:xfrm>
            <a:off x="1465356" y="335610"/>
            <a:ext cx="1680090" cy="4598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zh-CN" altLang="en-US" dirty="0" smtClean="0"/>
              <a:t>添加标题</a:t>
            </a:r>
            <a:endParaRPr lang="zh-CN" altLang="en-US" dirty="0"/>
          </a:p>
        </p:txBody>
      </p:sp>
      <p:sp>
        <p:nvSpPr>
          <p:cNvPr id="42" name="文本占位符 41"/>
          <p:cNvSpPr>
            <a:spLocks noGrp="1"/>
          </p:cNvSpPr>
          <p:nvPr>
            <p:ph type="body" sz="quarter" idx="11" hasCustomPrompt="1"/>
          </p:nvPr>
        </p:nvSpPr>
        <p:spPr>
          <a:xfrm>
            <a:off x="1460887" y="775057"/>
            <a:ext cx="1264175" cy="2667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zh-CN" altLang="en-US" dirty="0" smtClean="0"/>
              <a:t>添加副标题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 userDrawn="1"/>
        </p:nvGrpSpPr>
        <p:grpSpPr>
          <a:xfrm>
            <a:off x="-54769" y="6019800"/>
            <a:ext cx="12627769" cy="883958"/>
            <a:chOff x="-54769" y="5829300"/>
            <a:chExt cx="13885070" cy="1078877"/>
          </a:xfrm>
        </p:grpSpPr>
        <p:grpSp>
          <p:nvGrpSpPr>
            <p:cNvPr id="7" name="组合 6"/>
            <p:cNvGrpSpPr/>
            <p:nvPr/>
          </p:nvGrpSpPr>
          <p:grpSpPr>
            <a:xfrm>
              <a:off x="-54769" y="5943601"/>
              <a:ext cx="4641974" cy="950790"/>
              <a:chOff x="-54770" y="4178805"/>
              <a:chExt cx="12317593" cy="2735626"/>
            </a:xfrm>
          </p:grpSpPr>
          <p:sp>
            <p:nvSpPr>
              <p:cNvPr id="28" name="等腰三角形 2"/>
              <p:cNvSpPr/>
              <p:nvPr/>
            </p:nvSpPr>
            <p:spPr>
              <a:xfrm>
                <a:off x="-38100" y="4724400"/>
                <a:ext cx="1143000" cy="2152650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1143000" h="1790700">
                    <a:moveTo>
                      <a:pt x="0" y="1790700"/>
                    </a:moveTo>
                    <a:lnTo>
                      <a:pt x="0" y="0"/>
                    </a:lnTo>
                    <a:lnTo>
                      <a:pt x="1143000" y="628650"/>
                    </a:lnTo>
                    <a:lnTo>
                      <a:pt x="0" y="179070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等腰三角形 2"/>
              <p:cNvSpPr/>
              <p:nvPr/>
            </p:nvSpPr>
            <p:spPr>
              <a:xfrm>
                <a:off x="-54770" y="5482592"/>
                <a:ext cx="2668429" cy="140112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2668429"/>
                  <a:gd name="connsiteY0-66" fmla="*/ 1165539 h 1165539"/>
                  <a:gd name="connsiteX1-67" fmla="*/ 1155859 w 2668429"/>
                  <a:gd name="connsiteY1-68" fmla="*/ 0 h 1165539"/>
                  <a:gd name="connsiteX2-69" fmla="*/ 2668429 w 2668429"/>
                  <a:gd name="connsiteY2-70" fmla="*/ 346575 h 1165539"/>
                  <a:gd name="connsiteX3-71" fmla="*/ 0 w 2668429"/>
                  <a:gd name="connsiteY3-72" fmla="*/ 1165539 h 116553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668429" h="1165539">
                    <a:moveTo>
                      <a:pt x="0" y="1165539"/>
                    </a:moveTo>
                    <a:lnTo>
                      <a:pt x="1155859" y="0"/>
                    </a:lnTo>
                    <a:lnTo>
                      <a:pt x="2668429" y="346575"/>
                    </a:lnTo>
                    <a:lnTo>
                      <a:pt x="0" y="1165539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等腰三角形 2"/>
              <p:cNvSpPr/>
              <p:nvPr/>
            </p:nvSpPr>
            <p:spPr>
              <a:xfrm>
                <a:off x="-30480" y="5669282"/>
                <a:ext cx="4472940" cy="1203960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472940" h="1001524">
                    <a:moveTo>
                      <a:pt x="0" y="1001524"/>
                    </a:moveTo>
                    <a:lnTo>
                      <a:pt x="3257550" y="0"/>
                    </a:lnTo>
                    <a:lnTo>
                      <a:pt x="4472940" y="993128"/>
                    </a:lnTo>
                    <a:lnTo>
                      <a:pt x="0" y="1001524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等腰三角形 2"/>
              <p:cNvSpPr/>
              <p:nvPr/>
            </p:nvSpPr>
            <p:spPr>
              <a:xfrm>
                <a:off x="3188970" y="5433060"/>
                <a:ext cx="3562350" cy="1422467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562350" h="1183291">
                    <a:moveTo>
                      <a:pt x="0" y="209179"/>
                    </a:moveTo>
                    <a:lnTo>
                      <a:pt x="3562350" y="0"/>
                    </a:lnTo>
                    <a:lnTo>
                      <a:pt x="1215390" y="1183291"/>
                    </a:lnTo>
                    <a:lnTo>
                      <a:pt x="0" y="20917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等腰三角形 2"/>
              <p:cNvSpPr/>
              <p:nvPr/>
            </p:nvSpPr>
            <p:spPr>
              <a:xfrm rot="10800000">
                <a:off x="4392931" y="5233036"/>
                <a:ext cx="3633787" cy="1632017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3633787"/>
                  <a:gd name="connsiteY0-146" fmla="*/ 716280 h 1357607"/>
                  <a:gd name="connsiteX1-147" fmla="*/ 3633787 w 3633787"/>
                  <a:gd name="connsiteY1-148" fmla="*/ 0 h 1357607"/>
                  <a:gd name="connsiteX2-149" fmla="*/ 967740 w 3633787"/>
                  <a:gd name="connsiteY2-150" fmla="*/ 1357607 h 1357607"/>
                  <a:gd name="connsiteX3-151" fmla="*/ 0 w 3633787"/>
                  <a:gd name="connsiteY3-152" fmla="*/ 716280 h 13576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633787" h="1357607">
                    <a:moveTo>
                      <a:pt x="0" y="716280"/>
                    </a:moveTo>
                    <a:lnTo>
                      <a:pt x="3633787" y="0"/>
                    </a:lnTo>
                    <a:lnTo>
                      <a:pt x="967740" y="1357607"/>
                    </a:lnTo>
                    <a:lnTo>
                      <a:pt x="0" y="71628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等腰三角形 2"/>
              <p:cNvSpPr/>
              <p:nvPr/>
            </p:nvSpPr>
            <p:spPr>
              <a:xfrm rot="10800000">
                <a:off x="4441506" y="5997509"/>
                <a:ext cx="5529263" cy="866208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529262"/>
                  <a:gd name="connsiteY0-178" fmla="*/ 0 h 720562"/>
                  <a:gd name="connsiteX1-179" fmla="*/ 5529262 w 5529262"/>
                  <a:gd name="connsiteY1-180" fmla="*/ 12678 h 720562"/>
                  <a:gd name="connsiteX2-181" fmla="*/ 1920240 w 5529262"/>
                  <a:gd name="connsiteY2-182" fmla="*/ 720562 h 720562"/>
                  <a:gd name="connsiteX3-183" fmla="*/ 0 w 5529262"/>
                  <a:gd name="connsiteY3-184" fmla="*/ 0 h 720562"/>
                  <a:gd name="connsiteX0-185" fmla="*/ 0 w 5524500"/>
                  <a:gd name="connsiteY0-186" fmla="*/ 0 h 720562"/>
                  <a:gd name="connsiteX1-187" fmla="*/ 5524500 w 5524500"/>
                  <a:gd name="connsiteY1-188" fmla="*/ 8716 h 720562"/>
                  <a:gd name="connsiteX2-189" fmla="*/ 1920240 w 5524500"/>
                  <a:gd name="connsiteY2-190" fmla="*/ 720562 h 720562"/>
                  <a:gd name="connsiteX3-191" fmla="*/ 0 w 5524500"/>
                  <a:gd name="connsiteY3-192" fmla="*/ 0 h 720562"/>
                  <a:gd name="connsiteX0-193" fmla="*/ 0 w 5529263"/>
                  <a:gd name="connsiteY0-194" fmla="*/ 0 h 720562"/>
                  <a:gd name="connsiteX1-195" fmla="*/ 5529263 w 5529263"/>
                  <a:gd name="connsiteY1-196" fmla="*/ 8716 h 720562"/>
                  <a:gd name="connsiteX2-197" fmla="*/ 1920240 w 5529263"/>
                  <a:gd name="connsiteY2-198" fmla="*/ 720562 h 720562"/>
                  <a:gd name="connsiteX3-199" fmla="*/ 0 w 5529263"/>
                  <a:gd name="connsiteY3-200" fmla="*/ 0 h 720562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5529263" h="720562">
                    <a:moveTo>
                      <a:pt x="0" y="0"/>
                    </a:moveTo>
                    <a:lnTo>
                      <a:pt x="5529263" y="8716"/>
                    </a:lnTo>
                    <a:lnTo>
                      <a:pt x="1920240" y="7205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等腰三角形 2"/>
              <p:cNvSpPr/>
              <p:nvPr/>
            </p:nvSpPr>
            <p:spPr>
              <a:xfrm rot="10800000">
                <a:off x="8020049" y="4744302"/>
                <a:ext cx="3257550" cy="2104458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310890"/>
                  <a:gd name="connsiteY0-194" fmla="*/ 0 h 1750611"/>
                  <a:gd name="connsiteX1-195" fmla="*/ 3310890 w 3310890"/>
                  <a:gd name="connsiteY1-196" fmla="*/ 728959 h 1750611"/>
                  <a:gd name="connsiteX2-197" fmla="*/ 0 w 3310890"/>
                  <a:gd name="connsiteY2-198" fmla="*/ 1750611 h 1750611"/>
                  <a:gd name="connsiteX3-199" fmla="*/ 1356360 w 3310890"/>
                  <a:gd name="connsiteY3-200" fmla="*/ 0 h 1750611"/>
                  <a:gd name="connsiteX0-201" fmla="*/ 1356360 w 3257550"/>
                  <a:gd name="connsiteY0-202" fmla="*/ 0 h 1750611"/>
                  <a:gd name="connsiteX1-203" fmla="*/ 3257550 w 3257550"/>
                  <a:gd name="connsiteY1-204" fmla="*/ 703604 h 1750611"/>
                  <a:gd name="connsiteX2-205" fmla="*/ 0 w 3257550"/>
                  <a:gd name="connsiteY2-206" fmla="*/ 1750611 h 1750611"/>
                  <a:gd name="connsiteX3-207" fmla="*/ 1356360 w 3257550"/>
                  <a:gd name="connsiteY3-208" fmla="*/ 0 h 175061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257550" h="1750611">
                    <a:moveTo>
                      <a:pt x="1356360" y="0"/>
                    </a:moveTo>
                    <a:lnTo>
                      <a:pt x="3257550" y="703604"/>
                    </a:lnTo>
                    <a:lnTo>
                      <a:pt x="0" y="1750611"/>
                    </a:lnTo>
                    <a:lnTo>
                      <a:pt x="135636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" name="等腰三角形 2"/>
              <p:cNvSpPr/>
              <p:nvPr/>
            </p:nvSpPr>
            <p:spPr>
              <a:xfrm rot="10800000">
                <a:off x="9898380" y="4186523"/>
                <a:ext cx="2324100" cy="266071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737610"/>
                  <a:gd name="connsiteY0-194" fmla="*/ 98249 h 1848860"/>
                  <a:gd name="connsiteX1-195" fmla="*/ 3737610 w 3737610"/>
                  <a:gd name="connsiteY1-196" fmla="*/ 0 h 1848860"/>
                  <a:gd name="connsiteX2-197" fmla="*/ 0 w 3737610"/>
                  <a:gd name="connsiteY2-198" fmla="*/ 1848860 h 1848860"/>
                  <a:gd name="connsiteX3-199" fmla="*/ 1356360 w 3737610"/>
                  <a:gd name="connsiteY3-200" fmla="*/ 98249 h 1848860"/>
                  <a:gd name="connsiteX0-201" fmla="*/ 0 w 2381250"/>
                  <a:gd name="connsiteY0-202" fmla="*/ 98249 h 2213339"/>
                  <a:gd name="connsiteX1-203" fmla="*/ 2381250 w 2381250"/>
                  <a:gd name="connsiteY1-204" fmla="*/ 0 h 2213339"/>
                  <a:gd name="connsiteX2-205" fmla="*/ 624840 w 2381250"/>
                  <a:gd name="connsiteY2-206" fmla="*/ 2213339 h 2213339"/>
                  <a:gd name="connsiteX3-207" fmla="*/ 0 w 2381250"/>
                  <a:gd name="connsiteY3-208" fmla="*/ 98249 h 2213339"/>
                  <a:gd name="connsiteX0-209" fmla="*/ 0 w 1962150"/>
                  <a:gd name="connsiteY0-210" fmla="*/ 0 h 2226018"/>
                  <a:gd name="connsiteX1-211" fmla="*/ 1962150 w 1962150"/>
                  <a:gd name="connsiteY1-212" fmla="*/ 12679 h 2226018"/>
                  <a:gd name="connsiteX2-213" fmla="*/ 205740 w 1962150"/>
                  <a:gd name="connsiteY2-214" fmla="*/ 2226018 h 2226018"/>
                  <a:gd name="connsiteX3-215" fmla="*/ 0 w 1962150"/>
                  <a:gd name="connsiteY3-216" fmla="*/ 0 h 2226018"/>
                  <a:gd name="connsiteX0-217" fmla="*/ 0 w 2247900"/>
                  <a:gd name="connsiteY0-218" fmla="*/ 3168 h 2213339"/>
                  <a:gd name="connsiteX1-219" fmla="*/ 2247900 w 2247900"/>
                  <a:gd name="connsiteY1-220" fmla="*/ 0 h 2213339"/>
                  <a:gd name="connsiteX2-221" fmla="*/ 491490 w 2247900"/>
                  <a:gd name="connsiteY2-222" fmla="*/ 2213339 h 2213339"/>
                  <a:gd name="connsiteX3-223" fmla="*/ 0 w 2247900"/>
                  <a:gd name="connsiteY3-224" fmla="*/ 3168 h 2213339"/>
                  <a:gd name="connsiteX0-225" fmla="*/ 0 w 2324100"/>
                  <a:gd name="connsiteY0-226" fmla="*/ 3168 h 2213339"/>
                  <a:gd name="connsiteX1-227" fmla="*/ 2324100 w 2324100"/>
                  <a:gd name="connsiteY1-228" fmla="*/ 0 h 2213339"/>
                  <a:gd name="connsiteX2-229" fmla="*/ 567690 w 2324100"/>
                  <a:gd name="connsiteY2-230" fmla="*/ 2213339 h 2213339"/>
                  <a:gd name="connsiteX3-231" fmla="*/ 0 w 2324100"/>
                  <a:gd name="connsiteY3-232" fmla="*/ 3168 h 221333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324100" h="2213339">
                    <a:moveTo>
                      <a:pt x="0" y="3168"/>
                    </a:moveTo>
                    <a:lnTo>
                      <a:pt x="2324100" y="0"/>
                    </a:lnTo>
                    <a:lnTo>
                      <a:pt x="567690" y="2213339"/>
                    </a:lnTo>
                    <a:lnTo>
                      <a:pt x="0" y="3168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等腰三角形 2"/>
              <p:cNvSpPr/>
              <p:nvPr/>
            </p:nvSpPr>
            <p:spPr>
              <a:xfrm rot="10800000">
                <a:off x="11653838" y="4178805"/>
                <a:ext cx="608985" cy="273562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737610"/>
                  <a:gd name="connsiteY0-194" fmla="*/ 98249 h 1848860"/>
                  <a:gd name="connsiteX1-195" fmla="*/ 3737610 w 3737610"/>
                  <a:gd name="connsiteY1-196" fmla="*/ 0 h 1848860"/>
                  <a:gd name="connsiteX2-197" fmla="*/ 0 w 3737610"/>
                  <a:gd name="connsiteY2-198" fmla="*/ 1848860 h 1848860"/>
                  <a:gd name="connsiteX3-199" fmla="*/ 1356360 w 3737610"/>
                  <a:gd name="connsiteY3-200" fmla="*/ 98249 h 1848860"/>
                  <a:gd name="connsiteX0-201" fmla="*/ 0 w 2381250"/>
                  <a:gd name="connsiteY0-202" fmla="*/ 98249 h 2213339"/>
                  <a:gd name="connsiteX1-203" fmla="*/ 2381250 w 2381250"/>
                  <a:gd name="connsiteY1-204" fmla="*/ 0 h 2213339"/>
                  <a:gd name="connsiteX2-205" fmla="*/ 624840 w 2381250"/>
                  <a:gd name="connsiteY2-206" fmla="*/ 2213339 h 2213339"/>
                  <a:gd name="connsiteX3-207" fmla="*/ 0 w 2381250"/>
                  <a:gd name="connsiteY3-208" fmla="*/ 98249 h 2213339"/>
                  <a:gd name="connsiteX0-209" fmla="*/ 0 w 1962150"/>
                  <a:gd name="connsiteY0-210" fmla="*/ 0 h 2226018"/>
                  <a:gd name="connsiteX1-211" fmla="*/ 1962150 w 1962150"/>
                  <a:gd name="connsiteY1-212" fmla="*/ 12679 h 2226018"/>
                  <a:gd name="connsiteX2-213" fmla="*/ 205740 w 1962150"/>
                  <a:gd name="connsiteY2-214" fmla="*/ 2226018 h 2226018"/>
                  <a:gd name="connsiteX3-215" fmla="*/ 0 w 1962150"/>
                  <a:gd name="connsiteY3-216" fmla="*/ 0 h 2226018"/>
                  <a:gd name="connsiteX0-217" fmla="*/ 0 w 2247900"/>
                  <a:gd name="connsiteY0-218" fmla="*/ 3168 h 2213339"/>
                  <a:gd name="connsiteX1-219" fmla="*/ 2247900 w 2247900"/>
                  <a:gd name="connsiteY1-220" fmla="*/ 0 h 2213339"/>
                  <a:gd name="connsiteX2-221" fmla="*/ 491490 w 2247900"/>
                  <a:gd name="connsiteY2-222" fmla="*/ 2213339 h 2213339"/>
                  <a:gd name="connsiteX3-223" fmla="*/ 0 w 2247900"/>
                  <a:gd name="connsiteY3-224" fmla="*/ 3168 h 2213339"/>
                  <a:gd name="connsiteX0-225" fmla="*/ 0 w 2324100"/>
                  <a:gd name="connsiteY0-226" fmla="*/ 3168 h 2213339"/>
                  <a:gd name="connsiteX1-227" fmla="*/ 2324100 w 2324100"/>
                  <a:gd name="connsiteY1-228" fmla="*/ 0 h 2213339"/>
                  <a:gd name="connsiteX2-229" fmla="*/ 567690 w 2324100"/>
                  <a:gd name="connsiteY2-230" fmla="*/ 2213339 h 2213339"/>
                  <a:gd name="connsiteX3-231" fmla="*/ 0 w 2324100"/>
                  <a:gd name="connsiteY3-232" fmla="*/ 3168 h 2213339"/>
                  <a:gd name="connsiteX0-233" fmla="*/ 0 w 1619250"/>
                  <a:gd name="connsiteY0-234" fmla="*/ 779666 h 2989837"/>
                  <a:gd name="connsiteX1-235" fmla="*/ 1619250 w 1619250"/>
                  <a:gd name="connsiteY1-236" fmla="*/ 0 h 2989837"/>
                  <a:gd name="connsiteX2-237" fmla="*/ 567690 w 1619250"/>
                  <a:gd name="connsiteY2-238" fmla="*/ 2989837 h 2989837"/>
                  <a:gd name="connsiteX3-239" fmla="*/ 0 w 1619250"/>
                  <a:gd name="connsiteY3-240" fmla="*/ 779666 h 2989837"/>
                  <a:gd name="connsiteX0-241" fmla="*/ 0 w 2110740"/>
                  <a:gd name="connsiteY0-242" fmla="*/ 779666 h 2181645"/>
                  <a:gd name="connsiteX1-243" fmla="*/ 1619250 w 2110740"/>
                  <a:gd name="connsiteY1-244" fmla="*/ 0 h 2181645"/>
                  <a:gd name="connsiteX2-245" fmla="*/ 2110740 w 2110740"/>
                  <a:gd name="connsiteY2-246" fmla="*/ 2181645 h 2181645"/>
                  <a:gd name="connsiteX3-247" fmla="*/ 0 w 2110740"/>
                  <a:gd name="connsiteY3-248" fmla="*/ 779666 h 2181645"/>
                  <a:gd name="connsiteX0-249" fmla="*/ 0 w 2110740"/>
                  <a:gd name="connsiteY0-250" fmla="*/ 858901 h 2260880"/>
                  <a:gd name="connsiteX1-251" fmla="*/ 1600200 w 2110740"/>
                  <a:gd name="connsiteY1-252" fmla="*/ 0 h 2260880"/>
                  <a:gd name="connsiteX2-253" fmla="*/ 2110740 w 2110740"/>
                  <a:gd name="connsiteY2-254" fmla="*/ 2260880 h 2260880"/>
                  <a:gd name="connsiteX3-255" fmla="*/ 0 w 2110740"/>
                  <a:gd name="connsiteY3-256" fmla="*/ 858901 h 2260880"/>
                  <a:gd name="connsiteX0-257" fmla="*/ 0 w 529590"/>
                  <a:gd name="connsiteY0-258" fmla="*/ 1841409 h 2260880"/>
                  <a:gd name="connsiteX1-259" fmla="*/ 19050 w 529590"/>
                  <a:gd name="connsiteY1-260" fmla="*/ 0 h 2260880"/>
                  <a:gd name="connsiteX2-261" fmla="*/ 529590 w 529590"/>
                  <a:gd name="connsiteY2-262" fmla="*/ 2260880 h 2260880"/>
                  <a:gd name="connsiteX3-263" fmla="*/ 0 w 529590"/>
                  <a:gd name="connsiteY3-264" fmla="*/ 1841409 h 2260880"/>
                  <a:gd name="connsiteX0-265" fmla="*/ 0 w 553402"/>
                  <a:gd name="connsiteY0-266" fmla="*/ 1841409 h 2201455"/>
                  <a:gd name="connsiteX1-267" fmla="*/ 19050 w 553402"/>
                  <a:gd name="connsiteY1-268" fmla="*/ 0 h 2201455"/>
                  <a:gd name="connsiteX2-269" fmla="*/ 553402 w 553402"/>
                  <a:gd name="connsiteY2-270" fmla="*/ 2201455 h 2201455"/>
                  <a:gd name="connsiteX3-271" fmla="*/ 0 w 553402"/>
                  <a:gd name="connsiteY3-272" fmla="*/ 1841409 h 2201455"/>
                  <a:gd name="connsiteX0-273" fmla="*/ 0 w 608985"/>
                  <a:gd name="connsiteY0-274" fmla="*/ 1887782 h 2201455"/>
                  <a:gd name="connsiteX1-275" fmla="*/ 74633 w 608985"/>
                  <a:gd name="connsiteY1-276" fmla="*/ 0 h 2201455"/>
                  <a:gd name="connsiteX2-277" fmla="*/ 608985 w 608985"/>
                  <a:gd name="connsiteY2-278" fmla="*/ 2201455 h 2201455"/>
                  <a:gd name="connsiteX3-279" fmla="*/ 0 w 608985"/>
                  <a:gd name="connsiteY3-280" fmla="*/ 1887782 h 2201455"/>
                  <a:gd name="connsiteX0-281" fmla="*/ 0 w 608985"/>
                  <a:gd name="connsiteY0-282" fmla="*/ 1934156 h 2247829"/>
                  <a:gd name="connsiteX1-283" fmla="*/ 19050 w 608985"/>
                  <a:gd name="connsiteY1-284" fmla="*/ 0 h 2247829"/>
                  <a:gd name="connsiteX2-285" fmla="*/ 608985 w 608985"/>
                  <a:gd name="connsiteY2-286" fmla="*/ 2247829 h 2247829"/>
                  <a:gd name="connsiteX3-287" fmla="*/ 0 w 608985"/>
                  <a:gd name="connsiteY3-288" fmla="*/ 1934156 h 2247829"/>
                  <a:gd name="connsiteX0-289" fmla="*/ 0 w 608985"/>
                  <a:gd name="connsiteY0-290" fmla="*/ 1961980 h 2275653"/>
                  <a:gd name="connsiteX1-291" fmla="*/ 19050 w 608985"/>
                  <a:gd name="connsiteY1-292" fmla="*/ 0 h 2275653"/>
                  <a:gd name="connsiteX2-293" fmla="*/ 608985 w 608985"/>
                  <a:gd name="connsiteY2-294" fmla="*/ 2275653 h 2275653"/>
                  <a:gd name="connsiteX3-295" fmla="*/ 0 w 608985"/>
                  <a:gd name="connsiteY3-296" fmla="*/ 1961980 h 227565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608985" h="2275653">
                    <a:moveTo>
                      <a:pt x="0" y="1961980"/>
                    </a:moveTo>
                    <a:lnTo>
                      <a:pt x="19050" y="0"/>
                    </a:lnTo>
                    <a:lnTo>
                      <a:pt x="608985" y="2275653"/>
                    </a:lnTo>
                    <a:lnTo>
                      <a:pt x="0" y="1961980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4574381" y="5864350"/>
              <a:ext cx="4645466" cy="1043827"/>
              <a:chOff x="-54770" y="4178801"/>
              <a:chExt cx="12326860" cy="2769823"/>
            </a:xfrm>
          </p:grpSpPr>
          <p:sp>
            <p:nvSpPr>
              <p:cNvPr id="19" name="等腰三角形 2"/>
              <p:cNvSpPr/>
              <p:nvPr/>
            </p:nvSpPr>
            <p:spPr>
              <a:xfrm>
                <a:off x="-38100" y="4724400"/>
                <a:ext cx="1143000" cy="2152650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1143000" h="1790700">
                    <a:moveTo>
                      <a:pt x="0" y="1790700"/>
                    </a:moveTo>
                    <a:lnTo>
                      <a:pt x="0" y="0"/>
                    </a:lnTo>
                    <a:lnTo>
                      <a:pt x="1143000" y="628650"/>
                    </a:lnTo>
                    <a:lnTo>
                      <a:pt x="0" y="179070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等腰三角形 2"/>
              <p:cNvSpPr/>
              <p:nvPr/>
            </p:nvSpPr>
            <p:spPr>
              <a:xfrm>
                <a:off x="-54770" y="5482592"/>
                <a:ext cx="2668429" cy="140112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2668429"/>
                  <a:gd name="connsiteY0-66" fmla="*/ 1165539 h 1165539"/>
                  <a:gd name="connsiteX1-67" fmla="*/ 1155859 w 2668429"/>
                  <a:gd name="connsiteY1-68" fmla="*/ 0 h 1165539"/>
                  <a:gd name="connsiteX2-69" fmla="*/ 2668429 w 2668429"/>
                  <a:gd name="connsiteY2-70" fmla="*/ 346575 h 1165539"/>
                  <a:gd name="connsiteX3-71" fmla="*/ 0 w 2668429"/>
                  <a:gd name="connsiteY3-72" fmla="*/ 1165539 h 116553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668429" h="1165539">
                    <a:moveTo>
                      <a:pt x="0" y="1165539"/>
                    </a:moveTo>
                    <a:lnTo>
                      <a:pt x="1155859" y="0"/>
                    </a:lnTo>
                    <a:lnTo>
                      <a:pt x="2668429" y="346575"/>
                    </a:lnTo>
                    <a:lnTo>
                      <a:pt x="0" y="1165539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等腰三角形 2"/>
              <p:cNvSpPr/>
              <p:nvPr/>
            </p:nvSpPr>
            <p:spPr>
              <a:xfrm>
                <a:off x="-30480" y="5669282"/>
                <a:ext cx="4472940" cy="1203960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472940" h="1001524">
                    <a:moveTo>
                      <a:pt x="0" y="1001524"/>
                    </a:moveTo>
                    <a:lnTo>
                      <a:pt x="3257550" y="0"/>
                    </a:lnTo>
                    <a:lnTo>
                      <a:pt x="4472940" y="993128"/>
                    </a:lnTo>
                    <a:lnTo>
                      <a:pt x="0" y="1001524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等腰三角形 2"/>
              <p:cNvSpPr/>
              <p:nvPr/>
            </p:nvSpPr>
            <p:spPr>
              <a:xfrm>
                <a:off x="3188970" y="5433060"/>
                <a:ext cx="3562350" cy="1422467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562350" h="1183291">
                    <a:moveTo>
                      <a:pt x="0" y="209179"/>
                    </a:moveTo>
                    <a:lnTo>
                      <a:pt x="3562350" y="0"/>
                    </a:lnTo>
                    <a:lnTo>
                      <a:pt x="1215390" y="1183291"/>
                    </a:lnTo>
                    <a:lnTo>
                      <a:pt x="0" y="20917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等腰三角形 2"/>
              <p:cNvSpPr/>
              <p:nvPr/>
            </p:nvSpPr>
            <p:spPr>
              <a:xfrm rot="10800000">
                <a:off x="4392931" y="5233036"/>
                <a:ext cx="3633787" cy="1632017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3633787"/>
                  <a:gd name="connsiteY0-146" fmla="*/ 716280 h 1357607"/>
                  <a:gd name="connsiteX1-147" fmla="*/ 3633787 w 3633787"/>
                  <a:gd name="connsiteY1-148" fmla="*/ 0 h 1357607"/>
                  <a:gd name="connsiteX2-149" fmla="*/ 967740 w 3633787"/>
                  <a:gd name="connsiteY2-150" fmla="*/ 1357607 h 1357607"/>
                  <a:gd name="connsiteX3-151" fmla="*/ 0 w 3633787"/>
                  <a:gd name="connsiteY3-152" fmla="*/ 716280 h 13576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633787" h="1357607">
                    <a:moveTo>
                      <a:pt x="0" y="716280"/>
                    </a:moveTo>
                    <a:lnTo>
                      <a:pt x="3633787" y="0"/>
                    </a:lnTo>
                    <a:lnTo>
                      <a:pt x="967740" y="1357607"/>
                    </a:lnTo>
                    <a:lnTo>
                      <a:pt x="0" y="71628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等腰三角形 2"/>
              <p:cNvSpPr/>
              <p:nvPr/>
            </p:nvSpPr>
            <p:spPr>
              <a:xfrm rot="10800000">
                <a:off x="4441506" y="5997509"/>
                <a:ext cx="5529263" cy="866208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529262"/>
                  <a:gd name="connsiteY0-178" fmla="*/ 0 h 720562"/>
                  <a:gd name="connsiteX1-179" fmla="*/ 5529262 w 5529262"/>
                  <a:gd name="connsiteY1-180" fmla="*/ 12678 h 720562"/>
                  <a:gd name="connsiteX2-181" fmla="*/ 1920240 w 5529262"/>
                  <a:gd name="connsiteY2-182" fmla="*/ 720562 h 720562"/>
                  <a:gd name="connsiteX3-183" fmla="*/ 0 w 5529262"/>
                  <a:gd name="connsiteY3-184" fmla="*/ 0 h 720562"/>
                  <a:gd name="connsiteX0-185" fmla="*/ 0 w 5524500"/>
                  <a:gd name="connsiteY0-186" fmla="*/ 0 h 720562"/>
                  <a:gd name="connsiteX1-187" fmla="*/ 5524500 w 5524500"/>
                  <a:gd name="connsiteY1-188" fmla="*/ 8716 h 720562"/>
                  <a:gd name="connsiteX2-189" fmla="*/ 1920240 w 5524500"/>
                  <a:gd name="connsiteY2-190" fmla="*/ 720562 h 720562"/>
                  <a:gd name="connsiteX3-191" fmla="*/ 0 w 5524500"/>
                  <a:gd name="connsiteY3-192" fmla="*/ 0 h 720562"/>
                  <a:gd name="connsiteX0-193" fmla="*/ 0 w 5529263"/>
                  <a:gd name="connsiteY0-194" fmla="*/ 0 h 720562"/>
                  <a:gd name="connsiteX1-195" fmla="*/ 5529263 w 5529263"/>
                  <a:gd name="connsiteY1-196" fmla="*/ 8716 h 720562"/>
                  <a:gd name="connsiteX2-197" fmla="*/ 1920240 w 5529263"/>
                  <a:gd name="connsiteY2-198" fmla="*/ 720562 h 720562"/>
                  <a:gd name="connsiteX3-199" fmla="*/ 0 w 5529263"/>
                  <a:gd name="connsiteY3-200" fmla="*/ 0 h 720562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5529263" h="720562">
                    <a:moveTo>
                      <a:pt x="0" y="0"/>
                    </a:moveTo>
                    <a:lnTo>
                      <a:pt x="5529263" y="8716"/>
                    </a:lnTo>
                    <a:lnTo>
                      <a:pt x="1920240" y="7205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等腰三角形 2"/>
              <p:cNvSpPr/>
              <p:nvPr/>
            </p:nvSpPr>
            <p:spPr>
              <a:xfrm rot="10800000">
                <a:off x="8020049" y="4744302"/>
                <a:ext cx="3257550" cy="2104458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310890"/>
                  <a:gd name="connsiteY0-194" fmla="*/ 0 h 1750611"/>
                  <a:gd name="connsiteX1-195" fmla="*/ 3310890 w 3310890"/>
                  <a:gd name="connsiteY1-196" fmla="*/ 728959 h 1750611"/>
                  <a:gd name="connsiteX2-197" fmla="*/ 0 w 3310890"/>
                  <a:gd name="connsiteY2-198" fmla="*/ 1750611 h 1750611"/>
                  <a:gd name="connsiteX3-199" fmla="*/ 1356360 w 3310890"/>
                  <a:gd name="connsiteY3-200" fmla="*/ 0 h 1750611"/>
                  <a:gd name="connsiteX0-201" fmla="*/ 1356360 w 3257550"/>
                  <a:gd name="connsiteY0-202" fmla="*/ 0 h 1750611"/>
                  <a:gd name="connsiteX1-203" fmla="*/ 3257550 w 3257550"/>
                  <a:gd name="connsiteY1-204" fmla="*/ 703604 h 1750611"/>
                  <a:gd name="connsiteX2-205" fmla="*/ 0 w 3257550"/>
                  <a:gd name="connsiteY2-206" fmla="*/ 1750611 h 1750611"/>
                  <a:gd name="connsiteX3-207" fmla="*/ 1356360 w 3257550"/>
                  <a:gd name="connsiteY3-208" fmla="*/ 0 h 175061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257550" h="1750611">
                    <a:moveTo>
                      <a:pt x="1356360" y="0"/>
                    </a:moveTo>
                    <a:lnTo>
                      <a:pt x="3257550" y="703604"/>
                    </a:lnTo>
                    <a:lnTo>
                      <a:pt x="0" y="1750611"/>
                    </a:lnTo>
                    <a:lnTo>
                      <a:pt x="135636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等腰三角形 2"/>
              <p:cNvSpPr/>
              <p:nvPr/>
            </p:nvSpPr>
            <p:spPr>
              <a:xfrm rot="10800000">
                <a:off x="9898380" y="4186523"/>
                <a:ext cx="2324100" cy="266071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737610"/>
                  <a:gd name="connsiteY0-194" fmla="*/ 98249 h 1848860"/>
                  <a:gd name="connsiteX1-195" fmla="*/ 3737610 w 3737610"/>
                  <a:gd name="connsiteY1-196" fmla="*/ 0 h 1848860"/>
                  <a:gd name="connsiteX2-197" fmla="*/ 0 w 3737610"/>
                  <a:gd name="connsiteY2-198" fmla="*/ 1848860 h 1848860"/>
                  <a:gd name="connsiteX3-199" fmla="*/ 1356360 w 3737610"/>
                  <a:gd name="connsiteY3-200" fmla="*/ 98249 h 1848860"/>
                  <a:gd name="connsiteX0-201" fmla="*/ 0 w 2381250"/>
                  <a:gd name="connsiteY0-202" fmla="*/ 98249 h 2213339"/>
                  <a:gd name="connsiteX1-203" fmla="*/ 2381250 w 2381250"/>
                  <a:gd name="connsiteY1-204" fmla="*/ 0 h 2213339"/>
                  <a:gd name="connsiteX2-205" fmla="*/ 624840 w 2381250"/>
                  <a:gd name="connsiteY2-206" fmla="*/ 2213339 h 2213339"/>
                  <a:gd name="connsiteX3-207" fmla="*/ 0 w 2381250"/>
                  <a:gd name="connsiteY3-208" fmla="*/ 98249 h 2213339"/>
                  <a:gd name="connsiteX0-209" fmla="*/ 0 w 1962150"/>
                  <a:gd name="connsiteY0-210" fmla="*/ 0 h 2226018"/>
                  <a:gd name="connsiteX1-211" fmla="*/ 1962150 w 1962150"/>
                  <a:gd name="connsiteY1-212" fmla="*/ 12679 h 2226018"/>
                  <a:gd name="connsiteX2-213" fmla="*/ 205740 w 1962150"/>
                  <a:gd name="connsiteY2-214" fmla="*/ 2226018 h 2226018"/>
                  <a:gd name="connsiteX3-215" fmla="*/ 0 w 1962150"/>
                  <a:gd name="connsiteY3-216" fmla="*/ 0 h 2226018"/>
                  <a:gd name="connsiteX0-217" fmla="*/ 0 w 2247900"/>
                  <a:gd name="connsiteY0-218" fmla="*/ 3168 h 2213339"/>
                  <a:gd name="connsiteX1-219" fmla="*/ 2247900 w 2247900"/>
                  <a:gd name="connsiteY1-220" fmla="*/ 0 h 2213339"/>
                  <a:gd name="connsiteX2-221" fmla="*/ 491490 w 2247900"/>
                  <a:gd name="connsiteY2-222" fmla="*/ 2213339 h 2213339"/>
                  <a:gd name="connsiteX3-223" fmla="*/ 0 w 2247900"/>
                  <a:gd name="connsiteY3-224" fmla="*/ 3168 h 2213339"/>
                  <a:gd name="connsiteX0-225" fmla="*/ 0 w 2324100"/>
                  <a:gd name="connsiteY0-226" fmla="*/ 3168 h 2213339"/>
                  <a:gd name="connsiteX1-227" fmla="*/ 2324100 w 2324100"/>
                  <a:gd name="connsiteY1-228" fmla="*/ 0 h 2213339"/>
                  <a:gd name="connsiteX2-229" fmla="*/ 567690 w 2324100"/>
                  <a:gd name="connsiteY2-230" fmla="*/ 2213339 h 2213339"/>
                  <a:gd name="connsiteX3-231" fmla="*/ 0 w 2324100"/>
                  <a:gd name="connsiteY3-232" fmla="*/ 3168 h 221333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324100" h="2213339">
                    <a:moveTo>
                      <a:pt x="0" y="3168"/>
                    </a:moveTo>
                    <a:lnTo>
                      <a:pt x="2324100" y="0"/>
                    </a:lnTo>
                    <a:lnTo>
                      <a:pt x="567690" y="2213339"/>
                    </a:lnTo>
                    <a:lnTo>
                      <a:pt x="0" y="3168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等腰三角形 2"/>
              <p:cNvSpPr/>
              <p:nvPr/>
            </p:nvSpPr>
            <p:spPr>
              <a:xfrm rot="10800000">
                <a:off x="11653841" y="4178801"/>
                <a:ext cx="618249" cy="2769823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737610"/>
                  <a:gd name="connsiteY0-194" fmla="*/ 98249 h 1848860"/>
                  <a:gd name="connsiteX1-195" fmla="*/ 3737610 w 3737610"/>
                  <a:gd name="connsiteY1-196" fmla="*/ 0 h 1848860"/>
                  <a:gd name="connsiteX2-197" fmla="*/ 0 w 3737610"/>
                  <a:gd name="connsiteY2-198" fmla="*/ 1848860 h 1848860"/>
                  <a:gd name="connsiteX3-199" fmla="*/ 1356360 w 3737610"/>
                  <a:gd name="connsiteY3-200" fmla="*/ 98249 h 1848860"/>
                  <a:gd name="connsiteX0-201" fmla="*/ 0 w 2381250"/>
                  <a:gd name="connsiteY0-202" fmla="*/ 98249 h 2213339"/>
                  <a:gd name="connsiteX1-203" fmla="*/ 2381250 w 2381250"/>
                  <a:gd name="connsiteY1-204" fmla="*/ 0 h 2213339"/>
                  <a:gd name="connsiteX2-205" fmla="*/ 624840 w 2381250"/>
                  <a:gd name="connsiteY2-206" fmla="*/ 2213339 h 2213339"/>
                  <a:gd name="connsiteX3-207" fmla="*/ 0 w 2381250"/>
                  <a:gd name="connsiteY3-208" fmla="*/ 98249 h 2213339"/>
                  <a:gd name="connsiteX0-209" fmla="*/ 0 w 1962150"/>
                  <a:gd name="connsiteY0-210" fmla="*/ 0 h 2226018"/>
                  <a:gd name="connsiteX1-211" fmla="*/ 1962150 w 1962150"/>
                  <a:gd name="connsiteY1-212" fmla="*/ 12679 h 2226018"/>
                  <a:gd name="connsiteX2-213" fmla="*/ 205740 w 1962150"/>
                  <a:gd name="connsiteY2-214" fmla="*/ 2226018 h 2226018"/>
                  <a:gd name="connsiteX3-215" fmla="*/ 0 w 1962150"/>
                  <a:gd name="connsiteY3-216" fmla="*/ 0 h 2226018"/>
                  <a:gd name="connsiteX0-217" fmla="*/ 0 w 2247900"/>
                  <a:gd name="connsiteY0-218" fmla="*/ 3168 h 2213339"/>
                  <a:gd name="connsiteX1-219" fmla="*/ 2247900 w 2247900"/>
                  <a:gd name="connsiteY1-220" fmla="*/ 0 h 2213339"/>
                  <a:gd name="connsiteX2-221" fmla="*/ 491490 w 2247900"/>
                  <a:gd name="connsiteY2-222" fmla="*/ 2213339 h 2213339"/>
                  <a:gd name="connsiteX3-223" fmla="*/ 0 w 2247900"/>
                  <a:gd name="connsiteY3-224" fmla="*/ 3168 h 2213339"/>
                  <a:gd name="connsiteX0-225" fmla="*/ 0 w 2324100"/>
                  <a:gd name="connsiteY0-226" fmla="*/ 3168 h 2213339"/>
                  <a:gd name="connsiteX1-227" fmla="*/ 2324100 w 2324100"/>
                  <a:gd name="connsiteY1-228" fmla="*/ 0 h 2213339"/>
                  <a:gd name="connsiteX2-229" fmla="*/ 567690 w 2324100"/>
                  <a:gd name="connsiteY2-230" fmla="*/ 2213339 h 2213339"/>
                  <a:gd name="connsiteX3-231" fmla="*/ 0 w 2324100"/>
                  <a:gd name="connsiteY3-232" fmla="*/ 3168 h 2213339"/>
                  <a:gd name="connsiteX0-233" fmla="*/ 0 w 1619250"/>
                  <a:gd name="connsiteY0-234" fmla="*/ 779666 h 2989837"/>
                  <a:gd name="connsiteX1-235" fmla="*/ 1619250 w 1619250"/>
                  <a:gd name="connsiteY1-236" fmla="*/ 0 h 2989837"/>
                  <a:gd name="connsiteX2-237" fmla="*/ 567690 w 1619250"/>
                  <a:gd name="connsiteY2-238" fmla="*/ 2989837 h 2989837"/>
                  <a:gd name="connsiteX3-239" fmla="*/ 0 w 1619250"/>
                  <a:gd name="connsiteY3-240" fmla="*/ 779666 h 2989837"/>
                  <a:gd name="connsiteX0-241" fmla="*/ 0 w 2110740"/>
                  <a:gd name="connsiteY0-242" fmla="*/ 779666 h 2181645"/>
                  <a:gd name="connsiteX1-243" fmla="*/ 1619250 w 2110740"/>
                  <a:gd name="connsiteY1-244" fmla="*/ 0 h 2181645"/>
                  <a:gd name="connsiteX2-245" fmla="*/ 2110740 w 2110740"/>
                  <a:gd name="connsiteY2-246" fmla="*/ 2181645 h 2181645"/>
                  <a:gd name="connsiteX3-247" fmla="*/ 0 w 2110740"/>
                  <a:gd name="connsiteY3-248" fmla="*/ 779666 h 2181645"/>
                  <a:gd name="connsiteX0-249" fmla="*/ 0 w 2110740"/>
                  <a:gd name="connsiteY0-250" fmla="*/ 858901 h 2260880"/>
                  <a:gd name="connsiteX1-251" fmla="*/ 1600200 w 2110740"/>
                  <a:gd name="connsiteY1-252" fmla="*/ 0 h 2260880"/>
                  <a:gd name="connsiteX2-253" fmla="*/ 2110740 w 2110740"/>
                  <a:gd name="connsiteY2-254" fmla="*/ 2260880 h 2260880"/>
                  <a:gd name="connsiteX3-255" fmla="*/ 0 w 2110740"/>
                  <a:gd name="connsiteY3-256" fmla="*/ 858901 h 2260880"/>
                  <a:gd name="connsiteX0-257" fmla="*/ 0 w 529590"/>
                  <a:gd name="connsiteY0-258" fmla="*/ 1841409 h 2260880"/>
                  <a:gd name="connsiteX1-259" fmla="*/ 19050 w 529590"/>
                  <a:gd name="connsiteY1-260" fmla="*/ 0 h 2260880"/>
                  <a:gd name="connsiteX2-261" fmla="*/ 529590 w 529590"/>
                  <a:gd name="connsiteY2-262" fmla="*/ 2260880 h 2260880"/>
                  <a:gd name="connsiteX3-263" fmla="*/ 0 w 529590"/>
                  <a:gd name="connsiteY3-264" fmla="*/ 1841409 h 2260880"/>
                  <a:gd name="connsiteX0-265" fmla="*/ 0 w 553402"/>
                  <a:gd name="connsiteY0-266" fmla="*/ 1841409 h 2201455"/>
                  <a:gd name="connsiteX1-267" fmla="*/ 19050 w 553402"/>
                  <a:gd name="connsiteY1-268" fmla="*/ 0 h 2201455"/>
                  <a:gd name="connsiteX2-269" fmla="*/ 553402 w 553402"/>
                  <a:gd name="connsiteY2-270" fmla="*/ 2201455 h 2201455"/>
                  <a:gd name="connsiteX3-271" fmla="*/ 0 w 553402"/>
                  <a:gd name="connsiteY3-272" fmla="*/ 1841409 h 2201455"/>
                  <a:gd name="connsiteX0-273" fmla="*/ 0 w 618248"/>
                  <a:gd name="connsiteY0-274" fmla="*/ 1790086 h 2201455"/>
                  <a:gd name="connsiteX1-275" fmla="*/ 83896 w 618248"/>
                  <a:gd name="connsiteY1-276" fmla="*/ 0 h 2201455"/>
                  <a:gd name="connsiteX2-277" fmla="*/ 618248 w 618248"/>
                  <a:gd name="connsiteY2-278" fmla="*/ 2201455 h 2201455"/>
                  <a:gd name="connsiteX3-279" fmla="*/ 0 w 618248"/>
                  <a:gd name="connsiteY3-280" fmla="*/ 1790086 h 2201455"/>
                  <a:gd name="connsiteX0-281" fmla="*/ 0 w 618248"/>
                  <a:gd name="connsiteY0-282" fmla="*/ 1892731 h 2304100"/>
                  <a:gd name="connsiteX1-283" fmla="*/ 28314 w 618248"/>
                  <a:gd name="connsiteY1-284" fmla="*/ 0 h 2304100"/>
                  <a:gd name="connsiteX2-285" fmla="*/ 618248 w 618248"/>
                  <a:gd name="connsiteY2-286" fmla="*/ 2304100 h 2304100"/>
                  <a:gd name="connsiteX3-287" fmla="*/ 0 w 618248"/>
                  <a:gd name="connsiteY3-288" fmla="*/ 1892731 h 230410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618248" h="2304100">
                    <a:moveTo>
                      <a:pt x="0" y="1892731"/>
                    </a:moveTo>
                    <a:lnTo>
                      <a:pt x="28314" y="0"/>
                    </a:lnTo>
                    <a:lnTo>
                      <a:pt x="618248" y="2304100"/>
                    </a:lnTo>
                    <a:lnTo>
                      <a:pt x="0" y="1892731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9203531" y="5829300"/>
              <a:ext cx="4626770" cy="1054417"/>
              <a:chOff x="-54770" y="4178801"/>
              <a:chExt cx="12277250" cy="2704917"/>
            </a:xfrm>
          </p:grpSpPr>
          <p:sp>
            <p:nvSpPr>
              <p:cNvPr id="10" name="等腰三角形 2"/>
              <p:cNvSpPr/>
              <p:nvPr/>
            </p:nvSpPr>
            <p:spPr>
              <a:xfrm>
                <a:off x="-38100" y="4724400"/>
                <a:ext cx="1143000" cy="2152650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1143000" h="1790700">
                    <a:moveTo>
                      <a:pt x="0" y="1790700"/>
                    </a:moveTo>
                    <a:lnTo>
                      <a:pt x="0" y="0"/>
                    </a:lnTo>
                    <a:lnTo>
                      <a:pt x="1143000" y="628650"/>
                    </a:lnTo>
                    <a:lnTo>
                      <a:pt x="0" y="179070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等腰三角形 2"/>
              <p:cNvSpPr/>
              <p:nvPr/>
            </p:nvSpPr>
            <p:spPr>
              <a:xfrm>
                <a:off x="-54770" y="5482592"/>
                <a:ext cx="2668429" cy="140112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2668429"/>
                  <a:gd name="connsiteY0-66" fmla="*/ 1165539 h 1165539"/>
                  <a:gd name="connsiteX1-67" fmla="*/ 1155859 w 2668429"/>
                  <a:gd name="connsiteY1-68" fmla="*/ 0 h 1165539"/>
                  <a:gd name="connsiteX2-69" fmla="*/ 2668429 w 2668429"/>
                  <a:gd name="connsiteY2-70" fmla="*/ 346575 h 1165539"/>
                  <a:gd name="connsiteX3-71" fmla="*/ 0 w 2668429"/>
                  <a:gd name="connsiteY3-72" fmla="*/ 1165539 h 116553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668429" h="1165539">
                    <a:moveTo>
                      <a:pt x="0" y="1165539"/>
                    </a:moveTo>
                    <a:lnTo>
                      <a:pt x="1155859" y="0"/>
                    </a:lnTo>
                    <a:lnTo>
                      <a:pt x="2668429" y="346575"/>
                    </a:lnTo>
                    <a:lnTo>
                      <a:pt x="0" y="1165539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等腰三角形 2"/>
              <p:cNvSpPr/>
              <p:nvPr/>
            </p:nvSpPr>
            <p:spPr>
              <a:xfrm>
                <a:off x="-30480" y="5669282"/>
                <a:ext cx="4472940" cy="1203960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472940" h="1001524">
                    <a:moveTo>
                      <a:pt x="0" y="1001524"/>
                    </a:moveTo>
                    <a:lnTo>
                      <a:pt x="3257550" y="0"/>
                    </a:lnTo>
                    <a:lnTo>
                      <a:pt x="4472940" y="993128"/>
                    </a:lnTo>
                    <a:lnTo>
                      <a:pt x="0" y="1001524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等腰三角形 2"/>
              <p:cNvSpPr/>
              <p:nvPr/>
            </p:nvSpPr>
            <p:spPr>
              <a:xfrm>
                <a:off x="3188970" y="5433060"/>
                <a:ext cx="3562350" cy="1422467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562350" h="1183291">
                    <a:moveTo>
                      <a:pt x="0" y="209179"/>
                    </a:moveTo>
                    <a:lnTo>
                      <a:pt x="3562350" y="0"/>
                    </a:lnTo>
                    <a:lnTo>
                      <a:pt x="1215390" y="1183291"/>
                    </a:lnTo>
                    <a:lnTo>
                      <a:pt x="0" y="20917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等腰三角形 2"/>
              <p:cNvSpPr/>
              <p:nvPr/>
            </p:nvSpPr>
            <p:spPr>
              <a:xfrm rot="10800000">
                <a:off x="4392931" y="5233036"/>
                <a:ext cx="3633787" cy="1632017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3633787"/>
                  <a:gd name="connsiteY0-146" fmla="*/ 716280 h 1357607"/>
                  <a:gd name="connsiteX1-147" fmla="*/ 3633787 w 3633787"/>
                  <a:gd name="connsiteY1-148" fmla="*/ 0 h 1357607"/>
                  <a:gd name="connsiteX2-149" fmla="*/ 967740 w 3633787"/>
                  <a:gd name="connsiteY2-150" fmla="*/ 1357607 h 1357607"/>
                  <a:gd name="connsiteX3-151" fmla="*/ 0 w 3633787"/>
                  <a:gd name="connsiteY3-152" fmla="*/ 716280 h 13576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633787" h="1357607">
                    <a:moveTo>
                      <a:pt x="0" y="716280"/>
                    </a:moveTo>
                    <a:lnTo>
                      <a:pt x="3633787" y="0"/>
                    </a:lnTo>
                    <a:lnTo>
                      <a:pt x="967740" y="1357607"/>
                    </a:lnTo>
                    <a:lnTo>
                      <a:pt x="0" y="71628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等腰三角形 2"/>
              <p:cNvSpPr/>
              <p:nvPr/>
            </p:nvSpPr>
            <p:spPr>
              <a:xfrm rot="10800000">
                <a:off x="4441506" y="5997509"/>
                <a:ext cx="5529263" cy="866208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529262"/>
                  <a:gd name="connsiteY0-178" fmla="*/ 0 h 720562"/>
                  <a:gd name="connsiteX1-179" fmla="*/ 5529262 w 5529262"/>
                  <a:gd name="connsiteY1-180" fmla="*/ 12678 h 720562"/>
                  <a:gd name="connsiteX2-181" fmla="*/ 1920240 w 5529262"/>
                  <a:gd name="connsiteY2-182" fmla="*/ 720562 h 720562"/>
                  <a:gd name="connsiteX3-183" fmla="*/ 0 w 5529262"/>
                  <a:gd name="connsiteY3-184" fmla="*/ 0 h 720562"/>
                  <a:gd name="connsiteX0-185" fmla="*/ 0 w 5524500"/>
                  <a:gd name="connsiteY0-186" fmla="*/ 0 h 720562"/>
                  <a:gd name="connsiteX1-187" fmla="*/ 5524500 w 5524500"/>
                  <a:gd name="connsiteY1-188" fmla="*/ 8716 h 720562"/>
                  <a:gd name="connsiteX2-189" fmla="*/ 1920240 w 5524500"/>
                  <a:gd name="connsiteY2-190" fmla="*/ 720562 h 720562"/>
                  <a:gd name="connsiteX3-191" fmla="*/ 0 w 5524500"/>
                  <a:gd name="connsiteY3-192" fmla="*/ 0 h 720562"/>
                  <a:gd name="connsiteX0-193" fmla="*/ 0 w 5529263"/>
                  <a:gd name="connsiteY0-194" fmla="*/ 0 h 720562"/>
                  <a:gd name="connsiteX1-195" fmla="*/ 5529263 w 5529263"/>
                  <a:gd name="connsiteY1-196" fmla="*/ 8716 h 720562"/>
                  <a:gd name="connsiteX2-197" fmla="*/ 1920240 w 5529263"/>
                  <a:gd name="connsiteY2-198" fmla="*/ 720562 h 720562"/>
                  <a:gd name="connsiteX3-199" fmla="*/ 0 w 5529263"/>
                  <a:gd name="connsiteY3-200" fmla="*/ 0 h 720562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5529263" h="720562">
                    <a:moveTo>
                      <a:pt x="0" y="0"/>
                    </a:moveTo>
                    <a:lnTo>
                      <a:pt x="5529263" y="8716"/>
                    </a:lnTo>
                    <a:lnTo>
                      <a:pt x="1920240" y="7205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等腰三角形 2"/>
              <p:cNvSpPr/>
              <p:nvPr/>
            </p:nvSpPr>
            <p:spPr>
              <a:xfrm rot="10800000">
                <a:off x="8020049" y="4744302"/>
                <a:ext cx="3257550" cy="2104458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310890"/>
                  <a:gd name="connsiteY0-194" fmla="*/ 0 h 1750611"/>
                  <a:gd name="connsiteX1-195" fmla="*/ 3310890 w 3310890"/>
                  <a:gd name="connsiteY1-196" fmla="*/ 728959 h 1750611"/>
                  <a:gd name="connsiteX2-197" fmla="*/ 0 w 3310890"/>
                  <a:gd name="connsiteY2-198" fmla="*/ 1750611 h 1750611"/>
                  <a:gd name="connsiteX3-199" fmla="*/ 1356360 w 3310890"/>
                  <a:gd name="connsiteY3-200" fmla="*/ 0 h 1750611"/>
                  <a:gd name="connsiteX0-201" fmla="*/ 1356360 w 3257550"/>
                  <a:gd name="connsiteY0-202" fmla="*/ 0 h 1750611"/>
                  <a:gd name="connsiteX1-203" fmla="*/ 3257550 w 3257550"/>
                  <a:gd name="connsiteY1-204" fmla="*/ 703604 h 1750611"/>
                  <a:gd name="connsiteX2-205" fmla="*/ 0 w 3257550"/>
                  <a:gd name="connsiteY2-206" fmla="*/ 1750611 h 1750611"/>
                  <a:gd name="connsiteX3-207" fmla="*/ 1356360 w 3257550"/>
                  <a:gd name="connsiteY3-208" fmla="*/ 0 h 175061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257550" h="1750611">
                    <a:moveTo>
                      <a:pt x="1356360" y="0"/>
                    </a:moveTo>
                    <a:lnTo>
                      <a:pt x="3257550" y="703604"/>
                    </a:lnTo>
                    <a:lnTo>
                      <a:pt x="0" y="1750611"/>
                    </a:lnTo>
                    <a:lnTo>
                      <a:pt x="135636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等腰三角形 2"/>
              <p:cNvSpPr/>
              <p:nvPr/>
            </p:nvSpPr>
            <p:spPr>
              <a:xfrm rot="10800000">
                <a:off x="9898380" y="4186523"/>
                <a:ext cx="2324100" cy="266071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737610"/>
                  <a:gd name="connsiteY0-194" fmla="*/ 98249 h 1848860"/>
                  <a:gd name="connsiteX1-195" fmla="*/ 3737610 w 3737610"/>
                  <a:gd name="connsiteY1-196" fmla="*/ 0 h 1848860"/>
                  <a:gd name="connsiteX2-197" fmla="*/ 0 w 3737610"/>
                  <a:gd name="connsiteY2-198" fmla="*/ 1848860 h 1848860"/>
                  <a:gd name="connsiteX3-199" fmla="*/ 1356360 w 3737610"/>
                  <a:gd name="connsiteY3-200" fmla="*/ 98249 h 1848860"/>
                  <a:gd name="connsiteX0-201" fmla="*/ 0 w 2381250"/>
                  <a:gd name="connsiteY0-202" fmla="*/ 98249 h 2213339"/>
                  <a:gd name="connsiteX1-203" fmla="*/ 2381250 w 2381250"/>
                  <a:gd name="connsiteY1-204" fmla="*/ 0 h 2213339"/>
                  <a:gd name="connsiteX2-205" fmla="*/ 624840 w 2381250"/>
                  <a:gd name="connsiteY2-206" fmla="*/ 2213339 h 2213339"/>
                  <a:gd name="connsiteX3-207" fmla="*/ 0 w 2381250"/>
                  <a:gd name="connsiteY3-208" fmla="*/ 98249 h 2213339"/>
                  <a:gd name="connsiteX0-209" fmla="*/ 0 w 1962150"/>
                  <a:gd name="connsiteY0-210" fmla="*/ 0 h 2226018"/>
                  <a:gd name="connsiteX1-211" fmla="*/ 1962150 w 1962150"/>
                  <a:gd name="connsiteY1-212" fmla="*/ 12679 h 2226018"/>
                  <a:gd name="connsiteX2-213" fmla="*/ 205740 w 1962150"/>
                  <a:gd name="connsiteY2-214" fmla="*/ 2226018 h 2226018"/>
                  <a:gd name="connsiteX3-215" fmla="*/ 0 w 1962150"/>
                  <a:gd name="connsiteY3-216" fmla="*/ 0 h 2226018"/>
                  <a:gd name="connsiteX0-217" fmla="*/ 0 w 2247900"/>
                  <a:gd name="connsiteY0-218" fmla="*/ 3168 h 2213339"/>
                  <a:gd name="connsiteX1-219" fmla="*/ 2247900 w 2247900"/>
                  <a:gd name="connsiteY1-220" fmla="*/ 0 h 2213339"/>
                  <a:gd name="connsiteX2-221" fmla="*/ 491490 w 2247900"/>
                  <a:gd name="connsiteY2-222" fmla="*/ 2213339 h 2213339"/>
                  <a:gd name="connsiteX3-223" fmla="*/ 0 w 2247900"/>
                  <a:gd name="connsiteY3-224" fmla="*/ 3168 h 2213339"/>
                  <a:gd name="connsiteX0-225" fmla="*/ 0 w 2324100"/>
                  <a:gd name="connsiteY0-226" fmla="*/ 3168 h 2213339"/>
                  <a:gd name="connsiteX1-227" fmla="*/ 2324100 w 2324100"/>
                  <a:gd name="connsiteY1-228" fmla="*/ 0 h 2213339"/>
                  <a:gd name="connsiteX2-229" fmla="*/ 567690 w 2324100"/>
                  <a:gd name="connsiteY2-230" fmla="*/ 2213339 h 2213339"/>
                  <a:gd name="connsiteX3-231" fmla="*/ 0 w 2324100"/>
                  <a:gd name="connsiteY3-232" fmla="*/ 3168 h 221333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324100" h="2213339">
                    <a:moveTo>
                      <a:pt x="0" y="3168"/>
                    </a:moveTo>
                    <a:lnTo>
                      <a:pt x="2324100" y="0"/>
                    </a:lnTo>
                    <a:lnTo>
                      <a:pt x="567690" y="2213339"/>
                    </a:lnTo>
                    <a:lnTo>
                      <a:pt x="0" y="3168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等腰三角形 2"/>
              <p:cNvSpPr/>
              <p:nvPr/>
            </p:nvSpPr>
            <p:spPr>
              <a:xfrm rot="10800000">
                <a:off x="11653837" y="4178801"/>
                <a:ext cx="553402" cy="2646431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737610"/>
                  <a:gd name="connsiteY0-194" fmla="*/ 98249 h 1848860"/>
                  <a:gd name="connsiteX1-195" fmla="*/ 3737610 w 3737610"/>
                  <a:gd name="connsiteY1-196" fmla="*/ 0 h 1848860"/>
                  <a:gd name="connsiteX2-197" fmla="*/ 0 w 3737610"/>
                  <a:gd name="connsiteY2-198" fmla="*/ 1848860 h 1848860"/>
                  <a:gd name="connsiteX3-199" fmla="*/ 1356360 w 3737610"/>
                  <a:gd name="connsiteY3-200" fmla="*/ 98249 h 1848860"/>
                  <a:gd name="connsiteX0-201" fmla="*/ 0 w 2381250"/>
                  <a:gd name="connsiteY0-202" fmla="*/ 98249 h 2213339"/>
                  <a:gd name="connsiteX1-203" fmla="*/ 2381250 w 2381250"/>
                  <a:gd name="connsiteY1-204" fmla="*/ 0 h 2213339"/>
                  <a:gd name="connsiteX2-205" fmla="*/ 624840 w 2381250"/>
                  <a:gd name="connsiteY2-206" fmla="*/ 2213339 h 2213339"/>
                  <a:gd name="connsiteX3-207" fmla="*/ 0 w 2381250"/>
                  <a:gd name="connsiteY3-208" fmla="*/ 98249 h 2213339"/>
                  <a:gd name="connsiteX0-209" fmla="*/ 0 w 1962150"/>
                  <a:gd name="connsiteY0-210" fmla="*/ 0 h 2226018"/>
                  <a:gd name="connsiteX1-211" fmla="*/ 1962150 w 1962150"/>
                  <a:gd name="connsiteY1-212" fmla="*/ 12679 h 2226018"/>
                  <a:gd name="connsiteX2-213" fmla="*/ 205740 w 1962150"/>
                  <a:gd name="connsiteY2-214" fmla="*/ 2226018 h 2226018"/>
                  <a:gd name="connsiteX3-215" fmla="*/ 0 w 1962150"/>
                  <a:gd name="connsiteY3-216" fmla="*/ 0 h 2226018"/>
                  <a:gd name="connsiteX0-217" fmla="*/ 0 w 2247900"/>
                  <a:gd name="connsiteY0-218" fmla="*/ 3168 h 2213339"/>
                  <a:gd name="connsiteX1-219" fmla="*/ 2247900 w 2247900"/>
                  <a:gd name="connsiteY1-220" fmla="*/ 0 h 2213339"/>
                  <a:gd name="connsiteX2-221" fmla="*/ 491490 w 2247900"/>
                  <a:gd name="connsiteY2-222" fmla="*/ 2213339 h 2213339"/>
                  <a:gd name="connsiteX3-223" fmla="*/ 0 w 2247900"/>
                  <a:gd name="connsiteY3-224" fmla="*/ 3168 h 2213339"/>
                  <a:gd name="connsiteX0-225" fmla="*/ 0 w 2324100"/>
                  <a:gd name="connsiteY0-226" fmla="*/ 3168 h 2213339"/>
                  <a:gd name="connsiteX1-227" fmla="*/ 2324100 w 2324100"/>
                  <a:gd name="connsiteY1-228" fmla="*/ 0 h 2213339"/>
                  <a:gd name="connsiteX2-229" fmla="*/ 567690 w 2324100"/>
                  <a:gd name="connsiteY2-230" fmla="*/ 2213339 h 2213339"/>
                  <a:gd name="connsiteX3-231" fmla="*/ 0 w 2324100"/>
                  <a:gd name="connsiteY3-232" fmla="*/ 3168 h 2213339"/>
                  <a:gd name="connsiteX0-233" fmla="*/ 0 w 1619250"/>
                  <a:gd name="connsiteY0-234" fmla="*/ 779666 h 2989837"/>
                  <a:gd name="connsiteX1-235" fmla="*/ 1619250 w 1619250"/>
                  <a:gd name="connsiteY1-236" fmla="*/ 0 h 2989837"/>
                  <a:gd name="connsiteX2-237" fmla="*/ 567690 w 1619250"/>
                  <a:gd name="connsiteY2-238" fmla="*/ 2989837 h 2989837"/>
                  <a:gd name="connsiteX3-239" fmla="*/ 0 w 1619250"/>
                  <a:gd name="connsiteY3-240" fmla="*/ 779666 h 2989837"/>
                  <a:gd name="connsiteX0-241" fmla="*/ 0 w 2110740"/>
                  <a:gd name="connsiteY0-242" fmla="*/ 779666 h 2181645"/>
                  <a:gd name="connsiteX1-243" fmla="*/ 1619250 w 2110740"/>
                  <a:gd name="connsiteY1-244" fmla="*/ 0 h 2181645"/>
                  <a:gd name="connsiteX2-245" fmla="*/ 2110740 w 2110740"/>
                  <a:gd name="connsiteY2-246" fmla="*/ 2181645 h 2181645"/>
                  <a:gd name="connsiteX3-247" fmla="*/ 0 w 2110740"/>
                  <a:gd name="connsiteY3-248" fmla="*/ 779666 h 2181645"/>
                  <a:gd name="connsiteX0-249" fmla="*/ 0 w 2110740"/>
                  <a:gd name="connsiteY0-250" fmla="*/ 858901 h 2260880"/>
                  <a:gd name="connsiteX1-251" fmla="*/ 1600200 w 2110740"/>
                  <a:gd name="connsiteY1-252" fmla="*/ 0 h 2260880"/>
                  <a:gd name="connsiteX2-253" fmla="*/ 2110740 w 2110740"/>
                  <a:gd name="connsiteY2-254" fmla="*/ 2260880 h 2260880"/>
                  <a:gd name="connsiteX3-255" fmla="*/ 0 w 2110740"/>
                  <a:gd name="connsiteY3-256" fmla="*/ 858901 h 2260880"/>
                  <a:gd name="connsiteX0-257" fmla="*/ 0 w 529590"/>
                  <a:gd name="connsiteY0-258" fmla="*/ 1841409 h 2260880"/>
                  <a:gd name="connsiteX1-259" fmla="*/ 19050 w 529590"/>
                  <a:gd name="connsiteY1-260" fmla="*/ 0 h 2260880"/>
                  <a:gd name="connsiteX2-261" fmla="*/ 529590 w 529590"/>
                  <a:gd name="connsiteY2-262" fmla="*/ 2260880 h 2260880"/>
                  <a:gd name="connsiteX3-263" fmla="*/ 0 w 529590"/>
                  <a:gd name="connsiteY3-264" fmla="*/ 1841409 h 2260880"/>
                  <a:gd name="connsiteX0-265" fmla="*/ 0 w 553402"/>
                  <a:gd name="connsiteY0-266" fmla="*/ 1841409 h 2201455"/>
                  <a:gd name="connsiteX1-267" fmla="*/ 19050 w 553402"/>
                  <a:gd name="connsiteY1-268" fmla="*/ 0 h 2201455"/>
                  <a:gd name="connsiteX2-269" fmla="*/ 553402 w 553402"/>
                  <a:gd name="connsiteY2-270" fmla="*/ 2201455 h 2201455"/>
                  <a:gd name="connsiteX3-271" fmla="*/ 0 w 553402"/>
                  <a:gd name="connsiteY3-272" fmla="*/ 1841409 h 2201455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553402" h="2201455">
                    <a:moveTo>
                      <a:pt x="0" y="1841409"/>
                    </a:moveTo>
                    <a:lnTo>
                      <a:pt x="19050" y="0"/>
                    </a:lnTo>
                    <a:lnTo>
                      <a:pt x="553402" y="2201455"/>
                    </a:lnTo>
                    <a:lnTo>
                      <a:pt x="0" y="1841409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37" name="流程图: 手动输入 36"/>
          <p:cNvSpPr/>
          <p:nvPr userDrawn="1"/>
        </p:nvSpPr>
        <p:spPr>
          <a:xfrm rot="5400000">
            <a:off x="13229" y="262520"/>
            <a:ext cx="772358" cy="836916"/>
          </a:xfrm>
          <a:prstGeom prst="flowChartManualInpu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文本框 37"/>
          <p:cNvSpPr txBox="1"/>
          <p:nvPr userDrawn="1"/>
        </p:nvSpPr>
        <p:spPr>
          <a:xfrm>
            <a:off x="817866" y="85070"/>
            <a:ext cx="1333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2</a:t>
            </a:r>
            <a:endParaRPr lang="zh-CN" altLang="en-US" sz="7200" b="1" dirty="0"/>
          </a:p>
        </p:txBody>
      </p:sp>
      <p:sp>
        <p:nvSpPr>
          <p:cNvPr id="39" name="文本占位符 4"/>
          <p:cNvSpPr>
            <a:spLocks noGrp="1"/>
          </p:cNvSpPr>
          <p:nvPr>
            <p:ph type="body" sz="quarter" idx="10" hasCustomPrompt="1"/>
          </p:nvPr>
        </p:nvSpPr>
        <p:spPr>
          <a:xfrm>
            <a:off x="1465356" y="335610"/>
            <a:ext cx="1680090" cy="4598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zh-CN" altLang="en-US" dirty="0" smtClean="0"/>
              <a:t>添加标题</a:t>
            </a:r>
            <a:endParaRPr lang="zh-CN" altLang="en-US" dirty="0"/>
          </a:p>
        </p:txBody>
      </p:sp>
      <p:sp>
        <p:nvSpPr>
          <p:cNvPr id="40" name="文本占位符 41"/>
          <p:cNvSpPr>
            <a:spLocks noGrp="1"/>
          </p:cNvSpPr>
          <p:nvPr>
            <p:ph type="body" sz="quarter" idx="11" hasCustomPrompt="1"/>
          </p:nvPr>
        </p:nvSpPr>
        <p:spPr>
          <a:xfrm>
            <a:off x="1460887" y="775057"/>
            <a:ext cx="1264175" cy="2667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zh-CN" altLang="en-US" dirty="0" smtClean="0"/>
              <a:t>添加副标题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 userDrawn="1"/>
        </p:nvGrpSpPr>
        <p:grpSpPr>
          <a:xfrm>
            <a:off x="-54769" y="6019800"/>
            <a:ext cx="12627769" cy="883958"/>
            <a:chOff x="-54769" y="5829300"/>
            <a:chExt cx="13885070" cy="1078877"/>
          </a:xfrm>
        </p:grpSpPr>
        <p:grpSp>
          <p:nvGrpSpPr>
            <p:cNvPr id="7" name="组合 6"/>
            <p:cNvGrpSpPr/>
            <p:nvPr/>
          </p:nvGrpSpPr>
          <p:grpSpPr>
            <a:xfrm>
              <a:off x="-54769" y="5943601"/>
              <a:ext cx="4641974" cy="950790"/>
              <a:chOff x="-54770" y="4178805"/>
              <a:chExt cx="12317593" cy="2735626"/>
            </a:xfrm>
          </p:grpSpPr>
          <p:sp>
            <p:nvSpPr>
              <p:cNvPr id="28" name="等腰三角形 2"/>
              <p:cNvSpPr/>
              <p:nvPr/>
            </p:nvSpPr>
            <p:spPr>
              <a:xfrm>
                <a:off x="-38100" y="4724400"/>
                <a:ext cx="1143000" cy="2152650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1143000" h="1790700">
                    <a:moveTo>
                      <a:pt x="0" y="1790700"/>
                    </a:moveTo>
                    <a:lnTo>
                      <a:pt x="0" y="0"/>
                    </a:lnTo>
                    <a:lnTo>
                      <a:pt x="1143000" y="628650"/>
                    </a:lnTo>
                    <a:lnTo>
                      <a:pt x="0" y="179070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等腰三角形 2"/>
              <p:cNvSpPr/>
              <p:nvPr/>
            </p:nvSpPr>
            <p:spPr>
              <a:xfrm>
                <a:off x="-54770" y="5482592"/>
                <a:ext cx="2668429" cy="140112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2668429"/>
                  <a:gd name="connsiteY0-66" fmla="*/ 1165539 h 1165539"/>
                  <a:gd name="connsiteX1-67" fmla="*/ 1155859 w 2668429"/>
                  <a:gd name="connsiteY1-68" fmla="*/ 0 h 1165539"/>
                  <a:gd name="connsiteX2-69" fmla="*/ 2668429 w 2668429"/>
                  <a:gd name="connsiteY2-70" fmla="*/ 346575 h 1165539"/>
                  <a:gd name="connsiteX3-71" fmla="*/ 0 w 2668429"/>
                  <a:gd name="connsiteY3-72" fmla="*/ 1165539 h 116553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668429" h="1165539">
                    <a:moveTo>
                      <a:pt x="0" y="1165539"/>
                    </a:moveTo>
                    <a:lnTo>
                      <a:pt x="1155859" y="0"/>
                    </a:lnTo>
                    <a:lnTo>
                      <a:pt x="2668429" y="346575"/>
                    </a:lnTo>
                    <a:lnTo>
                      <a:pt x="0" y="1165539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等腰三角形 2"/>
              <p:cNvSpPr/>
              <p:nvPr/>
            </p:nvSpPr>
            <p:spPr>
              <a:xfrm>
                <a:off x="-30480" y="5669282"/>
                <a:ext cx="4472940" cy="1203960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472940" h="1001524">
                    <a:moveTo>
                      <a:pt x="0" y="1001524"/>
                    </a:moveTo>
                    <a:lnTo>
                      <a:pt x="3257550" y="0"/>
                    </a:lnTo>
                    <a:lnTo>
                      <a:pt x="4472940" y="993128"/>
                    </a:lnTo>
                    <a:lnTo>
                      <a:pt x="0" y="1001524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等腰三角形 2"/>
              <p:cNvSpPr/>
              <p:nvPr/>
            </p:nvSpPr>
            <p:spPr>
              <a:xfrm>
                <a:off x="3188970" y="5433060"/>
                <a:ext cx="3562350" cy="1422467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562350" h="1183291">
                    <a:moveTo>
                      <a:pt x="0" y="209179"/>
                    </a:moveTo>
                    <a:lnTo>
                      <a:pt x="3562350" y="0"/>
                    </a:lnTo>
                    <a:lnTo>
                      <a:pt x="1215390" y="1183291"/>
                    </a:lnTo>
                    <a:lnTo>
                      <a:pt x="0" y="20917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等腰三角形 2"/>
              <p:cNvSpPr/>
              <p:nvPr/>
            </p:nvSpPr>
            <p:spPr>
              <a:xfrm rot="10800000">
                <a:off x="4392931" y="5233036"/>
                <a:ext cx="3633787" cy="1632017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3633787"/>
                  <a:gd name="connsiteY0-146" fmla="*/ 716280 h 1357607"/>
                  <a:gd name="connsiteX1-147" fmla="*/ 3633787 w 3633787"/>
                  <a:gd name="connsiteY1-148" fmla="*/ 0 h 1357607"/>
                  <a:gd name="connsiteX2-149" fmla="*/ 967740 w 3633787"/>
                  <a:gd name="connsiteY2-150" fmla="*/ 1357607 h 1357607"/>
                  <a:gd name="connsiteX3-151" fmla="*/ 0 w 3633787"/>
                  <a:gd name="connsiteY3-152" fmla="*/ 716280 h 13576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633787" h="1357607">
                    <a:moveTo>
                      <a:pt x="0" y="716280"/>
                    </a:moveTo>
                    <a:lnTo>
                      <a:pt x="3633787" y="0"/>
                    </a:lnTo>
                    <a:lnTo>
                      <a:pt x="967740" y="1357607"/>
                    </a:lnTo>
                    <a:lnTo>
                      <a:pt x="0" y="71628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等腰三角形 2"/>
              <p:cNvSpPr/>
              <p:nvPr/>
            </p:nvSpPr>
            <p:spPr>
              <a:xfrm rot="10800000">
                <a:off x="4441506" y="5997509"/>
                <a:ext cx="5529263" cy="866208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529262"/>
                  <a:gd name="connsiteY0-178" fmla="*/ 0 h 720562"/>
                  <a:gd name="connsiteX1-179" fmla="*/ 5529262 w 5529262"/>
                  <a:gd name="connsiteY1-180" fmla="*/ 12678 h 720562"/>
                  <a:gd name="connsiteX2-181" fmla="*/ 1920240 w 5529262"/>
                  <a:gd name="connsiteY2-182" fmla="*/ 720562 h 720562"/>
                  <a:gd name="connsiteX3-183" fmla="*/ 0 w 5529262"/>
                  <a:gd name="connsiteY3-184" fmla="*/ 0 h 720562"/>
                  <a:gd name="connsiteX0-185" fmla="*/ 0 w 5524500"/>
                  <a:gd name="connsiteY0-186" fmla="*/ 0 h 720562"/>
                  <a:gd name="connsiteX1-187" fmla="*/ 5524500 w 5524500"/>
                  <a:gd name="connsiteY1-188" fmla="*/ 8716 h 720562"/>
                  <a:gd name="connsiteX2-189" fmla="*/ 1920240 w 5524500"/>
                  <a:gd name="connsiteY2-190" fmla="*/ 720562 h 720562"/>
                  <a:gd name="connsiteX3-191" fmla="*/ 0 w 5524500"/>
                  <a:gd name="connsiteY3-192" fmla="*/ 0 h 720562"/>
                  <a:gd name="connsiteX0-193" fmla="*/ 0 w 5529263"/>
                  <a:gd name="connsiteY0-194" fmla="*/ 0 h 720562"/>
                  <a:gd name="connsiteX1-195" fmla="*/ 5529263 w 5529263"/>
                  <a:gd name="connsiteY1-196" fmla="*/ 8716 h 720562"/>
                  <a:gd name="connsiteX2-197" fmla="*/ 1920240 w 5529263"/>
                  <a:gd name="connsiteY2-198" fmla="*/ 720562 h 720562"/>
                  <a:gd name="connsiteX3-199" fmla="*/ 0 w 5529263"/>
                  <a:gd name="connsiteY3-200" fmla="*/ 0 h 720562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5529263" h="720562">
                    <a:moveTo>
                      <a:pt x="0" y="0"/>
                    </a:moveTo>
                    <a:lnTo>
                      <a:pt x="5529263" y="8716"/>
                    </a:lnTo>
                    <a:lnTo>
                      <a:pt x="1920240" y="7205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等腰三角形 2"/>
              <p:cNvSpPr/>
              <p:nvPr/>
            </p:nvSpPr>
            <p:spPr>
              <a:xfrm rot="10800000">
                <a:off x="8020049" y="4744302"/>
                <a:ext cx="3257550" cy="2104458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310890"/>
                  <a:gd name="connsiteY0-194" fmla="*/ 0 h 1750611"/>
                  <a:gd name="connsiteX1-195" fmla="*/ 3310890 w 3310890"/>
                  <a:gd name="connsiteY1-196" fmla="*/ 728959 h 1750611"/>
                  <a:gd name="connsiteX2-197" fmla="*/ 0 w 3310890"/>
                  <a:gd name="connsiteY2-198" fmla="*/ 1750611 h 1750611"/>
                  <a:gd name="connsiteX3-199" fmla="*/ 1356360 w 3310890"/>
                  <a:gd name="connsiteY3-200" fmla="*/ 0 h 1750611"/>
                  <a:gd name="connsiteX0-201" fmla="*/ 1356360 w 3257550"/>
                  <a:gd name="connsiteY0-202" fmla="*/ 0 h 1750611"/>
                  <a:gd name="connsiteX1-203" fmla="*/ 3257550 w 3257550"/>
                  <a:gd name="connsiteY1-204" fmla="*/ 703604 h 1750611"/>
                  <a:gd name="connsiteX2-205" fmla="*/ 0 w 3257550"/>
                  <a:gd name="connsiteY2-206" fmla="*/ 1750611 h 1750611"/>
                  <a:gd name="connsiteX3-207" fmla="*/ 1356360 w 3257550"/>
                  <a:gd name="connsiteY3-208" fmla="*/ 0 h 175061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257550" h="1750611">
                    <a:moveTo>
                      <a:pt x="1356360" y="0"/>
                    </a:moveTo>
                    <a:lnTo>
                      <a:pt x="3257550" y="703604"/>
                    </a:lnTo>
                    <a:lnTo>
                      <a:pt x="0" y="1750611"/>
                    </a:lnTo>
                    <a:lnTo>
                      <a:pt x="135636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" name="等腰三角形 2"/>
              <p:cNvSpPr/>
              <p:nvPr/>
            </p:nvSpPr>
            <p:spPr>
              <a:xfrm rot="10800000">
                <a:off x="9898380" y="4186523"/>
                <a:ext cx="2324100" cy="266071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737610"/>
                  <a:gd name="connsiteY0-194" fmla="*/ 98249 h 1848860"/>
                  <a:gd name="connsiteX1-195" fmla="*/ 3737610 w 3737610"/>
                  <a:gd name="connsiteY1-196" fmla="*/ 0 h 1848860"/>
                  <a:gd name="connsiteX2-197" fmla="*/ 0 w 3737610"/>
                  <a:gd name="connsiteY2-198" fmla="*/ 1848860 h 1848860"/>
                  <a:gd name="connsiteX3-199" fmla="*/ 1356360 w 3737610"/>
                  <a:gd name="connsiteY3-200" fmla="*/ 98249 h 1848860"/>
                  <a:gd name="connsiteX0-201" fmla="*/ 0 w 2381250"/>
                  <a:gd name="connsiteY0-202" fmla="*/ 98249 h 2213339"/>
                  <a:gd name="connsiteX1-203" fmla="*/ 2381250 w 2381250"/>
                  <a:gd name="connsiteY1-204" fmla="*/ 0 h 2213339"/>
                  <a:gd name="connsiteX2-205" fmla="*/ 624840 w 2381250"/>
                  <a:gd name="connsiteY2-206" fmla="*/ 2213339 h 2213339"/>
                  <a:gd name="connsiteX3-207" fmla="*/ 0 w 2381250"/>
                  <a:gd name="connsiteY3-208" fmla="*/ 98249 h 2213339"/>
                  <a:gd name="connsiteX0-209" fmla="*/ 0 w 1962150"/>
                  <a:gd name="connsiteY0-210" fmla="*/ 0 h 2226018"/>
                  <a:gd name="connsiteX1-211" fmla="*/ 1962150 w 1962150"/>
                  <a:gd name="connsiteY1-212" fmla="*/ 12679 h 2226018"/>
                  <a:gd name="connsiteX2-213" fmla="*/ 205740 w 1962150"/>
                  <a:gd name="connsiteY2-214" fmla="*/ 2226018 h 2226018"/>
                  <a:gd name="connsiteX3-215" fmla="*/ 0 w 1962150"/>
                  <a:gd name="connsiteY3-216" fmla="*/ 0 h 2226018"/>
                  <a:gd name="connsiteX0-217" fmla="*/ 0 w 2247900"/>
                  <a:gd name="connsiteY0-218" fmla="*/ 3168 h 2213339"/>
                  <a:gd name="connsiteX1-219" fmla="*/ 2247900 w 2247900"/>
                  <a:gd name="connsiteY1-220" fmla="*/ 0 h 2213339"/>
                  <a:gd name="connsiteX2-221" fmla="*/ 491490 w 2247900"/>
                  <a:gd name="connsiteY2-222" fmla="*/ 2213339 h 2213339"/>
                  <a:gd name="connsiteX3-223" fmla="*/ 0 w 2247900"/>
                  <a:gd name="connsiteY3-224" fmla="*/ 3168 h 2213339"/>
                  <a:gd name="connsiteX0-225" fmla="*/ 0 w 2324100"/>
                  <a:gd name="connsiteY0-226" fmla="*/ 3168 h 2213339"/>
                  <a:gd name="connsiteX1-227" fmla="*/ 2324100 w 2324100"/>
                  <a:gd name="connsiteY1-228" fmla="*/ 0 h 2213339"/>
                  <a:gd name="connsiteX2-229" fmla="*/ 567690 w 2324100"/>
                  <a:gd name="connsiteY2-230" fmla="*/ 2213339 h 2213339"/>
                  <a:gd name="connsiteX3-231" fmla="*/ 0 w 2324100"/>
                  <a:gd name="connsiteY3-232" fmla="*/ 3168 h 221333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324100" h="2213339">
                    <a:moveTo>
                      <a:pt x="0" y="3168"/>
                    </a:moveTo>
                    <a:lnTo>
                      <a:pt x="2324100" y="0"/>
                    </a:lnTo>
                    <a:lnTo>
                      <a:pt x="567690" y="2213339"/>
                    </a:lnTo>
                    <a:lnTo>
                      <a:pt x="0" y="3168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等腰三角形 2"/>
              <p:cNvSpPr/>
              <p:nvPr/>
            </p:nvSpPr>
            <p:spPr>
              <a:xfrm rot="10800000">
                <a:off x="11653838" y="4178805"/>
                <a:ext cx="608985" cy="273562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737610"/>
                  <a:gd name="connsiteY0-194" fmla="*/ 98249 h 1848860"/>
                  <a:gd name="connsiteX1-195" fmla="*/ 3737610 w 3737610"/>
                  <a:gd name="connsiteY1-196" fmla="*/ 0 h 1848860"/>
                  <a:gd name="connsiteX2-197" fmla="*/ 0 w 3737610"/>
                  <a:gd name="connsiteY2-198" fmla="*/ 1848860 h 1848860"/>
                  <a:gd name="connsiteX3-199" fmla="*/ 1356360 w 3737610"/>
                  <a:gd name="connsiteY3-200" fmla="*/ 98249 h 1848860"/>
                  <a:gd name="connsiteX0-201" fmla="*/ 0 w 2381250"/>
                  <a:gd name="connsiteY0-202" fmla="*/ 98249 h 2213339"/>
                  <a:gd name="connsiteX1-203" fmla="*/ 2381250 w 2381250"/>
                  <a:gd name="connsiteY1-204" fmla="*/ 0 h 2213339"/>
                  <a:gd name="connsiteX2-205" fmla="*/ 624840 w 2381250"/>
                  <a:gd name="connsiteY2-206" fmla="*/ 2213339 h 2213339"/>
                  <a:gd name="connsiteX3-207" fmla="*/ 0 w 2381250"/>
                  <a:gd name="connsiteY3-208" fmla="*/ 98249 h 2213339"/>
                  <a:gd name="connsiteX0-209" fmla="*/ 0 w 1962150"/>
                  <a:gd name="connsiteY0-210" fmla="*/ 0 h 2226018"/>
                  <a:gd name="connsiteX1-211" fmla="*/ 1962150 w 1962150"/>
                  <a:gd name="connsiteY1-212" fmla="*/ 12679 h 2226018"/>
                  <a:gd name="connsiteX2-213" fmla="*/ 205740 w 1962150"/>
                  <a:gd name="connsiteY2-214" fmla="*/ 2226018 h 2226018"/>
                  <a:gd name="connsiteX3-215" fmla="*/ 0 w 1962150"/>
                  <a:gd name="connsiteY3-216" fmla="*/ 0 h 2226018"/>
                  <a:gd name="connsiteX0-217" fmla="*/ 0 w 2247900"/>
                  <a:gd name="connsiteY0-218" fmla="*/ 3168 h 2213339"/>
                  <a:gd name="connsiteX1-219" fmla="*/ 2247900 w 2247900"/>
                  <a:gd name="connsiteY1-220" fmla="*/ 0 h 2213339"/>
                  <a:gd name="connsiteX2-221" fmla="*/ 491490 w 2247900"/>
                  <a:gd name="connsiteY2-222" fmla="*/ 2213339 h 2213339"/>
                  <a:gd name="connsiteX3-223" fmla="*/ 0 w 2247900"/>
                  <a:gd name="connsiteY3-224" fmla="*/ 3168 h 2213339"/>
                  <a:gd name="connsiteX0-225" fmla="*/ 0 w 2324100"/>
                  <a:gd name="connsiteY0-226" fmla="*/ 3168 h 2213339"/>
                  <a:gd name="connsiteX1-227" fmla="*/ 2324100 w 2324100"/>
                  <a:gd name="connsiteY1-228" fmla="*/ 0 h 2213339"/>
                  <a:gd name="connsiteX2-229" fmla="*/ 567690 w 2324100"/>
                  <a:gd name="connsiteY2-230" fmla="*/ 2213339 h 2213339"/>
                  <a:gd name="connsiteX3-231" fmla="*/ 0 w 2324100"/>
                  <a:gd name="connsiteY3-232" fmla="*/ 3168 h 2213339"/>
                  <a:gd name="connsiteX0-233" fmla="*/ 0 w 1619250"/>
                  <a:gd name="connsiteY0-234" fmla="*/ 779666 h 2989837"/>
                  <a:gd name="connsiteX1-235" fmla="*/ 1619250 w 1619250"/>
                  <a:gd name="connsiteY1-236" fmla="*/ 0 h 2989837"/>
                  <a:gd name="connsiteX2-237" fmla="*/ 567690 w 1619250"/>
                  <a:gd name="connsiteY2-238" fmla="*/ 2989837 h 2989837"/>
                  <a:gd name="connsiteX3-239" fmla="*/ 0 w 1619250"/>
                  <a:gd name="connsiteY3-240" fmla="*/ 779666 h 2989837"/>
                  <a:gd name="connsiteX0-241" fmla="*/ 0 w 2110740"/>
                  <a:gd name="connsiteY0-242" fmla="*/ 779666 h 2181645"/>
                  <a:gd name="connsiteX1-243" fmla="*/ 1619250 w 2110740"/>
                  <a:gd name="connsiteY1-244" fmla="*/ 0 h 2181645"/>
                  <a:gd name="connsiteX2-245" fmla="*/ 2110740 w 2110740"/>
                  <a:gd name="connsiteY2-246" fmla="*/ 2181645 h 2181645"/>
                  <a:gd name="connsiteX3-247" fmla="*/ 0 w 2110740"/>
                  <a:gd name="connsiteY3-248" fmla="*/ 779666 h 2181645"/>
                  <a:gd name="connsiteX0-249" fmla="*/ 0 w 2110740"/>
                  <a:gd name="connsiteY0-250" fmla="*/ 858901 h 2260880"/>
                  <a:gd name="connsiteX1-251" fmla="*/ 1600200 w 2110740"/>
                  <a:gd name="connsiteY1-252" fmla="*/ 0 h 2260880"/>
                  <a:gd name="connsiteX2-253" fmla="*/ 2110740 w 2110740"/>
                  <a:gd name="connsiteY2-254" fmla="*/ 2260880 h 2260880"/>
                  <a:gd name="connsiteX3-255" fmla="*/ 0 w 2110740"/>
                  <a:gd name="connsiteY3-256" fmla="*/ 858901 h 2260880"/>
                  <a:gd name="connsiteX0-257" fmla="*/ 0 w 529590"/>
                  <a:gd name="connsiteY0-258" fmla="*/ 1841409 h 2260880"/>
                  <a:gd name="connsiteX1-259" fmla="*/ 19050 w 529590"/>
                  <a:gd name="connsiteY1-260" fmla="*/ 0 h 2260880"/>
                  <a:gd name="connsiteX2-261" fmla="*/ 529590 w 529590"/>
                  <a:gd name="connsiteY2-262" fmla="*/ 2260880 h 2260880"/>
                  <a:gd name="connsiteX3-263" fmla="*/ 0 w 529590"/>
                  <a:gd name="connsiteY3-264" fmla="*/ 1841409 h 2260880"/>
                  <a:gd name="connsiteX0-265" fmla="*/ 0 w 553402"/>
                  <a:gd name="connsiteY0-266" fmla="*/ 1841409 h 2201455"/>
                  <a:gd name="connsiteX1-267" fmla="*/ 19050 w 553402"/>
                  <a:gd name="connsiteY1-268" fmla="*/ 0 h 2201455"/>
                  <a:gd name="connsiteX2-269" fmla="*/ 553402 w 553402"/>
                  <a:gd name="connsiteY2-270" fmla="*/ 2201455 h 2201455"/>
                  <a:gd name="connsiteX3-271" fmla="*/ 0 w 553402"/>
                  <a:gd name="connsiteY3-272" fmla="*/ 1841409 h 2201455"/>
                  <a:gd name="connsiteX0-273" fmla="*/ 0 w 608985"/>
                  <a:gd name="connsiteY0-274" fmla="*/ 1887782 h 2201455"/>
                  <a:gd name="connsiteX1-275" fmla="*/ 74633 w 608985"/>
                  <a:gd name="connsiteY1-276" fmla="*/ 0 h 2201455"/>
                  <a:gd name="connsiteX2-277" fmla="*/ 608985 w 608985"/>
                  <a:gd name="connsiteY2-278" fmla="*/ 2201455 h 2201455"/>
                  <a:gd name="connsiteX3-279" fmla="*/ 0 w 608985"/>
                  <a:gd name="connsiteY3-280" fmla="*/ 1887782 h 2201455"/>
                  <a:gd name="connsiteX0-281" fmla="*/ 0 w 608985"/>
                  <a:gd name="connsiteY0-282" fmla="*/ 1934156 h 2247829"/>
                  <a:gd name="connsiteX1-283" fmla="*/ 19050 w 608985"/>
                  <a:gd name="connsiteY1-284" fmla="*/ 0 h 2247829"/>
                  <a:gd name="connsiteX2-285" fmla="*/ 608985 w 608985"/>
                  <a:gd name="connsiteY2-286" fmla="*/ 2247829 h 2247829"/>
                  <a:gd name="connsiteX3-287" fmla="*/ 0 w 608985"/>
                  <a:gd name="connsiteY3-288" fmla="*/ 1934156 h 2247829"/>
                  <a:gd name="connsiteX0-289" fmla="*/ 0 w 608985"/>
                  <a:gd name="connsiteY0-290" fmla="*/ 1961980 h 2275653"/>
                  <a:gd name="connsiteX1-291" fmla="*/ 19050 w 608985"/>
                  <a:gd name="connsiteY1-292" fmla="*/ 0 h 2275653"/>
                  <a:gd name="connsiteX2-293" fmla="*/ 608985 w 608985"/>
                  <a:gd name="connsiteY2-294" fmla="*/ 2275653 h 2275653"/>
                  <a:gd name="connsiteX3-295" fmla="*/ 0 w 608985"/>
                  <a:gd name="connsiteY3-296" fmla="*/ 1961980 h 227565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608985" h="2275653">
                    <a:moveTo>
                      <a:pt x="0" y="1961980"/>
                    </a:moveTo>
                    <a:lnTo>
                      <a:pt x="19050" y="0"/>
                    </a:lnTo>
                    <a:lnTo>
                      <a:pt x="608985" y="2275653"/>
                    </a:lnTo>
                    <a:lnTo>
                      <a:pt x="0" y="1961980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4574381" y="5864350"/>
              <a:ext cx="4645466" cy="1043827"/>
              <a:chOff x="-54770" y="4178801"/>
              <a:chExt cx="12326860" cy="2769823"/>
            </a:xfrm>
          </p:grpSpPr>
          <p:sp>
            <p:nvSpPr>
              <p:cNvPr id="19" name="等腰三角形 2"/>
              <p:cNvSpPr/>
              <p:nvPr/>
            </p:nvSpPr>
            <p:spPr>
              <a:xfrm>
                <a:off x="-38100" y="4724400"/>
                <a:ext cx="1143000" cy="2152650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1143000" h="1790700">
                    <a:moveTo>
                      <a:pt x="0" y="1790700"/>
                    </a:moveTo>
                    <a:lnTo>
                      <a:pt x="0" y="0"/>
                    </a:lnTo>
                    <a:lnTo>
                      <a:pt x="1143000" y="628650"/>
                    </a:lnTo>
                    <a:lnTo>
                      <a:pt x="0" y="179070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等腰三角形 2"/>
              <p:cNvSpPr/>
              <p:nvPr/>
            </p:nvSpPr>
            <p:spPr>
              <a:xfrm>
                <a:off x="-54770" y="5482592"/>
                <a:ext cx="2668429" cy="140112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2668429"/>
                  <a:gd name="connsiteY0-66" fmla="*/ 1165539 h 1165539"/>
                  <a:gd name="connsiteX1-67" fmla="*/ 1155859 w 2668429"/>
                  <a:gd name="connsiteY1-68" fmla="*/ 0 h 1165539"/>
                  <a:gd name="connsiteX2-69" fmla="*/ 2668429 w 2668429"/>
                  <a:gd name="connsiteY2-70" fmla="*/ 346575 h 1165539"/>
                  <a:gd name="connsiteX3-71" fmla="*/ 0 w 2668429"/>
                  <a:gd name="connsiteY3-72" fmla="*/ 1165539 h 116553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668429" h="1165539">
                    <a:moveTo>
                      <a:pt x="0" y="1165539"/>
                    </a:moveTo>
                    <a:lnTo>
                      <a:pt x="1155859" y="0"/>
                    </a:lnTo>
                    <a:lnTo>
                      <a:pt x="2668429" y="346575"/>
                    </a:lnTo>
                    <a:lnTo>
                      <a:pt x="0" y="1165539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等腰三角形 2"/>
              <p:cNvSpPr/>
              <p:nvPr/>
            </p:nvSpPr>
            <p:spPr>
              <a:xfrm>
                <a:off x="-30480" y="5669282"/>
                <a:ext cx="4472940" cy="1203960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472940" h="1001524">
                    <a:moveTo>
                      <a:pt x="0" y="1001524"/>
                    </a:moveTo>
                    <a:lnTo>
                      <a:pt x="3257550" y="0"/>
                    </a:lnTo>
                    <a:lnTo>
                      <a:pt x="4472940" y="993128"/>
                    </a:lnTo>
                    <a:lnTo>
                      <a:pt x="0" y="1001524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等腰三角形 2"/>
              <p:cNvSpPr/>
              <p:nvPr/>
            </p:nvSpPr>
            <p:spPr>
              <a:xfrm>
                <a:off x="3188970" y="5433060"/>
                <a:ext cx="3562350" cy="1422467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562350" h="1183291">
                    <a:moveTo>
                      <a:pt x="0" y="209179"/>
                    </a:moveTo>
                    <a:lnTo>
                      <a:pt x="3562350" y="0"/>
                    </a:lnTo>
                    <a:lnTo>
                      <a:pt x="1215390" y="1183291"/>
                    </a:lnTo>
                    <a:lnTo>
                      <a:pt x="0" y="20917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等腰三角形 2"/>
              <p:cNvSpPr/>
              <p:nvPr/>
            </p:nvSpPr>
            <p:spPr>
              <a:xfrm rot="10800000">
                <a:off x="4392931" y="5233036"/>
                <a:ext cx="3633787" cy="1632017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3633787"/>
                  <a:gd name="connsiteY0-146" fmla="*/ 716280 h 1357607"/>
                  <a:gd name="connsiteX1-147" fmla="*/ 3633787 w 3633787"/>
                  <a:gd name="connsiteY1-148" fmla="*/ 0 h 1357607"/>
                  <a:gd name="connsiteX2-149" fmla="*/ 967740 w 3633787"/>
                  <a:gd name="connsiteY2-150" fmla="*/ 1357607 h 1357607"/>
                  <a:gd name="connsiteX3-151" fmla="*/ 0 w 3633787"/>
                  <a:gd name="connsiteY3-152" fmla="*/ 716280 h 13576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633787" h="1357607">
                    <a:moveTo>
                      <a:pt x="0" y="716280"/>
                    </a:moveTo>
                    <a:lnTo>
                      <a:pt x="3633787" y="0"/>
                    </a:lnTo>
                    <a:lnTo>
                      <a:pt x="967740" y="1357607"/>
                    </a:lnTo>
                    <a:lnTo>
                      <a:pt x="0" y="71628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等腰三角形 2"/>
              <p:cNvSpPr/>
              <p:nvPr/>
            </p:nvSpPr>
            <p:spPr>
              <a:xfrm rot="10800000">
                <a:off x="4441506" y="5997509"/>
                <a:ext cx="5529263" cy="866208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529262"/>
                  <a:gd name="connsiteY0-178" fmla="*/ 0 h 720562"/>
                  <a:gd name="connsiteX1-179" fmla="*/ 5529262 w 5529262"/>
                  <a:gd name="connsiteY1-180" fmla="*/ 12678 h 720562"/>
                  <a:gd name="connsiteX2-181" fmla="*/ 1920240 w 5529262"/>
                  <a:gd name="connsiteY2-182" fmla="*/ 720562 h 720562"/>
                  <a:gd name="connsiteX3-183" fmla="*/ 0 w 5529262"/>
                  <a:gd name="connsiteY3-184" fmla="*/ 0 h 720562"/>
                  <a:gd name="connsiteX0-185" fmla="*/ 0 w 5524500"/>
                  <a:gd name="connsiteY0-186" fmla="*/ 0 h 720562"/>
                  <a:gd name="connsiteX1-187" fmla="*/ 5524500 w 5524500"/>
                  <a:gd name="connsiteY1-188" fmla="*/ 8716 h 720562"/>
                  <a:gd name="connsiteX2-189" fmla="*/ 1920240 w 5524500"/>
                  <a:gd name="connsiteY2-190" fmla="*/ 720562 h 720562"/>
                  <a:gd name="connsiteX3-191" fmla="*/ 0 w 5524500"/>
                  <a:gd name="connsiteY3-192" fmla="*/ 0 h 720562"/>
                  <a:gd name="connsiteX0-193" fmla="*/ 0 w 5529263"/>
                  <a:gd name="connsiteY0-194" fmla="*/ 0 h 720562"/>
                  <a:gd name="connsiteX1-195" fmla="*/ 5529263 w 5529263"/>
                  <a:gd name="connsiteY1-196" fmla="*/ 8716 h 720562"/>
                  <a:gd name="connsiteX2-197" fmla="*/ 1920240 w 5529263"/>
                  <a:gd name="connsiteY2-198" fmla="*/ 720562 h 720562"/>
                  <a:gd name="connsiteX3-199" fmla="*/ 0 w 5529263"/>
                  <a:gd name="connsiteY3-200" fmla="*/ 0 h 720562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5529263" h="720562">
                    <a:moveTo>
                      <a:pt x="0" y="0"/>
                    </a:moveTo>
                    <a:lnTo>
                      <a:pt x="5529263" y="8716"/>
                    </a:lnTo>
                    <a:lnTo>
                      <a:pt x="1920240" y="7205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等腰三角形 2"/>
              <p:cNvSpPr/>
              <p:nvPr/>
            </p:nvSpPr>
            <p:spPr>
              <a:xfrm rot="10800000">
                <a:off x="8020049" y="4744302"/>
                <a:ext cx="3257550" cy="2104458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310890"/>
                  <a:gd name="connsiteY0-194" fmla="*/ 0 h 1750611"/>
                  <a:gd name="connsiteX1-195" fmla="*/ 3310890 w 3310890"/>
                  <a:gd name="connsiteY1-196" fmla="*/ 728959 h 1750611"/>
                  <a:gd name="connsiteX2-197" fmla="*/ 0 w 3310890"/>
                  <a:gd name="connsiteY2-198" fmla="*/ 1750611 h 1750611"/>
                  <a:gd name="connsiteX3-199" fmla="*/ 1356360 w 3310890"/>
                  <a:gd name="connsiteY3-200" fmla="*/ 0 h 1750611"/>
                  <a:gd name="connsiteX0-201" fmla="*/ 1356360 w 3257550"/>
                  <a:gd name="connsiteY0-202" fmla="*/ 0 h 1750611"/>
                  <a:gd name="connsiteX1-203" fmla="*/ 3257550 w 3257550"/>
                  <a:gd name="connsiteY1-204" fmla="*/ 703604 h 1750611"/>
                  <a:gd name="connsiteX2-205" fmla="*/ 0 w 3257550"/>
                  <a:gd name="connsiteY2-206" fmla="*/ 1750611 h 1750611"/>
                  <a:gd name="connsiteX3-207" fmla="*/ 1356360 w 3257550"/>
                  <a:gd name="connsiteY3-208" fmla="*/ 0 h 175061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257550" h="1750611">
                    <a:moveTo>
                      <a:pt x="1356360" y="0"/>
                    </a:moveTo>
                    <a:lnTo>
                      <a:pt x="3257550" y="703604"/>
                    </a:lnTo>
                    <a:lnTo>
                      <a:pt x="0" y="1750611"/>
                    </a:lnTo>
                    <a:lnTo>
                      <a:pt x="135636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等腰三角形 2"/>
              <p:cNvSpPr/>
              <p:nvPr/>
            </p:nvSpPr>
            <p:spPr>
              <a:xfrm rot="10800000">
                <a:off x="9898380" y="4186523"/>
                <a:ext cx="2324100" cy="266071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737610"/>
                  <a:gd name="connsiteY0-194" fmla="*/ 98249 h 1848860"/>
                  <a:gd name="connsiteX1-195" fmla="*/ 3737610 w 3737610"/>
                  <a:gd name="connsiteY1-196" fmla="*/ 0 h 1848860"/>
                  <a:gd name="connsiteX2-197" fmla="*/ 0 w 3737610"/>
                  <a:gd name="connsiteY2-198" fmla="*/ 1848860 h 1848860"/>
                  <a:gd name="connsiteX3-199" fmla="*/ 1356360 w 3737610"/>
                  <a:gd name="connsiteY3-200" fmla="*/ 98249 h 1848860"/>
                  <a:gd name="connsiteX0-201" fmla="*/ 0 w 2381250"/>
                  <a:gd name="connsiteY0-202" fmla="*/ 98249 h 2213339"/>
                  <a:gd name="connsiteX1-203" fmla="*/ 2381250 w 2381250"/>
                  <a:gd name="connsiteY1-204" fmla="*/ 0 h 2213339"/>
                  <a:gd name="connsiteX2-205" fmla="*/ 624840 w 2381250"/>
                  <a:gd name="connsiteY2-206" fmla="*/ 2213339 h 2213339"/>
                  <a:gd name="connsiteX3-207" fmla="*/ 0 w 2381250"/>
                  <a:gd name="connsiteY3-208" fmla="*/ 98249 h 2213339"/>
                  <a:gd name="connsiteX0-209" fmla="*/ 0 w 1962150"/>
                  <a:gd name="connsiteY0-210" fmla="*/ 0 h 2226018"/>
                  <a:gd name="connsiteX1-211" fmla="*/ 1962150 w 1962150"/>
                  <a:gd name="connsiteY1-212" fmla="*/ 12679 h 2226018"/>
                  <a:gd name="connsiteX2-213" fmla="*/ 205740 w 1962150"/>
                  <a:gd name="connsiteY2-214" fmla="*/ 2226018 h 2226018"/>
                  <a:gd name="connsiteX3-215" fmla="*/ 0 w 1962150"/>
                  <a:gd name="connsiteY3-216" fmla="*/ 0 h 2226018"/>
                  <a:gd name="connsiteX0-217" fmla="*/ 0 w 2247900"/>
                  <a:gd name="connsiteY0-218" fmla="*/ 3168 h 2213339"/>
                  <a:gd name="connsiteX1-219" fmla="*/ 2247900 w 2247900"/>
                  <a:gd name="connsiteY1-220" fmla="*/ 0 h 2213339"/>
                  <a:gd name="connsiteX2-221" fmla="*/ 491490 w 2247900"/>
                  <a:gd name="connsiteY2-222" fmla="*/ 2213339 h 2213339"/>
                  <a:gd name="connsiteX3-223" fmla="*/ 0 w 2247900"/>
                  <a:gd name="connsiteY3-224" fmla="*/ 3168 h 2213339"/>
                  <a:gd name="connsiteX0-225" fmla="*/ 0 w 2324100"/>
                  <a:gd name="connsiteY0-226" fmla="*/ 3168 h 2213339"/>
                  <a:gd name="connsiteX1-227" fmla="*/ 2324100 w 2324100"/>
                  <a:gd name="connsiteY1-228" fmla="*/ 0 h 2213339"/>
                  <a:gd name="connsiteX2-229" fmla="*/ 567690 w 2324100"/>
                  <a:gd name="connsiteY2-230" fmla="*/ 2213339 h 2213339"/>
                  <a:gd name="connsiteX3-231" fmla="*/ 0 w 2324100"/>
                  <a:gd name="connsiteY3-232" fmla="*/ 3168 h 221333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324100" h="2213339">
                    <a:moveTo>
                      <a:pt x="0" y="3168"/>
                    </a:moveTo>
                    <a:lnTo>
                      <a:pt x="2324100" y="0"/>
                    </a:lnTo>
                    <a:lnTo>
                      <a:pt x="567690" y="2213339"/>
                    </a:lnTo>
                    <a:lnTo>
                      <a:pt x="0" y="3168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等腰三角形 2"/>
              <p:cNvSpPr/>
              <p:nvPr/>
            </p:nvSpPr>
            <p:spPr>
              <a:xfrm rot="10800000">
                <a:off x="11653841" y="4178801"/>
                <a:ext cx="618249" cy="2769823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737610"/>
                  <a:gd name="connsiteY0-194" fmla="*/ 98249 h 1848860"/>
                  <a:gd name="connsiteX1-195" fmla="*/ 3737610 w 3737610"/>
                  <a:gd name="connsiteY1-196" fmla="*/ 0 h 1848860"/>
                  <a:gd name="connsiteX2-197" fmla="*/ 0 w 3737610"/>
                  <a:gd name="connsiteY2-198" fmla="*/ 1848860 h 1848860"/>
                  <a:gd name="connsiteX3-199" fmla="*/ 1356360 w 3737610"/>
                  <a:gd name="connsiteY3-200" fmla="*/ 98249 h 1848860"/>
                  <a:gd name="connsiteX0-201" fmla="*/ 0 w 2381250"/>
                  <a:gd name="connsiteY0-202" fmla="*/ 98249 h 2213339"/>
                  <a:gd name="connsiteX1-203" fmla="*/ 2381250 w 2381250"/>
                  <a:gd name="connsiteY1-204" fmla="*/ 0 h 2213339"/>
                  <a:gd name="connsiteX2-205" fmla="*/ 624840 w 2381250"/>
                  <a:gd name="connsiteY2-206" fmla="*/ 2213339 h 2213339"/>
                  <a:gd name="connsiteX3-207" fmla="*/ 0 w 2381250"/>
                  <a:gd name="connsiteY3-208" fmla="*/ 98249 h 2213339"/>
                  <a:gd name="connsiteX0-209" fmla="*/ 0 w 1962150"/>
                  <a:gd name="connsiteY0-210" fmla="*/ 0 h 2226018"/>
                  <a:gd name="connsiteX1-211" fmla="*/ 1962150 w 1962150"/>
                  <a:gd name="connsiteY1-212" fmla="*/ 12679 h 2226018"/>
                  <a:gd name="connsiteX2-213" fmla="*/ 205740 w 1962150"/>
                  <a:gd name="connsiteY2-214" fmla="*/ 2226018 h 2226018"/>
                  <a:gd name="connsiteX3-215" fmla="*/ 0 w 1962150"/>
                  <a:gd name="connsiteY3-216" fmla="*/ 0 h 2226018"/>
                  <a:gd name="connsiteX0-217" fmla="*/ 0 w 2247900"/>
                  <a:gd name="connsiteY0-218" fmla="*/ 3168 h 2213339"/>
                  <a:gd name="connsiteX1-219" fmla="*/ 2247900 w 2247900"/>
                  <a:gd name="connsiteY1-220" fmla="*/ 0 h 2213339"/>
                  <a:gd name="connsiteX2-221" fmla="*/ 491490 w 2247900"/>
                  <a:gd name="connsiteY2-222" fmla="*/ 2213339 h 2213339"/>
                  <a:gd name="connsiteX3-223" fmla="*/ 0 w 2247900"/>
                  <a:gd name="connsiteY3-224" fmla="*/ 3168 h 2213339"/>
                  <a:gd name="connsiteX0-225" fmla="*/ 0 w 2324100"/>
                  <a:gd name="connsiteY0-226" fmla="*/ 3168 h 2213339"/>
                  <a:gd name="connsiteX1-227" fmla="*/ 2324100 w 2324100"/>
                  <a:gd name="connsiteY1-228" fmla="*/ 0 h 2213339"/>
                  <a:gd name="connsiteX2-229" fmla="*/ 567690 w 2324100"/>
                  <a:gd name="connsiteY2-230" fmla="*/ 2213339 h 2213339"/>
                  <a:gd name="connsiteX3-231" fmla="*/ 0 w 2324100"/>
                  <a:gd name="connsiteY3-232" fmla="*/ 3168 h 2213339"/>
                  <a:gd name="connsiteX0-233" fmla="*/ 0 w 1619250"/>
                  <a:gd name="connsiteY0-234" fmla="*/ 779666 h 2989837"/>
                  <a:gd name="connsiteX1-235" fmla="*/ 1619250 w 1619250"/>
                  <a:gd name="connsiteY1-236" fmla="*/ 0 h 2989837"/>
                  <a:gd name="connsiteX2-237" fmla="*/ 567690 w 1619250"/>
                  <a:gd name="connsiteY2-238" fmla="*/ 2989837 h 2989837"/>
                  <a:gd name="connsiteX3-239" fmla="*/ 0 w 1619250"/>
                  <a:gd name="connsiteY3-240" fmla="*/ 779666 h 2989837"/>
                  <a:gd name="connsiteX0-241" fmla="*/ 0 w 2110740"/>
                  <a:gd name="connsiteY0-242" fmla="*/ 779666 h 2181645"/>
                  <a:gd name="connsiteX1-243" fmla="*/ 1619250 w 2110740"/>
                  <a:gd name="connsiteY1-244" fmla="*/ 0 h 2181645"/>
                  <a:gd name="connsiteX2-245" fmla="*/ 2110740 w 2110740"/>
                  <a:gd name="connsiteY2-246" fmla="*/ 2181645 h 2181645"/>
                  <a:gd name="connsiteX3-247" fmla="*/ 0 w 2110740"/>
                  <a:gd name="connsiteY3-248" fmla="*/ 779666 h 2181645"/>
                  <a:gd name="connsiteX0-249" fmla="*/ 0 w 2110740"/>
                  <a:gd name="connsiteY0-250" fmla="*/ 858901 h 2260880"/>
                  <a:gd name="connsiteX1-251" fmla="*/ 1600200 w 2110740"/>
                  <a:gd name="connsiteY1-252" fmla="*/ 0 h 2260880"/>
                  <a:gd name="connsiteX2-253" fmla="*/ 2110740 w 2110740"/>
                  <a:gd name="connsiteY2-254" fmla="*/ 2260880 h 2260880"/>
                  <a:gd name="connsiteX3-255" fmla="*/ 0 w 2110740"/>
                  <a:gd name="connsiteY3-256" fmla="*/ 858901 h 2260880"/>
                  <a:gd name="connsiteX0-257" fmla="*/ 0 w 529590"/>
                  <a:gd name="connsiteY0-258" fmla="*/ 1841409 h 2260880"/>
                  <a:gd name="connsiteX1-259" fmla="*/ 19050 w 529590"/>
                  <a:gd name="connsiteY1-260" fmla="*/ 0 h 2260880"/>
                  <a:gd name="connsiteX2-261" fmla="*/ 529590 w 529590"/>
                  <a:gd name="connsiteY2-262" fmla="*/ 2260880 h 2260880"/>
                  <a:gd name="connsiteX3-263" fmla="*/ 0 w 529590"/>
                  <a:gd name="connsiteY3-264" fmla="*/ 1841409 h 2260880"/>
                  <a:gd name="connsiteX0-265" fmla="*/ 0 w 553402"/>
                  <a:gd name="connsiteY0-266" fmla="*/ 1841409 h 2201455"/>
                  <a:gd name="connsiteX1-267" fmla="*/ 19050 w 553402"/>
                  <a:gd name="connsiteY1-268" fmla="*/ 0 h 2201455"/>
                  <a:gd name="connsiteX2-269" fmla="*/ 553402 w 553402"/>
                  <a:gd name="connsiteY2-270" fmla="*/ 2201455 h 2201455"/>
                  <a:gd name="connsiteX3-271" fmla="*/ 0 w 553402"/>
                  <a:gd name="connsiteY3-272" fmla="*/ 1841409 h 2201455"/>
                  <a:gd name="connsiteX0-273" fmla="*/ 0 w 618248"/>
                  <a:gd name="connsiteY0-274" fmla="*/ 1790086 h 2201455"/>
                  <a:gd name="connsiteX1-275" fmla="*/ 83896 w 618248"/>
                  <a:gd name="connsiteY1-276" fmla="*/ 0 h 2201455"/>
                  <a:gd name="connsiteX2-277" fmla="*/ 618248 w 618248"/>
                  <a:gd name="connsiteY2-278" fmla="*/ 2201455 h 2201455"/>
                  <a:gd name="connsiteX3-279" fmla="*/ 0 w 618248"/>
                  <a:gd name="connsiteY3-280" fmla="*/ 1790086 h 2201455"/>
                  <a:gd name="connsiteX0-281" fmla="*/ 0 w 618248"/>
                  <a:gd name="connsiteY0-282" fmla="*/ 1892731 h 2304100"/>
                  <a:gd name="connsiteX1-283" fmla="*/ 28314 w 618248"/>
                  <a:gd name="connsiteY1-284" fmla="*/ 0 h 2304100"/>
                  <a:gd name="connsiteX2-285" fmla="*/ 618248 w 618248"/>
                  <a:gd name="connsiteY2-286" fmla="*/ 2304100 h 2304100"/>
                  <a:gd name="connsiteX3-287" fmla="*/ 0 w 618248"/>
                  <a:gd name="connsiteY3-288" fmla="*/ 1892731 h 230410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618248" h="2304100">
                    <a:moveTo>
                      <a:pt x="0" y="1892731"/>
                    </a:moveTo>
                    <a:lnTo>
                      <a:pt x="28314" y="0"/>
                    </a:lnTo>
                    <a:lnTo>
                      <a:pt x="618248" y="2304100"/>
                    </a:lnTo>
                    <a:lnTo>
                      <a:pt x="0" y="1892731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9203531" y="5829300"/>
              <a:ext cx="4626770" cy="1054417"/>
              <a:chOff x="-54770" y="4178801"/>
              <a:chExt cx="12277250" cy="2704917"/>
            </a:xfrm>
          </p:grpSpPr>
          <p:sp>
            <p:nvSpPr>
              <p:cNvPr id="10" name="等腰三角形 2"/>
              <p:cNvSpPr/>
              <p:nvPr/>
            </p:nvSpPr>
            <p:spPr>
              <a:xfrm>
                <a:off x="-38100" y="4724400"/>
                <a:ext cx="1143000" cy="2152650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1143000" h="1790700">
                    <a:moveTo>
                      <a:pt x="0" y="1790700"/>
                    </a:moveTo>
                    <a:lnTo>
                      <a:pt x="0" y="0"/>
                    </a:lnTo>
                    <a:lnTo>
                      <a:pt x="1143000" y="628650"/>
                    </a:lnTo>
                    <a:lnTo>
                      <a:pt x="0" y="179070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等腰三角形 2"/>
              <p:cNvSpPr/>
              <p:nvPr/>
            </p:nvSpPr>
            <p:spPr>
              <a:xfrm>
                <a:off x="-54770" y="5482592"/>
                <a:ext cx="2668429" cy="140112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2668429"/>
                  <a:gd name="connsiteY0-66" fmla="*/ 1165539 h 1165539"/>
                  <a:gd name="connsiteX1-67" fmla="*/ 1155859 w 2668429"/>
                  <a:gd name="connsiteY1-68" fmla="*/ 0 h 1165539"/>
                  <a:gd name="connsiteX2-69" fmla="*/ 2668429 w 2668429"/>
                  <a:gd name="connsiteY2-70" fmla="*/ 346575 h 1165539"/>
                  <a:gd name="connsiteX3-71" fmla="*/ 0 w 2668429"/>
                  <a:gd name="connsiteY3-72" fmla="*/ 1165539 h 116553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668429" h="1165539">
                    <a:moveTo>
                      <a:pt x="0" y="1165539"/>
                    </a:moveTo>
                    <a:lnTo>
                      <a:pt x="1155859" y="0"/>
                    </a:lnTo>
                    <a:lnTo>
                      <a:pt x="2668429" y="346575"/>
                    </a:lnTo>
                    <a:lnTo>
                      <a:pt x="0" y="1165539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等腰三角形 2"/>
              <p:cNvSpPr/>
              <p:nvPr/>
            </p:nvSpPr>
            <p:spPr>
              <a:xfrm>
                <a:off x="-30480" y="5669282"/>
                <a:ext cx="4472940" cy="1203960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472940" h="1001524">
                    <a:moveTo>
                      <a:pt x="0" y="1001524"/>
                    </a:moveTo>
                    <a:lnTo>
                      <a:pt x="3257550" y="0"/>
                    </a:lnTo>
                    <a:lnTo>
                      <a:pt x="4472940" y="993128"/>
                    </a:lnTo>
                    <a:lnTo>
                      <a:pt x="0" y="1001524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等腰三角形 2"/>
              <p:cNvSpPr/>
              <p:nvPr/>
            </p:nvSpPr>
            <p:spPr>
              <a:xfrm>
                <a:off x="3188970" y="5433060"/>
                <a:ext cx="3562350" cy="1422467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562350" h="1183291">
                    <a:moveTo>
                      <a:pt x="0" y="209179"/>
                    </a:moveTo>
                    <a:lnTo>
                      <a:pt x="3562350" y="0"/>
                    </a:lnTo>
                    <a:lnTo>
                      <a:pt x="1215390" y="1183291"/>
                    </a:lnTo>
                    <a:lnTo>
                      <a:pt x="0" y="20917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等腰三角形 2"/>
              <p:cNvSpPr/>
              <p:nvPr/>
            </p:nvSpPr>
            <p:spPr>
              <a:xfrm rot="10800000">
                <a:off x="4392931" y="5233036"/>
                <a:ext cx="3633787" cy="1632017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3633787"/>
                  <a:gd name="connsiteY0-146" fmla="*/ 716280 h 1357607"/>
                  <a:gd name="connsiteX1-147" fmla="*/ 3633787 w 3633787"/>
                  <a:gd name="connsiteY1-148" fmla="*/ 0 h 1357607"/>
                  <a:gd name="connsiteX2-149" fmla="*/ 967740 w 3633787"/>
                  <a:gd name="connsiteY2-150" fmla="*/ 1357607 h 1357607"/>
                  <a:gd name="connsiteX3-151" fmla="*/ 0 w 3633787"/>
                  <a:gd name="connsiteY3-152" fmla="*/ 716280 h 13576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633787" h="1357607">
                    <a:moveTo>
                      <a:pt x="0" y="716280"/>
                    </a:moveTo>
                    <a:lnTo>
                      <a:pt x="3633787" y="0"/>
                    </a:lnTo>
                    <a:lnTo>
                      <a:pt x="967740" y="1357607"/>
                    </a:lnTo>
                    <a:lnTo>
                      <a:pt x="0" y="71628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等腰三角形 2"/>
              <p:cNvSpPr/>
              <p:nvPr/>
            </p:nvSpPr>
            <p:spPr>
              <a:xfrm rot="10800000">
                <a:off x="4441506" y="5997509"/>
                <a:ext cx="5529263" cy="866208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529262"/>
                  <a:gd name="connsiteY0-178" fmla="*/ 0 h 720562"/>
                  <a:gd name="connsiteX1-179" fmla="*/ 5529262 w 5529262"/>
                  <a:gd name="connsiteY1-180" fmla="*/ 12678 h 720562"/>
                  <a:gd name="connsiteX2-181" fmla="*/ 1920240 w 5529262"/>
                  <a:gd name="connsiteY2-182" fmla="*/ 720562 h 720562"/>
                  <a:gd name="connsiteX3-183" fmla="*/ 0 w 5529262"/>
                  <a:gd name="connsiteY3-184" fmla="*/ 0 h 720562"/>
                  <a:gd name="connsiteX0-185" fmla="*/ 0 w 5524500"/>
                  <a:gd name="connsiteY0-186" fmla="*/ 0 h 720562"/>
                  <a:gd name="connsiteX1-187" fmla="*/ 5524500 w 5524500"/>
                  <a:gd name="connsiteY1-188" fmla="*/ 8716 h 720562"/>
                  <a:gd name="connsiteX2-189" fmla="*/ 1920240 w 5524500"/>
                  <a:gd name="connsiteY2-190" fmla="*/ 720562 h 720562"/>
                  <a:gd name="connsiteX3-191" fmla="*/ 0 w 5524500"/>
                  <a:gd name="connsiteY3-192" fmla="*/ 0 h 720562"/>
                  <a:gd name="connsiteX0-193" fmla="*/ 0 w 5529263"/>
                  <a:gd name="connsiteY0-194" fmla="*/ 0 h 720562"/>
                  <a:gd name="connsiteX1-195" fmla="*/ 5529263 w 5529263"/>
                  <a:gd name="connsiteY1-196" fmla="*/ 8716 h 720562"/>
                  <a:gd name="connsiteX2-197" fmla="*/ 1920240 w 5529263"/>
                  <a:gd name="connsiteY2-198" fmla="*/ 720562 h 720562"/>
                  <a:gd name="connsiteX3-199" fmla="*/ 0 w 5529263"/>
                  <a:gd name="connsiteY3-200" fmla="*/ 0 h 720562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5529263" h="720562">
                    <a:moveTo>
                      <a:pt x="0" y="0"/>
                    </a:moveTo>
                    <a:lnTo>
                      <a:pt x="5529263" y="8716"/>
                    </a:lnTo>
                    <a:lnTo>
                      <a:pt x="1920240" y="7205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等腰三角形 2"/>
              <p:cNvSpPr/>
              <p:nvPr/>
            </p:nvSpPr>
            <p:spPr>
              <a:xfrm rot="10800000">
                <a:off x="8020049" y="4744302"/>
                <a:ext cx="3257550" cy="2104458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310890"/>
                  <a:gd name="connsiteY0-194" fmla="*/ 0 h 1750611"/>
                  <a:gd name="connsiteX1-195" fmla="*/ 3310890 w 3310890"/>
                  <a:gd name="connsiteY1-196" fmla="*/ 728959 h 1750611"/>
                  <a:gd name="connsiteX2-197" fmla="*/ 0 w 3310890"/>
                  <a:gd name="connsiteY2-198" fmla="*/ 1750611 h 1750611"/>
                  <a:gd name="connsiteX3-199" fmla="*/ 1356360 w 3310890"/>
                  <a:gd name="connsiteY3-200" fmla="*/ 0 h 1750611"/>
                  <a:gd name="connsiteX0-201" fmla="*/ 1356360 w 3257550"/>
                  <a:gd name="connsiteY0-202" fmla="*/ 0 h 1750611"/>
                  <a:gd name="connsiteX1-203" fmla="*/ 3257550 w 3257550"/>
                  <a:gd name="connsiteY1-204" fmla="*/ 703604 h 1750611"/>
                  <a:gd name="connsiteX2-205" fmla="*/ 0 w 3257550"/>
                  <a:gd name="connsiteY2-206" fmla="*/ 1750611 h 1750611"/>
                  <a:gd name="connsiteX3-207" fmla="*/ 1356360 w 3257550"/>
                  <a:gd name="connsiteY3-208" fmla="*/ 0 h 175061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257550" h="1750611">
                    <a:moveTo>
                      <a:pt x="1356360" y="0"/>
                    </a:moveTo>
                    <a:lnTo>
                      <a:pt x="3257550" y="703604"/>
                    </a:lnTo>
                    <a:lnTo>
                      <a:pt x="0" y="1750611"/>
                    </a:lnTo>
                    <a:lnTo>
                      <a:pt x="135636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等腰三角形 2"/>
              <p:cNvSpPr/>
              <p:nvPr/>
            </p:nvSpPr>
            <p:spPr>
              <a:xfrm rot="10800000">
                <a:off x="9898380" y="4186523"/>
                <a:ext cx="2324100" cy="266071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737610"/>
                  <a:gd name="connsiteY0-194" fmla="*/ 98249 h 1848860"/>
                  <a:gd name="connsiteX1-195" fmla="*/ 3737610 w 3737610"/>
                  <a:gd name="connsiteY1-196" fmla="*/ 0 h 1848860"/>
                  <a:gd name="connsiteX2-197" fmla="*/ 0 w 3737610"/>
                  <a:gd name="connsiteY2-198" fmla="*/ 1848860 h 1848860"/>
                  <a:gd name="connsiteX3-199" fmla="*/ 1356360 w 3737610"/>
                  <a:gd name="connsiteY3-200" fmla="*/ 98249 h 1848860"/>
                  <a:gd name="connsiteX0-201" fmla="*/ 0 w 2381250"/>
                  <a:gd name="connsiteY0-202" fmla="*/ 98249 h 2213339"/>
                  <a:gd name="connsiteX1-203" fmla="*/ 2381250 w 2381250"/>
                  <a:gd name="connsiteY1-204" fmla="*/ 0 h 2213339"/>
                  <a:gd name="connsiteX2-205" fmla="*/ 624840 w 2381250"/>
                  <a:gd name="connsiteY2-206" fmla="*/ 2213339 h 2213339"/>
                  <a:gd name="connsiteX3-207" fmla="*/ 0 w 2381250"/>
                  <a:gd name="connsiteY3-208" fmla="*/ 98249 h 2213339"/>
                  <a:gd name="connsiteX0-209" fmla="*/ 0 w 1962150"/>
                  <a:gd name="connsiteY0-210" fmla="*/ 0 h 2226018"/>
                  <a:gd name="connsiteX1-211" fmla="*/ 1962150 w 1962150"/>
                  <a:gd name="connsiteY1-212" fmla="*/ 12679 h 2226018"/>
                  <a:gd name="connsiteX2-213" fmla="*/ 205740 w 1962150"/>
                  <a:gd name="connsiteY2-214" fmla="*/ 2226018 h 2226018"/>
                  <a:gd name="connsiteX3-215" fmla="*/ 0 w 1962150"/>
                  <a:gd name="connsiteY3-216" fmla="*/ 0 h 2226018"/>
                  <a:gd name="connsiteX0-217" fmla="*/ 0 w 2247900"/>
                  <a:gd name="connsiteY0-218" fmla="*/ 3168 h 2213339"/>
                  <a:gd name="connsiteX1-219" fmla="*/ 2247900 w 2247900"/>
                  <a:gd name="connsiteY1-220" fmla="*/ 0 h 2213339"/>
                  <a:gd name="connsiteX2-221" fmla="*/ 491490 w 2247900"/>
                  <a:gd name="connsiteY2-222" fmla="*/ 2213339 h 2213339"/>
                  <a:gd name="connsiteX3-223" fmla="*/ 0 w 2247900"/>
                  <a:gd name="connsiteY3-224" fmla="*/ 3168 h 2213339"/>
                  <a:gd name="connsiteX0-225" fmla="*/ 0 w 2324100"/>
                  <a:gd name="connsiteY0-226" fmla="*/ 3168 h 2213339"/>
                  <a:gd name="connsiteX1-227" fmla="*/ 2324100 w 2324100"/>
                  <a:gd name="connsiteY1-228" fmla="*/ 0 h 2213339"/>
                  <a:gd name="connsiteX2-229" fmla="*/ 567690 w 2324100"/>
                  <a:gd name="connsiteY2-230" fmla="*/ 2213339 h 2213339"/>
                  <a:gd name="connsiteX3-231" fmla="*/ 0 w 2324100"/>
                  <a:gd name="connsiteY3-232" fmla="*/ 3168 h 221333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324100" h="2213339">
                    <a:moveTo>
                      <a:pt x="0" y="3168"/>
                    </a:moveTo>
                    <a:lnTo>
                      <a:pt x="2324100" y="0"/>
                    </a:lnTo>
                    <a:lnTo>
                      <a:pt x="567690" y="2213339"/>
                    </a:lnTo>
                    <a:lnTo>
                      <a:pt x="0" y="3168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等腰三角形 2"/>
              <p:cNvSpPr/>
              <p:nvPr/>
            </p:nvSpPr>
            <p:spPr>
              <a:xfrm rot="10800000">
                <a:off x="11653837" y="4178801"/>
                <a:ext cx="553402" cy="2646431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737610"/>
                  <a:gd name="connsiteY0-194" fmla="*/ 98249 h 1848860"/>
                  <a:gd name="connsiteX1-195" fmla="*/ 3737610 w 3737610"/>
                  <a:gd name="connsiteY1-196" fmla="*/ 0 h 1848860"/>
                  <a:gd name="connsiteX2-197" fmla="*/ 0 w 3737610"/>
                  <a:gd name="connsiteY2-198" fmla="*/ 1848860 h 1848860"/>
                  <a:gd name="connsiteX3-199" fmla="*/ 1356360 w 3737610"/>
                  <a:gd name="connsiteY3-200" fmla="*/ 98249 h 1848860"/>
                  <a:gd name="connsiteX0-201" fmla="*/ 0 w 2381250"/>
                  <a:gd name="connsiteY0-202" fmla="*/ 98249 h 2213339"/>
                  <a:gd name="connsiteX1-203" fmla="*/ 2381250 w 2381250"/>
                  <a:gd name="connsiteY1-204" fmla="*/ 0 h 2213339"/>
                  <a:gd name="connsiteX2-205" fmla="*/ 624840 w 2381250"/>
                  <a:gd name="connsiteY2-206" fmla="*/ 2213339 h 2213339"/>
                  <a:gd name="connsiteX3-207" fmla="*/ 0 w 2381250"/>
                  <a:gd name="connsiteY3-208" fmla="*/ 98249 h 2213339"/>
                  <a:gd name="connsiteX0-209" fmla="*/ 0 w 1962150"/>
                  <a:gd name="connsiteY0-210" fmla="*/ 0 h 2226018"/>
                  <a:gd name="connsiteX1-211" fmla="*/ 1962150 w 1962150"/>
                  <a:gd name="connsiteY1-212" fmla="*/ 12679 h 2226018"/>
                  <a:gd name="connsiteX2-213" fmla="*/ 205740 w 1962150"/>
                  <a:gd name="connsiteY2-214" fmla="*/ 2226018 h 2226018"/>
                  <a:gd name="connsiteX3-215" fmla="*/ 0 w 1962150"/>
                  <a:gd name="connsiteY3-216" fmla="*/ 0 h 2226018"/>
                  <a:gd name="connsiteX0-217" fmla="*/ 0 w 2247900"/>
                  <a:gd name="connsiteY0-218" fmla="*/ 3168 h 2213339"/>
                  <a:gd name="connsiteX1-219" fmla="*/ 2247900 w 2247900"/>
                  <a:gd name="connsiteY1-220" fmla="*/ 0 h 2213339"/>
                  <a:gd name="connsiteX2-221" fmla="*/ 491490 w 2247900"/>
                  <a:gd name="connsiteY2-222" fmla="*/ 2213339 h 2213339"/>
                  <a:gd name="connsiteX3-223" fmla="*/ 0 w 2247900"/>
                  <a:gd name="connsiteY3-224" fmla="*/ 3168 h 2213339"/>
                  <a:gd name="connsiteX0-225" fmla="*/ 0 w 2324100"/>
                  <a:gd name="connsiteY0-226" fmla="*/ 3168 h 2213339"/>
                  <a:gd name="connsiteX1-227" fmla="*/ 2324100 w 2324100"/>
                  <a:gd name="connsiteY1-228" fmla="*/ 0 h 2213339"/>
                  <a:gd name="connsiteX2-229" fmla="*/ 567690 w 2324100"/>
                  <a:gd name="connsiteY2-230" fmla="*/ 2213339 h 2213339"/>
                  <a:gd name="connsiteX3-231" fmla="*/ 0 w 2324100"/>
                  <a:gd name="connsiteY3-232" fmla="*/ 3168 h 2213339"/>
                  <a:gd name="connsiteX0-233" fmla="*/ 0 w 1619250"/>
                  <a:gd name="connsiteY0-234" fmla="*/ 779666 h 2989837"/>
                  <a:gd name="connsiteX1-235" fmla="*/ 1619250 w 1619250"/>
                  <a:gd name="connsiteY1-236" fmla="*/ 0 h 2989837"/>
                  <a:gd name="connsiteX2-237" fmla="*/ 567690 w 1619250"/>
                  <a:gd name="connsiteY2-238" fmla="*/ 2989837 h 2989837"/>
                  <a:gd name="connsiteX3-239" fmla="*/ 0 w 1619250"/>
                  <a:gd name="connsiteY3-240" fmla="*/ 779666 h 2989837"/>
                  <a:gd name="connsiteX0-241" fmla="*/ 0 w 2110740"/>
                  <a:gd name="connsiteY0-242" fmla="*/ 779666 h 2181645"/>
                  <a:gd name="connsiteX1-243" fmla="*/ 1619250 w 2110740"/>
                  <a:gd name="connsiteY1-244" fmla="*/ 0 h 2181645"/>
                  <a:gd name="connsiteX2-245" fmla="*/ 2110740 w 2110740"/>
                  <a:gd name="connsiteY2-246" fmla="*/ 2181645 h 2181645"/>
                  <a:gd name="connsiteX3-247" fmla="*/ 0 w 2110740"/>
                  <a:gd name="connsiteY3-248" fmla="*/ 779666 h 2181645"/>
                  <a:gd name="connsiteX0-249" fmla="*/ 0 w 2110740"/>
                  <a:gd name="connsiteY0-250" fmla="*/ 858901 h 2260880"/>
                  <a:gd name="connsiteX1-251" fmla="*/ 1600200 w 2110740"/>
                  <a:gd name="connsiteY1-252" fmla="*/ 0 h 2260880"/>
                  <a:gd name="connsiteX2-253" fmla="*/ 2110740 w 2110740"/>
                  <a:gd name="connsiteY2-254" fmla="*/ 2260880 h 2260880"/>
                  <a:gd name="connsiteX3-255" fmla="*/ 0 w 2110740"/>
                  <a:gd name="connsiteY3-256" fmla="*/ 858901 h 2260880"/>
                  <a:gd name="connsiteX0-257" fmla="*/ 0 w 529590"/>
                  <a:gd name="connsiteY0-258" fmla="*/ 1841409 h 2260880"/>
                  <a:gd name="connsiteX1-259" fmla="*/ 19050 w 529590"/>
                  <a:gd name="connsiteY1-260" fmla="*/ 0 h 2260880"/>
                  <a:gd name="connsiteX2-261" fmla="*/ 529590 w 529590"/>
                  <a:gd name="connsiteY2-262" fmla="*/ 2260880 h 2260880"/>
                  <a:gd name="connsiteX3-263" fmla="*/ 0 w 529590"/>
                  <a:gd name="connsiteY3-264" fmla="*/ 1841409 h 2260880"/>
                  <a:gd name="connsiteX0-265" fmla="*/ 0 w 553402"/>
                  <a:gd name="connsiteY0-266" fmla="*/ 1841409 h 2201455"/>
                  <a:gd name="connsiteX1-267" fmla="*/ 19050 w 553402"/>
                  <a:gd name="connsiteY1-268" fmla="*/ 0 h 2201455"/>
                  <a:gd name="connsiteX2-269" fmla="*/ 553402 w 553402"/>
                  <a:gd name="connsiteY2-270" fmla="*/ 2201455 h 2201455"/>
                  <a:gd name="connsiteX3-271" fmla="*/ 0 w 553402"/>
                  <a:gd name="connsiteY3-272" fmla="*/ 1841409 h 2201455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553402" h="2201455">
                    <a:moveTo>
                      <a:pt x="0" y="1841409"/>
                    </a:moveTo>
                    <a:lnTo>
                      <a:pt x="19050" y="0"/>
                    </a:lnTo>
                    <a:lnTo>
                      <a:pt x="553402" y="2201455"/>
                    </a:lnTo>
                    <a:lnTo>
                      <a:pt x="0" y="1841409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37" name="文本占位符 4"/>
          <p:cNvSpPr>
            <a:spLocks noGrp="1"/>
          </p:cNvSpPr>
          <p:nvPr>
            <p:ph type="body" sz="quarter" idx="10" hasCustomPrompt="1"/>
          </p:nvPr>
        </p:nvSpPr>
        <p:spPr>
          <a:xfrm>
            <a:off x="1465356" y="335610"/>
            <a:ext cx="1680090" cy="4598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zh-CN" altLang="en-US" dirty="0" smtClean="0"/>
              <a:t>添加标题</a:t>
            </a:r>
            <a:endParaRPr lang="zh-CN" altLang="en-US" dirty="0"/>
          </a:p>
        </p:txBody>
      </p:sp>
      <p:sp>
        <p:nvSpPr>
          <p:cNvPr id="38" name="文本占位符 41"/>
          <p:cNvSpPr>
            <a:spLocks noGrp="1"/>
          </p:cNvSpPr>
          <p:nvPr>
            <p:ph type="body" sz="quarter" idx="11" hasCustomPrompt="1"/>
          </p:nvPr>
        </p:nvSpPr>
        <p:spPr>
          <a:xfrm>
            <a:off x="1460887" y="775057"/>
            <a:ext cx="1264175" cy="2667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zh-CN" altLang="en-US" dirty="0" smtClean="0"/>
              <a:t>添加副标题</a:t>
            </a:r>
            <a:endParaRPr lang="zh-CN" altLang="en-US" dirty="0"/>
          </a:p>
        </p:txBody>
      </p:sp>
      <p:sp>
        <p:nvSpPr>
          <p:cNvPr id="39" name="流程图: 手动输入 38"/>
          <p:cNvSpPr/>
          <p:nvPr userDrawn="1"/>
        </p:nvSpPr>
        <p:spPr>
          <a:xfrm rot="5400000">
            <a:off x="13229" y="262520"/>
            <a:ext cx="772358" cy="836916"/>
          </a:xfrm>
          <a:prstGeom prst="flowChartManualInpu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文本框 39"/>
          <p:cNvSpPr txBox="1"/>
          <p:nvPr userDrawn="1"/>
        </p:nvSpPr>
        <p:spPr>
          <a:xfrm>
            <a:off x="817866" y="85070"/>
            <a:ext cx="1333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3</a:t>
            </a:r>
            <a:endParaRPr lang="zh-CN" altLang="en-US" sz="7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 userDrawn="1"/>
        </p:nvGrpSpPr>
        <p:grpSpPr>
          <a:xfrm>
            <a:off x="-54769" y="6019800"/>
            <a:ext cx="12627769" cy="883958"/>
            <a:chOff x="-54769" y="5829300"/>
            <a:chExt cx="13885070" cy="1078877"/>
          </a:xfrm>
        </p:grpSpPr>
        <p:grpSp>
          <p:nvGrpSpPr>
            <p:cNvPr id="4" name="组合 3"/>
            <p:cNvGrpSpPr/>
            <p:nvPr/>
          </p:nvGrpSpPr>
          <p:grpSpPr>
            <a:xfrm>
              <a:off x="-54769" y="5943601"/>
              <a:ext cx="4641974" cy="950790"/>
              <a:chOff x="-54770" y="4178805"/>
              <a:chExt cx="12317593" cy="2735626"/>
            </a:xfrm>
          </p:grpSpPr>
          <p:sp>
            <p:nvSpPr>
              <p:cNvPr id="25" name="等腰三角形 2"/>
              <p:cNvSpPr/>
              <p:nvPr/>
            </p:nvSpPr>
            <p:spPr>
              <a:xfrm>
                <a:off x="-38100" y="4724400"/>
                <a:ext cx="1143000" cy="2152650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1143000" h="1790700">
                    <a:moveTo>
                      <a:pt x="0" y="1790700"/>
                    </a:moveTo>
                    <a:lnTo>
                      <a:pt x="0" y="0"/>
                    </a:lnTo>
                    <a:lnTo>
                      <a:pt x="1143000" y="628650"/>
                    </a:lnTo>
                    <a:lnTo>
                      <a:pt x="0" y="179070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等腰三角形 2"/>
              <p:cNvSpPr/>
              <p:nvPr/>
            </p:nvSpPr>
            <p:spPr>
              <a:xfrm>
                <a:off x="-54770" y="5482592"/>
                <a:ext cx="2668429" cy="140112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2668429"/>
                  <a:gd name="connsiteY0-66" fmla="*/ 1165539 h 1165539"/>
                  <a:gd name="connsiteX1-67" fmla="*/ 1155859 w 2668429"/>
                  <a:gd name="connsiteY1-68" fmla="*/ 0 h 1165539"/>
                  <a:gd name="connsiteX2-69" fmla="*/ 2668429 w 2668429"/>
                  <a:gd name="connsiteY2-70" fmla="*/ 346575 h 1165539"/>
                  <a:gd name="connsiteX3-71" fmla="*/ 0 w 2668429"/>
                  <a:gd name="connsiteY3-72" fmla="*/ 1165539 h 116553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668429" h="1165539">
                    <a:moveTo>
                      <a:pt x="0" y="1165539"/>
                    </a:moveTo>
                    <a:lnTo>
                      <a:pt x="1155859" y="0"/>
                    </a:lnTo>
                    <a:lnTo>
                      <a:pt x="2668429" y="346575"/>
                    </a:lnTo>
                    <a:lnTo>
                      <a:pt x="0" y="1165539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等腰三角形 2"/>
              <p:cNvSpPr/>
              <p:nvPr/>
            </p:nvSpPr>
            <p:spPr>
              <a:xfrm>
                <a:off x="-30480" y="5669282"/>
                <a:ext cx="4472940" cy="1203960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472940" h="1001524">
                    <a:moveTo>
                      <a:pt x="0" y="1001524"/>
                    </a:moveTo>
                    <a:lnTo>
                      <a:pt x="3257550" y="0"/>
                    </a:lnTo>
                    <a:lnTo>
                      <a:pt x="4472940" y="993128"/>
                    </a:lnTo>
                    <a:lnTo>
                      <a:pt x="0" y="1001524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等腰三角形 2"/>
              <p:cNvSpPr/>
              <p:nvPr/>
            </p:nvSpPr>
            <p:spPr>
              <a:xfrm>
                <a:off x="3188970" y="5433060"/>
                <a:ext cx="3562350" cy="1422467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562350" h="1183291">
                    <a:moveTo>
                      <a:pt x="0" y="209179"/>
                    </a:moveTo>
                    <a:lnTo>
                      <a:pt x="3562350" y="0"/>
                    </a:lnTo>
                    <a:lnTo>
                      <a:pt x="1215390" y="1183291"/>
                    </a:lnTo>
                    <a:lnTo>
                      <a:pt x="0" y="20917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等腰三角形 2"/>
              <p:cNvSpPr/>
              <p:nvPr/>
            </p:nvSpPr>
            <p:spPr>
              <a:xfrm rot="10800000">
                <a:off x="4392931" y="5233036"/>
                <a:ext cx="3633787" cy="1632017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3633787"/>
                  <a:gd name="connsiteY0-146" fmla="*/ 716280 h 1357607"/>
                  <a:gd name="connsiteX1-147" fmla="*/ 3633787 w 3633787"/>
                  <a:gd name="connsiteY1-148" fmla="*/ 0 h 1357607"/>
                  <a:gd name="connsiteX2-149" fmla="*/ 967740 w 3633787"/>
                  <a:gd name="connsiteY2-150" fmla="*/ 1357607 h 1357607"/>
                  <a:gd name="connsiteX3-151" fmla="*/ 0 w 3633787"/>
                  <a:gd name="connsiteY3-152" fmla="*/ 716280 h 13576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633787" h="1357607">
                    <a:moveTo>
                      <a:pt x="0" y="716280"/>
                    </a:moveTo>
                    <a:lnTo>
                      <a:pt x="3633787" y="0"/>
                    </a:lnTo>
                    <a:lnTo>
                      <a:pt x="967740" y="1357607"/>
                    </a:lnTo>
                    <a:lnTo>
                      <a:pt x="0" y="71628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等腰三角形 2"/>
              <p:cNvSpPr/>
              <p:nvPr/>
            </p:nvSpPr>
            <p:spPr>
              <a:xfrm rot="10800000">
                <a:off x="4441506" y="5997509"/>
                <a:ext cx="5529263" cy="866208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529262"/>
                  <a:gd name="connsiteY0-178" fmla="*/ 0 h 720562"/>
                  <a:gd name="connsiteX1-179" fmla="*/ 5529262 w 5529262"/>
                  <a:gd name="connsiteY1-180" fmla="*/ 12678 h 720562"/>
                  <a:gd name="connsiteX2-181" fmla="*/ 1920240 w 5529262"/>
                  <a:gd name="connsiteY2-182" fmla="*/ 720562 h 720562"/>
                  <a:gd name="connsiteX3-183" fmla="*/ 0 w 5529262"/>
                  <a:gd name="connsiteY3-184" fmla="*/ 0 h 720562"/>
                  <a:gd name="connsiteX0-185" fmla="*/ 0 w 5524500"/>
                  <a:gd name="connsiteY0-186" fmla="*/ 0 h 720562"/>
                  <a:gd name="connsiteX1-187" fmla="*/ 5524500 w 5524500"/>
                  <a:gd name="connsiteY1-188" fmla="*/ 8716 h 720562"/>
                  <a:gd name="connsiteX2-189" fmla="*/ 1920240 w 5524500"/>
                  <a:gd name="connsiteY2-190" fmla="*/ 720562 h 720562"/>
                  <a:gd name="connsiteX3-191" fmla="*/ 0 w 5524500"/>
                  <a:gd name="connsiteY3-192" fmla="*/ 0 h 720562"/>
                  <a:gd name="connsiteX0-193" fmla="*/ 0 w 5529263"/>
                  <a:gd name="connsiteY0-194" fmla="*/ 0 h 720562"/>
                  <a:gd name="connsiteX1-195" fmla="*/ 5529263 w 5529263"/>
                  <a:gd name="connsiteY1-196" fmla="*/ 8716 h 720562"/>
                  <a:gd name="connsiteX2-197" fmla="*/ 1920240 w 5529263"/>
                  <a:gd name="connsiteY2-198" fmla="*/ 720562 h 720562"/>
                  <a:gd name="connsiteX3-199" fmla="*/ 0 w 5529263"/>
                  <a:gd name="connsiteY3-200" fmla="*/ 0 h 720562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5529263" h="720562">
                    <a:moveTo>
                      <a:pt x="0" y="0"/>
                    </a:moveTo>
                    <a:lnTo>
                      <a:pt x="5529263" y="8716"/>
                    </a:lnTo>
                    <a:lnTo>
                      <a:pt x="1920240" y="7205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等腰三角形 2"/>
              <p:cNvSpPr/>
              <p:nvPr/>
            </p:nvSpPr>
            <p:spPr>
              <a:xfrm rot="10800000">
                <a:off x="8020049" y="4744302"/>
                <a:ext cx="3257550" cy="2104458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310890"/>
                  <a:gd name="connsiteY0-194" fmla="*/ 0 h 1750611"/>
                  <a:gd name="connsiteX1-195" fmla="*/ 3310890 w 3310890"/>
                  <a:gd name="connsiteY1-196" fmla="*/ 728959 h 1750611"/>
                  <a:gd name="connsiteX2-197" fmla="*/ 0 w 3310890"/>
                  <a:gd name="connsiteY2-198" fmla="*/ 1750611 h 1750611"/>
                  <a:gd name="connsiteX3-199" fmla="*/ 1356360 w 3310890"/>
                  <a:gd name="connsiteY3-200" fmla="*/ 0 h 1750611"/>
                  <a:gd name="connsiteX0-201" fmla="*/ 1356360 w 3257550"/>
                  <a:gd name="connsiteY0-202" fmla="*/ 0 h 1750611"/>
                  <a:gd name="connsiteX1-203" fmla="*/ 3257550 w 3257550"/>
                  <a:gd name="connsiteY1-204" fmla="*/ 703604 h 1750611"/>
                  <a:gd name="connsiteX2-205" fmla="*/ 0 w 3257550"/>
                  <a:gd name="connsiteY2-206" fmla="*/ 1750611 h 1750611"/>
                  <a:gd name="connsiteX3-207" fmla="*/ 1356360 w 3257550"/>
                  <a:gd name="connsiteY3-208" fmla="*/ 0 h 175061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257550" h="1750611">
                    <a:moveTo>
                      <a:pt x="1356360" y="0"/>
                    </a:moveTo>
                    <a:lnTo>
                      <a:pt x="3257550" y="703604"/>
                    </a:lnTo>
                    <a:lnTo>
                      <a:pt x="0" y="1750611"/>
                    </a:lnTo>
                    <a:lnTo>
                      <a:pt x="135636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等腰三角形 2"/>
              <p:cNvSpPr/>
              <p:nvPr/>
            </p:nvSpPr>
            <p:spPr>
              <a:xfrm rot="10800000">
                <a:off x="9898380" y="4186523"/>
                <a:ext cx="2324100" cy="266071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737610"/>
                  <a:gd name="connsiteY0-194" fmla="*/ 98249 h 1848860"/>
                  <a:gd name="connsiteX1-195" fmla="*/ 3737610 w 3737610"/>
                  <a:gd name="connsiteY1-196" fmla="*/ 0 h 1848860"/>
                  <a:gd name="connsiteX2-197" fmla="*/ 0 w 3737610"/>
                  <a:gd name="connsiteY2-198" fmla="*/ 1848860 h 1848860"/>
                  <a:gd name="connsiteX3-199" fmla="*/ 1356360 w 3737610"/>
                  <a:gd name="connsiteY3-200" fmla="*/ 98249 h 1848860"/>
                  <a:gd name="connsiteX0-201" fmla="*/ 0 w 2381250"/>
                  <a:gd name="connsiteY0-202" fmla="*/ 98249 h 2213339"/>
                  <a:gd name="connsiteX1-203" fmla="*/ 2381250 w 2381250"/>
                  <a:gd name="connsiteY1-204" fmla="*/ 0 h 2213339"/>
                  <a:gd name="connsiteX2-205" fmla="*/ 624840 w 2381250"/>
                  <a:gd name="connsiteY2-206" fmla="*/ 2213339 h 2213339"/>
                  <a:gd name="connsiteX3-207" fmla="*/ 0 w 2381250"/>
                  <a:gd name="connsiteY3-208" fmla="*/ 98249 h 2213339"/>
                  <a:gd name="connsiteX0-209" fmla="*/ 0 w 1962150"/>
                  <a:gd name="connsiteY0-210" fmla="*/ 0 h 2226018"/>
                  <a:gd name="connsiteX1-211" fmla="*/ 1962150 w 1962150"/>
                  <a:gd name="connsiteY1-212" fmla="*/ 12679 h 2226018"/>
                  <a:gd name="connsiteX2-213" fmla="*/ 205740 w 1962150"/>
                  <a:gd name="connsiteY2-214" fmla="*/ 2226018 h 2226018"/>
                  <a:gd name="connsiteX3-215" fmla="*/ 0 w 1962150"/>
                  <a:gd name="connsiteY3-216" fmla="*/ 0 h 2226018"/>
                  <a:gd name="connsiteX0-217" fmla="*/ 0 w 2247900"/>
                  <a:gd name="connsiteY0-218" fmla="*/ 3168 h 2213339"/>
                  <a:gd name="connsiteX1-219" fmla="*/ 2247900 w 2247900"/>
                  <a:gd name="connsiteY1-220" fmla="*/ 0 h 2213339"/>
                  <a:gd name="connsiteX2-221" fmla="*/ 491490 w 2247900"/>
                  <a:gd name="connsiteY2-222" fmla="*/ 2213339 h 2213339"/>
                  <a:gd name="connsiteX3-223" fmla="*/ 0 w 2247900"/>
                  <a:gd name="connsiteY3-224" fmla="*/ 3168 h 2213339"/>
                  <a:gd name="connsiteX0-225" fmla="*/ 0 w 2324100"/>
                  <a:gd name="connsiteY0-226" fmla="*/ 3168 h 2213339"/>
                  <a:gd name="connsiteX1-227" fmla="*/ 2324100 w 2324100"/>
                  <a:gd name="connsiteY1-228" fmla="*/ 0 h 2213339"/>
                  <a:gd name="connsiteX2-229" fmla="*/ 567690 w 2324100"/>
                  <a:gd name="connsiteY2-230" fmla="*/ 2213339 h 2213339"/>
                  <a:gd name="connsiteX3-231" fmla="*/ 0 w 2324100"/>
                  <a:gd name="connsiteY3-232" fmla="*/ 3168 h 221333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324100" h="2213339">
                    <a:moveTo>
                      <a:pt x="0" y="3168"/>
                    </a:moveTo>
                    <a:lnTo>
                      <a:pt x="2324100" y="0"/>
                    </a:lnTo>
                    <a:lnTo>
                      <a:pt x="567690" y="2213339"/>
                    </a:lnTo>
                    <a:lnTo>
                      <a:pt x="0" y="3168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等腰三角形 2"/>
              <p:cNvSpPr/>
              <p:nvPr/>
            </p:nvSpPr>
            <p:spPr>
              <a:xfrm rot="10800000">
                <a:off x="11653838" y="4178805"/>
                <a:ext cx="608985" cy="273562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737610"/>
                  <a:gd name="connsiteY0-194" fmla="*/ 98249 h 1848860"/>
                  <a:gd name="connsiteX1-195" fmla="*/ 3737610 w 3737610"/>
                  <a:gd name="connsiteY1-196" fmla="*/ 0 h 1848860"/>
                  <a:gd name="connsiteX2-197" fmla="*/ 0 w 3737610"/>
                  <a:gd name="connsiteY2-198" fmla="*/ 1848860 h 1848860"/>
                  <a:gd name="connsiteX3-199" fmla="*/ 1356360 w 3737610"/>
                  <a:gd name="connsiteY3-200" fmla="*/ 98249 h 1848860"/>
                  <a:gd name="connsiteX0-201" fmla="*/ 0 w 2381250"/>
                  <a:gd name="connsiteY0-202" fmla="*/ 98249 h 2213339"/>
                  <a:gd name="connsiteX1-203" fmla="*/ 2381250 w 2381250"/>
                  <a:gd name="connsiteY1-204" fmla="*/ 0 h 2213339"/>
                  <a:gd name="connsiteX2-205" fmla="*/ 624840 w 2381250"/>
                  <a:gd name="connsiteY2-206" fmla="*/ 2213339 h 2213339"/>
                  <a:gd name="connsiteX3-207" fmla="*/ 0 w 2381250"/>
                  <a:gd name="connsiteY3-208" fmla="*/ 98249 h 2213339"/>
                  <a:gd name="connsiteX0-209" fmla="*/ 0 w 1962150"/>
                  <a:gd name="connsiteY0-210" fmla="*/ 0 h 2226018"/>
                  <a:gd name="connsiteX1-211" fmla="*/ 1962150 w 1962150"/>
                  <a:gd name="connsiteY1-212" fmla="*/ 12679 h 2226018"/>
                  <a:gd name="connsiteX2-213" fmla="*/ 205740 w 1962150"/>
                  <a:gd name="connsiteY2-214" fmla="*/ 2226018 h 2226018"/>
                  <a:gd name="connsiteX3-215" fmla="*/ 0 w 1962150"/>
                  <a:gd name="connsiteY3-216" fmla="*/ 0 h 2226018"/>
                  <a:gd name="connsiteX0-217" fmla="*/ 0 w 2247900"/>
                  <a:gd name="connsiteY0-218" fmla="*/ 3168 h 2213339"/>
                  <a:gd name="connsiteX1-219" fmla="*/ 2247900 w 2247900"/>
                  <a:gd name="connsiteY1-220" fmla="*/ 0 h 2213339"/>
                  <a:gd name="connsiteX2-221" fmla="*/ 491490 w 2247900"/>
                  <a:gd name="connsiteY2-222" fmla="*/ 2213339 h 2213339"/>
                  <a:gd name="connsiteX3-223" fmla="*/ 0 w 2247900"/>
                  <a:gd name="connsiteY3-224" fmla="*/ 3168 h 2213339"/>
                  <a:gd name="connsiteX0-225" fmla="*/ 0 w 2324100"/>
                  <a:gd name="connsiteY0-226" fmla="*/ 3168 h 2213339"/>
                  <a:gd name="connsiteX1-227" fmla="*/ 2324100 w 2324100"/>
                  <a:gd name="connsiteY1-228" fmla="*/ 0 h 2213339"/>
                  <a:gd name="connsiteX2-229" fmla="*/ 567690 w 2324100"/>
                  <a:gd name="connsiteY2-230" fmla="*/ 2213339 h 2213339"/>
                  <a:gd name="connsiteX3-231" fmla="*/ 0 w 2324100"/>
                  <a:gd name="connsiteY3-232" fmla="*/ 3168 h 2213339"/>
                  <a:gd name="connsiteX0-233" fmla="*/ 0 w 1619250"/>
                  <a:gd name="connsiteY0-234" fmla="*/ 779666 h 2989837"/>
                  <a:gd name="connsiteX1-235" fmla="*/ 1619250 w 1619250"/>
                  <a:gd name="connsiteY1-236" fmla="*/ 0 h 2989837"/>
                  <a:gd name="connsiteX2-237" fmla="*/ 567690 w 1619250"/>
                  <a:gd name="connsiteY2-238" fmla="*/ 2989837 h 2989837"/>
                  <a:gd name="connsiteX3-239" fmla="*/ 0 w 1619250"/>
                  <a:gd name="connsiteY3-240" fmla="*/ 779666 h 2989837"/>
                  <a:gd name="connsiteX0-241" fmla="*/ 0 w 2110740"/>
                  <a:gd name="connsiteY0-242" fmla="*/ 779666 h 2181645"/>
                  <a:gd name="connsiteX1-243" fmla="*/ 1619250 w 2110740"/>
                  <a:gd name="connsiteY1-244" fmla="*/ 0 h 2181645"/>
                  <a:gd name="connsiteX2-245" fmla="*/ 2110740 w 2110740"/>
                  <a:gd name="connsiteY2-246" fmla="*/ 2181645 h 2181645"/>
                  <a:gd name="connsiteX3-247" fmla="*/ 0 w 2110740"/>
                  <a:gd name="connsiteY3-248" fmla="*/ 779666 h 2181645"/>
                  <a:gd name="connsiteX0-249" fmla="*/ 0 w 2110740"/>
                  <a:gd name="connsiteY0-250" fmla="*/ 858901 h 2260880"/>
                  <a:gd name="connsiteX1-251" fmla="*/ 1600200 w 2110740"/>
                  <a:gd name="connsiteY1-252" fmla="*/ 0 h 2260880"/>
                  <a:gd name="connsiteX2-253" fmla="*/ 2110740 w 2110740"/>
                  <a:gd name="connsiteY2-254" fmla="*/ 2260880 h 2260880"/>
                  <a:gd name="connsiteX3-255" fmla="*/ 0 w 2110740"/>
                  <a:gd name="connsiteY3-256" fmla="*/ 858901 h 2260880"/>
                  <a:gd name="connsiteX0-257" fmla="*/ 0 w 529590"/>
                  <a:gd name="connsiteY0-258" fmla="*/ 1841409 h 2260880"/>
                  <a:gd name="connsiteX1-259" fmla="*/ 19050 w 529590"/>
                  <a:gd name="connsiteY1-260" fmla="*/ 0 h 2260880"/>
                  <a:gd name="connsiteX2-261" fmla="*/ 529590 w 529590"/>
                  <a:gd name="connsiteY2-262" fmla="*/ 2260880 h 2260880"/>
                  <a:gd name="connsiteX3-263" fmla="*/ 0 w 529590"/>
                  <a:gd name="connsiteY3-264" fmla="*/ 1841409 h 2260880"/>
                  <a:gd name="connsiteX0-265" fmla="*/ 0 w 553402"/>
                  <a:gd name="connsiteY0-266" fmla="*/ 1841409 h 2201455"/>
                  <a:gd name="connsiteX1-267" fmla="*/ 19050 w 553402"/>
                  <a:gd name="connsiteY1-268" fmla="*/ 0 h 2201455"/>
                  <a:gd name="connsiteX2-269" fmla="*/ 553402 w 553402"/>
                  <a:gd name="connsiteY2-270" fmla="*/ 2201455 h 2201455"/>
                  <a:gd name="connsiteX3-271" fmla="*/ 0 w 553402"/>
                  <a:gd name="connsiteY3-272" fmla="*/ 1841409 h 2201455"/>
                  <a:gd name="connsiteX0-273" fmla="*/ 0 w 608985"/>
                  <a:gd name="connsiteY0-274" fmla="*/ 1887782 h 2201455"/>
                  <a:gd name="connsiteX1-275" fmla="*/ 74633 w 608985"/>
                  <a:gd name="connsiteY1-276" fmla="*/ 0 h 2201455"/>
                  <a:gd name="connsiteX2-277" fmla="*/ 608985 w 608985"/>
                  <a:gd name="connsiteY2-278" fmla="*/ 2201455 h 2201455"/>
                  <a:gd name="connsiteX3-279" fmla="*/ 0 w 608985"/>
                  <a:gd name="connsiteY3-280" fmla="*/ 1887782 h 2201455"/>
                  <a:gd name="connsiteX0-281" fmla="*/ 0 w 608985"/>
                  <a:gd name="connsiteY0-282" fmla="*/ 1934156 h 2247829"/>
                  <a:gd name="connsiteX1-283" fmla="*/ 19050 w 608985"/>
                  <a:gd name="connsiteY1-284" fmla="*/ 0 h 2247829"/>
                  <a:gd name="connsiteX2-285" fmla="*/ 608985 w 608985"/>
                  <a:gd name="connsiteY2-286" fmla="*/ 2247829 h 2247829"/>
                  <a:gd name="connsiteX3-287" fmla="*/ 0 w 608985"/>
                  <a:gd name="connsiteY3-288" fmla="*/ 1934156 h 2247829"/>
                  <a:gd name="connsiteX0-289" fmla="*/ 0 w 608985"/>
                  <a:gd name="connsiteY0-290" fmla="*/ 1961980 h 2275653"/>
                  <a:gd name="connsiteX1-291" fmla="*/ 19050 w 608985"/>
                  <a:gd name="connsiteY1-292" fmla="*/ 0 h 2275653"/>
                  <a:gd name="connsiteX2-293" fmla="*/ 608985 w 608985"/>
                  <a:gd name="connsiteY2-294" fmla="*/ 2275653 h 2275653"/>
                  <a:gd name="connsiteX3-295" fmla="*/ 0 w 608985"/>
                  <a:gd name="connsiteY3-296" fmla="*/ 1961980 h 227565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608985" h="2275653">
                    <a:moveTo>
                      <a:pt x="0" y="1961980"/>
                    </a:moveTo>
                    <a:lnTo>
                      <a:pt x="19050" y="0"/>
                    </a:lnTo>
                    <a:lnTo>
                      <a:pt x="608985" y="2275653"/>
                    </a:lnTo>
                    <a:lnTo>
                      <a:pt x="0" y="1961980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4574381" y="5864350"/>
              <a:ext cx="4645466" cy="1043827"/>
              <a:chOff x="-54770" y="4178801"/>
              <a:chExt cx="12326860" cy="2769823"/>
            </a:xfrm>
          </p:grpSpPr>
          <p:sp>
            <p:nvSpPr>
              <p:cNvPr id="16" name="等腰三角形 2"/>
              <p:cNvSpPr/>
              <p:nvPr/>
            </p:nvSpPr>
            <p:spPr>
              <a:xfrm>
                <a:off x="-38100" y="4724400"/>
                <a:ext cx="1143000" cy="2152650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1143000" h="1790700">
                    <a:moveTo>
                      <a:pt x="0" y="1790700"/>
                    </a:moveTo>
                    <a:lnTo>
                      <a:pt x="0" y="0"/>
                    </a:lnTo>
                    <a:lnTo>
                      <a:pt x="1143000" y="628650"/>
                    </a:lnTo>
                    <a:lnTo>
                      <a:pt x="0" y="179070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等腰三角形 2"/>
              <p:cNvSpPr/>
              <p:nvPr/>
            </p:nvSpPr>
            <p:spPr>
              <a:xfrm>
                <a:off x="-54770" y="5482592"/>
                <a:ext cx="2668429" cy="140112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2668429"/>
                  <a:gd name="connsiteY0-66" fmla="*/ 1165539 h 1165539"/>
                  <a:gd name="connsiteX1-67" fmla="*/ 1155859 w 2668429"/>
                  <a:gd name="connsiteY1-68" fmla="*/ 0 h 1165539"/>
                  <a:gd name="connsiteX2-69" fmla="*/ 2668429 w 2668429"/>
                  <a:gd name="connsiteY2-70" fmla="*/ 346575 h 1165539"/>
                  <a:gd name="connsiteX3-71" fmla="*/ 0 w 2668429"/>
                  <a:gd name="connsiteY3-72" fmla="*/ 1165539 h 116553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668429" h="1165539">
                    <a:moveTo>
                      <a:pt x="0" y="1165539"/>
                    </a:moveTo>
                    <a:lnTo>
                      <a:pt x="1155859" y="0"/>
                    </a:lnTo>
                    <a:lnTo>
                      <a:pt x="2668429" y="346575"/>
                    </a:lnTo>
                    <a:lnTo>
                      <a:pt x="0" y="1165539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等腰三角形 2"/>
              <p:cNvSpPr/>
              <p:nvPr/>
            </p:nvSpPr>
            <p:spPr>
              <a:xfrm>
                <a:off x="-30480" y="5669282"/>
                <a:ext cx="4472940" cy="1203960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472940" h="1001524">
                    <a:moveTo>
                      <a:pt x="0" y="1001524"/>
                    </a:moveTo>
                    <a:lnTo>
                      <a:pt x="3257550" y="0"/>
                    </a:lnTo>
                    <a:lnTo>
                      <a:pt x="4472940" y="993128"/>
                    </a:lnTo>
                    <a:lnTo>
                      <a:pt x="0" y="1001524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等腰三角形 2"/>
              <p:cNvSpPr/>
              <p:nvPr/>
            </p:nvSpPr>
            <p:spPr>
              <a:xfrm>
                <a:off x="3188970" y="5433060"/>
                <a:ext cx="3562350" cy="1422467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562350" h="1183291">
                    <a:moveTo>
                      <a:pt x="0" y="209179"/>
                    </a:moveTo>
                    <a:lnTo>
                      <a:pt x="3562350" y="0"/>
                    </a:lnTo>
                    <a:lnTo>
                      <a:pt x="1215390" y="1183291"/>
                    </a:lnTo>
                    <a:lnTo>
                      <a:pt x="0" y="20917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等腰三角形 2"/>
              <p:cNvSpPr/>
              <p:nvPr/>
            </p:nvSpPr>
            <p:spPr>
              <a:xfrm rot="10800000">
                <a:off x="4392931" y="5233036"/>
                <a:ext cx="3633787" cy="1632017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3633787"/>
                  <a:gd name="connsiteY0-146" fmla="*/ 716280 h 1357607"/>
                  <a:gd name="connsiteX1-147" fmla="*/ 3633787 w 3633787"/>
                  <a:gd name="connsiteY1-148" fmla="*/ 0 h 1357607"/>
                  <a:gd name="connsiteX2-149" fmla="*/ 967740 w 3633787"/>
                  <a:gd name="connsiteY2-150" fmla="*/ 1357607 h 1357607"/>
                  <a:gd name="connsiteX3-151" fmla="*/ 0 w 3633787"/>
                  <a:gd name="connsiteY3-152" fmla="*/ 716280 h 13576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633787" h="1357607">
                    <a:moveTo>
                      <a:pt x="0" y="716280"/>
                    </a:moveTo>
                    <a:lnTo>
                      <a:pt x="3633787" y="0"/>
                    </a:lnTo>
                    <a:lnTo>
                      <a:pt x="967740" y="1357607"/>
                    </a:lnTo>
                    <a:lnTo>
                      <a:pt x="0" y="71628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等腰三角形 2"/>
              <p:cNvSpPr/>
              <p:nvPr/>
            </p:nvSpPr>
            <p:spPr>
              <a:xfrm rot="10800000">
                <a:off x="4441506" y="5997509"/>
                <a:ext cx="5529263" cy="866208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529262"/>
                  <a:gd name="connsiteY0-178" fmla="*/ 0 h 720562"/>
                  <a:gd name="connsiteX1-179" fmla="*/ 5529262 w 5529262"/>
                  <a:gd name="connsiteY1-180" fmla="*/ 12678 h 720562"/>
                  <a:gd name="connsiteX2-181" fmla="*/ 1920240 w 5529262"/>
                  <a:gd name="connsiteY2-182" fmla="*/ 720562 h 720562"/>
                  <a:gd name="connsiteX3-183" fmla="*/ 0 w 5529262"/>
                  <a:gd name="connsiteY3-184" fmla="*/ 0 h 720562"/>
                  <a:gd name="connsiteX0-185" fmla="*/ 0 w 5524500"/>
                  <a:gd name="connsiteY0-186" fmla="*/ 0 h 720562"/>
                  <a:gd name="connsiteX1-187" fmla="*/ 5524500 w 5524500"/>
                  <a:gd name="connsiteY1-188" fmla="*/ 8716 h 720562"/>
                  <a:gd name="connsiteX2-189" fmla="*/ 1920240 w 5524500"/>
                  <a:gd name="connsiteY2-190" fmla="*/ 720562 h 720562"/>
                  <a:gd name="connsiteX3-191" fmla="*/ 0 w 5524500"/>
                  <a:gd name="connsiteY3-192" fmla="*/ 0 h 720562"/>
                  <a:gd name="connsiteX0-193" fmla="*/ 0 w 5529263"/>
                  <a:gd name="connsiteY0-194" fmla="*/ 0 h 720562"/>
                  <a:gd name="connsiteX1-195" fmla="*/ 5529263 w 5529263"/>
                  <a:gd name="connsiteY1-196" fmla="*/ 8716 h 720562"/>
                  <a:gd name="connsiteX2-197" fmla="*/ 1920240 w 5529263"/>
                  <a:gd name="connsiteY2-198" fmla="*/ 720562 h 720562"/>
                  <a:gd name="connsiteX3-199" fmla="*/ 0 w 5529263"/>
                  <a:gd name="connsiteY3-200" fmla="*/ 0 h 720562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5529263" h="720562">
                    <a:moveTo>
                      <a:pt x="0" y="0"/>
                    </a:moveTo>
                    <a:lnTo>
                      <a:pt x="5529263" y="8716"/>
                    </a:lnTo>
                    <a:lnTo>
                      <a:pt x="1920240" y="7205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等腰三角形 2"/>
              <p:cNvSpPr/>
              <p:nvPr/>
            </p:nvSpPr>
            <p:spPr>
              <a:xfrm rot="10800000">
                <a:off x="8020049" y="4744302"/>
                <a:ext cx="3257550" cy="2104458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310890"/>
                  <a:gd name="connsiteY0-194" fmla="*/ 0 h 1750611"/>
                  <a:gd name="connsiteX1-195" fmla="*/ 3310890 w 3310890"/>
                  <a:gd name="connsiteY1-196" fmla="*/ 728959 h 1750611"/>
                  <a:gd name="connsiteX2-197" fmla="*/ 0 w 3310890"/>
                  <a:gd name="connsiteY2-198" fmla="*/ 1750611 h 1750611"/>
                  <a:gd name="connsiteX3-199" fmla="*/ 1356360 w 3310890"/>
                  <a:gd name="connsiteY3-200" fmla="*/ 0 h 1750611"/>
                  <a:gd name="connsiteX0-201" fmla="*/ 1356360 w 3257550"/>
                  <a:gd name="connsiteY0-202" fmla="*/ 0 h 1750611"/>
                  <a:gd name="connsiteX1-203" fmla="*/ 3257550 w 3257550"/>
                  <a:gd name="connsiteY1-204" fmla="*/ 703604 h 1750611"/>
                  <a:gd name="connsiteX2-205" fmla="*/ 0 w 3257550"/>
                  <a:gd name="connsiteY2-206" fmla="*/ 1750611 h 1750611"/>
                  <a:gd name="connsiteX3-207" fmla="*/ 1356360 w 3257550"/>
                  <a:gd name="connsiteY3-208" fmla="*/ 0 h 175061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257550" h="1750611">
                    <a:moveTo>
                      <a:pt x="1356360" y="0"/>
                    </a:moveTo>
                    <a:lnTo>
                      <a:pt x="3257550" y="703604"/>
                    </a:lnTo>
                    <a:lnTo>
                      <a:pt x="0" y="1750611"/>
                    </a:lnTo>
                    <a:lnTo>
                      <a:pt x="135636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等腰三角形 2"/>
              <p:cNvSpPr/>
              <p:nvPr/>
            </p:nvSpPr>
            <p:spPr>
              <a:xfrm rot="10800000">
                <a:off x="9898380" y="4186523"/>
                <a:ext cx="2324100" cy="266071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737610"/>
                  <a:gd name="connsiteY0-194" fmla="*/ 98249 h 1848860"/>
                  <a:gd name="connsiteX1-195" fmla="*/ 3737610 w 3737610"/>
                  <a:gd name="connsiteY1-196" fmla="*/ 0 h 1848860"/>
                  <a:gd name="connsiteX2-197" fmla="*/ 0 w 3737610"/>
                  <a:gd name="connsiteY2-198" fmla="*/ 1848860 h 1848860"/>
                  <a:gd name="connsiteX3-199" fmla="*/ 1356360 w 3737610"/>
                  <a:gd name="connsiteY3-200" fmla="*/ 98249 h 1848860"/>
                  <a:gd name="connsiteX0-201" fmla="*/ 0 w 2381250"/>
                  <a:gd name="connsiteY0-202" fmla="*/ 98249 h 2213339"/>
                  <a:gd name="connsiteX1-203" fmla="*/ 2381250 w 2381250"/>
                  <a:gd name="connsiteY1-204" fmla="*/ 0 h 2213339"/>
                  <a:gd name="connsiteX2-205" fmla="*/ 624840 w 2381250"/>
                  <a:gd name="connsiteY2-206" fmla="*/ 2213339 h 2213339"/>
                  <a:gd name="connsiteX3-207" fmla="*/ 0 w 2381250"/>
                  <a:gd name="connsiteY3-208" fmla="*/ 98249 h 2213339"/>
                  <a:gd name="connsiteX0-209" fmla="*/ 0 w 1962150"/>
                  <a:gd name="connsiteY0-210" fmla="*/ 0 h 2226018"/>
                  <a:gd name="connsiteX1-211" fmla="*/ 1962150 w 1962150"/>
                  <a:gd name="connsiteY1-212" fmla="*/ 12679 h 2226018"/>
                  <a:gd name="connsiteX2-213" fmla="*/ 205740 w 1962150"/>
                  <a:gd name="connsiteY2-214" fmla="*/ 2226018 h 2226018"/>
                  <a:gd name="connsiteX3-215" fmla="*/ 0 w 1962150"/>
                  <a:gd name="connsiteY3-216" fmla="*/ 0 h 2226018"/>
                  <a:gd name="connsiteX0-217" fmla="*/ 0 w 2247900"/>
                  <a:gd name="connsiteY0-218" fmla="*/ 3168 h 2213339"/>
                  <a:gd name="connsiteX1-219" fmla="*/ 2247900 w 2247900"/>
                  <a:gd name="connsiteY1-220" fmla="*/ 0 h 2213339"/>
                  <a:gd name="connsiteX2-221" fmla="*/ 491490 w 2247900"/>
                  <a:gd name="connsiteY2-222" fmla="*/ 2213339 h 2213339"/>
                  <a:gd name="connsiteX3-223" fmla="*/ 0 w 2247900"/>
                  <a:gd name="connsiteY3-224" fmla="*/ 3168 h 2213339"/>
                  <a:gd name="connsiteX0-225" fmla="*/ 0 w 2324100"/>
                  <a:gd name="connsiteY0-226" fmla="*/ 3168 h 2213339"/>
                  <a:gd name="connsiteX1-227" fmla="*/ 2324100 w 2324100"/>
                  <a:gd name="connsiteY1-228" fmla="*/ 0 h 2213339"/>
                  <a:gd name="connsiteX2-229" fmla="*/ 567690 w 2324100"/>
                  <a:gd name="connsiteY2-230" fmla="*/ 2213339 h 2213339"/>
                  <a:gd name="connsiteX3-231" fmla="*/ 0 w 2324100"/>
                  <a:gd name="connsiteY3-232" fmla="*/ 3168 h 221333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324100" h="2213339">
                    <a:moveTo>
                      <a:pt x="0" y="3168"/>
                    </a:moveTo>
                    <a:lnTo>
                      <a:pt x="2324100" y="0"/>
                    </a:lnTo>
                    <a:lnTo>
                      <a:pt x="567690" y="2213339"/>
                    </a:lnTo>
                    <a:lnTo>
                      <a:pt x="0" y="3168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等腰三角形 2"/>
              <p:cNvSpPr/>
              <p:nvPr/>
            </p:nvSpPr>
            <p:spPr>
              <a:xfrm rot="10800000">
                <a:off x="11653841" y="4178801"/>
                <a:ext cx="618249" cy="2769823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737610"/>
                  <a:gd name="connsiteY0-194" fmla="*/ 98249 h 1848860"/>
                  <a:gd name="connsiteX1-195" fmla="*/ 3737610 w 3737610"/>
                  <a:gd name="connsiteY1-196" fmla="*/ 0 h 1848860"/>
                  <a:gd name="connsiteX2-197" fmla="*/ 0 w 3737610"/>
                  <a:gd name="connsiteY2-198" fmla="*/ 1848860 h 1848860"/>
                  <a:gd name="connsiteX3-199" fmla="*/ 1356360 w 3737610"/>
                  <a:gd name="connsiteY3-200" fmla="*/ 98249 h 1848860"/>
                  <a:gd name="connsiteX0-201" fmla="*/ 0 w 2381250"/>
                  <a:gd name="connsiteY0-202" fmla="*/ 98249 h 2213339"/>
                  <a:gd name="connsiteX1-203" fmla="*/ 2381250 w 2381250"/>
                  <a:gd name="connsiteY1-204" fmla="*/ 0 h 2213339"/>
                  <a:gd name="connsiteX2-205" fmla="*/ 624840 w 2381250"/>
                  <a:gd name="connsiteY2-206" fmla="*/ 2213339 h 2213339"/>
                  <a:gd name="connsiteX3-207" fmla="*/ 0 w 2381250"/>
                  <a:gd name="connsiteY3-208" fmla="*/ 98249 h 2213339"/>
                  <a:gd name="connsiteX0-209" fmla="*/ 0 w 1962150"/>
                  <a:gd name="connsiteY0-210" fmla="*/ 0 h 2226018"/>
                  <a:gd name="connsiteX1-211" fmla="*/ 1962150 w 1962150"/>
                  <a:gd name="connsiteY1-212" fmla="*/ 12679 h 2226018"/>
                  <a:gd name="connsiteX2-213" fmla="*/ 205740 w 1962150"/>
                  <a:gd name="connsiteY2-214" fmla="*/ 2226018 h 2226018"/>
                  <a:gd name="connsiteX3-215" fmla="*/ 0 w 1962150"/>
                  <a:gd name="connsiteY3-216" fmla="*/ 0 h 2226018"/>
                  <a:gd name="connsiteX0-217" fmla="*/ 0 w 2247900"/>
                  <a:gd name="connsiteY0-218" fmla="*/ 3168 h 2213339"/>
                  <a:gd name="connsiteX1-219" fmla="*/ 2247900 w 2247900"/>
                  <a:gd name="connsiteY1-220" fmla="*/ 0 h 2213339"/>
                  <a:gd name="connsiteX2-221" fmla="*/ 491490 w 2247900"/>
                  <a:gd name="connsiteY2-222" fmla="*/ 2213339 h 2213339"/>
                  <a:gd name="connsiteX3-223" fmla="*/ 0 w 2247900"/>
                  <a:gd name="connsiteY3-224" fmla="*/ 3168 h 2213339"/>
                  <a:gd name="connsiteX0-225" fmla="*/ 0 w 2324100"/>
                  <a:gd name="connsiteY0-226" fmla="*/ 3168 h 2213339"/>
                  <a:gd name="connsiteX1-227" fmla="*/ 2324100 w 2324100"/>
                  <a:gd name="connsiteY1-228" fmla="*/ 0 h 2213339"/>
                  <a:gd name="connsiteX2-229" fmla="*/ 567690 w 2324100"/>
                  <a:gd name="connsiteY2-230" fmla="*/ 2213339 h 2213339"/>
                  <a:gd name="connsiteX3-231" fmla="*/ 0 w 2324100"/>
                  <a:gd name="connsiteY3-232" fmla="*/ 3168 h 2213339"/>
                  <a:gd name="connsiteX0-233" fmla="*/ 0 w 1619250"/>
                  <a:gd name="connsiteY0-234" fmla="*/ 779666 h 2989837"/>
                  <a:gd name="connsiteX1-235" fmla="*/ 1619250 w 1619250"/>
                  <a:gd name="connsiteY1-236" fmla="*/ 0 h 2989837"/>
                  <a:gd name="connsiteX2-237" fmla="*/ 567690 w 1619250"/>
                  <a:gd name="connsiteY2-238" fmla="*/ 2989837 h 2989837"/>
                  <a:gd name="connsiteX3-239" fmla="*/ 0 w 1619250"/>
                  <a:gd name="connsiteY3-240" fmla="*/ 779666 h 2989837"/>
                  <a:gd name="connsiteX0-241" fmla="*/ 0 w 2110740"/>
                  <a:gd name="connsiteY0-242" fmla="*/ 779666 h 2181645"/>
                  <a:gd name="connsiteX1-243" fmla="*/ 1619250 w 2110740"/>
                  <a:gd name="connsiteY1-244" fmla="*/ 0 h 2181645"/>
                  <a:gd name="connsiteX2-245" fmla="*/ 2110740 w 2110740"/>
                  <a:gd name="connsiteY2-246" fmla="*/ 2181645 h 2181645"/>
                  <a:gd name="connsiteX3-247" fmla="*/ 0 w 2110740"/>
                  <a:gd name="connsiteY3-248" fmla="*/ 779666 h 2181645"/>
                  <a:gd name="connsiteX0-249" fmla="*/ 0 w 2110740"/>
                  <a:gd name="connsiteY0-250" fmla="*/ 858901 h 2260880"/>
                  <a:gd name="connsiteX1-251" fmla="*/ 1600200 w 2110740"/>
                  <a:gd name="connsiteY1-252" fmla="*/ 0 h 2260880"/>
                  <a:gd name="connsiteX2-253" fmla="*/ 2110740 w 2110740"/>
                  <a:gd name="connsiteY2-254" fmla="*/ 2260880 h 2260880"/>
                  <a:gd name="connsiteX3-255" fmla="*/ 0 w 2110740"/>
                  <a:gd name="connsiteY3-256" fmla="*/ 858901 h 2260880"/>
                  <a:gd name="connsiteX0-257" fmla="*/ 0 w 529590"/>
                  <a:gd name="connsiteY0-258" fmla="*/ 1841409 h 2260880"/>
                  <a:gd name="connsiteX1-259" fmla="*/ 19050 w 529590"/>
                  <a:gd name="connsiteY1-260" fmla="*/ 0 h 2260880"/>
                  <a:gd name="connsiteX2-261" fmla="*/ 529590 w 529590"/>
                  <a:gd name="connsiteY2-262" fmla="*/ 2260880 h 2260880"/>
                  <a:gd name="connsiteX3-263" fmla="*/ 0 w 529590"/>
                  <a:gd name="connsiteY3-264" fmla="*/ 1841409 h 2260880"/>
                  <a:gd name="connsiteX0-265" fmla="*/ 0 w 553402"/>
                  <a:gd name="connsiteY0-266" fmla="*/ 1841409 h 2201455"/>
                  <a:gd name="connsiteX1-267" fmla="*/ 19050 w 553402"/>
                  <a:gd name="connsiteY1-268" fmla="*/ 0 h 2201455"/>
                  <a:gd name="connsiteX2-269" fmla="*/ 553402 w 553402"/>
                  <a:gd name="connsiteY2-270" fmla="*/ 2201455 h 2201455"/>
                  <a:gd name="connsiteX3-271" fmla="*/ 0 w 553402"/>
                  <a:gd name="connsiteY3-272" fmla="*/ 1841409 h 2201455"/>
                  <a:gd name="connsiteX0-273" fmla="*/ 0 w 618248"/>
                  <a:gd name="connsiteY0-274" fmla="*/ 1790086 h 2201455"/>
                  <a:gd name="connsiteX1-275" fmla="*/ 83896 w 618248"/>
                  <a:gd name="connsiteY1-276" fmla="*/ 0 h 2201455"/>
                  <a:gd name="connsiteX2-277" fmla="*/ 618248 w 618248"/>
                  <a:gd name="connsiteY2-278" fmla="*/ 2201455 h 2201455"/>
                  <a:gd name="connsiteX3-279" fmla="*/ 0 w 618248"/>
                  <a:gd name="connsiteY3-280" fmla="*/ 1790086 h 2201455"/>
                  <a:gd name="connsiteX0-281" fmla="*/ 0 w 618248"/>
                  <a:gd name="connsiteY0-282" fmla="*/ 1892731 h 2304100"/>
                  <a:gd name="connsiteX1-283" fmla="*/ 28314 w 618248"/>
                  <a:gd name="connsiteY1-284" fmla="*/ 0 h 2304100"/>
                  <a:gd name="connsiteX2-285" fmla="*/ 618248 w 618248"/>
                  <a:gd name="connsiteY2-286" fmla="*/ 2304100 h 2304100"/>
                  <a:gd name="connsiteX3-287" fmla="*/ 0 w 618248"/>
                  <a:gd name="connsiteY3-288" fmla="*/ 1892731 h 230410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618248" h="2304100">
                    <a:moveTo>
                      <a:pt x="0" y="1892731"/>
                    </a:moveTo>
                    <a:lnTo>
                      <a:pt x="28314" y="0"/>
                    </a:lnTo>
                    <a:lnTo>
                      <a:pt x="618248" y="2304100"/>
                    </a:lnTo>
                    <a:lnTo>
                      <a:pt x="0" y="1892731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9203531" y="5829300"/>
              <a:ext cx="4626770" cy="1054417"/>
              <a:chOff x="-54770" y="4178801"/>
              <a:chExt cx="12277250" cy="2704917"/>
            </a:xfrm>
          </p:grpSpPr>
          <p:sp>
            <p:nvSpPr>
              <p:cNvPr id="7" name="等腰三角形 2"/>
              <p:cNvSpPr/>
              <p:nvPr/>
            </p:nvSpPr>
            <p:spPr>
              <a:xfrm>
                <a:off x="-38100" y="4724400"/>
                <a:ext cx="1143000" cy="2152650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1143000" h="1790700">
                    <a:moveTo>
                      <a:pt x="0" y="1790700"/>
                    </a:moveTo>
                    <a:lnTo>
                      <a:pt x="0" y="0"/>
                    </a:lnTo>
                    <a:lnTo>
                      <a:pt x="1143000" y="628650"/>
                    </a:lnTo>
                    <a:lnTo>
                      <a:pt x="0" y="179070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等腰三角形 2"/>
              <p:cNvSpPr/>
              <p:nvPr/>
            </p:nvSpPr>
            <p:spPr>
              <a:xfrm>
                <a:off x="-54770" y="5482592"/>
                <a:ext cx="2668429" cy="140112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2668429"/>
                  <a:gd name="connsiteY0-66" fmla="*/ 1165539 h 1165539"/>
                  <a:gd name="connsiteX1-67" fmla="*/ 1155859 w 2668429"/>
                  <a:gd name="connsiteY1-68" fmla="*/ 0 h 1165539"/>
                  <a:gd name="connsiteX2-69" fmla="*/ 2668429 w 2668429"/>
                  <a:gd name="connsiteY2-70" fmla="*/ 346575 h 1165539"/>
                  <a:gd name="connsiteX3-71" fmla="*/ 0 w 2668429"/>
                  <a:gd name="connsiteY3-72" fmla="*/ 1165539 h 116553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668429" h="1165539">
                    <a:moveTo>
                      <a:pt x="0" y="1165539"/>
                    </a:moveTo>
                    <a:lnTo>
                      <a:pt x="1155859" y="0"/>
                    </a:lnTo>
                    <a:lnTo>
                      <a:pt x="2668429" y="346575"/>
                    </a:lnTo>
                    <a:lnTo>
                      <a:pt x="0" y="1165539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等腰三角形 2"/>
              <p:cNvSpPr/>
              <p:nvPr/>
            </p:nvSpPr>
            <p:spPr>
              <a:xfrm>
                <a:off x="-30480" y="5669282"/>
                <a:ext cx="4472940" cy="1203960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472940" h="1001524">
                    <a:moveTo>
                      <a:pt x="0" y="1001524"/>
                    </a:moveTo>
                    <a:lnTo>
                      <a:pt x="3257550" y="0"/>
                    </a:lnTo>
                    <a:lnTo>
                      <a:pt x="4472940" y="993128"/>
                    </a:lnTo>
                    <a:lnTo>
                      <a:pt x="0" y="1001524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等腰三角形 2"/>
              <p:cNvSpPr/>
              <p:nvPr/>
            </p:nvSpPr>
            <p:spPr>
              <a:xfrm>
                <a:off x="3188970" y="5433060"/>
                <a:ext cx="3562350" cy="1422467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562350" h="1183291">
                    <a:moveTo>
                      <a:pt x="0" y="209179"/>
                    </a:moveTo>
                    <a:lnTo>
                      <a:pt x="3562350" y="0"/>
                    </a:lnTo>
                    <a:lnTo>
                      <a:pt x="1215390" y="1183291"/>
                    </a:lnTo>
                    <a:lnTo>
                      <a:pt x="0" y="20917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等腰三角形 2"/>
              <p:cNvSpPr/>
              <p:nvPr/>
            </p:nvSpPr>
            <p:spPr>
              <a:xfrm rot="10800000">
                <a:off x="4392931" y="5233036"/>
                <a:ext cx="3633787" cy="1632017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3633787"/>
                  <a:gd name="connsiteY0-146" fmla="*/ 716280 h 1357607"/>
                  <a:gd name="connsiteX1-147" fmla="*/ 3633787 w 3633787"/>
                  <a:gd name="connsiteY1-148" fmla="*/ 0 h 1357607"/>
                  <a:gd name="connsiteX2-149" fmla="*/ 967740 w 3633787"/>
                  <a:gd name="connsiteY2-150" fmla="*/ 1357607 h 1357607"/>
                  <a:gd name="connsiteX3-151" fmla="*/ 0 w 3633787"/>
                  <a:gd name="connsiteY3-152" fmla="*/ 716280 h 13576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633787" h="1357607">
                    <a:moveTo>
                      <a:pt x="0" y="716280"/>
                    </a:moveTo>
                    <a:lnTo>
                      <a:pt x="3633787" y="0"/>
                    </a:lnTo>
                    <a:lnTo>
                      <a:pt x="967740" y="1357607"/>
                    </a:lnTo>
                    <a:lnTo>
                      <a:pt x="0" y="71628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等腰三角形 2"/>
              <p:cNvSpPr/>
              <p:nvPr/>
            </p:nvSpPr>
            <p:spPr>
              <a:xfrm rot="10800000">
                <a:off x="4441506" y="5997509"/>
                <a:ext cx="5529263" cy="866208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529262"/>
                  <a:gd name="connsiteY0-178" fmla="*/ 0 h 720562"/>
                  <a:gd name="connsiteX1-179" fmla="*/ 5529262 w 5529262"/>
                  <a:gd name="connsiteY1-180" fmla="*/ 12678 h 720562"/>
                  <a:gd name="connsiteX2-181" fmla="*/ 1920240 w 5529262"/>
                  <a:gd name="connsiteY2-182" fmla="*/ 720562 h 720562"/>
                  <a:gd name="connsiteX3-183" fmla="*/ 0 w 5529262"/>
                  <a:gd name="connsiteY3-184" fmla="*/ 0 h 720562"/>
                  <a:gd name="connsiteX0-185" fmla="*/ 0 w 5524500"/>
                  <a:gd name="connsiteY0-186" fmla="*/ 0 h 720562"/>
                  <a:gd name="connsiteX1-187" fmla="*/ 5524500 w 5524500"/>
                  <a:gd name="connsiteY1-188" fmla="*/ 8716 h 720562"/>
                  <a:gd name="connsiteX2-189" fmla="*/ 1920240 w 5524500"/>
                  <a:gd name="connsiteY2-190" fmla="*/ 720562 h 720562"/>
                  <a:gd name="connsiteX3-191" fmla="*/ 0 w 5524500"/>
                  <a:gd name="connsiteY3-192" fmla="*/ 0 h 720562"/>
                  <a:gd name="connsiteX0-193" fmla="*/ 0 w 5529263"/>
                  <a:gd name="connsiteY0-194" fmla="*/ 0 h 720562"/>
                  <a:gd name="connsiteX1-195" fmla="*/ 5529263 w 5529263"/>
                  <a:gd name="connsiteY1-196" fmla="*/ 8716 h 720562"/>
                  <a:gd name="connsiteX2-197" fmla="*/ 1920240 w 5529263"/>
                  <a:gd name="connsiteY2-198" fmla="*/ 720562 h 720562"/>
                  <a:gd name="connsiteX3-199" fmla="*/ 0 w 5529263"/>
                  <a:gd name="connsiteY3-200" fmla="*/ 0 h 720562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5529263" h="720562">
                    <a:moveTo>
                      <a:pt x="0" y="0"/>
                    </a:moveTo>
                    <a:lnTo>
                      <a:pt x="5529263" y="8716"/>
                    </a:lnTo>
                    <a:lnTo>
                      <a:pt x="1920240" y="7205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等腰三角形 2"/>
              <p:cNvSpPr/>
              <p:nvPr/>
            </p:nvSpPr>
            <p:spPr>
              <a:xfrm rot="10800000">
                <a:off x="8020049" y="4744302"/>
                <a:ext cx="3257550" cy="2104458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310890"/>
                  <a:gd name="connsiteY0-194" fmla="*/ 0 h 1750611"/>
                  <a:gd name="connsiteX1-195" fmla="*/ 3310890 w 3310890"/>
                  <a:gd name="connsiteY1-196" fmla="*/ 728959 h 1750611"/>
                  <a:gd name="connsiteX2-197" fmla="*/ 0 w 3310890"/>
                  <a:gd name="connsiteY2-198" fmla="*/ 1750611 h 1750611"/>
                  <a:gd name="connsiteX3-199" fmla="*/ 1356360 w 3310890"/>
                  <a:gd name="connsiteY3-200" fmla="*/ 0 h 1750611"/>
                  <a:gd name="connsiteX0-201" fmla="*/ 1356360 w 3257550"/>
                  <a:gd name="connsiteY0-202" fmla="*/ 0 h 1750611"/>
                  <a:gd name="connsiteX1-203" fmla="*/ 3257550 w 3257550"/>
                  <a:gd name="connsiteY1-204" fmla="*/ 703604 h 1750611"/>
                  <a:gd name="connsiteX2-205" fmla="*/ 0 w 3257550"/>
                  <a:gd name="connsiteY2-206" fmla="*/ 1750611 h 1750611"/>
                  <a:gd name="connsiteX3-207" fmla="*/ 1356360 w 3257550"/>
                  <a:gd name="connsiteY3-208" fmla="*/ 0 h 175061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257550" h="1750611">
                    <a:moveTo>
                      <a:pt x="1356360" y="0"/>
                    </a:moveTo>
                    <a:lnTo>
                      <a:pt x="3257550" y="703604"/>
                    </a:lnTo>
                    <a:lnTo>
                      <a:pt x="0" y="1750611"/>
                    </a:lnTo>
                    <a:lnTo>
                      <a:pt x="135636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等腰三角形 2"/>
              <p:cNvSpPr/>
              <p:nvPr/>
            </p:nvSpPr>
            <p:spPr>
              <a:xfrm rot="10800000">
                <a:off x="9898380" y="4186523"/>
                <a:ext cx="2324100" cy="266071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737610"/>
                  <a:gd name="connsiteY0-194" fmla="*/ 98249 h 1848860"/>
                  <a:gd name="connsiteX1-195" fmla="*/ 3737610 w 3737610"/>
                  <a:gd name="connsiteY1-196" fmla="*/ 0 h 1848860"/>
                  <a:gd name="connsiteX2-197" fmla="*/ 0 w 3737610"/>
                  <a:gd name="connsiteY2-198" fmla="*/ 1848860 h 1848860"/>
                  <a:gd name="connsiteX3-199" fmla="*/ 1356360 w 3737610"/>
                  <a:gd name="connsiteY3-200" fmla="*/ 98249 h 1848860"/>
                  <a:gd name="connsiteX0-201" fmla="*/ 0 w 2381250"/>
                  <a:gd name="connsiteY0-202" fmla="*/ 98249 h 2213339"/>
                  <a:gd name="connsiteX1-203" fmla="*/ 2381250 w 2381250"/>
                  <a:gd name="connsiteY1-204" fmla="*/ 0 h 2213339"/>
                  <a:gd name="connsiteX2-205" fmla="*/ 624840 w 2381250"/>
                  <a:gd name="connsiteY2-206" fmla="*/ 2213339 h 2213339"/>
                  <a:gd name="connsiteX3-207" fmla="*/ 0 w 2381250"/>
                  <a:gd name="connsiteY3-208" fmla="*/ 98249 h 2213339"/>
                  <a:gd name="connsiteX0-209" fmla="*/ 0 w 1962150"/>
                  <a:gd name="connsiteY0-210" fmla="*/ 0 h 2226018"/>
                  <a:gd name="connsiteX1-211" fmla="*/ 1962150 w 1962150"/>
                  <a:gd name="connsiteY1-212" fmla="*/ 12679 h 2226018"/>
                  <a:gd name="connsiteX2-213" fmla="*/ 205740 w 1962150"/>
                  <a:gd name="connsiteY2-214" fmla="*/ 2226018 h 2226018"/>
                  <a:gd name="connsiteX3-215" fmla="*/ 0 w 1962150"/>
                  <a:gd name="connsiteY3-216" fmla="*/ 0 h 2226018"/>
                  <a:gd name="connsiteX0-217" fmla="*/ 0 w 2247900"/>
                  <a:gd name="connsiteY0-218" fmla="*/ 3168 h 2213339"/>
                  <a:gd name="connsiteX1-219" fmla="*/ 2247900 w 2247900"/>
                  <a:gd name="connsiteY1-220" fmla="*/ 0 h 2213339"/>
                  <a:gd name="connsiteX2-221" fmla="*/ 491490 w 2247900"/>
                  <a:gd name="connsiteY2-222" fmla="*/ 2213339 h 2213339"/>
                  <a:gd name="connsiteX3-223" fmla="*/ 0 w 2247900"/>
                  <a:gd name="connsiteY3-224" fmla="*/ 3168 h 2213339"/>
                  <a:gd name="connsiteX0-225" fmla="*/ 0 w 2324100"/>
                  <a:gd name="connsiteY0-226" fmla="*/ 3168 h 2213339"/>
                  <a:gd name="connsiteX1-227" fmla="*/ 2324100 w 2324100"/>
                  <a:gd name="connsiteY1-228" fmla="*/ 0 h 2213339"/>
                  <a:gd name="connsiteX2-229" fmla="*/ 567690 w 2324100"/>
                  <a:gd name="connsiteY2-230" fmla="*/ 2213339 h 2213339"/>
                  <a:gd name="connsiteX3-231" fmla="*/ 0 w 2324100"/>
                  <a:gd name="connsiteY3-232" fmla="*/ 3168 h 221333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324100" h="2213339">
                    <a:moveTo>
                      <a:pt x="0" y="3168"/>
                    </a:moveTo>
                    <a:lnTo>
                      <a:pt x="2324100" y="0"/>
                    </a:lnTo>
                    <a:lnTo>
                      <a:pt x="567690" y="2213339"/>
                    </a:lnTo>
                    <a:lnTo>
                      <a:pt x="0" y="3168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等腰三角形 2"/>
              <p:cNvSpPr/>
              <p:nvPr/>
            </p:nvSpPr>
            <p:spPr>
              <a:xfrm rot="10800000">
                <a:off x="11653837" y="4178801"/>
                <a:ext cx="553402" cy="2646431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737610"/>
                  <a:gd name="connsiteY0-194" fmla="*/ 98249 h 1848860"/>
                  <a:gd name="connsiteX1-195" fmla="*/ 3737610 w 3737610"/>
                  <a:gd name="connsiteY1-196" fmla="*/ 0 h 1848860"/>
                  <a:gd name="connsiteX2-197" fmla="*/ 0 w 3737610"/>
                  <a:gd name="connsiteY2-198" fmla="*/ 1848860 h 1848860"/>
                  <a:gd name="connsiteX3-199" fmla="*/ 1356360 w 3737610"/>
                  <a:gd name="connsiteY3-200" fmla="*/ 98249 h 1848860"/>
                  <a:gd name="connsiteX0-201" fmla="*/ 0 w 2381250"/>
                  <a:gd name="connsiteY0-202" fmla="*/ 98249 h 2213339"/>
                  <a:gd name="connsiteX1-203" fmla="*/ 2381250 w 2381250"/>
                  <a:gd name="connsiteY1-204" fmla="*/ 0 h 2213339"/>
                  <a:gd name="connsiteX2-205" fmla="*/ 624840 w 2381250"/>
                  <a:gd name="connsiteY2-206" fmla="*/ 2213339 h 2213339"/>
                  <a:gd name="connsiteX3-207" fmla="*/ 0 w 2381250"/>
                  <a:gd name="connsiteY3-208" fmla="*/ 98249 h 2213339"/>
                  <a:gd name="connsiteX0-209" fmla="*/ 0 w 1962150"/>
                  <a:gd name="connsiteY0-210" fmla="*/ 0 h 2226018"/>
                  <a:gd name="connsiteX1-211" fmla="*/ 1962150 w 1962150"/>
                  <a:gd name="connsiteY1-212" fmla="*/ 12679 h 2226018"/>
                  <a:gd name="connsiteX2-213" fmla="*/ 205740 w 1962150"/>
                  <a:gd name="connsiteY2-214" fmla="*/ 2226018 h 2226018"/>
                  <a:gd name="connsiteX3-215" fmla="*/ 0 w 1962150"/>
                  <a:gd name="connsiteY3-216" fmla="*/ 0 h 2226018"/>
                  <a:gd name="connsiteX0-217" fmla="*/ 0 w 2247900"/>
                  <a:gd name="connsiteY0-218" fmla="*/ 3168 h 2213339"/>
                  <a:gd name="connsiteX1-219" fmla="*/ 2247900 w 2247900"/>
                  <a:gd name="connsiteY1-220" fmla="*/ 0 h 2213339"/>
                  <a:gd name="connsiteX2-221" fmla="*/ 491490 w 2247900"/>
                  <a:gd name="connsiteY2-222" fmla="*/ 2213339 h 2213339"/>
                  <a:gd name="connsiteX3-223" fmla="*/ 0 w 2247900"/>
                  <a:gd name="connsiteY3-224" fmla="*/ 3168 h 2213339"/>
                  <a:gd name="connsiteX0-225" fmla="*/ 0 w 2324100"/>
                  <a:gd name="connsiteY0-226" fmla="*/ 3168 h 2213339"/>
                  <a:gd name="connsiteX1-227" fmla="*/ 2324100 w 2324100"/>
                  <a:gd name="connsiteY1-228" fmla="*/ 0 h 2213339"/>
                  <a:gd name="connsiteX2-229" fmla="*/ 567690 w 2324100"/>
                  <a:gd name="connsiteY2-230" fmla="*/ 2213339 h 2213339"/>
                  <a:gd name="connsiteX3-231" fmla="*/ 0 w 2324100"/>
                  <a:gd name="connsiteY3-232" fmla="*/ 3168 h 2213339"/>
                  <a:gd name="connsiteX0-233" fmla="*/ 0 w 1619250"/>
                  <a:gd name="connsiteY0-234" fmla="*/ 779666 h 2989837"/>
                  <a:gd name="connsiteX1-235" fmla="*/ 1619250 w 1619250"/>
                  <a:gd name="connsiteY1-236" fmla="*/ 0 h 2989837"/>
                  <a:gd name="connsiteX2-237" fmla="*/ 567690 w 1619250"/>
                  <a:gd name="connsiteY2-238" fmla="*/ 2989837 h 2989837"/>
                  <a:gd name="connsiteX3-239" fmla="*/ 0 w 1619250"/>
                  <a:gd name="connsiteY3-240" fmla="*/ 779666 h 2989837"/>
                  <a:gd name="connsiteX0-241" fmla="*/ 0 w 2110740"/>
                  <a:gd name="connsiteY0-242" fmla="*/ 779666 h 2181645"/>
                  <a:gd name="connsiteX1-243" fmla="*/ 1619250 w 2110740"/>
                  <a:gd name="connsiteY1-244" fmla="*/ 0 h 2181645"/>
                  <a:gd name="connsiteX2-245" fmla="*/ 2110740 w 2110740"/>
                  <a:gd name="connsiteY2-246" fmla="*/ 2181645 h 2181645"/>
                  <a:gd name="connsiteX3-247" fmla="*/ 0 w 2110740"/>
                  <a:gd name="connsiteY3-248" fmla="*/ 779666 h 2181645"/>
                  <a:gd name="connsiteX0-249" fmla="*/ 0 w 2110740"/>
                  <a:gd name="connsiteY0-250" fmla="*/ 858901 h 2260880"/>
                  <a:gd name="connsiteX1-251" fmla="*/ 1600200 w 2110740"/>
                  <a:gd name="connsiteY1-252" fmla="*/ 0 h 2260880"/>
                  <a:gd name="connsiteX2-253" fmla="*/ 2110740 w 2110740"/>
                  <a:gd name="connsiteY2-254" fmla="*/ 2260880 h 2260880"/>
                  <a:gd name="connsiteX3-255" fmla="*/ 0 w 2110740"/>
                  <a:gd name="connsiteY3-256" fmla="*/ 858901 h 2260880"/>
                  <a:gd name="connsiteX0-257" fmla="*/ 0 w 529590"/>
                  <a:gd name="connsiteY0-258" fmla="*/ 1841409 h 2260880"/>
                  <a:gd name="connsiteX1-259" fmla="*/ 19050 w 529590"/>
                  <a:gd name="connsiteY1-260" fmla="*/ 0 h 2260880"/>
                  <a:gd name="connsiteX2-261" fmla="*/ 529590 w 529590"/>
                  <a:gd name="connsiteY2-262" fmla="*/ 2260880 h 2260880"/>
                  <a:gd name="connsiteX3-263" fmla="*/ 0 w 529590"/>
                  <a:gd name="connsiteY3-264" fmla="*/ 1841409 h 2260880"/>
                  <a:gd name="connsiteX0-265" fmla="*/ 0 w 553402"/>
                  <a:gd name="connsiteY0-266" fmla="*/ 1841409 h 2201455"/>
                  <a:gd name="connsiteX1-267" fmla="*/ 19050 w 553402"/>
                  <a:gd name="connsiteY1-268" fmla="*/ 0 h 2201455"/>
                  <a:gd name="connsiteX2-269" fmla="*/ 553402 w 553402"/>
                  <a:gd name="connsiteY2-270" fmla="*/ 2201455 h 2201455"/>
                  <a:gd name="connsiteX3-271" fmla="*/ 0 w 553402"/>
                  <a:gd name="connsiteY3-272" fmla="*/ 1841409 h 2201455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553402" h="2201455">
                    <a:moveTo>
                      <a:pt x="0" y="1841409"/>
                    </a:moveTo>
                    <a:lnTo>
                      <a:pt x="19050" y="0"/>
                    </a:lnTo>
                    <a:lnTo>
                      <a:pt x="553402" y="2201455"/>
                    </a:lnTo>
                    <a:lnTo>
                      <a:pt x="0" y="1841409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34" name="文本占位符 4"/>
          <p:cNvSpPr>
            <a:spLocks noGrp="1"/>
          </p:cNvSpPr>
          <p:nvPr>
            <p:ph type="body" sz="quarter" idx="10" hasCustomPrompt="1"/>
          </p:nvPr>
        </p:nvSpPr>
        <p:spPr>
          <a:xfrm>
            <a:off x="1465356" y="335610"/>
            <a:ext cx="1680090" cy="4598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zh-CN" altLang="en-US" dirty="0" smtClean="0"/>
              <a:t>添加标题</a:t>
            </a:r>
            <a:endParaRPr lang="zh-CN" altLang="en-US" dirty="0"/>
          </a:p>
        </p:txBody>
      </p:sp>
      <p:sp>
        <p:nvSpPr>
          <p:cNvPr id="35" name="文本占位符 41"/>
          <p:cNvSpPr>
            <a:spLocks noGrp="1"/>
          </p:cNvSpPr>
          <p:nvPr>
            <p:ph type="body" sz="quarter" idx="11" hasCustomPrompt="1"/>
          </p:nvPr>
        </p:nvSpPr>
        <p:spPr>
          <a:xfrm>
            <a:off x="1460887" y="775057"/>
            <a:ext cx="1264175" cy="2667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zh-CN" altLang="en-US" dirty="0" smtClean="0"/>
              <a:t>添加副标题</a:t>
            </a:r>
            <a:endParaRPr lang="zh-CN" altLang="en-US" dirty="0"/>
          </a:p>
        </p:txBody>
      </p:sp>
      <p:sp>
        <p:nvSpPr>
          <p:cNvPr id="36" name="文本框 35"/>
          <p:cNvSpPr txBox="1"/>
          <p:nvPr userDrawn="1"/>
        </p:nvSpPr>
        <p:spPr>
          <a:xfrm>
            <a:off x="817866" y="85070"/>
            <a:ext cx="1333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4</a:t>
            </a:r>
            <a:endParaRPr lang="zh-CN" altLang="en-US" sz="7200" b="1" dirty="0"/>
          </a:p>
        </p:txBody>
      </p:sp>
      <p:sp>
        <p:nvSpPr>
          <p:cNvPr id="37" name="流程图: 手动输入 36"/>
          <p:cNvSpPr/>
          <p:nvPr userDrawn="1"/>
        </p:nvSpPr>
        <p:spPr>
          <a:xfrm rot="5400000">
            <a:off x="13229" y="262520"/>
            <a:ext cx="772358" cy="836916"/>
          </a:xfrm>
          <a:prstGeom prst="flowChartManualInpu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 userDrawn="1"/>
        </p:nvGrpSpPr>
        <p:grpSpPr>
          <a:xfrm>
            <a:off x="-54769" y="6019800"/>
            <a:ext cx="12627769" cy="883958"/>
            <a:chOff x="-54769" y="5829300"/>
            <a:chExt cx="13885070" cy="1078877"/>
          </a:xfrm>
        </p:grpSpPr>
        <p:grpSp>
          <p:nvGrpSpPr>
            <p:cNvPr id="7" name="组合 6"/>
            <p:cNvGrpSpPr/>
            <p:nvPr/>
          </p:nvGrpSpPr>
          <p:grpSpPr>
            <a:xfrm>
              <a:off x="-54769" y="5943601"/>
              <a:ext cx="4641974" cy="950790"/>
              <a:chOff x="-54770" y="4178805"/>
              <a:chExt cx="12317593" cy="2735626"/>
            </a:xfrm>
          </p:grpSpPr>
          <p:sp>
            <p:nvSpPr>
              <p:cNvPr id="28" name="等腰三角形 2"/>
              <p:cNvSpPr/>
              <p:nvPr/>
            </p:nvSpPr>
            <p:spPr>
              <a:xfrm>
                <a:off x="-38100" y="4724400"/>
                <a:ext cx="1143000" cy="2152650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1143000" h="1790700">
                    <a:moveTo>
                      <a:pt x="0" y="1790700"/>
                    </a:moveTo>
                    <a:lnTo>
                      <a:pt x="0" y="0"/>
                    </a:lnTo>
                    <a:lnTo>
                      <a:pt x="1143000" y="628650"/>
                    </a:lnTo>
                    <a:lnTo>
                      <a:pt x="0" y="179070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等腰三角形 2"/>
              <p:cNvSpPr/>
              <p:nvPr/>
            </p:nvSpPr>
            <p:spPr>
              <a:xfrm>
                <a:off x="-54770" y="5482592"/>
                <a:ext cx="2668429" cy="140112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2668429"/>
                  <a:gd name="connsiteY0-66" fmla="*/ 1165539 h 1165539"/>
                  <a:gd name="connsiteX1-67" fmla="*/ 1155859 w 2668429"/>
                  <a:gd name="connsiteY1-68" fmla="*/ 0 h 1165539"/>
                  <a:gd name="connsiteX2-69" fmla="*/ 2668429 w 2668429"/>
                  <a:gd name="connsiteY2-70" fmla="*/ 346575 h 1165539"/>
                  <a:gd name="connsiteX3-71" fmla="*/ 0 w 2668429"/>
                  <a:gd name="connsiteY3-72" fmla="*/ 1165539 h 116553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668429" h="1165539">
                    <a:moveTo>
                      <a:pt x="0" y="1165539"/>
                    </a:moveTo>
                    <a:lnTo>
                      <a:pt x="1155859" y="0"/>
                    </a:lnTo>
                    <a:lnTo>
                      <a:pt x="2668429" y="346575"/>
                    </a:lnTo>
                    <a:lnTo>
                      <a:pt x="0" y="1165539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等腰三角形 2"/>
              <p:cNvSpPr/>
              <p:nvPr/>
            </p:nvSpPr>
            <p:spPr>
              <a:xfrm>
                <a:off x="-30480" y="5669282"/>
                <a:ext cx="4472940" cy="1203960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472940" h="1001524">
                    <a:moveTo>
                      <a:pt x="0" y="1001524"/>
                    </a:moveTo>
                    <a:lnTo>
                      <a:pt x="3257550" y="0"/>
                    </a:lnTo>
                    <a:lnTo>
                      <a:pt x="4472940" y="993128"/>
                    </a:lnTo>
                    <a:lnTo>
                      <a:pt x="0" y="1001524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等腰三角形 2"/>
              <p:cNvSpPr/>
              <p:nvPr/>
            </p:nvSpPr>
            <p:spPr>
              <a:xfrm>
                <a:off x="3188970" y="5433060"/>
                <a:ext cx="3562350" cy="1422467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562350" h="1183291">
                    <a:moveTo>
                      <a:pt x="0" y="209179"/>
                    </a:moveTo>
                    <a:lnTo>
                      <a:pt x="3562350" y="0"/>
                    </a:lnTo>
                    <a:lnTo>
                      <a:pt x="1215390" y="1183291"/>
                    </a:lnTo>
                    <a:lnTo>
                      <a:pt x="0" y="20917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等腰三角形 2"/>
              <p:cNvSpPr/>
              <p:nvPr/>
            </p:nvSpPr>
            <p:spPr>
              <a:xfrm rot="10800000">
                <a:off x="4392931" y="5233036"/>
                <a:ext cx="3633787" cy="1632017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3633787"/>
                  <a:gd name="connsiteY0-146" fmla="*/ 716280 h 1357607"/>
                  <a:gd name="connsiteX1-147" fmla="*/ 3633787 w 3633787"/>
                  <a:gd name="connsiteY1-148" fmla="*/ 0 h 1357607"/>
                  <a:gd name="connsiteX2-149" fmla="*/ 967740 w 3633787"/>
                  <a:gd name="connsiteY2-150" fmla="*/ 1357607 h 1357607"/>
                  <a:gd name="connsiteX3-151" fmla="*/ 0 w 3633787"/>
                  <a:gd name="connsiteY3-152" fmla="*/ 716280 h 13576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633787" h="1357607">
                    <a:moveTo>
                      <a:pt x="0" y="716280"/>
                    </a:moveTo>
                    <a:lnTo>
                      <a:pt x="3633787" y="0"/>
                    </a:lnTo>
                    <a:lnTo>
                      <a:pt x="967740" y="1357607"/>
                    </a:lnTo>
                    <a:lnTo>
                      <a:pt x="0" y="71628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等腰三角形 2"/>
              <p:cNvSpPr/>
              <p:nvPr/>
            </p:nvSpPr>
            <p:spPr>
              <a:xfrm rot="10800000">
                <a:off x="4441506" y="5997509"/>
                <a:ext cx="5529263" cy="866208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529262"/>
                  <a:gd name="connsiteY0-178" fmla="*/ 0 h 720562"/>
                  <a:gd name="connsiteX1-179" fmla="*/ 5529262 w 5529262"/>
                  <a:gd name="connsiteY1-180" fmla="*/ 12678 h 720562"/>
                  <a:gd name="connsiteX2-181" fmla="*/ 1920240 w 5529262"/>
                  <a:gd name="connsiteY2-182" fmla="*/ 720562 h 720562"/>
                  <a:gd name="connsiteX3-183" fmla="*/ 0 w 5529262"/>
                  <a:gd name="connsiteY3-184" fmla="*/ 0 h 720562"/>
                  <a:gd name="connsiteX0-185" fmla="*/ 0 w 5524500"/>
                  <a:gd name="connsiteY0-186" fmla="*/ 0 h 720562"/>
                  <a:gd name="connsiteX1-187" fmla="*/ 5524500 w 5524500"/>
                  <a:gd name="connsiteY1-188" fmla="*/ 8716 h 720562"/>
                  <a:gd name="connsiteX2-189" fmla="*/ 1920240 w 5524500"/>
                  <a:gd name="connsiteY2-190" fmla="*/ 720562 h 720562"/>
                  <a:gd name="connsiteX3-191" fmla="*/ 0 w 5524500"/>
                  <a:gd name="connsiteY3-192" fmla="*/ 0 h 720562"/>
                  <a:gd name="connsiteX0-193" fmla="*/ 0 w 5529263"/>
                  <a:gd name="connsiteY0-194" fmla="*/ 0 h 720562"/>
                  <a:gd name="connsiteX1-195" fmla="*/ 5529263 w 5529263"/>
                  <a:gd name="connsiteY1-196" fmla="*/ 8716 h 720562"/>
                  <a:gd name="connsiteX2-197" fmla="*/ 1920240 w 5529263"/>
                  <a:gd name="connsiteY2-198" fmla="*/ 720562 h 720562"/>
                  <a:gd name="connsiteX3-199" fmla="*/ 0 w 5529263"/>
                  <a:gd name="connsiteY3-200" fmla="*/ 0 h 720562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5529263" h="720562">
                    <a:moveTo>
                      <a:pt x="0" y="0"/>
                    </a:moveTo>
                    <a:lnTo>
                      <a:pt x="5529263" y="8716"/>
                    </a:lnTo>
                    <a:lnTo>
                      <a:pt x="1920240" y="7205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等腰三角形 2"/>
              <p:cNvSpPr/>
              <p:nvPr/>
            </p:nvSpPr>
            <p:spPr>
              <a:xfrm rot="10800000">
                <a:off x="8020049" y="4744302"/>
                <a:ext cx="3257550" cy="2104458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310890"/>
                  <a:gd name="connsiteY0-194" fmla="*/ 0 h 1750611"/>
                  <a:gd name="connsiteX1-195" fmla="*/ 3310890 w 3310890"/>
                  <a:gd name="connsiteY1-196" fmla="*/ 728959 h 1750611"/>
                  <a:gd name="connsiteX2-197" fmla="*/ 0 w 3310890"/>
                  <a:gd name="connsiteY2-198" fmla="*/ 1750611 h 1750611"/>
                  <a:gd name="connsiteX3-199" fmla="*/ 1356360 w 3310890"/>
                  <a:gd name="connsiteY3-200" fmla="*/ 0 h 1750611"/>
                  <a:gd name="connsiteX0-201" fmla="*/ 1356360 w 3257550"/>
                  <a:gd name="connsiteY0-202" fmla="*/ 0 h 1750611"/>
                  <a:gd name="connsiteX1-203" fmla="*/ 3257550 w 3257550"/>
                  <a:gd name="connsiteY1-204" fmla="*/ 703604 h 1750611"/>
                  <a:gd name="connsiteX2-205" fmla="*/ 0 w 3257550"/>
                  <a:gd name="connsiteY2-206" fmla="*/ 1750611 h 1750611"/>
                  <a:gd name="connsiteX3-207" fmla="*/ 1356360 w 3257550"/>
                  <a:gd name="connsiteY3-208" fmla="*/ 0 h 175061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257550" h="1750611">
                    <a:moveTo>
                      <a:pt x="1356360" y="0"/>
                    </a:moveTo>
                    <a:lnTo>
                      <a:pt x="3257550" y="703604"/>
                    </a:lnTo>
                    <a:lnTo>
                      <a:pt x="0" y="1750611"/>
                    </a:lnTo>
                    <a:lnTo>
                      <a:pt x="135636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" name="等腰三角形 2"/>
              <p:cNvSpPr/>
              <p:nvPr/>
            </p:nvSpPr>
            <p:spPr>
              <a:xfrm rot="10800000">
                <a:off x="9898380" y="4186523"/>
                <a:ext cx="2324100" cy="266071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737610"/>
                  <a:gd name="connsiteY0-194" fmla="*/ 98249 h 1848860"/>
                  <a:gd name="connsiteX1-195" fmla="*/ 3737610 w 3737610"/>
                  <a:gd name="connsiteY1-196" fmla="*/ 0 h 1848860"/>
                  <a:gd name="connsiteX2-197" fmla="*/ 0 w 3737610"/>
                  <a:gd name="connsiteY2-198" fmla="*/ 1848860 h 1848860"/>
                  <a:gd name="connsiteX3-199" fmla="*/ 1356360 w 3737610"/>
                  <a:gd name="connsiteY3-200" fmla="*/ 98249 h 1848860"/>
                  <a:gd name="connsiteX0-201" fmla="*/ 0 w 2381250"/>
                  <a:gd name="connsiteY0-202" fmla="*/ 98249 h 2213339"/>
                  <a:gd name="connsiteX1-203" fmla="*/ 2381250 w 2381250"/>
                  <a:gd name="connsiteY1-204" fmla="*/ 0 h 2213339"/>
                  <a:gd name="connsiteX2-205" fmla="*/ 624840 w 2381250"/>
                  <a:gd name="connsiteY2-206" fmla="*/ 2213339 h 2213339"/>
                  <a:gd name="connsiteX3-207" fmla="*/ 0 w 2381250"/>
                  <a:gd name="connsiteY3-208" fmla="*/ 98249 h 2213339"/>
                  <a:gd name="connsiteX0-209" fmla="*/ 0 w 1962150"/>
                  <a:gd name="connsiteY0-210" fmla="*/ 0 h 2226018"/>
                  <a:gd name="connsiteX1-211" fmla="*/ 1962150 w 1962150"/>
                  <a:gd name="connsiteY1-212" fmla="*/ 12679 h 2226018"/>
                  <a:gd name="connsiteX2-213" fmla="*/ 205740 w 1962150"/>
                  <a:gd name="connsiteY2-214" fmla="*/ 2226018 h 2226018"/>
                  <a:gd name="connsiteX3-215" fmla="*/ 0 w 1962150"/>
                  <a:gd name="connsiteY3-216" fmla="*/ 0 h 2226018"/>
                  <a:gd name="connsiteX0-217" fmla="*/ 0 w 2247900"/>
                  <a:gd name="connsiteY0-218" fmla="*/ 3168 h 2213339"/>
                  <a:gd name="connsiteX1-219" fmla="*/ 2247900 w 2247900"/>
                  <a:gd name="connsiteY1-220" fmla="*/ 0 h 2213339"/>
                  <a:gd name="connsiteX2-221" fmla="*/ 491490 w 2247900"/>
                  <a:gd name="connsiteY2-222" fmla="*/ 2213339 h 2213339"/>
                  <a:gd name="connsiteX3-223" fmla="*/ 0 w 2247900"/>
                  <a:gd name="connsiteY3-224" fmla="*/ 3168 h 2213339"/>
                  <a:gd name="connsiteX0-225" fmla="*/ 0 w 2324100"/>
                  <a:gd name="connsiteY0-226" fmla="*/ 3168 h 2213339"/>
                  <a:gd name="connsiteX1-227" fmla="*/ 2324100 w 2324100"/>
                  <a:gd name="connsiteY1-228" fmla="*/ 0 h 2213339"/>
                  <a:gd name="connsiteX2-229" fmla="*/ 567690 w 2324100"/>
                  <a:gd name="connsiteY2-230" fmla="*/ 2213339 h 2213339"/>
                  <a:gd name="connsiteX3-231" fmla="*/ 0 w 2324100"/>
                  <a:gd name="connsiteY3-232" fmla="*/ 3168 h 221333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324100" h="2213339">
                    <a:moveTo>
                      <a:pt x="0" y="3168"/>
                    </a:moveTo>
                    <a:lnTo>
                      <a:pt x="2324100" y="0"/>
                    </a:lnTo>
                    <a:lnTo>
                      <a:pt x="567690" y="2213339"/>
                    </a:lnTo>
                    <a:lnTo>
                      <a:pt x="0" y="3168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等腰三角形 2"/>
              <p:cNvSpPr/>
              <p:nvPr/>
            </p:nvSpPr>
            <p:spPr>
              <a:xfrm rot="10800000">
                <a:off x="11653838" y="4178805"/>
                <a:ext cx="608985" cy="273562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737610"/>
                  <a:gd name="connsiteY0-194" fmla="*/ 98249 h 1848860"/>
                  <a:gd name="connsiteX1-195" fmla="*/ 3737610 w 3737610"/>
                  <a:gd name="connsiteY1-196" fmla="*/ 0 h 1848860"/>
                  <a:gd name="connsiteX2-197" fmla="*/ 0 w 3737610"/>
                  <a:gd name="connsiteY2-198" fmla="*/ 1848860 h 1848860"/>
                  <a:gd name="connsiteX3-199" fmla="*/ 1356360 w 3737610"/>
                  <a:gd name="connsiteY3-200" fmla="*/ 98249 h 1848860"/>
                  <a:gd name="connsiteX0-201" fmla="*/ 0 w 2381250"/>
                  <a:gd name="connsiteY0-202" fmla="*/ 98249 h 2213339"/>
                  <a:gd name="connsiteX1-203" fmla="*/ 2381250 w 2381250"/>
                  <a:gd name="connsiteY1-204" fmla="*/ 0 h 2213339"/>
                  <a:gd name="connsiteX2-205" fmla="*/ 624840 w 2381250"/>
                  <a:gd name="connsiteY2-206" fmla="*/ 2213339 h 2213339"/>
                  <a:gd name="connsiteX3-207" fmla="*/ 0 w 2381250"/>
                  <a:gd name="connsiteY3-208" fmla="*/ 98249 h 2213339"/>
                  <a:gd name="connsiteX0-209" fmla="*/ 0 w 1962150"/>
                  <a:gd name="connsiteY0-210" fmla="*/ 0 h 2226018"/>
                  <a:gd name="connsiteX1-211" fmla="*/ 1962150 w 1962150"/>
                  <a:gd name="connsiteY1-212" fmla="*/ 12679 h 2226018"/>
                  <a:gd name="connsiteX2-213" fmla="*/ 205740 w 1962150"/>
                  <a:gd name="connsiteY2-214" fmla="*/ 2226018 h 2226018"/>
                  <a:gd name="connsiteX3-215" fmla="*/ 0 w 1962150"/>
                  <a:gd name="connsiteY3-216" fmla="*/ 0 h 2226018"/>
                  <a:gd name="connsiteX0-217" fmla="*/ 0 w 2247900"/>
                  <a:gd name="connsiteY0-218" fmla="*/ 3168 h 2213339"/>
                  <a:gd name="connsiteX1-219" fmla="*/ 2247900 w 2247900"/>
                  <a:gd name="connsiteY1-220" fmla="*/ 0 h 2213339"/>
                  <a:gd name="connsiteX2-221" fmla="*/ 491490 w 2247900"/>
                  <a:gd name="connsiteY2-222" fmla="*/ 2213339 h 2213339"/>
                  <a:gd name="connsiteX3-223" fmla="*/ 0 w 2247900"/>
                  <a:gd name="connsiteY3-224" fmla="*/ 3168 h 2213339"/>
                  <a:gd name="connsiteX0-225" fmla="*/ 0 w 2324100"/>
                  <a:gd name="connsiteY0-226" fmla="*/ 3168 h 2213339"/>
                  <a:gd name="connsiteX1-227" fmla="*/ 2324100 w 2324100"/>
                  <a:gd name="connsiteY1-228" fmla="*/ 0 h 2213339"/>
                  <a:gd name="connsiteX2-229" fmla="*/ 567690 w 2324100"/>
                  <a:gd name="connsiteY2-230" fmla="*/ 2213339 h 2213339"/>
                  <a:gd name="connsiteX3-231" fmla="*/ 0 w 2324100"/>
                  <a:gd name="connsiteY3-232" fmla="*/ 3168 h 2213339"/>
                  <a:gd name="connsiteX0-233" fmla="*/ 0 w 1619250"/>
                  <a:gd name="connsiteY0-234" fmla="*/ 779666 h 2989837"/>
                  <a:gd name="connsiteX1-235" fmla="*/ 1619250 w 1619250"/>
                  <a:gd name="connsiteY1-236" fmla="*/ 0 h 2989837"/>
                  <a:gd name="connsiteX2-237" fmla="*/ 567690 w 1619250"/>
                  <a:gd name="connsiteY2-238" fmla="*/ 2989837 h 2989837"/>
                  <a:gd name="connsiteX3-239" fmla="*/ 0 w 1619250"/>
                  <a:gd name="connsiteY3-240" fmla="*/ 779666 h 2989837"/>
                  <a:gd name="connsiteX0-241" fmla="*/ 0 w 2110740"/>
                  <a:gd name="connsiteY0-242" fmla="*/ 779666 h 2181645"/>
                  <a:gd name="connsiteX1-243" fmla="*/ 1619250 w 2110740"/>
                  <a:gd name="connsiteY1-244" fmla="*/ 0 h 2181645"/>
                  <a:gd name="connsiteX2-245" fmla="*/ 2110740 w 2110740"/>
                  <a:gd name="connsiteY2-246" fmla="*/ 2181645 h 2181645"/>
                  <a:gd name="connsiteX3-247" fmla="*/ 0 w 2110740"/>
                  <a:gd name="connsiteY3-248" fmla="*/ 779666 h 2181645"/>
                  <a:gd name="connsiteX0-249" fmla="*/ 0 w 2110740"/>
                  <a:gd name="connsiteY0-250" fmla="*/ 858901 h 2260880"/>
                  <a:gd name="connsiteX1-251" fmla="*/ 1600200 w 2110740"/>
                  <a:gd name="connsiteY1-252" fmla="*/ 0 h 2260880"/>
                  <a:gd name="connsiteX2-253" fmla="*/ 2110740 w 2110740"/>
                  <a:gd name="connsiteY2-254" fmla="*/ 2260880 h 2260880"/>
                  <a:gd name="connsiteX3-255" fmla="*/ 0 w 2110740"/>
                  <a:gd name="connsiteY3-256" fmla="*/ 858901 h 2260880"/>
                  <a:gd name="connsiteX0-257" fmla="*/ 0 w 529590"/>
                  <a:gd name="connsiteY0-258" fmla="*/ 1841409 h 2260880"/>
                  <a:gd name="connsiteX1-259" fmla="*/ 19050 w 529590"/>
                  <a:gd name="connsiteY1-260" fmla="*/ 0 h 2260880"/>
                  <a:gd name="connsiteX2-261" fmla="*/ 529590 w 529590"/>
                  <a:gd name="connsiteY2-262" fmla="*/ 2260880 h 2260880"/>
                  <a:gd name="connsiteX3-263" fmla="*/ 0 w 529590"/>
                  <a:gd name="connsiteY3-264" fmla="*/ 1841409 h 2260880"/>
                  <a:gd name="connsiteX0-265" fmla="*/ 0 w 553402"/>
                  <a:gd name="connsiteY0-266" fmla="*/ 1841409 h 2201455"/>
                  <a:gd name="connsiteX1-267" fmla="*/ 19050 w 553402"/>
                  <a:gd name="connsiteY1-268" fmla="*/ 0 h 2201455"/>
                  <a:gd name="connsiteX2-269" fmla="*/ 553402 w 553402"/>
                  <a:gd name="connsiteY2-270" fmla="*/ 2201455 h 2201455"/>
                  <a:gd name="connsiteX3-271" fmla="*/ 0 w 553402"/>
                  <a:gd name="connsiteY3-272" fmla="*/ 1841409 h 2201455"/>
                  <a:gd name="connsiteX0-273" fmla="*/ 0 w 608985"/>
                  <a:gd name="connsiteY0-274" fmla="*/ 1887782 h 2201455"/>
                  <a:gd name="connsiteX1-275" fmla="*/ 74633 w 608985"/>
                  <a:gd name="connsiteY1-276" fmla="*/ 0 h 2201455"/>
                  <a:gd name="connsiteX2-277" fmla="*/ 608985 w 608985"/>
                  <a:gd name="connsiteY2-278" fmla="*/ 2201455 h 2201455"/>
                  <a:gd name="connsiteX3-279" fmla="*/ 0 w 608985"/>
                  <a:gd name="connsiteY3-280" fmla="*/ 1887782 h 2201455"/>
                  <a:gd name="connsiteX0-281" fmla="*/ 0 w 608985"/>
                  <a:gd name="connsiteY0-282" fmla="*/ 1934156 h 2247829"/>
                  <a:gd name="connsiteX1-283" fmla="*/ 19050 w 608985"/>
                  <a:gd name="connsiteY1-284" fmla="*/ 0 h 2247829"/>
                  <a:gd name="connsiteX2-285" fmla="*/ 608985 w 608985"/>
                  <a:gd name="connsiteY2-286" fmla="*/ 2247829 h 2247829"/>
                  <a:gd name="connsiteX3-287" fmla="*/ 0 w 608985"/>
                  <a:gd name="connsiteY3-288" fmla="*/ 1934156 h 2247829"/>
                  <a:gd name="connsiteX0-289" fmla="*/ 0 w 608985"/>
                  <a:gd name="connsiteY0-290" fmla="*/ 1961980 h 2275653"/>
                  <a:gd name="connsiteX1-291" fmla="*/ 19050 w 608985"/>
                  <a:gd name="connsiteY1-292" fmla="*/ 0 h 2275653"/>
                  <a:gd name="connsiteX2-293" fmla="*/ 608985 w 608985"/>
                  <a:gd name="connsiteY2-294" fmla="*/ 2275653 h 2275653"/>
                  <a:gd name="connsiteX3-295" fmla="*/ 0 w 608985"/>
                  <a:gd name="connsiteY3-296" fmla="*/ 1961980 h 227565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608985" h="2275653">
                    <a:moveTo>
                      <a:pt x="0" y="1961980"/>
                    </a:moveTo>
                    <a:lnTo>
                      <a:pt x="19050" y="0"/>
                    </a:lnTo>
                    <a:lnTo>
                      <a:pt x="608985" y="2275653"/>
                    </a:lnTo>
                    <a:lnTo>
                      <a:pt x="0" y="1961980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4574381" y="5864350"/>
              <a:ext cx="4645466" cy="1043827"/>
              <a:chOff x="-54770" y="4178801"/>
              <a:chExt cx="12326860" cy="2769823"/>
            </a:xfrm>
          </p:grpSpPr>
          <p:sp>
            <p:nvSpPr>
              <p:cNvPr id="19" name="等腰三角形 2"/>
              <p:cNvSpPr/>
              <p:nvPr/>
            </p:nvSpPr>
            <p:spPr>
              <a:xfrm>
                <a:off x="-38100" y="4724400"/>
                <a:ext cx="1143000" cy="2152650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1143000" h="1790700">
                    <a:moveTo>
                      <a:pt x="0" y="1790700"/>
                    </a:moveTo>
                    <a:lnTo>
                      <a:pt x="0" y="0"/>
                    </a:lnTo>
                    <a:lnTo>
                      <a:pt x="1143000" y="628650"/>
                    </a:lnTo>
                    <a:lnTo>
                      <a:pt x="0" y="179070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等腰三角形 2"/>
              <p:cNvSpPr/>
              <p:nvPr/>
            </p:nvSpPr>
            <p:spPr>
              <a:xfrm>
                <a:off x="-54770" y="5482592"/>
                <a:ext cx="2668429" cy="140112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2668429"/>
                  <a:gd name="connsiteY0-66" fmla="*/ 1165539 h 1165539"/>
                  <a:gd name="connsiteX1-67" fmla="*/ 1155859 w 2668429"/>
                  <a:gd name="connsiteY1-68" fmla="*/ 0 h 1165539"/>
                  <a:gd name="connsiteX2-69" fmla="*/ 2668429 w 2668429"/>
                  <a:gd name="connsiteY2-70" fmla="*/ 346575 h 1165539"/>
                  <a:gd name="connsiteX3-71" fmla="*/ 0 w 2668429"/>
                  <a:gd name="connsiteY3-72" fmla="*/ 1165539 h 116553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668429" h="1165539">
                    <a:moveTo>
                      <a:pt x="0" y="1165539"/>
                    </a:moveTo>
                    <a:lnTo>
                      <a:pt x="1155859" y="0"/>
                    </a:lnTo>
                    <a:lnTo>
                      <a:pt x="2668429" y="346575"/>
                    </a:lnTo>
                    <a:lnTo>
                      <a:pt x="0" y="1165539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等腰三角形 2"/>
              <p:cNvSpPr/>
              <p:nvPr/>
            </p:nvSpPr>
            <p:spPr>
              <a:xfrm>
                <a:off x="-30480" y="5669282"/>
                <a:ext cx="4472940" cy="1203960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472940" h="1001524">
                    <a:moveTo>
                      <a:pt x="0" y="1001524"/>
                    </a:moveTo>
                    <a:lnTo>
                      <a:pt x="3257550" y="0"/>
                    </a:lnTo>
                    <a:lnTo>
                      <a:pt x="4472940" y="993128"/>
                    </a:lnTo>
                    <a:lnTo>
                      <a:pt x="0" y="1001524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等腰三角形 2"/>
              <p:cNvSpPr/>
              <p:nvPr/>
            </p:nvSpPr>
            <p:spPr>
              <a:xfrm>
                <a:off x="3188970" y="5433060"/>
                <a:ext cx="3562350" cy="1422467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562350" h="1183291">
                    <a:moveTo>
                      <a:pt x="0" y="209179"/>
                    </a:moveTo>
                    <a:lnTo>
                      <a:pt x="3562350" y="0"/>
                    </a:lnTo>
                    <a:lnTo>
                      <a:pt x="1215390" y="1183291"/>
                    </a:lnTo>
                    <a:lnTo>
                      <a:pt x="0" y="20917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等腰三角形 2"/>
              <p:cNvSpPr/>
              <p:nvPr/>
            </p:nvSpPr>
            <p:spPr>
              <a:xfrm rot="10800000">
                <a:off x="4392931" y="5233036"/>
                <a:ext cx="3633787" cy="1632017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3633787"/>
                  <a:gd name="connsiteY0-146" fmla="*/ 716280 h 1357607"/>
                  <a:gd name="connsiteX1-147" fmla="*/ 3633787 w 3633787"/>
                  <a:gd name="connsiteY1-148" fmla="*/ 0 h 1357607"/>
                  <a:gd name="connsiteX2-149" fmla="*/ 967740 w 3633787"/>
                  <a:gd name="connsiteY2-150" fmla="*/ 1357607 h 1357607"/>
                  <a:gd name="connsiteX3-151" fmla="*/ 0 w 3633787"/>
                  <a:gd name="connsiteY3-152" fmla="*/ 716280 h 13576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633787" h="1357607">
                    <a:moveTo>
                      <a:pt x="0" y="716280"/>
                    </a:moveTo>
                    <a:lnTo>
                      <a:pt x="3633787" y="0"/>
                    </a:lnTo>
                    <a:lnTo>
                      <a:pt x="967740" y="1357607"/>
                    </a:lnTo>
                    <a:lnTo>
                      <a:pt x="0" y="71628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等腰三角形 2"/>
              <p:cNvSpPr/>
              <p:nvPr/>
            </p:nvSpPr>
            <p:spPr>
              <a:xfrm rot="10800000">
                <a:off x="4441506" y="5997509"/>
                <a:ext cx="5529263" cy="866208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529262"/>
                  <a:gd name="connsiteY0-178" fmla="*/ 0 h 720562"/>
                  <a:gd name="connsiteX1-179" fmla="*/ 5529262 w 5529262"/>
                  <a:gd name="connsiteY1-180" fmla="*/ 12678 h 720562"/>
                  <a:gd name="connsiteX2-181" fmla="*/ 1920240 w 5529262"/>
                  <a:gd name="connsiteY2-182" fmla="*/ 720562 h 720562"/>
                  <a:gd name="connsiteX3-183" fmla="*/ 0 w 5529262"/>
                  <a:gd name="connsiteY3-184" fmla="*/ 0 h 720562"/>
                  <a:gd name="connsiteX0-185" fmla="*/ 0 w 5524500"/>
                  <a:gd name="connsiteY0-186" fmla="*/ 0 h 720562"/>
                  <a:gd name="connsiteX1-187" fmla="*/ 5524500 w 5524500"/>
                  <a:gd name="connsiteY1-188" fmla="*/ 8716 h 720562"/>
                  <a:gd name="connsiteX2-189" fmla="*/ 1920240 w 5524500"/>
                  <a:gd name="connsiteY2-190" fmla="*/ 720562 h 720562"/>
                  <a:gd name="connsiteX3-191" fmla="*/ 0 w 5524500"/>
                  <a:gd name="connsiteY3-192" fmla="*/ 0 h 720562"/>
                  <a:gd name="connsiteX0-193" fmla="*/ 0 w 5529263"/>
                  <a:gd name="connsiteY0-194" fmla="*/ 0 h 720562"/>
                  <a:gd name="connsiteX1-195" fmla="*/ 5529263 w 5529263"/>
                  <a:gd name="connsiteY1-196" fmla="*/ 8716 h 720562"/>
                  <a:gd name="connsiteX2-197" fmla="*/ 1920240 w 5529263"/>
                  <a:gd name="connsiteY2-198" fmla="*/ 720562 h 720562"/>
                  <a:gd name="connsiteX3-199" fmla="*/ 0 w 5529263"/>
                  <a:gd name="connsiteY3-200" fmla="*/ 0 h 720562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5529263" h="720562">
                    <a:moveTo>
                      <a:pt x="0" y="0"/>
                    </a:moveTo>
                    <a:lnTo>
                      <a:pt x="5529263" y="8716"/>
                    </a:lnTo>
                    <a:lnTo>
                      <a:pt x="1920240" y="7205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等腰三角形 2"/>
              <p:cNvSpPr/>
              <p:nvPr/>
            </p:nvSpPr>
            <p:spPr>
              <a:xfrm rot="10800000">
                <a:off x="8020049" y="4744302"/>
                <a:ext cx="3257550" cy="2104458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310890"/>
                  <a:gd name="connsiteY0-194" fmla="*/ 0 h 1750611"/>
                  <a:gd name="connsiteX1-195" fmla="*/ 3310890 w 3310890"/>
                  <a:gd name="connsiteY1-196" fmla="*/ 728959 h 1750611"/>
                  <a:gd name="connsiteX2-197" fmla="*/ 0 w 3310890"/>
                  <a:gd name="connsiteY2-198" fmla="*/ 1750611 h 1750611"/>
                  <a:gd name="connsiteX3-199" fmla="*/ 1356360 w 3310890"/>
                  <a:gd name="connsiteY3-200" fmla="*/ 0 h 1750611"/>
                  <a:gd name="connsiteX0-201" fmla="*/ 1356360 w 3257550"/>
                  <a:gd name="connsiteY0-202" fmla="*/ 0 h 1750611"/>
                  <a:gd name="connsiteX1-203" fmla="*/ 3257550 w 3257550"/>
                  <a:gd name="connsiteY1-204" fmla="*/ 703604 h 1750611"/>
                  <a:gd name="connsiteX2-205" fmla="*/ 0 w 3257550"/>
                  <a:gd name="connsiteY2-206" fmla="*/ 1750611 h 1750611"/>
                  <a:gd name="connsiteX3-207" fmla="*/ 1356360 w 3257550"/>
                  <a:gd name="connsiteY3-208" fmla="*/ 0 h 175061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257550" h="1750611">
                    <a:moveTo>
                      <a:pt x="1356360" y="0"/>
                    </a:moveTo>
                    <a:lnTo>
                      <a:pt x="3257550" y="703604"/>
                    </a:lnTo>
                    <a:lnTo>
                      <a:pt x="0" y="1750611"/>
                    </a:lnTo>
                    <a:lnTo>
                      <a:pt x="135636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等腰三角形 2"/>
              <p:cNvSpPr/>
              <p:nvPr/>
            </p:nvSpPr>
            <p:spPr>
              <a:xfrm rot="10800000">
                <a:off x="9898380" y="4186523"/>
                <a:ext cx="2324100" cy="266071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737610"/>
                  <a:gd name="connsiteY0-194" fmla="*/ 98249 h 1848860"/>
                  <a:gd name="connsiteX1-195" fmla="*/ 3737610 w 3737610"/>
                  <a:gd name="connsiteY1-196" fmla="*/ 0 h 1848860"/>
                  <a:gd name="connsiteX2-197" fmla="*/ 0 w 3737610"/>
                  <a:gd name="connsiteY2-198" fmla="*/ 1848860 h 1848860"/>
                  <a:gd name="connsiteX3-199" fmla="*/ 1356360 w 3737610"/>
                  <a:gd name="connsiteY3-200" fmla="*/ 98249 h 1848860"/>
                  <a:gd name="connsiteX0-201" fmla="*/ 0 w 2381250"/>
                  <a:gd name="connsiteY0-202" fmla="*/ 98249 h 2213339"/>
                  <a:gd name="connsiteX1-203" fmla="*/ 2381250 w 2381250"/>
                  <a:gd name="connsiteY1-204" fmla="*/ 0 h 2213339"/>
                  <a:gd name="connsiteX2-205" fmla="*/ 624840 w 2381250"/>
                  <a:gd name="connsiteY2-206" fmla="*/ 2213339 h 2213339"/>
                  <a:gd name="connsiteX3-207" fmla="*/ 0 w 2381250"/>
                  <a:gd name="connsiteY3-208" fmla="*/ 98249 h 2213339"/>
                  <a:gd name="connsiteX0-209" fmla="*/ 0 w 1962150"/>
                  <a:gd name="connsiteY0-210" fmla="*/ 0 h 2226018"/>
                  <a:gd name="connsiteX1-211" fmla="*/ 1962150 w 1962150"/>
                  <a:gd name="connsiteY1-212" fmla="*/ 12679 h 2226018"/>
                  <a:gd name="connsiteX2-213" fmla="*/ 205740 w 1962150"/>
                  <a:gd name="connsiteY2-214" fmla="*/ 2226018 h 2226018"/>
                  <a:gd name="connsiteX3-215" fmla="*/ 0 w 1962150"/>
                  <a:gd name="connsiteY3-216" fmla="*/ 0 h 2226018"/>
                  <a:gd name="connsiteX0-217" fmla="*/ 0 w 2247900"/>
                  <a:gd name="connsiteY0-218" fmla="*/ 3168 h 2213339"/>
                  <a:gd name="connsiteX1-219" fmla="*/ 2247900 w 2247900"/>
                  <a:gd name="connsiteY1-220" fmla="*/ 0 h 2213339"/>
                  <a:gd name="connsiteX2-221" fmla="*/ 491490 w 2247900"/>
                  <a:gd name="connsiteY2-222" fmla="*/ 2213339 h 2213339"/>
                  <a:gd name="connsiteX3-223" fmla="*/ 0 w 2247900"/>
                  <a:gd name="connsiteY3-224" fmla="*/ 3168 h 2213339"/>
                  <a:gd name="connsiteX0-225" fmla="*/ 0 w 2324100"/>
                  <a:gd name="connsiteY0-226" fmla="*/ 3168 h 2213339"/>
                  <a:gd name="connsiteX1-227" fmla="*/ 2324100 w 2324100"/>
                  <a:gd name="connsiteY1-228" fmla="*/ 0 h 2213339"/>
                  <a:gd name="connsiteX2-229" fmla="*/ 567690 w 2324100"/>
                  <a:gd name="connsiteY2-230" fmla="*/ 2213339 h 2213339"/>
                  <a:gd name="connsiteX3-231" fmla="*/ 0 w 2324100"/>
                  <a:gd name="connsiteY3-232" fmla="*/ 3168 h 221333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324100" h="2213339">
                    <a:moveTo>
                      <a:pt x="0" y="3168"/>
                    </a:moveTo>
                    <a:lnTo>
                      <a:pt x="2324100" y="0"/>
                    </a:lnTo>
                    <a:lnTo>
                      <a:pt x="567690" y="2213339"/>
                    </a:lnTo>
                    <a:lnTo>
                      <a:pt x="0" y="3168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等腰三角形 2"/>
              <p:cNvSpPr/>
              <p:nvPr/>
            </p:nvSpPr>
            <p:spPr>
              <a:xfrm rot="10800000">
                <a:off x="11653841" y="4178801"/>
                <a:ext cx="618249" cy="2769823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737610"/>
                  <a:gd name="connsiteY0-194" fmla="*/ 98249 h 1848860"/>
                  <a:gd name="connsiteX1-195" fmla="*/ 3737610 w 3737610"/>
                  <a:gd name="connsiteY1-196" fmla="*/ 0 h 1848860"/>
                  <a:gd name="connsiteX2-197" fmla="*/ 0 w 3737610"/>
                  <a:gd name="connsiteY2-198" fmla="*/ 1848860 h 1848860"/>
                  <a:gd name="connsiteX3-199" fmla="*/ 1356360 w 3737610"/>
                  <a:gd name="connsiteY3-200" fmla="*/ 98249 h 1848860"/>
                  <a:gd name="connsiteX0-201" fmla="*/ 0 w 2381250"/>
                  <a:gd name="connsiteY0-202" fmla="*/ 98249 h 2213339"/>
                  <a:gd name="connsiteX1-203" fmla="*/ 2381250 w 2381250"/>
                  <a:gd name="connsiteY1-204" fmla="*/ 0 h 2213339"/>
                  <a:gd name="connsiteX2-205" fmla="*/ 624840 w 2381250"/>
                  <a:gd name="connsiteY2-206" fmla="*/ 2213339 h 2213339"/>
                  <a:gd name="connsiteX3-207" fmla="*/ 0 w 2381250"/>
                  <a:gd name="connsiteY3-208" fmla="*/ 98249 h 2213339"/>
                  <a:gd name="connsiteX0-209" fmla="*/ 0 w 1962150"/>
                  <a:gd name="connsiteY0-210" fmla="*/ 0 h 2226018"/>
                  <a:gd name="connsiteX1-211" fmla="*/ 1962150 w 1962150"/>
                  <a:gd name="connsiteY1-212" fmla="*/ 12679 h 2226018"/>
                  <a:gd name="connsiteX2-213" fmla="*/ 205740 w 1962150"/>
                  <a:gd name="connsiteY2-214" fmla="*/ 2226018 h 2226018"/>
                  <a:gd name="connsiteX3-215" fmla="*/ 0 w 1962150"/>
                  <a:gd name="connsiteY3-216" fmla="*/ 0 h 2226018"/>
                  <a:gd name="connsiteX0-217" fmla="*/ 0 w 2247900"/>
                  <a:gd name="connsiteY0-218" fmla="*/ 3168 h 2213339"/>
                  <a:gd name="connsiteX1-219" fmla="*/ 2247900 w 2247900"/>
                  <a:gd name="connsiteY1-220" fmla="*/ 0 h 2213339"/>
                  <a:gd name="connsiteX2-221" fmla="*/ 491490 w 2247900"/>
                  <a:gd name="connsiteY2-222" fmla="*/ 2213339 h 2213339"/>
                  <a:gd name="connsiteX3-223" fmla="*/ 0 w 2247900"/>
                  <a:gd name="connsiteY3-224" fmla="*/ 3168 h 2213339"/>
                  <a:gd name="connsiteX0-225" fmla="*/ 0 w 2324100"/>
                  <a:gd name="connsiteY0-226" fmla="*/ 3168 h 2213339"/>
                  <a:gd name="connsiteX1-227" fmla="*/ 2324100 w 2324100"/>
                  <a:gd name="connsiteY1-228" fmla="*/ 0 h 2213339"/>
                  <a:gd name="connsiteX2-229" fmla="*/ 567690 w 2324100"/>
                  <a:gd name="connsiteY2-230" fmla="*/ 2213339 h 2213339"/>
                  <a:gd name="connsiteX3-231" fmla="*/ 0 w 2324100"/>
                  <a:gd name="connsiteY3-232" fmla="*/ 3168 h 2213339"/>
                  <a:gd name="connsiteX0-233" fmla="*/ 0 w 1619250"/>
                  <a:gd name="connsiteY0-234" fmla="*/ 779666 h 2989837"/>
                  <a:gd name="connsiteX1-235" fmla="*/ 1619250 w 1619250"/>
                  <a:gd name="connsiteY1-236" fmla="*/ 0 h 2989837"/>
                  <a:gd name="connsiteX2-237" fmla="*/ 567690 w 1619250"/>
                  <a:gd name="connsiteY2-238" fmla="*/ 2989837 h 2989837"/>
                  <a:gd name="connsiteX3-239" fmla="*/ 0 w 1619250"/>
                  <a:gd name="connsiteY3-240" fmla="*/ 779666 h 2989837"/>
                  <a:gd name="connsiteX0-241" fmla="*/ 0 w 2110740"/>
                  <a:gd name="connsiteY0-242" fmla="*/ 779666 h 2181645"/>
                  <a:gd name="connsiteX1-243" fmla="*/ 1619250 w 2110740"/>
                  <a:gd name="connsiteY1-244" fmla="*/ 0 h 2181645"/>
                  <a:gd name="connsiteX2-245" fmla="*/ 2110740 w 2110740"/>
                  <a:gd name="connsiteY2-246" fmla="*/ 2181645 h 2181645"/>
                  <a:gd name="connsiteX3-247" fmla="*/ 0 w 2110740"/>
                  <a:gd name="connsiteY3-248" fmla="*/ 779666 h 2181645"/>
                  <a:gd name="connsiteX0-249" fmla="*/ 0 w 2110740"/>
                  <a:gd name="connsiteY0-250" fmla="*/ 858901 h 2260880"/>
                  <a:gd name="connsiteX1-251" fmla="*/ 1600200 w 2110740"/>
                  <a:gd name="connsiteY1-252" fmla="*/ 0 h 2260880"/>
                  <a:gd name="connsiteX2-253" fmla="*/ 2110740 w 2110740"/>
                  <a:gd name="connsiteY2-254" fmla="*/ 2260880 h 2260880"/>
                  <a:gd name="connsiteX3-255" fmla="*/ 0 w 2110740"/>
                  <a:gd name="connsiteY3-256" fmla="*/ 858901 h 2260880"/>
                  <a:gd name="connsiteX0-257" fmla="*/ 0 w 529590"/>
                  <a:gd name="connsiteY0-258" fmla="*/ 1841409 h 2260880"/>
                  <a:gd name="connsiteX1-259" fmla="*/ 19050 w 529590"/>
                  <a:gd name="connsiteY1-260" fmla="*/ 0 h 2260880"/>
                  <a:gd name="connsiteX2-261" fmla="*/ 529590 w 529590"/>
                  <a:gd name="connsiteY2-262" fmla="*/ 2260880 h 2260880"/>
                  <a:gd name="connsiteX3-263" fmla="*/ 0 w 529590"/>
                  <a:gd name="connsiteY3-264" fmla="*/ 1841409 h 2260880"/>
                  <a:gd name="connsiteX0-265" fmla="*/ 0 w 553402"/>
                  <a:gd name="connsiteY0-266" fmla="*/ 1841409 h 2201455"/>
                  <a:gd name="connsiteX1-267" fmla="*/ 19050 w 553402"/>
                  <a:gd name="connsiteY1-268" fmla="*/ 0 h 2201455"/>
                  <a:gd name="connsiteX2-269" fmla="*/ 553402 w 553402"/>
                  <a:gd name="connsiteY2-270" fmla="*/ 2201455 h 2201455"/>
                  <a:gd name="connsiteX3-271" fmla="*/ 0 w 553402"/>
                  <a:gd name="connsiteY3-272" fmla="*/ 1841409 h 2201455"/>
                  <a:gd name="connsiteX0-273" fmla="*/ 0 w 618248"/>
                  <a:gd name="connsiteY0-274" fmla="*/ 1790086 h 2201455"/>
                  <a:gd name="connsiteX1-275" fmla="*/ 83896 w 618248"/>
                  <a:gd name="connsiteY1-276" fmla="*/ 0 h 2201455"/>
                  <a:gd name="connsiteX2-277" fmla="*/ 618248 w 618248"/>
                  <a:gd name="connsiteY2-278" fmla="*/ 2201455 h 2201455"/>
                  <a:gd name="connsiteX3-279" fmla="*/ 0 w 618248"/>
                  <a:gd name="connsiteY3-280" fmla="*/ 1790086 h 2201455"/>
                  <a:gd name="connsiteX0-281" fmla="*/ 0 w 618248"/>
                  <a:gd name="connsiteY0-282" fmla="*/ 1892731 h 2304100"/>
                  <a:gd name="connsiteX1-283" fmla="*/ 28314 w 618248"/>
                  <a:gd name="connsiteY1-284" fmla="*/ 0 h 2304100"/>
                  <a:gd name="connsiteX2-285" fmla="*/ 618248 w 618248"/>
                  <a:gd name="connsiteY2-286" fmla="*/ 2304100 h 2304100"/>
                  <a:gd name="connsiteX3-287" fmla="*/ 0 w 618248"/>
                  <a:gd name="connsiteY3-288" fmla="*/ 1892731 h 230410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618248" h="2304100">
                    <a:moveTo>
                      <a:pt x="0" y="1892731"/>
                    </a:moveTo>
                    <a:lnTo>
                      <a:pt x="28314" y="0"/>
                    </a:lnTo>
                    <a:lnTo>
                      <a:pt x="618248" y="2304100"/>
                    </a:lnTo>
                    <a:lnTo>
                      <a:pt x="0" y="1892731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9203531" y="5829300"/>
              <a:ext cx="4626770" cy="1054417"/>
              <a:chOff x="-54770" y="4178801"/>
              <a:chExt cx="12277250" cy="2704917"/>
            </a:xfrm>
          </p:grpSpPr>
          <p:sp>
            <p:nvSpPr>
              <p:cNvPr id="10" name="等腰三角形 2"/>
              <p:cNvSpPr/>
              <p:nvPr/>
            </p:nvSpPr>
            <p:spPr>
              <a:xfrm>
                <a:off x="-38100" y="4724400"/>
                <a:ext cx="1143000" cy="2152650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1143000" h="1790700">
                    <a:moveTo>
                      <a:pt x="0" y="1790700"/>
                    </a:moveTo>
                    <a:lnTo>
                      <a:pt x="0" y="0"/>
                    </a:lnTo>
                    <a:lnTo>
                      <a:pt x="1143000" y="628650"/>
                    </a:lnTo>
                    <a:lnTo>
                      <a:pt x="0" y="179070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等腰三角形 2"/>
              <p:cNvSpPr/>
              <p:nvPr/>
            </p:nvSpPr>
            <p:spPr>
              <a:xfrm>
                <a:off x="-54770" y="5482592"/>
                <a:ext cx="2668429" cy="140112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2668429"/>
                  <a:gd name="connsiteY0-66" fmla="*/ 1165539 h 1165539"/>
                  <a:gd name="connsiteX1-67" fmla="*/ 1155859 w 2668429"/>
                  <a:gd name="connsiteY1-68" fmla="*/ 0 h 1165539"/>
                  <a:gd name="connsiteX2-69" fmla="*/ 2668429 w 2668429"/>
                  <a:gd name="connsiteY2-70" fmla="*/ 346575 h 1165539"/>
                  <a:gd name="connsiteX3-71" fmla="*/ 0 w 2668429"/>
                  <a:gd name="connsiteY3-72" fmla="*/ 1165539 h 116553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668429" h="1165539">
                    <a:moveTo>
                      <a:pt x="0" y="1165539"/>
                    </a:moveTo>
                    <a:lnTo>
                      <a:pt x="1155859" y="0"/>
                    </a:lnTo>
                    <a:lnTo>
                      <a:pt x="2668429" y="346575"/>
                    </a:lnTo>
                    <a:lnTo>
                      <a:pt x="0" y="1165539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等腰三角形 2"/>
              <p:cNvSpPr/>
              <p:nvPr/>
            </p:nvSpPr>
            <p:spPr>
              <a:xfrm>
                <a:off x="-30480" y="5669282"/>
                <a:ext cx="4472940" cy="1203960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472940" h="1001524">
                    <a:moveTo>
                      <a:pt x="0" y="1001524"/>
                    </a:moveTo>
                    <a:lnTo>
                      <a:pt x="3257550" y="0"/>
                    </a:lnTo>
                    <a:lnTo>
                      <a:pt x="4472940" y="993128"/>
                    </a:lnTo>
                    <a:lnTo>
                      <a:pt x="0" y="1001524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等腰三角形 2"/>
              <p:cNvSpPr/>
              <p:nvPr/>
            </p:nvSpPr>
            <p:spPr>
              <a:xfrm>
                <a:off x="3188970" y="5433060"/>
                <a:ext cx="3562350" cy="1422467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562350" h="1183291">
                    <a:moveTo>
                      <a:pt x="0" y="209179"/>
                    </a:moveTo>
                    <a:lnTo>
                      <a:pt x="3562350" y="0"/>
                    </a:lnTo>
                    <a:lnTo>
                      <a:pt x="1215390" y="1183291"/>
                    </a:lnTo>
                    <a:lnTo>
                      <a:pt x="0" y="20917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等腰三角形 2"/>
              <p:cNvSpPr/>
              <p:nvPr/>
            </p:nvSpPr>
            <p:spPr>
              <a:xfrm rot="10800000">
                <a:off x="4392931" y="5233036"/>
                <a:ext cx="3633787" cy="1632017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3633787"/>
                  <a:gd name="connsiteY0-146" fmla="*/ 716280 h 1357607"/>
                  <a:gd name="connsiteX1-147" fmla="*/ 3633787 w 3633787"/>
                  <a:gd name="connsiteY1-148" fmla="*/ 0 h 1357607"/>
                  <a:gd name="connsiteX2-149" fmla="*/ 967740 w 3633787"/>
                  <a:gd name="connsiteY2-150" fmla="*/ 1357607 h 1357607"/>
                  <a:gd name="connsiteX3-151" fmla="*/ 0 w 3633787"/>
                  <a:gd name="connsiteY3-152" fmla="*/ 716280 h 13576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633787" h="1357607">
                    <a:moveTo>
                      <a:pt x="0" y="716280"/>
                    </a:moveTo>
                    <a:lnTo>
                      <a:pt x="3633787" y="0"/>
                    </a:lnTo>
                    <a:lnTo>
                      <a:pt x="967740" y="1357607"/>
                    </a:lnTo>
                    <a:lnTo>
                      <a:pt x="0" y="71628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等腰三角形 2"/>
              <p:cNvSpPr/>
              <p:nvPr/>
            </p:nvSpPr>
            <p:spPr>
              <a:xfrm rot="10800000">
                <a:off x="4441506" y="5997509"/>
                <a:ext cx="5529263" cy="866208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529262"/>
                  <a:gd name="connsiteY0-178" fmla="*/ 0 h 720562"/>
                  <a:gd name="connsiteX1-179" fmla="*/ 5529262 w 5529262"/>
                  <a:gd name="connsiteY1-180" fmla="*/ 12678 h 720562"/>
                  <a:gd name="connsiteX2-181" fmla="*/ 1920240 w 5529262"/>
                  <a:gd name="connsiteY2-182" fmla="*/ 720562 h 720562"/>
                  <a:gd name="connsiteX3-183" fmla="*/ 0 w 5529262"/>
                  <a:gd name="connsiteY3-184" fmla="*/ 0 h 720562"/>
                  <a:gd name="connsiteX0-185" fmla="*/ 0 w 5524500"/>
                  <a:gd name="connsiteY0-186" fmla="*/ 0 h 720562"/>
                  <a:gd name="connsiteX1-187" fmla="*/ 5524500 w 5524500"/>
                  <a:gd name="connsiteY1-188" fmla="*/ 8716 h 720562"/>
                  <a:gd name="connsiteX2-189" fmla="*/ 1920240 w 5524500"/>
                  <a:gd name="connsiteY2-190" fmla="*/ 720562 h 720562"/>
                  <a:gd name="connsiteX3-191" fmla="*/ 0 w 5524500"/>
                  <a:gd name="connsiteY3-192" fmla="*/ 0 h 720562"/>
                  <a:gd name="connsiteX0-193" fmla="*/ 0 w 5529263"/>
                  <a:gd name="connsiteY0-194" fmla="*/ 0 h 720562"/>
                  <a:gd name="connsiteX1-195" fmla="*/ 5529263 w 5529263"/>
                  <a:gd name="connsiteY1-196" fmla="*/ 8716 h 720562"/>
                  <a:gd name="connsiteX2-197" fmla="*/ 1920240 w 5529263"/>
                  <a:gd name="connsiteY2-198" fmla="*/ 720562 h 720562"/>
                  <a:gd name="connsiteX3-199" fmla="*/ 0 w 5529263"/>
                  <a:gd name="connsiteY3-200" fmla="*/ 0 h 720562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5529263" h="720562">
                    <a:moveTo>
                      <a:pt x="0" y="0"/>
                    </a:moveTo>
                    <a:lnTo>
                      <a:pt x="5529263" y="8716"/>
                    </a:lnTo>
                    <a:lnTo>
                      <a:pt x="1920240" y="7205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等腰三角形 2"/>
              <p:cNvSpPr/>
              <p:nvPr/>
            </p:nvSpPr>
            <p:spPr>
              <a:xfrm rot="10800000">
                <a:off x="8020049" y="4744302"/>
                <a:ext cx="3257550" cy="2104458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310890"/>
                  <a:gd name="connsiteY0-194" fmla="*/ 0 h 1750611"/>
                  <a:gd name="connsiteX1-195" fmla="*/ 3310890 w 3310890"/>
                  <a:gd name="connsiteY1-196" fmla="*/ 728959 h 1750611"/>
                  <a:gd name="connsiteX2-197" fmla="*/ 0 w 3310890"/>
                  <a:gd name="connsiteY2-198" fmla="*/ 1750611 h 1750611"/>
                  <a:gd name="connsiteX3-199" fmla="*/ 1356360 w 3310890"/>
                  <a:gd name="connsiteY3-200" fmla="*/ 0 h 1750611"/>
                  <a:gd name="connsiteX0-201" fmla="*/ 1356360 w 3257550"/>
                  <a:gd name="connsiteY0-202" fmla="*/ 0 h 1750611"/>
                  <a:gd name="connsiteX1-203" fmla="*/ 3257550 w 3257550"/>
                  <a:gd name="connsiteY1-204" fmla="*/ 703604 h 1750611"/>
                  <a:gd name="connsiteX2-205" fmla="*/ 0 w 3257550"/>
                  <a:gd name="connsiteY2-206" fmla="*/ 1750611 h 1750611"/>
                  <a:gd name="connsiteX3-207" fmla="*/ 1356360 w 3257550"/>
                  <a:gd name="connsiteY3-208" fmla="*/ 0 h 175061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257550" h="1750611">
                    <a:moveTo>
                      <a:pt x="1356360" y="0"/>
                    </a:moveTo>
                    <a:lnTo>
                      <a:pt x="3257550" y="703604"/>
                    </a:lnTo>
                    <a:lnTo>
                      <a:pt x="0" y="1750611"/>
                    </a:lnTo>
                    <a:lnTo>
                      <a:pt x="135636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等腰三角形 2"/>
              <p:cNvSpPr/>
              <p:nvPr/>
            </p:nvSpPr>
            <p:spPr>
              <a:xfrm rot="10800000">
                <a:off x="9898380" y="4186523"/>
                <a:ext cx="2324100" cy="266071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737610"/>
                  <a:gd name="connsiteY0-194" fmla="*/ 98249 h 1848860"/>
                  <a:gd name="connsiteX1-195" fmla="*/ 3737610 w 3737610"/>
                  <a:gd name="connsiteY1-196" fmla="*/ 0 h 1848860"/>
                  <a:gd name="connsiteX2-197" fmla="*/ 0 w 3737610"/>
                  <a:gd name="connsiteY2-198" fmla="*/ 1848860 h 1848860"/>
                  <a:gd name="connsiteX3-199" fmla="*/ 1356360 w 3737610"/>
                  <a:gd name="connsiteY3-200" fmla="*/ 98249 h 1848860"/>
                  <a:gd name="connsiteX0-201" fmla="*/ 0 w 2381250"/>
                  <a:gd name="connsiteY0-202" fmla="*/ 98249 h 2213339"/>
                  <a:gd name="connsiteX1-203" fmla="*/ 2381250 w 2381250"/>
                  <a:gd name="connsiteY1-204" fmla="*/ 0 h 2213339"/>
                  <a:gd name="connsiteX2-205" fmla="*/ 624840 w 2381250"/>
                  <a:gd name="connsiteY2-206" fmla="*/ 2213339 h 2213339"/>
                  <a:gd name="connsiteX3-207" fmla="*/ 0 w 2381250"/>
                  <a:gd name="connsiteY3-208" fmla="*/ 98249 h 2213339"/>
                  <a:gd name="connsiteX0-209" fmla="*/ 0 w 1962150"/>
                  <a:gd name="connsiteY0-210" fmla="*/ 0 h 2226018"/>
                  <a:gd name="connsiteX1-211" fmla="*/ 1962150 w 1962150"/>
                  <a:gd name="connsiteY1-212" fmla="*/ 12679 h 2226018"/>
                  <a:gd name="connsiteX2-213" fmla="*/ 205740 w 1962150"/>
                  <a:gd name="connsiteY2-214" fmla="*/ 2226018 h 2226018"/>
                  <a:gd name="connsiteX3-215" fmla="*/ 0 w 1962150"/>
                  <a:gd name="connsiteY3-216" fmla="*/ 0 h 2226018"/>
                  <a:gd name="connsiteX0-217" fmla="*/ 0 w 2247900"/>
                  <a:gd name="connsiteY0-218" fmla="*/ 3168 h 2213339"/>
                  <a:gd name="connsiteX1-219" fmla="*/ 2247900 w 2247900"/>
                  <a:gd name="connsiteY1-220" fmla="*/ 0 h 2213339"/>
                  <a:gd name="connsiteX2-221" fmla="*/ 491490 w 2247900"/>
                  <a:gd name="connsiteY2-222" fmla="*/ 2213339 h 2213339"/>
                  <a:gd name="connsiteX3-223" fmla="*/ 0 w 2247900"/>
                  <a:gd name="connsiteY3-224" fmla="*/ 3168 h 2213339"/>
                  <a:gd name="connsiteX0-225" fmla="*/ 0 w 2324100"/>
                  <a:gd name="connsiteY0-226" fmla="*/ 3168 h 2213339"/>
                  <a:gd name="connsiteX1-227" fmla="*/ 2324100 w 2324100"/>
                  <a:gd name="connsiteY1-228" fmla="*/ 0 h 2213339"/>
                  <a:gd name="connsiteX2-229" fmla="*/ 567690 w 2324100"/>
                  <a:gd name="connsiteY2-230" fmla="*/ 2213339 h 2213339"/>
                  <a:gd name="connsiteX3-231" fmla="*/ 0 w 2324100"/>
                  <a:gd name="connsiteY3-232" fmla="*/ 3168 h 221333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324100" h="2213339">
                    <a:moveTo>
                      <a:pt x="0" y="3168"/>
                    </a:moveTo>
                    <a:lnTo>
                      <a:pt x="2324100" y="0"/>
                    </a:lnTo>
                    <a:lnTo>
                      <a:pt x="567690" y="2213339"/>
                    </a:lnTo>
                    <a:lnTo>
                      <a:pt x="0" y="3168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等腰三角形 2"/>
              <p:cNvSpPr/>
              <p:nvPr/>
            </p:nvSpPr>
            <p:spPr>
              <a:xfrm rot="10800000">
                <a:off x="11653837" y="4178801"/>
                <a:ext cx="553402" cy="2646431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737610"/>
                  <a:gd name="connsiteY0-194" fmla="*/ 98249 h 1848860"/>
                  <a:gd name="connsiteX1-195" fmla="*/ 3737610 w 3737610"/>
                  <a:gd name="connsiteY1-196" fmla="*/ 0 h 1848860"/>
                  <a:gd name="connsiteX2-197" fmla="*/ 0 w 3737610"/>
                  <a:gd name="connsiteY2-198" fmla="*/ 1848860 h 1848860"/>
                  <a:gd name="connsiteX3-199" fmla="*/ 1356360 w 3737610"/>
                  <a:gd name="connsiteY3-200" fmla="*/ 98249 h 1848860"/>
                  <a:gd name="connsiteX0-201" fmla="*/ 0 w 2381250"/>
                  <a:gd name="connsiteY0-202" fmla="*/ 98249 h 2213339"/>
                  <a:gd name="connsiteX1-203" fmla="*/ 2381250 w 2381250"/>
                  <a:gd name="connsiteY1-204" fmla="*/ 0 h 2213339"/>
                  <a:gd name="connsiteX2-205" fmla="*/ 624840 w 2381250"/>
                  <a:gd name="connsiteY2-206" fmla="*/ 2213339 h 2213339"/>
                  <a:gd name="connsiteX3-207" fmla="*/ 0 w 2381250"/>
                  <a:gd name="connsiteY3-208" fmla="*/ 98249 h 2213339"/>
                  <a:gd name="connsiteX0-209" fmla="*/ 0 w 1962150"/>
                  <a:gd name="connsiteY0-210" fmla="*/ 0 h 2226018"/>
                  <a:gd name="connsiteX1-211" fmla="*/ 1962150 w 1962150"/>
                  <a:gd name="connsiteY1-212" fmla="*/ 12679 h 2226018"/>
                  <a:gd name="connsiteX2-213" fmla="*/ 205740 w 1962150"/>
                  <a:gd name="connsiteY2-214" fmla="*/ 2226018 h 2226018"/>
                  <a:gd name="connsiteX3-215" fmla="*/ 0 w 1962150"/>
                  <a:gd name="connsiteY3-216" fmla="*/ 0 h 2226018"/>
                  <a:gd name="connsiteX0-217" fmla="*/ 0 w 2247900"/>
                  <a:gd name="connsiteY0-218" fmla="*/ 3168 h 2213339"/>
                  <a:gd name="connsiteX1-219" fmla="*/ 2247900 w 2247900"/>
                  <a:gd name="connsiteY1-220" fmla="*/ 0 h 2213339"/>
                  <a:gd name="connsiteX2-221" fmla="*/ 491490 w 2247900"/>
                  <a:gd name="connsiteY2-222" fmla="*/ 2213339 h 2213339"/>
                  <a:gd name="connsiteX3-223" fmla="*/ 0 w 2247900"/>
                  <a:gd name="connsiteY3-224" fmla="*/ 3168 h 2213339"/>
                  <a:gd name="connsiteX0-225" fmla="*/ 0 w 2324100"/>
                  <a:gd name="connsiteY0-226" fmla="*/ 3168 h 2213339"/>
                  <a:gd name="connsiteX1-227" fmla="*/ 2324100 w 2324100"/>
                  <a:gd name="connsiteY1-228" fmla="*/ 0 h 2213339"/>
                  <a:gd name="connsiteX2-229" fmla="*/ 567690 w 2324100"/>
                  <a:gd name="connsiteY2-230" fmla="*/ 2213339 h 2213339"/>
                  <a:gd name="connsiteX3-231" fmla="*/ 0 w 2324100"/>
                  <a:gd name="connsiteY3-232" fmla="*/ 3168 h 2213339"/>
                  <a:gd name="connsiteX0-233" fmla="*/ 0 w 1619250"/>
                  <a:gd name="connsiteY0-234" fmla="*/ 779666 h 2989837"/>
                  <a:gd name="connsiteX1-235" fmla="*/ 1619250 w 1619250"/>
                  <a:gd name="connsiteY1-236" fmla="*/ 0 h 2989837"/>
                  <a:gd name="connsiteX2-237" fmla="*/ 567690 w 1619250"/>
                  <a:gd name="connsiteY2-238" fmla="*/ 2989837 h 2989837"/>
                  <a:gd name="connsiteX3-239" fmla="*/ 0 w 1619250"/>
                  <a:gd name="connsiteY3-240" fmla="*/ 779666 h 2989837"/>
                  <a:gd name="connsiteX0-241" fmla="*/ 0 w 2110740"/>
                  <a:gd name="connsiteY0-242" fmla="*/ 779666 h 2181645"/>
                  <a:gd name="connsiteX1-243" fmla="*/ 1619250 w 2110740"/>
                  <a:gd name="connsiteY1-244" fmla="*/ 0 h 2181645"/>
                  <a:gd name="connsiteX2-245" fmla="*/ 2110740 w 2110740"/>
                  <a:gd name="connsiteY2-246" fmla="*/ 2181645 h 2181645"/>
                  <a:gd name="connsiteX3-247" fmla="*/ 0 w 2110740"/>
                  <a:gd name="connsiteY3-248" fmla="*/ 779666 h 2181645"/>
                  <a:gd name="connsiteX0-249" fmla="*/ 0 w 2110740"/>
                  <a:gd name="connsiteY0-250" fmla="*/ 858901 h 2260880"/>
                  <a:gd name="connsiteX1-251" fmla="*/ 1600200 w 2110740"/>
                  <a:gd name="connsiteY1-252" fmla="*/ 0 h 2260880"/>
                  <a:gd name="connsiteX2-253" fmla="*/ 2110740 w 2110740"/>
                  <a:gd name="connsiteY2-254" fmla="*/ 2260880 h 2260880"/>
                  <a:gd name="connsiteX3-255" fmla="*/ 0 w 2110740"/>
                  <a:gd name="connsiteY3-256" fmla="*/ 858901 h 2260880"/>
                  <a:gd name="connsiteX0-257" fmla="*/ 0 w 529590"/>
                  <a:gd name="connsiteY0-258" fmla="*/ 1841409 h 2260880"/>
                  <a:gd name="connsiteX1-259" fmla="*/ 19050 w 529590"/>
                  <a:gd name="connsiteY1-260" fmla="*/ 0 h 2260880"/>
                  <a:gd name="connsiteX2-261" fmla="*/ 529590 w 529590"/>
                  <a:gd name="connsiteY2-262" fmla="*/ 2260880 h 2260880"/>
                  <a:gd name="connsiteX3-263" fmla="*/ 0 w 529590"/>
                  <a:gd name="connsiteY3-264" fmla="*/ 1841409 h 2260880"/>
                  <a:gd name="connsiteX0-265" fmla="*/ 0 w 553402"/>
                  <a:gd name="connsiteY0-266" fmla="*/ 1841409 h 2201455"/>
                  <a:gd name="connsiteX1-267" fmla="*/ 19050 w 553402"/>
                  <a:gd name="connsiteY1-268" fmla="*/ 0 h 2201455"/>
                  <a:gd name="connsiteX2-269" fmla="*/ 553402 w 553402"/>
                  <a:gd name="connsiteY2-270" fmla="*/ 2201455 h 2201455"/>
                  <a:gd name="connsiteX3-271" fmla="*/ 0 w 553402"/>
                  <a:gd name="connsiteY3-272" fmla="*/ 1841409 h 2201455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553402" h="2201455">
                    <a:moveTo>
                      <a:pt x="0" y="1841409"/>
                    </a:moveTo>
                    <a:lnTo>
                      <a:pt x="19050" y="0"/>
                    </a:lnTo>
                    <a:lnTo>
                      <a:pt x="553402" y="2201455"/>
                    </a:lnTo>
                    <a:lnTo>
                      <a:pt x="0" y="1841409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 userDrawn="1"/>
        </p:nvGrpSpPr>
        <p:grpSpPr>
          <a:xfrm>
            <a:off x="8044626" y="1685791"/>
            <a:ext cx="4147374" cy="5172209"/>
            <a:chOff x="3200972" y="1723869"/>
            <a:chExt cx="2742057" cy="3419631"/>
          </a:xfrm>
        </p:grpSpPr>
        <p:sp>
          <p:nvSpPr>
            <p:cNvPr id="7" name="Freeform 112"/>
            <p:cNvSpPr/>
            <p:nvPr/>
          </p:nvSpPr>
          <p:spPr bwMode="auto">
            <a:xfrm flipH="1">
              <a:off x="3200972" y="1723869"/>
              <a:ext cx="2742057" cy="3419631"/>
            </a:xfrm>
            <a:custGeom>
              <a:avLst/>
              <a:gdLst>
                <a:gd name="T0" fmla="*/ 219 w 219"/>
                <a:gd name="T1" fmla="*/ 273 h 273"/>
                <a:gd name="T2" fmla="*/ 0 w 219"/>
                <a:gd name="T3" fmla="*/ 273 h 273"/>
                <a:gd name="T4" fmla="*/ 51 w 219"/>
                <a:gd name="T5" fmla="*/ 131 h 273"/>
                <a:gd name="T6" fmla="*/ 31 w 219"/>
                <a:gd name="T7" fmla="*/ 99 h 273"/>
                <a:gd name="T8" fmla="*/ 92 w 219"/>
                <a:gd name="T9" fmla="*/ 0 h 273"/>
                <a:gd name="T10" fmla="*/ 132 w 219"/>
                <a:gd name="T11" fmla="*/ 3 h 273"/>
                <a:gd name="T12" fmla="*/ 193 w 219"/>
                <a:gd name="T13" fmla="*/ 66 h 273"/>
                <a:gd name="T14" fmla="*/ 193 w 219"/>
                <a:gd name="T15" fmla="*/ 73 h 273"/>
                <a:gd name="T16" fmla="*/ 195 w 219"/>
                <a:gd name="T17" fmla="*/ 86 h 273"/>
                <a:gd name="T18" fmla="*/ 211 w 219"/>
                <a:gd name="T19" fmla="*/ 105 h 273"/>
                <a:gd name="T20" fmla="*/ 207 w 219"/>
                <a:gd name="T21" fmla="*/ 120 h 273"/>
                <a:gd name="T22" fmla="*/ 200 w 219"/>
                <a:gd name="T23" fmla="*/ 127 h 273"/>
                <a:gd name="T24" fmla="*/ 201 w 219"/>
                <a:gd name="T25" fmla="*/ 133 h 273"/>
                <a:gd name="T26" fmla="*/ 200 w 219"/>
                <a:gd name="T27" fmla="*/ 137 h 273"/>
                <a:gd name="T28" fmla="*/ 197 w 219"/>
                <a:gd name="T29" fmla="*/ 141 h 273"/>
                <a:gd name="T30" fmla="*/ 197 w 219"/>
                <a:gd name="T31" fmla="*/ 146 h 273"/>
                <a:gd name="T32" fmla="*/ 196 w 219"/>
                <a:gd name="T33" fmla="*/ 149 h 273"/>
                <a:gd name="T34" fmla="*/ 192 w 219"/>
                <a:gd name="T35" fmla="*/ 152 h 273"/>
                <a:gd name="T36" fmla="*/ 191 w 219"/>
                <a:gd name="T37" fmla="*/ 156 h 273"/>
                <a:gd name="T38" fmla="*/ 178 w 219"/>
                <a:gd name="T39" fmla="*/ 179 h 273"/>
                <a:gd name="T40" fmla="*/ 154 w 219"/>
                <a:gd name="T41" fmla="*/ 200 h 273"/>
                <a:gd name="T42" fmla="*/ 219 w 219"/>
                <a:gd name="T43" fmla="*/ 273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9" h="273">
                  <a:moveTo>
                    <a:pt x="219" y="273"/>
                  </a:moveTo>
                  <a:cubicBezTo>
                    <a:pt x="0" y="273"/>
                    <a:pt x="0" y="273"/>
                    <a:pt x="0" y="273"/>
                  </a:cubicBezTo>
                  <a:cubicBezTo>
                    <a:pt x="11" y="240"/>
                    <a:pt x="105" y="193"/>
                    <a:pt x="51" y="131"/>
                  </a:cubicBezTo>
                  <a:cubicBezTo>
                    <a:pt x="42" y="121"/>
                    <a:pt x="34" y="111"/>
                    <a:pt x="31" y="99"/>
                  </a:cubicBezTo>
                  <a:cubicBezTo>
                    <a:pt x="18" y="44"/>
                    <a:pt x="40" y="4"/>
                    <a:pt x="92" y="0"/>
                  </a:cubicBezTo>
                  <a:cubicBezTo>
                    <a:pt x="105" y="0"/>
                    <a:pt x="118" y="0"/>
                    <a:pt x="132" y="3"/>
                  </a:cubicBezTo>
                  <a:cubicBezTo>
                    <a:pt x="170" y="9"/>
                    <a:pt x="187" y="27"/>
                    <a:pt x="193" y="66"/>
                  </a:cubicBezTo>
                  <a:cubicBezTo>
                    <a:pt x="194" y="69"/>
                    <a:pt x="194" y="72"/>
                    <a:pt x="193" y="73"/>
                  </a:cubicBezTo>
                  <a:cubicBezTo>
                    <a:pt x="192" y="79"/>
                    <a:pt x="192" y="82"/>
                    <a:pt x="195" y="86"/>
                  </a:cubicBezTo>
                  <a:cubicBezTo>
                    <a:pt x="200" y="92"/>
                    <a:pt x="206" y="99"/>
                    <a:pt x="211" y="105"/>
                  </a:cubicBezTo>
                  <a:cubicBezTo>
                    <a:pt x="216" y="112"/>
                    <a:pt x="215" y="117"/>
                    <a:pt x="207" y="120"/>
                  </a:cubicBezTo>
                  <a:cubicBezTo>
                    <a:pt x="206" y="120"/>
                    <a:pt x="200" y="120"/>
                    <a:pt x="200" y="127"/>
                  </a:cubicBezTo>
                  <a:cubicBezTo>
                    <a:pt x="201" y="133"/>
                    <a:pt x="201" y="133"/>
                    <a:pt x="201" y="133"/>
                  </a:cubicBezTo>
                  <a:cubicBezTo>
                    <a:pt x="201" y="135"/>
                    <a:pt x="201" y="136"/>
                    <a:pt x="200" y="137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197" y="146"/>
                    <a:pt x="197" y="146"/>
                    <a:pt x="197" y="146"/>
                  </a:cubicBezTo>
                  <a:cubicBezTo>
                    <a:pt x="197" y="147"/>
                    <a:pt x="197" y="148"/>
                    <a:pt x="196" y="149"/>
                  </a:cubicBezTo>
                  <a:cubicBezTo>
                    <a:pt x="192" y="152"/>
                    <a:pt x="192" y="152"/>
                    <a:pt x="192" y="152"/>
                  </a:cubicBezTo>
                  <a:cubicBezTo>
                    <a:pt x="191" y="153"/>
                    <a:pt x="191" y="154"/>
                    <a:pt x="191" y="156"/>
                  </a:cubicBezTo>
                  <a:cubicBezTo>
                    <a:pt x="195" y="169"/>
                    <a:pt x="192" y="177"/>
                    <a:pt x="178" y="179"/>
                  </a:cubicBezTo>
                  <a:cubicBezTo>
                    <a:pt x="166" y="182"/>
                    <a:pt x="155" y="187"/>
                    <a:pt x="154" y="200"/>
                  </a:cubicBezTo>
                  <a:cubicBezTo>
                    <a:pt x="151" y="233"/>
                    <a:pt x="191" y="255"/>
                    <a:pt x="219" y="27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800"/>
            </a:p>
          </p:txBody>
        </p:sp>
        <p:grpSp>
          <p:nvGrpSpPr>
            <p:cNvPr id="8" name="组合 81"/>
            <p:cNvGrpSpPr/>
            <p:nvPr/>
          </p:nvGrpSpPr>
          <p:grpSpPr>
            <a:xfrm>
              <a:off x="4406271" y="2071835"/>
              <a:ext cx="710172" cy="708754"/>
              <a:chOff x="3763963" y="1430337"/>
              <a:chExt cx="793750" cy="792163"/>
            </a:xfrm>
            <a:solidFill>
              <a:schemeClr val="bg1"/>
            </a:solidFill>
          </p:grpSpPr>
          <p:sp>
            <p:nvSpPr>
              <p:cNvPr id="9" name="Freeform 15"/>
              <p:cNvSpPr/>
              <p:nvPr/>
            </p:nvSpPr>
            <p:spPr bwMode="auto">
              <a:xfrm>
                <a:off x="3887788" y="1430337"/>
                <a:ext cx="669925" cy="792163"/>
              </a:xfrm>
              <a:custGeom>
                <a:avLst/>
                <a:gdLst>
                  <a:gd name="T0" fmla="*/ 150 w 178"/>
                  <a:gd name="T1" fmla="*/ 0 h 211"/>
                  <a:gd name="T2" fmla="*/ 106 w 178"/>
                  <a:gd name="T3" fmla="*/ 0 h 211"/>
                  <a:gd name="T4" fmla="*/ 106 w 178"/>
                  <a:gd name="T5" fmla="*/ 14 h 211"/>
                  <a:gd name="T6" fmla="*/ 132 w 178"/>
                  <a:gd name="T7" fmla="*/ 14 h 211"/>
                  <a:gd name="T8" fmla="*/ 132 w 178"/>
                  <a:gd name="T9" fmla="*/ 33 h 211"/>
                  <a:gd name="T10" fmla="*/ 3 w 178"/>
                  <a:gd name="T11" fmla="*/ 33 h 211"/>
                  <a:gd name="T12" fmla="*/ 3 w 178"/>
                  <a:gd name="T13" fmla="*/ 33 h 211"/>
                  <a:gd name="T14" fmla="*/ 0 w 178"/>
                  <a:gd name="T15" fmla="*/ 33 h 211"/>
                  <a:gd name="T16" fmla="*/ 0 w 178"/>
                  <a:gd name="T17" fmla="*/ 79 h 211"/>
                  <a:gd name="T18" fmla="*/ 14 w 178"/>
                  <a:gd name="T19" fmla="*/ 79 h 211"/>
                  <a:gd name="T20" fmla="*/ 14 w 178"/>
                  <a:gd name="T21" fmla="*/ 47 h 211"/>
                  <a:gd name="T22" fmla="*/ 66 w 178"/>
                  <a:gd name="T23" fmla="*/ 47 h 211"/>
                  <a:gd name="T24" fmla="*/ 66 w 178"/>
                  <a:gd name="T25" fmla="*/ 131 h 211"/>
                  <a:gd name="T26" fmla="*/ 0 w 178"/>
                  <a:gd name="T27" fmla="*/ 131 h 211"/>
                  <a:gd name="T28" fmla="*/ 0 w 178"/>
                  <a:gd name="T29" fmla="*/ 145 h 211"/>
                  <a:gd name="T30" fmla="*/ 80 w 178"/>
                  <a:gd name="T31" fmla="*/ 145 h 211"/>
                  <a:gd name="T32" fmla="*/ 80 w 178"/>
                  <a:gd name="T33" fmla="*/ 47 h 211"/>
                  <a:gd name="T34" fmla="*/ 146 w 178"/>
                  <a:gd name="T35" fmla="*/ 47 h 211"/>
                  <a:gd name="T36" fmla="*/ 146 w 178"/>
                  <a:gd name="T37" fmla="*/ 14 h 211"/>
                  <a:gd name="T38" fmla="*/ 150 w 178"/>
                  <a:gd name="T39" fmla="*/ 14 h 211"/>
                  <a:gd name="T40" fmla="*/ 164 w 178"/>
                  <a:gd name="T41" fmla="*/ 28 h 211"/>
                  <a:gd name="T42" fmla="*/ 164 w 178"/>
                  <a:gd name="T43" fmla="*/ 98 h 211"/>
                  <a:gd name="T44" fmla="*/ 99 w 178"/>
                  <a:gd name="T45" fmla="*/ 98 h 211"/>
                  <a:gd name="T46" fmla="*/ 99 w 178"/>
                  <a:gd name="T47" fmla="*/ 99 h 211"/>
                  <a:gd name="T48" fmla="*/ 99 w 178"/>
                  <a:gd name="T49" fmla="*/ 99 h 211"/>
                  <a:gd name="T50" fmla="*/ 99 w 178"/>
                  <a:gd name="T51" fmla="*/ 164 h 211"/>
                  <a:gd name="T52" fmla="*/ 0 w 178"/>
                  <a:gd name="T53" fmla="*/ 164 h 211"/>
                  <a:gd name="T54" fmla="*/ 0 w 178"/>
                  <a:gd name="T55" fmla="*/ 178 h 211"/>
                  <a:gd name="T56" fmla="*/ 146 w 178"/>
                  <a:gd name="T57" fmla="*/ 178 h 211"/>
                  <a:gd name="T58" fmla="*/ 146 w 178"/>
                  <a:gd name="T59" fmla="*/ 131 h 211"/>
                  <a:gd name="T60" fmla="*/ 132 w 178"/>
                  <a:gd name="T61" fmla="*/ 131 h 211"/>
                  <a:gd name="T62" fmla="*/ 132 w 178"/>
                  <a:gd name="T63" fmla="*/ 164 h 211"/>
                  <a:gd name="T64" fmla="*/ 113 w 178"/>
                  <a:gd name="T65" fmla="*/ 164 h 211"/>
                  <a:gd name="T66" fmla="*/ 113 w 178"/>
                  <a:gd name="T67" fmla="*/ 112 h 211"/>
                  <a:gd name="T68" fmla="*/ 164 w 178"/>
                  <a:gd name="T69" fmla="*/ 112 h 211"/>
                  <a:gd name="T70" fmla="*/ 164 w 178"/>
                  <a:gd name="T71" fmla="*/ 183 h 211"/>
                  <a:gd name="T72" fmla="*/ 150 w 178"/>
                  <a:gd name="T73" fmla="*/ 197 h 211"/>
                  <a:gd name="T74" fmla="*/ 59 w 178"/>
                  <a:gd name="T75" fmla="*/ 197 h 211"/>
                  <a:gd name="T76" fmla="*/ 59 w 178"/>
                  <a:gd name="T77" fmla="*/ 211 h 211"/>
                  <a:gd name="T78" fmla="*/ 150 w 178"/>
                  <a:gd name="T79" fmla="*/ 211 h 211"/>
                  <a:gd name="T80" fmla="*/ 178 w 178"/>
                  <a:gd name="T81" fmla="*/ 183 h 211"/>
                  <a:gd name="T82" fmla="*/ 178 w 178"/>
                  <a:gd name="T83" fmla="*/ 28 h 211"/>
                  <a:gd name="T84" fmla="*/ 150 w 178"/>
                  <a:gd name="T85" fmla="*/ 0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78" h="211">
                    <a:moveTo>
                      <a:pt x="150" y="0"/>
                    </a:moveTo>
                    <a:cubicBezTo>
                      <a:pt x="106" y="0"/>
                      <a:pt x="106" y="0"/>
                      <a:pt x="106" y="0"/>
                    </a:cubicBezTo>
                    <a:cubicBezTo>
                      <a:pt x="106" y="14"/>
                      <a:pt x="106" y="14"/>
                      <a:pt x="106" y="14"/>
                    </a:cubicBezTo>
                    <a:cubicBezTo>
                      <a:pt x="132" y="14"/>
                      <a:pt x="132" y="14"/>
                      <a:pt x="132" y="14"/>
                    </a:cubicBezTo>
                    <a:cubicBezTo>
                      <a:pt x="132" y="33"/>
                      <a:pt x="132" y="33"/>
                      <a:pt x="132" y="33"/>
                    </a:cubicBezTo>
                    <a:cubicBezTo>
                      <a:pt x="3" y="33"/>
                      <a:pt x="3" y="33"/>
                      <a:pt x="3" y="33"/>
                    </a:cubicBezTo>
                    <a:cubicBezTo>
                      <a:pt x="3" y="33"/>
                      <a:pt x="3" y="33"/>
                      <a:pt x="3" y="33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14" y="79"/>
                      <a:pt x="14" y="79"/>
                      <a:pt x="14" y="79"/>
                    </a:cubicBezTo>
                    <a:cubicBezTo>
                      <a:pt x="14" y="47"/>
                      <a:pt x="14" y="47"/>
                      <a:pt x="14" y="47"/>
                    </a:cubicBezTo>
                    <a:cubicBezTo>
                      <a:pt x="66" y="47"/>
                      <a:pt x="66" y="47"/>
                      <a:pt x="66" y="47"/>
                    </a:cubicBezTo>
                    <a:cubicBezTo>
                      <a:pt x="66" y="131"/>
                      <a:pt x="66" y="131"/>
                      <a:pt x="66" y="131"/>
                    </a:cubicBezTo>
                    <a:cubicBezTo>
                      <a:pt x="0" y="131"/>
                      <a:pt x="0" y="131"/>
                      <a:pt x="0" y="131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80" y="145"/>
                      <a:pt x="80" y="145"/>
                      <a:pt x="80" y="145"/>
                    </a:cubicBezTo>
                    <a:cubicBezTo>
                      <a:pt x="80" y="47"/>
                      <a:pt x="80" y="47"/>
                      <a:pt x="80" y="47"/>
                    </a:cubicBezTo>
                    <a:cubicBezTo>
                      <a:pt x="146" y="47"/>
                      <a:pt x="146" y="47"/>
                      <a:pt x="146" y="47"/>
                    </a:cubicBezTo>
                    <a:cubicBezTo>
                      <a:pt x="146" y="14"/>
                      <a:pt x="146" y="14"/>
                      <a:pt x="146" y="14"/>
                    </a:cubicBezTo>
                    <a:cubicBezTo>
                      <a:pt x="150" y="14"/>
                      <a:pt x="150" y="14"/>
                      <a:pt x="150" y="14"/>
                    </a:cubicBezTo>
                    <a:cubicBezTo>
                      <a:pt x="158" y="14"/>
                      <a:pt x="164" y="20"/>
                      <a:pt x="164" y="28"/>
                    </a:cubicBezTo>
                    <a:cubicBezTo>
                      <a:pt x="164" y="98"/>
                      <a:pt x="164" y="98"/>
                      <a:pt x="164" y="98"/>
                    </a:cubicBezTo>
                    <a:cubicBezTo>
                      <a:pt x="99" y="98"/>
                      <a:pt x="99" y="98"/>
                      <a:pt x="99" y="98"/>
                    </a:cubicBezTo>
                    <a:cubicBezTo>
                      <a:pt x="99" y="99"/>
                      <a:pt x="99" y="99"/>
                      <a:pt x="99" y="99"/>
                    </a:cubicBezTo>
                    <a:cubicBezTo>
                      <a:pt x="99" y="99"/>
                      <a:pt x="99" y="99"/>
                      <a:pt x="99" y="99"/>
                    </a:cubicBezTo>
                    <a:cubicBezTo>
                      <a:pt x="99" y="164"/>
                      <a:pt x="99" y="164"/>
                      <a:pt x="99" y="164"/>
                    </a:cubicBezTo>
                    <a:cubicBezTo>
                      <a:pt x="0" y="164"/>
                      <a:pt x="0" y="164"/>
                      <a:pt x="0" y="164"/>
                    </a:cubicBezTo>
                    <a:cubicBezTo>
                      <a:pt x="0" y="178"/>
                      <a:pt x="0" y="178"/>
                      <a:pt x="0" y="178"/>
                    </a:cubicBezTo>
                    <a:cubicBezTo>
                      <a:pt x="146" y="178"/>
                      <a:pt x="146" y="178"/>
                      <a:pt x="146" y="178"/>
                    </a:cubicBezTo>
                    <a:cubicBezTo>
                      <a:pt x="146" y="131"/>
                      <a:pt x="146" y="131"/>
                      <a:pt x="146" y="131"/>
                    </a:cubicBezTo>
                    <a:cubicBezTo>
                      <a:pt x="132" y="131"/>
                      <a:pt x="132" y="131"/>
                      <a:pt x="132" y="131"/>
                    </a:cubicBezTo>
                    <a:cubicBezTo>
                      <a:pt x="132" y="164"/>
                      <a:pt x="132" y="164"/>
                      <a:pt x="132" y="164"/>
                    </a:cubicBezTo>
                    <a:cubicBezTo>
                      <a:pt x="113" y="164"/>
                      <a:pt x="113" y="164"/>
                      <a:pt x="113" y="164"/>
                    </a:cubicBezTo>
                    <a:cubicBezTo>
                      <a:pt x="113" y="112"/>
                      <a:pt x="113" y="112"/>
                      <a:pt x="113" y="112"/>
                    </a:cubicBezTo>
                    <a:cubicBezTo>
                      <a:pt x="164" y="112"/>
                      <a:pt x="164" y="112"/>
                      <a:pt x="164" y="112"/>
                    </a:cubicBezTo>
                    <a:cubicBezTo>
                      <a:pt x="164" y="183"/>
                      <a:pt x="164" y="183"/>
                      <a:pt x="164" y="183"/>
                    </a:cubicBezTo>
                    <a:cubicBezTo>
                      <a:pt x="164" y="191"/>
                      <a:pt x="158" y="197"/>
                      <a:pt x="150" y="197"/>
                    </a:cubicBezTo>
                    <a:cubicBezTo>
                      <a:pt x="59" y="197"/>
                      <a:pt x="59" y="197"/>
                      <a:pt x="59" y="197"/>
                    </a:cubicBezTo>
                    <a:cubicBezTo>
                      <a:pt x="59" y="211"/>
                      <a:pt x="59" y="211"/>
                      <a:pt x="59" y="211"/>
                    </a:cubicBezTo>
                    <a:cubicBezTo>
                      <a:pt x="150" y="211"/>
                      <a:pt x="150" y="211"/>
                      <a:pt x="150" y="211"/>
                    </a:cubicBezTo>
                    <a:cubicBezTo>
                      <a:pt x="166" y="211"/>
                      <a:pt x="178" y="198"/>
                      <a:pt x="178" y="183"/>
                    </a:cubicBezTo>
                    <a:cubicBezTo>
                      <a:pt x="178" y="28"/>
                      <a:pt x="178" y="28"/>
                      <a:pt x="178" y="28"/>
                    </a:cubicBezTo>
                    <a:cubicBezTo>
                      <a:pt x="178" y="13"/>
                      <a:pt x="166" y="0"/>
                      <a:pt x="15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" name="Rectangle 13"/>
              <p:cNvSpPr>
                <a:spLocks noChangeArrowheads="1"/>
              </p:cNvSpPr>
              <p:nvPr/>
            </p:nvSpPr>
            <p:spPr bwMode="auto">
              <a:xfrm>
                <a:off x="4256088" y="1677987"/>
                <a:ext cx="180975" cy="523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" name="Freeform 14"/>
              <p:cNvSpPr/>
              <p:nvPr/>
            </p:nvSpPr>
            <p:spPr bwMode="auto">
              <a:xfrm>
                <a:off x="3763963" y="1430337"/>
                <a:ext cx="447675" cy="792163"/>
              </a:xfrm>
              <a:custGeom>
                <a:avLst/>
                <a:gdLst>
                  <a:gd name="T0" fmla="*/ 14 w 119"/>
                  <a:gd name="T1" fmla="*/ 183 h 211"/>
                  <a:gd name="T2" fmla="*/ 14 w 119"/>
                  <a:gd name="T3" fmla="*/ 112 h 211"/>
                  <a:gd name="T4" fmla="*/ 80 w 119"/>
                  <a:gd name="T5" fmla="*/ 112 h 211"/>
                  <a:gd name="T6" fmla="*/ 80 w 119"/>
                  <a:gd name="T7" fmla="*/ 66 h 211"/>
                  <a:gd name="T8" fmla="*/ 66 w 119"/>
                  <a:gd name="T9" fmla="*/ 66 h 211"/>
                  <a:gd name="T10" fmla="*/ 66 w 119"/>
                  <a:gd name="T11" fmla="*/ 98 h 211"/>
                  <a:gd name="T12" fmla="*/ 14 w 119"/>
                  <a:gd name="T13" fmla="*/ 98 h 211"/>
                  <a:gd name="T14" fmla="*/ 14 w 119"/>
                  <a:gd name="T15" fmla="*/ 28 h 211"/>
                  <a:gd name="T16" fmla="*/ 28 w 119"/>
                  <a:gd name="T17" fmla="*/ 14 h 211"/>
                  <a:gd name="T18" fmla="*/ 119 w 119"/>
                  <a:gd name="T19" fmla="*/ 14 h 211"/>
                  <a:gd name="T20" fmla="*/ 119 w 119"/>
                  <a:gd name="T21" fmla="*/ 0 h 211"/>
                  <a:gd name="T22" fmla="*/ 28 w 119"/>
                  <a:gd name="T23" fmla="*/ 0 h 211"/>
                  <a:gd name="T24" fmla="*/ 0 w 119"/>
                  <a:gd name="T25" fmla="*/ 28 h 211"/>
                  <a:gd name="T26" fmla="*/ 0 w 119"/>
                  <a:gd name="T27" fmla="*/ 183 h 211"/>
                  <a:gd name="T28" fmla="*/ 28 w 119"/>
                  <a:gd name="T29" fmla="*/ 211 h 211"/>
                  <a:gd name="T30" fmla="*/ 72 w 119"/>
                  <a:gd name="T31" fmla="*/ 211 h 211"/>
                  <a:gd name="T32" fmla="*/ 72 w 119"/>
                  <a:gd name="T33" fmla="*/ 197 h 211"/>
                  <a:gd name="T34" fmla="*/ 28 w 119"/>
                  <a:gd name="T35" fmla="*/ 197 h 211"/>
                  <a:gd name="T36" fmla="*/ 14 w 119"/>
                  <a:gd name="T37" fmla="*/ 183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19" h="211">
                    <a:moveTo>
                      <a:pt x="14" y="183"/>
                    </a:moveTo>
                    <a:cubicBezTo>
                      <a:pt x="14" y="112"/>
                      <a:pt x="14" y="112"/>
                      <a:pt x="14" y="112"/>
                    </a:cubicBezTo>
                    <a:cubicBezTo>
                      <a:pt x="80" y="112"/>
                      <a:pt x="80" y="112"/>
                      <a:pt x="80" y="112"/>
                    </a:cubicBezTo>
                    <a:cubicBezTo>
                      <a:pt x="80" y="66"/>
                      <a:pt x="80" y="66"/>
                      <a:pt x="80" y="66"/>
                    </a:cubicBezTo>
                    <a:cubicBezTo>
                      <a:pt x="66" y="66"/>
                      <a:pt x="66" y="66"/>
                      <a:pt x="66" y="66"/>
                    </a:cubicBezTo>
                    <a:cubicBezTo>
                      <a:pt x="66" y="98"/>
                      <a:pt x="66" y="98"/>
                      <a:pt x="66" y="98"/>
                    </a:cubicBezTo>
                    <a:cubicBezTo>
                      <a:pt x="14" y="98"/>
                      <a:pt x="14" y="98"/>
                      <a:pt x="14" y="98"/>
                    </a:cubicBezTo>
                    <a:cubicBezTo>
                      <a:pt x="14" y="28"/>
                      <a:pt x="14" y="28"/>
                      <a:pt x="14" y="28"/>
                    </a:cubicBezTo>
                    <a:cubicBezTo>
                      <a:pt x="14" y="20"/>
                      <a:pt x="21" y="14"/>
                      <a:pt x="28" y="14"/>
                    </a:cubicBezTo>
                    <a:cubicBezTo>
                      <a:pt x="119" y="14"/>
                      <a:pt x="119" y="14"/>
                      <a:pt x="119" y="14"/>
                    </a:cubicBezTo>
                    <a:cubicBezTo>
                      <a:pt x="119" y="0"/>
                      <a:pt x="119" y="0"/>
                      <a:pt x="119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13" y="0"/>
                      <a:pt x="0" y="13"/>
                      <a:pt x="0" y="28"/>
                    </a:cubicBezTo>
                    <a:cubicBezTo>
                      <a:pt x="0" y="183"/>
                      <a:pt x="0" y="183"/>
                      <a:pt x="0" y="183"/>
                    </a:cubicBezTo>
                    <a:cubicBezTo>
                      <a:pt x="0" y="198"/>
                      <a:pt x="13" y="211"/>
                      <a:pt x="28" y="211"/>
                    </a:cubicBezTo>
                    <a:cubicBezTo>
                      <a:pt x="72" y="211"/>
                      <a:pt x="72" y="211"/>
                      <a:pt x="72" y="211"/>
                    </a:cubicBezTo>
                    <a:cubicBezTo>
                      <a:pt x="72" y="197"/>
                      <a:pt x="72" y="197"/>
                      <a:pt x="72" y="197"/>
                    </a:cubicBezTo>
                    <a:cubicBezTo>
                      <a:pt x="28" y="197"/>
                      <a:pt x="28" y="197"/>
                      <a:pt x="28" y="197"/>
                    </a:cubicBezTo>
                    <a:cubicBezTo>
                      <a:pt x="21" y="197"/>
                      <a:pt x="14" y="191"/>
                      <a:pt x="14" y="18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12" name="组合 11"/>
          <p:cNvGrpSpPr/>
          <p:nvPr userDrawn="1"/>
        </p:nvGrpSpPr>
        <p:grpSpPr>
          <a:xfrm>
            <a:off x="-54769" y="6019800"/>
            <a:ext cx="12627769" cy="883958"/>
            <a:chOff x="-54769" y="5829300"/>
            <a:chExt cx="13885070" cy="1078877"/>
          </a:xfrm>
        </p:grpSpPr>
        <p:grpSp>
          <p:nvGrpSpPr>
            <p:cNvPr id="13" name="组合 12"/>
            <p:cNvGrpSpPr/>
            <p:nvPr/>
          </p:nvGrpSpPr>
          <p:grpSpPr>
            <a:xfrm>
              <a:off x="-54769" y="5943601"/>
              <a:ext cx="4641974" cy="950790"/>
              <a:chOff x="-54770" y="4178805"/>
              <a:chExt cx="12317593" cy="2735626"/>
            </a:xfrm>
          </p:grpSpPr>
          <p:sp>
            <p:nvSpPr>
              <p:cNvPr id="34" name="等腰三角形 2"/>
              <p:cNvSpPr/>
              <p:nvPr/>
            </p:nvSpPr>
            <p:spPr>
              <a:xfrm>
                <a:off x="-38100" y="4724400"/>
                <a:ext cx="1143000" cy="2152650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1143000" h="1790700">
                    <a:moveTo>
                      <a:pt x="0" y="1790700"/>
                    </a:moveTo>
                    <a:lnTo>
                      <a:pt x="0" y="0"/>
                    </a:lnTo>
                    <a:lnTo>
                      <a:pt x="1143000" y="628650"/>
                    </a:lnTo>
                    <a:lnTo>
                      <a:pt x="0" y="179070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" name="等腰三角形 2"/>
              <p:cNvSpPr/>
              <p:nvPr/>
            </p:nvSpPr>
            <p:spPr>
              <a:xfrm>
                <a:off x="-54770" y="5482592"/>
                <a:ext cx="2668429" cy="140112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2668429"/>
                  <a:gd name="connsiteY0-66" fmla="*/ 1165539 h 1165539"/>
                  <a:gd name="connsiteX1-67" fmla="*/ 1155859 w 2668429"/>
                  <a:gd name="connsiteY1-68" fmla="*/ 0 h 1165539"/>
                  <a:gd name="connsiteX2-69" fmla="*/ 2668429 w 2668429"/>
                  <a:gd name="connsiteY2-70" fmla="*/ 346575 h 1165539"/>
                  <a:gd name="connsiteX3-71" fmla="*/ 0 w 2668429"/>
                  <a:gd name="connsiteY3-72" fmla="*/ 1165539 h 116553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668429" h="1165539">
                    <a:moveTo>
                      <a:pt x="0" y="1165539"/>
                    </a:moveTo>
                    <a:lnTo>
                      <a:pt x="1155859" y="0"/>
                    </a:lnTo>
                    <a:lnTo>
                      <a:pt x="2668429" y="346575"/>
                    </a:lnTo>
                    <a:lnTo>
                      <a:pt x="0" y="1165539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等腰三角形 2"/>
              <p:cNvSpPr/>
              <p:nvPr/>
            </p:nvSpPr>
            <p:spPr>
              <a:xfrm>
                <a:off x="-30480" y="5669282"/>
                <a:ext cx="4472940" cy="1203960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472940" h="1001524">
                    <a:moveTo>
                      <a:pt x="0" y="1001524"/>
                    </a:moveTo>
                    <a:lnTo>
                      <a:pt x="3257550" y="0"/>
                    </a:lnTo>
                    <a:lnTo>
                      <a:pt x="4472940" y="993128"/>
                    </a:lnTo>
                    <a:lnTo>
                      <a:pt x="0" y="1001524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等腰三角形 2"/>
              <p:cNvSpPr/>
              <p:nvPr/>
            </p:nvSpPr>
            <p:spPr>
              <a:xfrm>
                <a:off x="3188970" y="5433060"/>
                <a:ext cx="3562350" cy="1422467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562350" h="1183291">
                    <a:moveTo>
                      <a:pt x="0" y="209179"/>
                    </a:moveTo>
                    <a:lnTo>
                      <a:pt x="3562350" y="0"/>
                    </a:lnTo>
                    <a:lnTo>
                      <a:pt x="1215390" y="1183291"/>
                    </a:lnTo>
                    <a:lnTo>
                      <a:pt x="0" y="20917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等腰三角形 2"/>
              <p:cNvSpPr/>
              <p:nvPr/>
            </p:nvSpPr>
            <p:spPr>
              <a:xfrm rot="10800000">
                <a:off x="4392931" y="5233036"/>
                <a:ext cx="3633787" cy="1632017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3633787"/>
                  <a:gd name="connsiteY0-146" fmla="*/ 716280 h 1357607"/>
                  <a:gd name="connsiteX1-147" fmla="*/ 3633787 w 3633787"/>
                  <a:gd name="connsiteY1-148" fmla="*/ 0 h 1357607"/>
                  <a:gd name="connsiteX2-149" fmla="*/ 967740 w 3633787"/>
                  <a:gd name="connsiteY2-150" fmla="*/ 1357607 h 1357607"/>
                  <a:gd name="connsiteX3-151" fmla="*/ 0 w 3633787"/>
                  <a:gd name="connsiteY3-152" fmla="*/ 716280 h 13576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633787" h="1357607">
                    <a:moveTo>
                      <a:pt x="0" y="716280"/>
                    </a:moveTo>
                    <a:lnTo>
                      <a:pt x="3633787" y="0"/>
                    </a:lnTo>
                    <a:lnTo>
                      <a:pt x="967740" y="1357607"/>
                    </a:lnTo>
                    <a:lnTo>
                      <a:pt x="0" y="71628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等腰三角形 2"/>
              <p:cNvSpPr/>
              <p:nvPr/>
            </p:nvSpPr>
            <p:spPr>
              <a:xfrm rot="10800000">
                <a:off x="4441506" y="5997509"/>
                <a:ext cx="5529263" cy="866208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529262"/>
                  <a:gd name="connsiteY0-178" fmla="*/ 0 h 720562"/>
                  <a:gd name="connsiteX1-179" fmla="*/ 5529262 w 5529262"/>
                  <a:gd name="connsiteY1-180" fmla="*/ 12678 h 720562"/>
                  <a:gd name="connsiteX2-181" fmla="*/ 1920240 w 5529262"/>
                  <a:gd name="connsiteY2-182" fmla="*/ 720562 h 720562"/>
                  <a:gd name="connsiteX3-183" fmla="*/ 0 w 5529262"/>
                  <a:gd name="connsiteY3-184" fmla="*/ 0 h 720562"/>
                  <a:gd name="connsiteX0-185" fmla="*/ 0 w 5524500"/>
                  <a:gd name="connsiteY0-186" fmla="*/ 0 h 720562"/>
                  <a:gd name="connsiteX1-187" fmla="*/ 5524500 w 5524500"/>
                  <a:gd name="connsiteY1-188" fmla="*/ 8716 h 720562"/>
                  <a:gd name="connsiteX2-189" fmla="*/ 1920240 w 5524500"/>
                  <a:gd name="connsiteY2-190" fmla="*/ 720562 h 720562"/>
                  <a:gd name="connsiteX3-191" fmla="*/ 0 w 5524500"/>
                  <a:gd name="connsiteY3-192" fmla="*/ 0 h 720562"/>
                  <a:gd name="connsiteX0-193" fmla="*/ 0 w 5529263"/>
                  <a:gd name="connsiteY0-194" fmla="*/ 0 h 720562"/>
                  <a:gd name="connsiteX1-195" fmla="*/ 5529263 w 5529263"/>
                  <a:gd name="connsiteY1-196" fmla="*/ 8716 h 720562"/>
                  <a:gd name="connsiteX2-197" fmla="*/ 1920240 w 5529263"/>
                  <a:gd name="connsiteY2-198" fmla="*/ 720562 h 720562"/>
                  <a:gd name="connsiteX3-199" fmla="*/ 0 w 5529263"/>
                  <a:gd name="connsiteY3-200" fmla="*/ 0 h 720562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5529263" h="720562">
                    <a:moveTo>
                      <a:pt x="0" y="0"/>
                    </a:moveTo>
                    <a:lnTo>
                      <a:pt x="5529263" y="8716"/>
                    </a:lnTo>
                    <a:lnTo>
                      <a:pt x="1920240" y="7205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等腰三角形 2"/>
              <p:cNvSpPr/>
              <p:nvPr/>
            </p:nvSpPr>
            <p:spPr>
              <a:xfrm rot="10800000">
                <a:off x="8020049" y="4744302"/>
                <a:ext cx="3257550" cy="2104458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310890"/>
                  <a:gd name="connsiteY0-194" fmla="*/ 0 h 1750611"/>
                  <a:gd name="connsiteX1-195" fmla="*/ 3310890 w 3310890"/>
                  <a:gd name="connsiteY1-196" fmla="*/ 728959 h 1750611"/>
                  <a:gd name="connsiteX2-197" fmla="*/ 0 w 3310890"/>
                  <a:gd name="connsiteY2-198" fmla="*/ 1750611 h 1750611"/>
                  <a:gd name="connsiteX3-199" fmla="*/ 1356360 w 3310890"/>
                  <a:gd name="connsiteY3-200" fmla="*/ 0 h 1750611"/>
                  <a:gd name="connsiteX0-201" fmla="*/ 1356360 w 3257550"/>
                  <a:gd name="connsiteY0-202" fmla="*/ 0 h 1750611"/>
                  <a:gd name="connsiteX1-203" fmla="*/ 3257550 w 3257550"/>
                  <a:gd name="connsiteY1-204" fmla="*/ 703604 h 1750611"/>
                  <a:gd name="connsiteX2-205" fmla="*/ 0 w 3257550"/>
                  <a:gd name="connsiteY2-206" fmla="*/ 1750611 h 1750611"/>
                  <a:gd name="connsiteX3-207" fmla="*/ 1356360 w 3257550"/>
                  <a:gd name="connsiteY3-208" fmla="*/ 0 h 175061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257550" h="1750611">
                    <a:moveTo>
                      <a:pt x="1356360" y="0"/>
                    </a:moveTo>
                    <a:lnTo>
                      <a:pt x="3257550" y="703604"/>
                    </a:lnTo>
                    <a:lnTo>
                      <a:pt x="0" y="1750611"/>
                    </a:lnTo>
                    <a:lnTo>
                      <a:pt x="135636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等腰三角形 2"/>
              <p:cNvSpPr/>
              <p:nvPr/>
            </p:nvSpPr>
            <p:spPr>
              <a:xfrm rot="10800000">
                <a:off x="9898380" y="4186523"/>
                <a:ext cx="2324100" cy="266071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737610"/>
                  <a:gd name="connsiteY0-194" fmla="*/ 98249 h 1848860"/>
                  <a:gd name="connsiteX1-195" fmla="*/ 3737610 w 3737610"/>
                  <a:gd name="connsiteY1-196" fmla="*/ 0 h 1848860"/>
                  <a:gd name="connsiteX2-197" fmla="*/ 0 w 3737610"/>
                  <a:gd name="connsiteY2-198" fmla="*/ 1848860 h 1848860"/>
                  <a:gd name="connsiteX3-199" fmla="*/ 1356360 w 3737610"/>
                  <a:gd name="connsiteY3-200" fmla="*/ 98249 h 1848860"/>
                  <a:gd name="connsiteX0-201" fmla="*/ 0 w 2381250"/>
                  <a:gd name="connsiteY0-202" fmla="*/ 98249 h 2213339"/>
                  <a:gd name="connsiteX1-203" fmla="*/ 2381250 w 2381250"/>
                  <a:gd name="connsiteY1-204" fmla="*/ 0 h 2213339"/>
                  <a:gd name="connsiteX2-205" fmla="*/ 624840 w 2381250"/>
                  <a:gd name="connsiteY2-206" fmla="*/ 2213339 h 2213339"/>
                  <a:gd name="connsiteX3-207" fmla="*/ 0 w 2381250"/>
                  <a:gd name="connsiteY3-208" fmla="*/ 98249 h 2213339"/>
                  <a:gd name="connsiteX0-209" fmla="*/ 0 w 1962150"/>
                  <a:gd name="connsiteY0-210" fmla="*/ 0 h 2226018"/>
                  <a:gd name="connsiteX1-211" fmla="*/ 1962150 w 1962150"/>
                  <a:gd name="connsiteY1-212" fmla="*/ 12679 h 2226018"/>
                  <a:gd name="connsiteX2-213" fmla="*/ 205740 w 1962150"/>
                  <a:gd name="connsiteY2-214" fmla="*/ 2226018 h 2226018"/>
                  <a:gd name="connsiteX3-215" fmla="*/ 0 w 1962150"/>
                  <a:gd name="connsiteY3-216" fmla="*/ 0 h 2226018"/>
                  <a:gd name="connsiteX0-217" fmla="*/ 0 w 2247900"/>
                  <a:gd name="connsiteY0-218" fmla="*/ 3168 h 2213339"/>
                  <a:gd name="connsiteX1-219" fmla="*/ 2247900 w 2247900"/>
                  <a:gd name="connsiteY1-220" fmla="*/ 0 h 2213339"/>
                  <a:gd name="connsiteX2-221" fmla="*/ 491490 w 2247900"/>
                  <a:gd name="connsiteY2-222" fmla="*/ 2213339 h 2213339"/>
                  <a:gd name="connsiteX3-223" fmla="*/ 0 w 2247900"/>
                  <a:gd name="connsiteY3-224" fmla="*/ 3168 h 2213339"/>
                  <a:gd name="connsiteX0-225" fmla="*/ 0 w 2324100"/>
                  <a:gd name="connsiteY0-226" fmla="*/ 3168 h 2213339"/>
                  <a:gd name="connsiteX1-227" fmla="*/ 2324100 w 2324100"/>
                  <a:gd name="connsiteY1-228" fmla="*/ 0 h 2213339"/>
                  <a:gd name="connsiteX2-229" fmla="*/ 567690 w 2324100"/>
                  <a:gd name="connsiteY2-230" fmla="*/ 2213339 h 2213339"/>
                  <a:gd name="connsiteX3-231" fmla="*/ 0 w 2324100"/>
                  <a:gd name="connsiteY3-232" fmla="*/ 3168 h 221333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324100" h="2213339">
                    <a:moveTo>
                      <a:pt x="0" y="3168"/>
                    </a:moveTo>
                    <a:lnTo>
                      <a:pt x="2324100" y="0"/>
                    </a:lnTo>
                    <a:lnTo>
                      <a:pt x="567690" y="2213339"/>
                    </a:lnTo>
                    <a:lnTo>
                      <a:pt x="0" y="3168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等腰三角形 2"/>
              <p:cNvSpPr/>
              <p:nvPr/>
            </p:nvSpPr>
            <p:spPr>
              <a:xfrm rot="10800000">
                <a:off x="11653838" y="4178805"/>
                <a:ext cx="608985" cy="273562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737610"/>
                  <a:gd name="connsiteY0-194" fmla="*/ 98249 h 1848860"/>
                  <a:gd name="connsiteX1-195" fmla="*/ 3737610 w 3737610"/>
                  <a:gd name="connsiteY1-196" fmla="*/ 0 h 1848860"/>
                  <a:gd name="connsiteX2-197" fmla="*/ 0 w 3737610"/>
                  <a:gd name="connsiteY2-198" fmla="*/ 1848860 h 1848860"/>
                  <a:gd name="connsiteX3-199" fmla="*/ 1356360 w 3737610"/>
                  <a:gd name="connsiteY3-200" fmla="*/ 98249 h 1848860"/>
                  <a:gd name="connsiteX0-201" fmla="*/ 0 w 2381250"/>
                  <a:gd name="connsiteY0-202" fmla="*/ 98249 h 2213339"/>
                  <a:gd name="connsiteX1-203" fmla="*/ 2381250 w 2381250"/>
                  <a:gd name="connsiteY1-204" fmla="*/ 0 h 2213339"/>
                  <a:gd name="connsiteX2-205" fmla="*/ 624840 w 2381250"/>
                  <a:gd name="connsiteY2-206" fmla="*/ 2213339 h 2213339"/>
                  <a:gd name="connsiteX3-207" fmla="*/ 0 w 2381250"/>
                  <a:gd name="connsiteY3-208" fmla="*/ 98249 h 2213339"/>
                  <a:gd name="connsiteX0-209" fmla="*/ 0 w 1962150"/>
                  <a:gd name="connsiteY0-210" fmla="*/ 0 h 2226018"/>
                  <a:gd name="connsiteX1-211" fmla="*/ 1962150 w 1962150"/>
                  <a:gd name="connsiteY1-212" fmla="*/ 12679 h 2226018"/>
                  <a:gd name="connsiteX2-213" fmla="*/ 205740 w 1962150"/>
                  <a:gd name="connsiteY2-214" fmla="*/ 2226018 h 2226018"/>
                  <a:gd name="connsiteX3-215" fmla="*/ 0 w 1962150"/>
                  <a:gd name="connsiteY3-216" fmla="*/ 0 h 2226018"/>
                  <a:gd name="connsiteX0-217" fmla="*/ 0 w 2247900"/>
                  <a:gd name="connsiteY0-218" fmla="*/ 3168 h 2213339"/>
                  <a:gd name="connsiteX1-219" fmla="*/ 2247900 w 2247900"/>
                  <a:gd name="connsiteY1-220" fmla="*/ 0 h 2213339"/>
                  <a:gd name="connsiteX2-221" fmla="*/ 491490 w 2247900"/>
                  <a:gd name="connsiteY2-222" fmla="*/ 2213339 h 2213339"/>
                  <a:gd name="connsiteX3-223" fmla="*/ 0 w 2247900"/>
                  <a:gd name="connsiteY3-224" fmla="*/ 3168 h 2213339"/>
                  <a:gd name="connsiteX0-225" fmla="*/ 0 w 2324100"/>
                  <a:gd name="connsiteY0-226" fmla="*/ 3168 h 2213339"/>
                  <a:gd name="connsiteX1-227" fmla="*/ 2324100 w 2324100"/>
                  <a:gd name="connsiteY1-228" fmla="*/ 0 h 2213339"/>
                  <a:gd name="connsiteX2-229" fmla="*/ 567690 w 2324100"/>
                  <a:gd name="connsiteY2-230" fmla="*/ 2213339 h 2213339"/>
                  <a:gd name="connsiteX3-231" fmla="*/ 0 w 2324100"/>
                  <a:gd name="connsiteY3-232" fmla="*/ 3168 h 2213339"/>
                  <a:gd name="connsiteX0-233" fmla="*/ 0 w 1619250"/>
                  <a:gd name="connsiteY0-234" fmla="*/ 779666 h 2989837"/>
                  <a:gd name="connsiteX1-235" fmla="*/ 1619250 w 1619250"/>
                  <a:gd name="connsiteY1-236" fmla="*/ 0 h 2989837"/>
                  <a:gd name="connsiteX2-237" fmla="*/ 567690 w 1619250"/>
                  <a:gd name="connsiteY2-238" fmla="*/ 2989837 h 2989837"/>
                  <a:gd name="connsiteX3-239" fmla="*/ 0 w 1619250"/>
                  <a:gd name="connsiteY3-240" fmla="*/ 779666 h 2989837"/>
                  <a:gd name="connsiteX0-241" fmla="*/ 0 w 2110740"/>
                  <a:gd name="connsiteY0-242" fmla="*/ 779666 h 2181645"/>
                  <a:gd name="connsiteX1-243" fmla="*/ 1619250 w 2110740"/>
                  <a:gd name="connsiteY1-244" fmla="*/ 0 h 2181645"/>
                  <a:gd name="connsiteX2-245" fmla="*/ 2110740 w 2110740"/>
                  <a:gd name="connsiteY2-246" fmla="*/ 2181645 h 2181645"/>
                  <a:gd name="connsiteX3-247" fmla="*/ 0 w 2110740"/>
                  <a:gd name="connsiteY3-248" fmla="*/ 779666 h 2181645"/>
                  <a:gd name="connsiteX0-249" fmla="*/ 0 w 2110740"/>
                  <a:gd name="connsiteY0-250" fmla="*/ 858901 h 2260880"/>
                  <a:gd name="connsiteX1-251" fmla="*/ 1600200 w 2110740"/>
                  <a:gd name="connsiteY1-252" fmla="*/ 0 h 2260880"/>
                  <a:gd name="connsiteX2-253" fmla="*/ 2110740 w 2110740"/>
                  <a:gd name="connsiteY2-254" fmla="*/ 2260880 h 2260880"/>
                  <a:gd name="connsiteX3-255" fmla="*/ 0 w 2110740"/>
                  <a:gd name="connsiteY3-256" fmla="*/ 858901 h 2260880"/>
                  <a:gd name="connsiteX0-257" fmla="*/ 0 w 529590"/>
                  <a:gd name="connsiteY0-258" fmla="*/ 1841409 h 2260880"/>
                  <a:gd name="connsiteX1-259" fmla="*/ 19050 w 529590"/>
                  <a:gd name="connsiteY1-260" fmla="*/ 0 h 2260880"/>
                  <a:gd name="connsiteX2-261" fmla="*/ 529590 w 529590"/>
                  <a:gd name="connsiteY2-262" fmla="*/ 2260880 h 2260880"/>
                  <a:gd name="connsiteX3-263" fmla="*/ 0 w 529590"/>
                  <a:gd name="connsiteY3-264" fmla="*/ 1841409 h 2260880"/>
                  <a:gd name="connsiteX0-265" fmla="*/ 0 w 553402"/>
                  <a:gd name="connsiteY0-266" fmla="*/ 1841409 h 2201455"/>
                  <a:gd name="connsiteX1-267" fmla="*/ 19050 w 553402"/>
                  <a:gd name="connsiteY1-268" fmla="*/ 0 h 2201455"/>
                  <a:gd name="connsiteX2-269" fmla="*/ 553402 w 553402"/>
                  <a:gd name="connsiteY2-270" fmla="*/ 2201455 h 2201455"/>
                  <a:gd name="connsiteX3-271" fmla="*/ 0 w 553402"/>
                  <a:gd name="connsiteY3-272" fmla="*/ 1841409 h 2201455"/>
                  <a:gd name="connsiteX0-273" fmla="*/ 0 w 608985"/>
                  <a:gd name="connsiteY0-274" fmla="*/ 1887782 h 2201455"/>
                  <a:gd name="connsiteX1-275" fmla="*/ 74633 w 608985"/>
                  <a:gd name="connsiteY1-276" fmla="*/ 0 h 2201455"/>
                  <a:gd name="connsiteX2-277" fmla="*/ 608985 w 608985"/>
                  <a:gd name="connsiteY2-278" fmla="*/ 2201455 h 2201455"/>
                  <a:gd name="connsiteX3-279" fmla="*/ 0 w 608985"/>
                  <a:gd name="connsiteY3-280" fmla="*/ 1887782 h 2201455"/>
                  <a:gd name="connsiteX0-281" fmla="*/ 0 w 608985"/>
                  <a:gd name="connsiteY0-282" fmla="*/ 1934156 h 2247829"/>
                  <a:gd name="connsiteX1-283" fmla="*/ 19050 w 608985"/>
                  <a:gd name="connsiteY1-284" fmla="*/ 0 h 2247829"/>
                  <a:gd name="connsiteX2-285" fmla="*/ 608985 w 608985"/>
                  <a:gd name="connsiteY2-286" fmla="*/ 2247829 h 2247829"/>
                  <a:gd name="connsiteX3-287" fmla="*/ 0 w 608985"/>
                  <a:gd name="connsiteY3-288" fmla="*/ 1934156 h 2247829"/>
                  <a:gd name="connsiteX0-289" fmla="*/ 0 w 608985"/>
                  <a:gd name="connsiteY0-290" fmla="*/ 1961980 h 2275653"/>
                  <a:gd name="connsiteX1-291" fmla="*/ 19050 w 608985"/>
                  <a:gd name="connsiteY1-292" fmla="*/ 0 h 2275653"/>
                  <a:gd name="connsiteX2-293" fmla="*/ 608985 w 608985"/>
                  <a:gd name="connsiteY2-294" fmla="*/ 2275653 h 2275653"/>
                  <a:gd name="connsiteX3-295" fmla="*/ 0 w 608985"/>
                  <a:gd name="connsiteY3-296" fmla="*/ 1961980 h 227565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608985" h="2275653">
                    <a:moveTo>
                      <a:pt x="0" y="1961980"/>
                    </a:moveTo>
                    <a:lnTo>
                      <a:pt x="19050" y="0"/>
                    </a:lnTo>
                    <a:lnTo>
                      <a:pt x="608985" y="2275653"/>
                    </a:lnTo>
                    <a:lnTo>
                      <a:pt x="0" y="1961980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4574381" y="5864350"/>
              <a:ext cx="4645466" cy="1043827"/>
              <a:chOff x="-54770" y="4178801"/>
              <a:chExt cx="12326860" cy="2769823"/>
            </a:xfrm>
          </p:grpSpPr>
          <p:sp>
            <p:nvSpPr>
              <p:cNvPr id="25" name="等腰三角形 2"/>
              <p:cNvSpPr/>
              <p:nvPr/>
            </p:nvSpPr>
            <p:spPr>
              <a:xfrm>
                <a:off x="-38100" y="4724400"/>
                <a:ext cx="1143000" cy="2152650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1143000" h="1790700">
                    <a:moveTo>
                      <a:pt x="0" y="1790700"/>
                    </a:moveTo>
                    <a:lnTo>
                      <a:pt x="0" y="0"/>
                    </a:lnTo>
                    <a:lnTo>
                      <a:pt x="1143000" y="628650"/>
                    </a:lnTo>
                    <a:lnTo>
                      <a:pt x="0" y="179070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等腰三角形 2"/>
              <p:cNvSpPr/>
              <p:nvPr/>
            </p:nvSpPr>
            <p:spPr>
              <a:xfrm>
                <a:off x="-54770" y="5482592"/>
                <a:ext cx="2668429" cy="140112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2668429"/>
                  <a:gd name="connsiteY0-66" fmla="*/ 1165539 h 1165539"/>
                  <a:gd name="connsiteX1-67" fmla="*/ 1155859 w 2668429"/>
                  <a:gd name="connsiteY1-68" fmla="*/ 0 h 1165539"/>
                  <a:gd name="connsiteX2-69" fmla="*/ 2668429 w 2668429"/>
                  <a:gd name="connsiteY2-70" fmla="*/ 346575 h 1165539"/>
                  <a:gd name="connsiteX3-71" fmla="*/ 0 w 2668429"/>
                  <a:gd name="connsiteY3-72" fmla="*/ 1165539 h 116553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668429" h="1165539">
                    <a:moveTo>
                      <a:pt x="0" y="1165539"/>
                    </a:moveTo>
                    <a:lnTo>
                      <a:pt x="1155859" y="0"/>
                    </a:lnTo>
                    <a:lnTo>
                      <a:pt x="2668429" y="346575"/>
                    </a:lnTo>
                    <a:lnTo>
                      <a:pt x="0" y="1165539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等腰三角形 2"/>
              <p:cNvSpPr/>
              <p:nvPr/>
            </p:nvSpPr>
            <p:spPr>
              <a:xfrm>
                <a:off x="-30480" y="5669282"/>
                <a:ext cx="4472940" cy="1203960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472940" h="1001524">
                    <a:moveTo>
                      <a:pt x="0" y="1001524"/>
                    </a:moveTo>
                    <a:lnTo>
                      <a:pt x="3257550" y="0"/>
                    </a:lnTo>
                    <a:lnTo>
                      <a:pt x="4472940" y="993128"/>
                    </a:lnTo>
                    <a:lnTo>
                      <a:pt x="0" y="1001524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等腰三角形 2"/>
              <p:cNvSpPr/>
              <p:nvPr/>
            </p:nvSpPr>
            <p:spPr>
              <a:xfrm>
                <a:off x="3188970" y="5433060"/>
                <a:ext cx="3562350" cy="1422467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562350" h="1183291">
                    <a:moveTo>
                      <a:pt x="0" y="209179"/>
                    </a:moveTo>
                    <a:lnTo>
                      <a:pt x="3562350" y="0"/>
                    </a:lnTo>
                    <a:lnTo>
                      <a:pt x="1215390" y="1183291"/>
                    </a:lnTo>
                    <a:lnTo>
                      <a:pt x="0" y="20917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等腰三角形 2"/>
              <p:cNvSpPr/>
              <p:nvPr/>
            </p:nvSpPr>
            <p:spPr>
              <a:xfrm rot="10800000">
                <a:off x="4392931" y="5233036"/>
                <a:ext cx="3633787" cy="1632017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3633787"/>
                  <a:gd name="connsiteY0-146" fmla="*/ 716280 h 1357607"/>
                  <a:gd name="connsiteX1-147" fmla="*/ 3633787 w 3633787"/>
                  <a:gd name="connsiteY1-148" fmla="*/ 0 h 1357607"/>
                  <a:gd name="connsiteX2-149" fmla="*/ 967740 w 3633787"/>
                  <a:gd name="connsiteY2-150" fmla="*/ 1357607 h 1357607"/>
                  <a:gd name="connsiteX3-151" fmla="*/ 0 w 3633787"/>
                  <a:gd name="connsiteY3-152" fmla="*/ 716280 h 13576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633787" h="1357607">
                    <a:moveTo>
                      <a:pt x="0" y="716280"/>
                    </a:moveTo>
                    <a:lnTo>
                      <a:pt x="3633787" y="0"/>
                    </a:lnTo>
                    <a:lnTo>
                      <a:pt x="967740" y="1357607"/>
                    </a:lnTo>
                    <a:lnTo>
                      <a:pt x="0" y="71628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等腰三角形 2"/>
              <p:cNvSpPr/>
              <p:nvPr/>
            </p:nvSpPr>
            <p:spPr>
              <a:xfrm rot="10800000">
                <a:off x="4441506" y="5997509"/>
                <a:ext cx="5529263" cy="866208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529262"/>
                  <a:gd name="connsiteY0-178" fmla="*/ 0 h 720562"/>
                  <a:gd name="connsiteX1-179" fmla="*/ 5529262 w 5529262"/>
                  <a:gd name="connsiteY1-180" fmla="*/ 12678 h 720562"/>
                  <a:gd name="connsiteX2-181" fmla="*/ 1920240 w 5529262"/>
                  <a:gd name="connsiteY2-182" fmla="*/ 720562 h 720562"/>
                  <a:gd name="connsiteX3-183" fmla="*/ 0 w 5529262"/>
                  <a:gd name="connsiteY3-184" fmla="*/ 0 h 720562"/>
                  <a:gd name="connsiteX0-185" fmla="*/ 0 w 5524500"/>
                  <a:gd name="connsiteY0-186" fmla="*/ 0 h 720562"/>
                  <a:gd name="connsiteX1-187" fmla="*/ 5524500 w 5524500"/>
                  <a:gd name="connsiteY1-188" fmla="*/ 8716 h 720562"/>
                  <a:gd name="connsiteX2-189" fmla="*/ 1920240 w 5524500"/>
                  <a:gd name="connsiteY2-190" fmla="*/ 720562 h 720562"/>
                  <a:gd name="connsiteX3-191" fmla="*/ 0 w 5524500"/>
                  <a:gd name="connsiteY3-192" fmla="*/ 0 h 720562"/>
                  <a:gd name="connsiteX0-193" fmla="*/ 0 w 5529263"/>
                  <a:gd name="connsiteY0-194" fmla="*/ 0 h 720562"/>
                  <a:gd name="connsiteX1-195" fmla="*/ 5529263 w 5529263"/>
                  <a:gd name="connsiteY1-196" fmla="*/ 8716 h 720562"/>
                  <a:gd name="connsiteX2-197" fmla="*/ 1920240 w 5529263"/>
                  <a:gd name="connsiteY2-198" fmla="*/ 720562 h 720562"/>
                  <a:gd name="connsiteX3-199" fmla="*/ 0 w 5529263"/>
                  <a:gd name="connsiteY3-200" fmla="*/ 0 h 720562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5529263" h="720562">
                    <a:moveTo>
                      <a:pt x="0" y="0"/>
                    </a:moveTo>
                    <a:lnTo>
                      <a:pt x="5529263" y="8716"/>
                    </a:lnTo>
                    <a:lnTo>
                      <a:pt x="1920240" y="7205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等腰三角形 2"/>
              <p:cNvSpPr/>
              <p:nvPr/>
            </p:nvSpPr>
            <p:spPr>
              <a:xfrm rot="10800000">
                <a:off x="8020049" y="4744302"/>
                <a:ext cx="3257550" cy="2104458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310890"/>
                  <a:gd name="connsiteY0-194" fmla="*/ 0 h 1750611"/>
                  <a:gd name="connsiteX1-195" fmla="*/ 3310890 w 3310890"/>
                  <a:gd name="connsiteY1-196" fmla="*/ 728959 h 1750611"/>
                  <a:gd name="connsiteX2-197" fmla="*/ 0 w 3310890"/>
                  <a:gd name="connsiteY2-198" fmla="*/ 1750611 h 1750611"/>
                  <a:gd name="connsiteX3-199" fmla="*/ 1356360 w 3310890"/>
                  <a:gd name="connsiteY3-200" fmla="*/ 0 h 1750611"/>
                  <a:gd name="connsiteX0-201" fmla="*/ 1356360 w 3257550"/>
                  <a:gd name="connsiteY0-202" fmla="*/ 0 h 1750611"/>
                  <a:gd name="connsiteX1-203" fmla="*/ 3257550 w 3257550"/>
                  <a:gd name="connsiteY1-204" fmla="*/ 703604 h 1750611"/>
                  <a:gd name="connsiteX2-205" fmla="*/ 0 w 3257550"/>
                  <a:gd name="connsiteY2-206" fmla="*/ 1750611 h 1750611"/>
                  <a:gd name="connsiteX3-207" fmla="*/ 1356360 w 3257550"/>
                  <a:gd name="connsiteY3-208" fmla="*/ 0 h 175061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257550" h="1750611">
                    <a:moveTo>
                      <a:pt x="1356360" y="0"/>
                    </a:moveTo>
                    <a:lnTo>
                      <a:pt x="3257550" y="703604"/>
                    </a:lnTo>
                    <a:lnTo>
                      <a:pt x="0" y="1750611"/>
                    </a:lnTo>
                    <a:lnTo>
                      <a:pt x="135636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等腰三角形 2"/>
              <p:cNvSpPr/>
              <p:nvPr/>
            </p:nvSpPr>
            <p:spPr>
              <a:xfrm rot="10800000">
                <a:off x="9898380" y="4186523"/>
                <a:ext cx="2324100" cy="266071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737610"/>
                  <a:gd name="connsiteY0-194" fmla="*/ 98249 h 1848860"/>
                  <a:gd name="connsiteX1-195" fmla="*/ 3737610 w 3737610"/>
                  <a:gd name="connsiteY1-196" fmla="*/ 0 h 1848860"/>
                  <a:gd name="connsiteX2-197" fmla="*/ 0 w 3737610"/>
                  <a:gd name="connsiteY2-198" fmla="*/ 1848860 h 1848860"/>
                  <a:gd name="connsiteX3-199" fmla="*/ 1356360 w 3737610"/>
                  <a:gd name="connsiteY3-200" fmla="*/ 98249 h 1848860"/>
                  <a:gd name="connsiteX0-201" fmla="*/ 0 w 2381250"/>
                  <a:gd name="connsiteY0-202" fmla="*/ 98249 h 2213339"/>
                  <a:gd name="connsiteX1-203" fmla="*/ 2381250 w 2381250"/>
                  <a:gd name="connsiteY1-204" fmla="*/ 0 h 2213339"/>
                  <a:gd name="connsiteX2-205" fmla="*/ 624840 w 2381250"/>
                  <a:gd name="connsiteY2-206" fmla="*/ 2213339 h 2213339"/>
                  <a:gd name="connsiteX3-207" fmla="*/ 0 w 2381250"/>
                  <a:gd name="connsiteY3-208" fmla="*/ 98249 h 2213339"/>
                  <a:gd name="connsiteX0-209" fmla="*/ 0 w 1962150"/>
                  <a:gd name="connsiteY0-210" fmla="*/ 0 h 2226018"/>
                  <a:gd name="connsiteX1-211" fmla="*/ 1962150 w 1962150"/>
                  <a:gd name="connsiteY1-212" fmla="*/ 12679 h 2226018"/>
                  <a:gd name="connsiteX2-213" fmla="*/ 205740 w 1962150"/>
                  <a:gd name="connsiteY2-214" fmla="*/ 2226018 h 2226018"/>
                  <a:gd name="connsiteX3-215" fmla="*/ 0 w 1962150"/>
                  <a:gd name="connsiteY3-216" fmla="*/ 0 h 2226018"/>
                  <a:gd name="connsiteX0-217" fmla="*/ 0 w 2247900"/>
                  <a:gd name="connsiteY0-218" fmla="*/ 3168 h 2213339"/>
                  <a:gd name="connsiteX1-219" fmla="*/ 2247900 w 2247900"/>
                  <a:gd name="connsiteY1-220" fmla="*/ 0 h 2213339"/>
                  <a:gd name="connsiteX2-221" fmla="*/ 491490 w 2247900"/>
                  <a:gd name="connsiteY2-222" fmla="*/ 2213339 h 2213339"/>
                  <a:gd name="connsiteX3-223" fmla="*/ 0 w 2247900"/>
                  <a:gd name="connsiteY3-224" fmla="*/ 3168 h 2213339"/>
                  <a:gd name="connsiteX0-225" fmla="*/ 0 w 2324100"/>
                  <a:gd name="connsiteY0-226" fmla="*/ 3168 h 2213339"/>
                  <a:gd name="connsiteX1-227" fmla="*/ 2324100 w 2324100"/>
                  <a:gd name="connsiteY1-228" fmla="*/ 0 h 2213339"/>
                  <a:gd name="connsiteX2-229" fmla="*/ 567690 w 2324100"/>
                  <a:gd name="connsiteY2-230" fmla="*/ 2213339 h 2213339"/>
                  <a:gd name="connsiteX3-231" fmla="*/ 0 w 2324100"/>
                  <a:gd name="connsiteY3-232" fmla="*/ 3168 h 221333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324100" h="2213339">
                    <a:moveTo>
                      <a:pt x="0" y="3168"/>
                    </a:moveTo>
                    <a:lnTo>
                      <a:pt x="2324100" y="0"/>
                    </a:lnTo>
                    <a:lnTo>
                      <a:pt x="567690" y="2213339"/>
                    </a:lnTo>
                    <a:lnTo>
                      <a:pt x="0" y="3168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等腰三角形 2"/>
              <p:cNvSpPr/>
              <p:nvPr/>
            </p:nvSpPr>
            <p:spPr>
              <a:xfrm rot="10800000">
                <a:off x="11653841" y="4178801"/>
                <a:ext cx="618249" cy="2769823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737610"/>
                  <a:gd name="connsiteY0-194" fmla="*/ 98249 h 1848860"/>
                  <a:gd name="connsiteX1-195" fmla="*/ 3737610 w 3737610"/>
                  <a:gd name="connsiteY1-196" fmla="*/ 0 h 1848860"/>
                  <a:gd name="connsiteX2-197" fmla="*/ 0 w 3737610"/>
                  <a:gd name="connsiteY2-198" fmla="*/ 1848860 h 1848860"/>
                  <a:gd name="connsiteX3-199" fmla="*/ 1356360 w 3737610"/>
                  <a:gd name="connsiteY3-200" fmla="*/ 98249 h 1848860"/>
                  <a:gd name="connsiteX0-201" fmla="*/ 0 w 2381250"/>
                  <a:gd name="connsiteY0-202" fmla="*/ 98249 h 2213339"/>
                  <a:gd name="connsiteX1-203" fmla="*/ 2381250 w 2381250"/>
                  <a:gd name="connsiteY1-204" fmla="*/ 0 h 2213339"/>
                  <a:gd name="connsiteX2-205" fmla="*/ 624840 w 2381250"/>
                  <a:gd name="connsiteY2-206" fmla="*/ 2213339 h 2213339"/>
                  <a:gd name="connsiteX3-207" fmla="*/ 0 w 2381250"/>
                  <a:gd name="connsiteY3-208" fmla="*/ 98249 h 2213339"/>
                  <a:gd name="connsiteX0-209" fmla="*/ 0 w 1962150"/>
                  <a:gd name="connsiteY0-210" fmla="*/ 0 h 2226018"/>
                  <a:gd name="connsiteX1-211" fmla="*/ 1962150 w 1962150"/>
                  <a:gd name="connsiteY1-212" fmla="*/ 12679 h 2226018"/>
                  <a:gd name="connsiteX2-213" fmla="*/ 205740 w 1962150"/>
                  <a:gd name="connsiteY2-214" fmla="*/ 2226018 h 2226018"/>
                  <a:gd name="connsiteX3-215" fmla="*/ 0 w 1962150"/>
                  <a:gd name="connsiteY3-216" fmla="*/ 0 h 2226018"/>
                  <a:gd name="connsiteX0-217" fmla="*/ 0 w 2247900"/>
                  <a:gd name="connsiteY0-218" fmla="*/ 3168 h 2213339"/>
                  <a:gd name="connsiteX1-219" fmla="*/ 2247900 w 2247900"/>
                  <a:gd name="connsiteY1-220" fmla="*/ 0 h 2213339"/>
                  <a:gd name="connsiteX2-221" fmla="*/ 491490 w 2247900"/>
                  <a:gd name="connsiteY2-222" fmla="*/ 2213339 h 2213339"/>
                  <a:gd name="connsiteX3-223" fmla="*/ 0 w 2247900"/>
                  <a:gd name="connsiteY3-224" fmla="*/ 3168 h 2213339"/>
                  <a:gd name="connsiteX0-225" fmla="*/ 0 w 2324100"/>
                  <a:gd name="connsiteY0-226" fmla="*/ 3168 h 2213339"/>
                  <a:gd name="connsiteX1-227" fmla="*/ 2324100 w 2324100"/>
                  <a:gd name="connsiteY1-228" fmla="*/ 0 h 2213339"/>
                  <a:gd name="connsiteX2-229" fmla="*/ 567690 w 2324100"/>
                  <a:gd name="connsiteY2-230" fmla="*/ 2213339 h 2213339"/>
                  <a:gd name="connsiteX3-231" fmla="*/ 0 w 2324100"/>
                  <a:gd name="connsiteY3-232" fmla="*/ 3168 h 2213339"/>
                  <a:gd name="connsiteX0-233" fmla="*/ 0 w 1619250"/>
                  <a:gd name="connsiteY0-234" fmla="*/ 779666 h 2989837"/>
                  <a:gd name="connsiteX1-235" fmla="*/ 1619250 w 1619250"/>
                  <a:gd name="connsiteY1-236" fmla="*/ 0 h 2989837"/>
                  <a:gd name="connsiteX2-237" fmla="*/ 567690 w 1619250"/>
                  <a:gd name="connsiteY2-238" fmla="*/ 2989837 h 2989837"/>
                  <a:gd name="connsiteX3-239" fmla="*/ 0 w 1619250"/>
                  <a:gd name="connsiteY3-240" fmla="*/ 779666 h 2989837"/>
                  <a:gd name="connsiteX0-241" fmla="*/ 0 w 2110740"/>
                  <a:gd name="connsiteY0-242" fmla="*/ 779666 h 2181645"/>
                  <a:gd name="connsiteX1-243" fmla="*/ 1619250 w 2110740"/>
                  <a:gd name="connsiteY1-244" fmla="*/ 0 h 2181645"/>
                  <a:gd name="connsiteX2-245" fmla="*/ 2110740 w 2110740"/>
                  <a:gd name="connsiteY2-246" fmla="*/ 2181645 h 2181645"/>
                  <a:gd name="connsiteX3-247" fmla="*/ 0 w 2110740"/>
                  <a:gd name="connsiteY3-248" fmla="*/ 779666 h 2181645"/>
                  <a:gd name="connsiteX0-249" fmla="*/ 0 w 2110740"/>
                  <a:gd name="connsiteY0-250" fmla="*/ 858901 h 2260880"/>
                  <a:gd name="connsiteX1-251" fmla="*/ 1600200 w 2110740"/>
                  <a:gd name="connsiteY1-252" fmla="*/ 0 h 2260880"/>
                  <a:gd name="connsiteX2-253" fmla="*/ 2110740 w 2110740"/>
                  <a:gd name="connsiteY2-254" fmla="*/ 2260880 h 2260880"/>
                  <a:gd name="connsiteX3-255" fmla="*/ 0 w 2110740"/>
                  <a:gd name="connsiteY3-256" fmla="*/ 858901 h 2260880"/>
                  <a:gd name="connsiteX0-257" fmla="*/ 0 w 529590"/>
                  <a:gd name="connsiteY0-258" fmla="*/ 1841409 h 2260880"/>
                  <a:gd name="connsiteX1-259" fmla="*/ 19050 w 529590"/>
                  <a:gd name="connsiteY1-260" fmla="*/ 0 h 2260880"/>
                  <a:gd name="connsiteX2-261" fmla="*/ 529590 w 529590"/>
                  <a:gd name="connsiteY2-262" fmla="*/ 2260880 h 2260880"/>
                  <a:gd name="connsiteX3-263" fmla="*/ 0 w 529590"/>
                  <a:gd name="connsiteY3-264" fmla="*/ 1841409 h 2260880"/>
                  <a:gd name="connsiteX0-265" fmla="*/ 0 w 553402"/>
                  <a:gd name="connsiteY0-266" fmla="*/ 1841409 h 2201455"/>
                  <a:gd name="connsiteX1-267" fmla="*/ 19050 w 553402"/>
                  <a:gd name="connsiteY1-268" fmla="*/ 0 h 2201455"/>
                  <a:gd name="connsiteX2-269" fmla="*/ 553402 w 553402"/>
                  <a:gd name="connsiteY2-270" fmla="*/ 2201455 h 2201455"/>
                  <a:gd name="connsiteX3-271" fmla="*/ 0 w 553402"/>
                  <a:gd name="connsiteY3-272" fmla="*/ 1841409 h 2201455"/>
                  <a:gd name="connsiteX0-273" fmla="*/ 0 w 618248"/>
                  <a:gd name="connsiteY0-274" fmla="*/ 1790086 h 2201455"/>
                  <a:gd name="connsiteX1-275" fmla="*/ 83896 w 618248"/>
                  <a:gd name="connsiteY1-276" fmla="*/ 0 h 2201455"/>
                  <a:gd name="connsiteX2-277" fmla="*/ 618248 w 618248"/>
                  <a:gd name="connsiteY2-278" fmla="*/ 2201455 h 2201455"/>
                  <a:gd name="connsiteX3-279" fmla="*/ 0 w 618248"/>
                  <a:gd name="connsiteY3-280" fmla="*/ 1790086 h 2201455"/>
                  <a:gd name="connsiteX0-281" fmla="*/ 0 w 618248"/>
                  <a:gd name="connsiteY0-282" fmla="*/ 1892731 h 2304100"/>
                  <a:gd name="connsiteX1-283" fmla="*/ 28314 w 618248"/>
                  <a:gd name="connsiteY1-284" fmla="*/ 0 h 2304100"/>
                  <a:gd name="connsiteX2-285" fmla="*/ 618248 w 618248"/>
                  <a:gd name="connsiteY2-286" fmla="*/ 2304100 h 2304100"/>
                  <a:gd name="connsiteX3-287" fmla="*/ 0 w 618248"/>
                  <a:gd name="connsiteY3-288" fmla="*/ 1892731 h 230410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618248" h="2304100">
                    <a:moveTo>
                      <a:pt x="0" y="1892731"/>
                    </a:moveTo>
                    <a:lnTo>
                      <a:pt x="28314" y="0"/>
                    </a:lnTo>
                    <a:lnTo>
                      <a:pt x="618248" y="2304100"/>
                    </a:lnTo>
                    <a:lnTo>
                      <a:pt x="0" y="1892731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>
              <a:off x="9203531" y="5829300"/>
              <a:ext cx="4626770" cy="1054417"/>
              <a:chOff x="-54770" y="4178801"/>
              <a:chExt cx="12277250" cy="2704917"/>
            </a:xfrm>
          </p:grpSpPr>
          <p:sp>
            <p:nvSpPr>
              <p:cNvPr id="16" name="等腰三角形 2"/>
              <p:cNvSpPr/>
              <p:nvPr/>
            </p:nvSpPr>
            <p:spPr>
              <a:xfrm>
                <a:off x="-38100" y="4724400"/>
                <a:ext cx="1143000" cy="2152650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1143000" h="1790700">
                    <a:moveTo>
                      <a:pt x="0" y="1790700"/>
                    </a:moveTo>
                    <a:lnTo>
                      <a:pt x="0" y="0"/>
                    </a:lnTo>
                    <a:lnTo>
                      <a:pt x="1143000" y="628650"/>
                    </a:lnTo>
                    <a:lnTo>
                      <a:pt x="0" y="179070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等腰三角形 2"/>
              <p:cNvSpPr/>
              <p:nvPr/>
            </p:nvSpPr>
            <p:spPr>
              <a:xfrm>
                <a:off x="-54770" y="5482592"/>
                <a:ext cx="2668429" cy="140112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2668429"/>
                  <a:gd name="connsiteY0-66" fmla="*/ 1165539 h 1165539"/>
                  <a:gd name="connsiteX1-67" fmla="*/ 1155859 w 2668429"/>
                  <a:gd name="connsiteY1-68" fmla="*/ 0 h 1165539"/>
                  <a:gd name="connsiteX2-69" fmla="*/ 2668429 w 2668429"/>
                  <a:gd name="connsiteY2-70" fmla="*/ 346575 h 1165539"/>
                  <a:gd name="connsiteX3-71" fmla="*/ 0 w 2668429"/>
                  <a:gd name="connsiteY3-72" fmla="*/ 1165539 h 116553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668429" h="1165539">
                    <a:moveTo>
                      <a:pt x="0" y="1165539"/>
                    </a:moveTo>
                    <a:lnTo>
                      <a:pt x="1155859" y="0"/>
                    </a:lnTo>
                    <a:lnTo>
                      <a:pt x="2668429" y="346575"/>
                    </a:lnTo>
                    <a:lnTo>
                      <a:pt x="0" y="1165539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等腰三角形 2"/>
              <p:cNvSpPr/>
              <p:nvPr/>
            </p:nvSpPr>
            <p:spPr>
              <a:xfrm>
                <a:off x="-30480" y="5669282"/>
                <a:ext cx="4472940" cy="1203960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472940" h="1001524">
                    <a:moveTo>
                      <a:pt x="0" y="1001524"/>
                    </a:moveTo>
                    <a:lnTo>
                      <a:pt x="3257550" y="0"/>
                    </a:lnTo>
                    <a:lnTo>
                      <a:pt x="4472940" y="993128"/>
                    </a:lnTo>
                    <a:lnTo>
                      <a:pt x="0" y="1001524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等腰三角形 2"/>
              <p:cNvSpPr/>
              <p:nvPr/>
            </p:nvSpPr>
            <p:spPr>
              <a:xfrm>
                <a:off x="3188970" y="5433060"/>
                <a:ext cx="3562350" cy="1422467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562350" h="1183291">
                    <a:moveTo>
                      <a:pt x="0" y="209179"/>
                    </a:moveTo>
                    <a:lnTo>
                      <a:pt x="3562350" y="0"/>
                    </a:lnTo>
                    <a:lnTo>
                      <a:pt x="1215390" y="1183291"/>
                    </a:lnTo>
                    <a:lnTo>
                      <a:pt x="0" y="20917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等腰三角形 2"/>
              <p:cNvSpPr/>
              <p:nvPr/>
            </p:nvSpPr>
            <p:spPr>
              <a:xfrm rot="10800000">
                <a:off x="4392931" y="5233036"/>
                <a:ext cx="3633787" cy="1632017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3633787"/>
                  <a:gd name="connsiteY0-146" fmla="*/ 716280 h 1357607"/>
                  <a:gd name="connsiteX1-147" fmla="*/ 3633787 w 3633787"/>
                  <a:gd name="connsiteY1-148" fmla="*/ 0 h 1357607"/>
                  <a:gd name="connsiteX2-149" fmla="*/ 967740 w 3633787"/>
                  <a:gd name="connsiteY2-150" fmla="*/ 1357607 h 1357607"/>
                  <a:gd name="connsiteX3-151" fmla="*/ 0 w 3633787"/>
                  <a:gd name="connsiteY3-152" fmla="*/ 716280 h 13576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633787" h="1357607">
                    <a:moveTo>
                      <a:pt x="0" y="716280"/>
                    </a:moveTo>
                    <a:lnTo>
                      <a:pt x="3633787" y="0"/>
                    </a:lnTo>
                    <a:lnTo>
                      <a:pt x="967740" y="1357607"/>
                    </a:lnTo>
                    <a:lnTo>
                      <a:pt x="0" y="71628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等腰三角形 2"/>
              <p:cNvSpPr/>
              <p:nvPr/>
            </p:nvSpPr>
            <p:spPr>
              <a:xfrm rot="10800000">
                <a:off x="4441506" y="5997509"/>
                <a:ext cx="5529263" cy="866208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529262"/>
                  <a:gd name="connsiteY0-178" fmla="*/ 0 h 720562"/>
                  <a:gd name="connsiteX1-179" fmla="*/ 5529262 w 5529262"/>
                  <a:gd name="connsiteY1-180" fmla="*/ 12678 h 720562"/>
                  <a:gd name="connsiteX2-181" fmla="*/ 1920240 w 5529262"/>
                  <a:gd name="connsiteY2-182" fmla="*/ 720562 h 720562"/>
                  <a:gd name="connsiteX3-183" fmla="*/ 0 w 5529262"/>
                  <a:gd name="connsiteY3-184" fmla="*/ 0 h 720562"/>
                  <a:gd name="connsiteX0-185" fmla="*/ 0 w 5524500"/>
                  <a:gd name="connsiteY0-186" fmla="*/ 0 h 720562"/>
                  <a:gd name="connsiteX1-187" fmla="*/ 5524500 w 5524500"/>
                  <a:gd name="connsiteY1-188" fmla="*/ 8716 h 720562"/>
                  <a:gd name="connsiteX2-189" fmla="*/ 1920240 w 5524500"/>
                  <a:gd name="connsiteY2-190" fmla="*/ 720562 h 720562"/>
                  <a:gd name="connsiteX3-191" fmla="*/ 0 w 5524500"/>
                  <a:gd name="connsiteY3-192" fmla="*/ 0 h 720562"/>
                  <a:gd name="connsiteX0-193" fmla="*/ 0 w 5529263"/>
                  <a:gd name="connsiteY0-194" fmla="*/ 0 h 720562"/>
                  <a:gd name="connsiteX1-195" fmla="*/ 5529263 w 5529263"/>
                  <a:gd name="connsiteY1-196" fmla="*/ 8716 h 720562"/>
                  <a:gd name="connsiteX2-197" fmla="*/ 1920240 w 5529263"/>
                  <a:gd name="connsiteY2-198" fmla="*/ 720562 h 720562"/>
                  <a:gd name="connsiteX3-199" fmla="*/ 0 w 5529263"/>
                  <a:gd name="connsiteY3-200" fmla="*/ 0 h 720562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5529263" h="720562">
                    <a:moveTo>
                      <a:pt x="0" y="0"/>
                    </a:moveTo>
                    <a:lnTo>
                      <a:pt x="5529263" y="8716"/>
                    </a:lnTo>
                    <a:lnTo>
                      <a:pt x="1920240" y="7205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等腰三角形 2"/>
              <p:cNvSpPr/>
              <p:nvPr/>
            </p:nvSpPr>
            <p:spPr>
              <a:xfrm rot="10800000">
                <a:off x="8020049" y="4744302"/>
                <a:ext cx="3257550" cy="2104458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310890"/>
                  <a:gd name="connsiteY0-194" fmla="*/ 0 h 1750611"/>
                  <a:gd name="connsiteX1-195" fmla="*/ 3310890 w 3310890"/>
                  <a:gd name="connsiteY1-196" fmla="*/ 728959 h 1750611"/>
                  <a:gd name="connsiteX2-197" fmla="*/ 0 w 3310890"/>
                  <a:gd name="connsiteY2-198" fmla="*/ 1750611 h 1750611"/>
                  <a:gd name="connsiteX3-199" fmla="*/ 1356360 w 3310890"/>
                  <a:gd name="connsiteY3-200" fmla="*/ 0 h 1750611"/>
                  <a:gd name="connsiteX0-201" fmla="*/ 1356360 w 3257550"/>
                  <a:gd name="connsiteY0-202" fmla="*/ 0 h 1750611"/>
                  <a:gd name="connsiteX1-203" fmla="*/ 3257550 w 3257550"/>
                  <a:gd name="connsiteY1-204" fmla="*/ 703604 h 1750611"/>
                  <a:gd name="connsiteX2-205" fmla="*/ 0 w 3257550"/>
                  <a:gd name="connsiteY2-206" fmla="*/ 1750611 h 1750611"/>
                  <a:gd name="connsiteX3-207" fmla="*/ 1356360 w 3257550"/>
                  <a:gd name="connsiteY3-208" fmla="*/ 0 h 175061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3257550" h="1750611">
                    <a:moveTo>
                      <a:pt x="1356360" y="0"/>
                    </a:moveTo>
                    <a:lnTo>
                      <a:pt x="3257550" y="703604"/>
                    </a:lnTo>
                    <a:lnTo>
                      <a:pt x="0" y="1750611"/>
                    </a:lnTo>
                    <a:lnTo>
                      <a:pt x="135636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等腰三角形 2"/>
              <p:cNvSpPr/>
              <p:nvPr/>
            </p:nvSpPr>
            <p:spPr>
              <a:xfrm rot="10800000">
                <a:off x="9898380" y="4186523"/>
                <a:ext cx="2324100" cy="2660716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737610"/>
                  <a:gd name="connsiteY0-194" fmla="*/ 98249 h 1848860"/>
                  <a:gd name="connsiteX1-195" fmla="*/ 3737610 w 3737610"/>
                  <a:gd name="connsiteY1-196" fmla="*/ 0 h 1848860"/>
                  <a:gd name="connsiteX2-197" fmla="*/ 0 w 3737610"/>
                  <a:gd name="connsiteY2-198" fmla="*/ 1848860 h 1848860"/>
                  <a:gd name="connsiteX3-199" fmla="*/ 1356360 w 3737610"/>
                  <a:gd name="connsiteY3-200" fmla="*/ 98249 h 1848860"/>
                  <a:gd name="connsiteX0-201" fmla="*/ 0 w 2381250"/>
                  <a:gd name="connsiteY0-202" fmla="*/ 98249 h 2213339"/>
                  <a:gd name="connsiteX1-203" fmla="*/ 2381250 w 2381250"/>
                  <a:gd name="connsiteY1-204" fmla="*/ 0 h 2213339"/>
                  <a:gd name="connsiteX2-205" fmla="*/ 624840 w 2381250"/>
                  <a:gd name="connsiteY2-206" fmla="*/ 2213339 h 2213339"/>
                  <a:gd name="connsiteX3-207" fmla="*/ 0 w 2381250"/>
                  <a:gd name="connsiteY3-208" fmla="*/ 98249 h 2213339"/>
                  <a:gd name="connsiteX0-209" fmla="*/ 0 w 1962150"/>
                  <a:gd name="connsiteY0-210" fmla="*/ 0 h 2226018"/>
                  <a:gd name="connsiteX1-211" fmla="*/ 1962150 w 1962150"/>
                  <a:gd name="connsiteY1-212" fmla="*/ 12679 h 2226018"/>
                  <a:gd name="connsiteX2-213" fmla="*/ 205740 w 1962150"/>
                  <a:gd name="connsiteY2-214" fmla="*/ 2226018 h 2226018"/>
                  <a:gd name="connsiteX3-215" fmla="*/ 0 w 1962150"/>
                  <a:gd name="connsiteY3-216" fmla="*/ 0 h 2226018"/>
                  <a:gd name="connsiteX0-217" fmla="*/ 0 w 2247900"/>
                  <a:gd name="connsiteY0-218" fmla="*/ 3168 h 2213339"/>
                  <a:gd name="connsiteX1-219" fmla="*/ 2247900 w 2247900"/>
                  <a:gd name="connsiteY1-220" fmla="*/ 0 h 2213339"/>
                  <a:gd name="connsiteX2-221" fmla="*/ 491490 w 2247900"/>
                  <a:gd name="connsiteY2-222" fmla="*/ 2213339 h 2213339"/>
                  <a:gd name="connsiteX3-223" fmla="*/ 0 w 2247900"/>
                  <a:gd name="connsiteY3-224" fmla="*/ 3168 h 2213339"/>
                  <a:gd name="connsiteX0-225" fmla="*/ 0 w 2324100"/>
                  <a:gd name="connsiteY0-226" fmla="*/ 3168 h 2213339"/>
                  <a:gd name="connsiteX1-227" fmla="*/ 2324100 w 2324100"/>
                  <a:gd name="connsiteY1-228" fmla="*/ 0 h 2213339"/>
                  <a:gd name="connsiteX2-229" fmla="*/ 567690 w 2324100"/>
                  <a:gd name="connsiteY2-230" fmla="*/ 2213339 h 2213339"/>
                  <a:gd name="connsiteX3-231" fmla="*/ 0 w 2324100"/>
                  <a:gd name="connsiteY3-232" fmla="*/ 3168 h 221333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2324100" h="2213339">
                    <a:moveTo>
                      <a:pt x="0" y="3168"/>
                    </a:moveTo>
                    <a:lnTo>
                      <a:pt x="2324100" y="0"/>
                    </a:lnTo>
                    <a:lnTo>
                      <a:pt x="567690" y="2213339"/>
                    </a:lnTo>
                    <a:lnTo>
                      <a:pt x="0" y="3168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等腰三角形 2"/>
              <p:cNvSpPr/>
              <p:nvPr/>
            </p:nvSpPr>
            <p:spPr>
              <a:xfrm rot="10800000">
                <a:off x="11653837" y="4178801"/>
                <a:ext cx="553402" cy="2646431"/>
              </a:xfrm>
              <a:custGeom>
                <a:avLst/>
                <a:gdLst>
                  <a:gd name="connsiteX0" fmla="*/ 0 w 1562100"/>
                  <a:gd name="connsiteY0" fmla="*/ 2095500 h 2095500"/>
                  <a:gd name="connsiteX1" fmla="*/ 781050 w 1562100"/>
                  <a:gd name="connsiteY1" fmla="*/ 0 h 2095500"/>
                  <a:gd name="connsiteX2" fmla="*/ 1562100 w 1562100"/>
                  <a:gd name="connsiteY2" fmla="*/ 2095500 h 2095500"/>
                  <a:gd name="connsiteX3" fmla="*/ 0 w 1562100"/>
                  <a:gd name="connsiteY3" fmla="*/ 2095500 h 2095500"/>
                  <a:gd name="connsiteX0-1" fmla="*/ 0 w 1600200"/>
                  <a:gd name="connsiteY0-2" fmla="*/ 3848100 h 3848100"/>
                  <a:gd name="connsiteX1-3" fmla="*/ 819150 w 1600200"/>
                  <a:gd name="connsiteY1-4" fmla="*/ 0 h 3848100"/>
                  <a:gd name="connsiteX2-5" fmla="*/ 1600200 w 1600200"/>
                  <a:gd name="connsiteY2-6" fmla="*/ 2095500 h 3848100"/>
                  <a:gd name="connsiteX3-7" fmla="*/ 0 w 1600200"/>
                  <a:gd name="connsiteY3-8" fmla="*/ 3848100 h 3848100"/>
                  <a:gd name="connsiteX0-9" fmla="*/ 0 w 1600200"/>
                  <a:gd name="connsiteY0-10" fmla="*/ 1790700 h 1790700"/>
                  <a:gd name="connsiteX1-11" fmla="*/ 0 w 1600200"/>
                  <a:gd name="connsiteY1-12" fmla="*/ 0 h 1790700"/>
                  <a:gd name="connsiteX2-13" fmla="*/ 1600200 w 1600200"/>
                  <a:gd name="connsiteY2-14" fmla="*/ 38100 h 1790700"/>
                  <a:gd name="connsiteX3-15" fmla="*/ 0 w 1600200"/>
                  <a:gd name="connsiteY3-16" fmla="*/ 1790700 h 1790700"/>
                  <a:gd name="connsiteX0-17" fmla="*/ 0 w 1143000"/>
                  <a:gd name="connsiteY0-18" fmla="*/ 1790700 h 1790700"/>
                  <a:gd name="connsiteX1-19" fmla="*/ 0 w 1143000"/>
                  <a:gd name="connsiteY1-20" fmla="*/ 0 h 1790700"/>
                  <a:gd name="connsiteX2-21" fmla="*/ 1143000 w 1143000"/>
                  <a:gd name="connsiteY2-22" fmla="*/ 628650 h 1790700"/>
                  <a:gd name="connsiteX3-23" fmla="*/ 0 w 1143000"/>
                  <a:gd name="connsiteY3-24" fmla="*/ 1790700 h 1790700"/>
                  <a:gd name="connsiteX0-25" fmla="*/ 0 w 2971800"/>
                  <a:gd name="connsiteY0-26" fmla="*/ 1790700 h 1790700"/>
                  <a:gd name="connsiteX1-27" fmla="*/ 1828800 w 2971800"/>
                  <a:gd name="connsiteY1-28" fmla="*/ 0 h 1790700"/>
                  <a:gd name="connsiteX2-29" fmla="*/ 2971800 w 2971800"/>
                  <a:gd name="connsiteY2-30" fmla="*/ 628650 h 1790700"/>
                  <a:gd name="connsiteX3-31" fmla="*/ 0 w 2971800"/>
                  <a:gd name="connsiteY3-32" fmla="*/ 1790700 h 1790700"/>
                  <a:gd name="connsiteX0-33" fmla="*/ 0 w 2971800"/>
                  <a:gd name="connsiteY0-34" fmla="*/ 1162050 h 1162050"/>
                  <a:gd name="connsiteX1-35" fmla="*/ 1162050 w 2971800"/>
                  <a:gd name="connsiteY1-36" fmla="*/ 52767 h 1162050"/>
                  <a:gd name="connsiteX2-37" fmla="*/ 2971800 w 2971800"/>
                  <a:gd name="connsiteY2-38" fmla="*/ 0 h 1162050"/>
                  <a:gd name="connsiteX3-39" fmla="*/ 0 w 2971800"/>
                  <a:gd name="connsiteY3-40" fmla="*/ 1162050 h 1162050"/>
                  <a:gd name="connsiteX0-41" fmla="*/ 0 w 2628900"/>
                  <a:gd name="connsiteY0-42" fmla="*/ 1109283 h 1109283"/>
                  <a:gd name="connsiteX1-43" fmla="*/ 1162050 w 2628900"/>
                  <a:gd name="connsiteY1-44" fmla="*/ 0 h 1109283"/>
                  <a:gd name="connsiteX2-45" fmla="*/ 2628900 w 2628900"/>
                  <a:gd name="connsiteY2-46" fmla="*/ 295865 h 1109283"/>
                  <a:gd name="connsiteX3-47" fmla="*/ 0 w 2628900"/>
                  <a:gd name="connsiteY3-48" fmla="*/ 1109283 h 1109283"/>
                  <a:gd name="connsiteX0-49" fmla="*/ 0 w 2628900"/>
                  <a:gd name="connsiteY0-50" fmla="*/ 1159993 h 1159993"/>
                  <a:gd name="connsiteX1-51" fmla="*/ 1116330 w 2628900"/>
                  <a:gd name="connsiteY1-52" fmla="*/ 0 h 1159993"/>
                  <a:gd name="connsiteX2-53" fmla="*/ 2628900 w 2628900"/>
                  <a:gd name="connsiteY2-54" fmla="*/ 346575 h 1159993"/>
                  <a:gd name="connsiteX3-55" fmla="*/ 0 w 2628900"/>
                  <a:gd name="connsiteY3-56" fmla="*/ 1159993 h 1159993"/>
                  <a:gd name="connsiteX0-57" fmla="*/ 0 w 2651760"/>
                  <a:gd name="connsiteY0-58" fmla="*/ 1153654 h 1153654"/>
                  <a:gd name="connsiteX1-59" fmla="*/ 1139190 w 2651760"/>
                  <a:gd name="connsiteY1-60" fmla="*/ 0 h 1153654"/>
                  <a:gd name="connsiteX2-61" fmla="*/ 2651760 w 2651760"/>
                  <a:gd name="connsiteY2-62" fmla="*/ 346575 h 1153654"/>
                  <a:gd name="connsiteX3-63" fmla="*/ 0 w 2651760"/>
                  <a:gd name="connsiteY3-64" fmla="*/ 1153654 h 1153654"/>
                  <a:gd name="connsiteX0-65" fmla="*/ 0 w 4617720"/>
                  <a:gd name="connsiteY0-66" fmla="*/ 1166332 h 1166332"/>
                  <a:gd name="connsiteX1-67" fmla="*/ 3105150 w 4617720"/>
                  <a:gd name="connsiteY1-68" fmla="*/ 0 h 1166332"/>
                  <a:gd name="connsiteX2-69" fmla="*/ 4617720 w 4617720"/>
                  <a:gd name="connsiteY2-70" fmla="*/ 346575 h 1166332"/>
                  <a:gd name="connsiteX3-71" fmla="*/ 0 w 4617720"/>
                  <a:gd name="connsiteY3-72" fmla="*/ 1166332 h 1166332"/>
                  <a:gd name="connsiteX0-73" fmla="*/ 0 w 4617720"/>
                  <a:gd name="connsiteY0-74" fmla="*/ 893765 h 893765"/>
                  <a:gd name="connsiteX1-75" fmla="*/ 3272790 w 4617720"/>
                  <a:gd name="connsiteY1-76" fmla="*/ 0 h 893765"/>
                  <a:gd name="connsiteX2-77" fmla="*/ 4617720 w 4617720"/>
                  <a:gd name="connsiteY2-78" fmla="*/ 74008 h 893765"/>
                  <a:gd name="connsiteX3-79" fmla="*/ 0 w 4617720"/>
                  <a:gd name="connsiteY3-80" fmla="*/ 893765 h 893765"/>
                  <a:gd name="connsiteX0-81" fmla="*/ 0 w 4617720"/>
                  <a:gd name="connsiteY0-82" fmla="*/ 1001524 h 1001524"/>
                  <a:gd name="connsiteX1-83" fmla="*/ 3257550 w 4617720"/>
                  <a:gd name="connsiteY1-84" fmla="*/ 0 h 1001524"/>
                  <a:gd name="connsiteX2-85" fmla="*/ 4617720 w 4617720"/>
                  <a:gd name="connsiteY2-86" fmla="*/ 181767 h 1001524"/>
                  <a:gd name="connsiteX3-87" fmla="*/ 0 w 4617720"/>
                  <a:gd name="connsiteY3-88" fmla="*/ 1001524 h 1001524"/>
                  <a:gd name="connsiteX0-89" fmla="*/ 0 w 4472940"/>
                  <a:gd name="connsiteY0-90" fmla="*/ 1001524 h 1001524"/>
                  <a:gd name="connsiteX1-91" fmla="*/ 3257550 w 4472940"/>
                  <a:gd name="connsiteY1-92" fmla="*/ 0 h 1001524"/>
                  <a:gd name="connsiteX2-93" fmla="*/ 4472940 w 4472940"/>
                  <a:gd name="connsiteY2-94" fmla="*/ 993128 h 1001524"/>
                  <a:gd name="connsiteX3-95" fmla="*/ 0 w 4472940"/>
                  <a:gd name="connsiteY3-96" fmla="*/ 1001524 h 1001524"/>
                  <a:gd name="connsiteX0-97" fmla="*/ 0 w 5025390"/>
                  <a:gd name="connsiteY0-98" fmla="*/ 668739 h 993128"/>
                  <a:gd name="connsiteX1-99" fmla="*/ 3810000 w 5025390"/>
                  <a:gd name="connsiteY1-100" fmla="*/ 0 h 993128"/>
                  <a:gd name="connsiteX2-101" fmla="*/ 5025390 w 5025390"/>
                  <a:gd name="connsiteY2-102" fmla="*/ 993128 h 993128"/>
                  <a:gd name="connsiteX3-103" fmla="*/ 0 w 5025390"/>
                  <a:gd name="connsiteY3-104" fmla="*/ 668739 h 993128"/>
                  <a:gd name="connsiteX0-105" fmla="*/ 0 w 3810000"/>
                  <a:gd name="connsiteY0-106" fmla="*/ 668739 h 1642851"/>
                  <a:gd name="connsiteX1-107" fmla="*/ 3810000 w 3810000"/>
                  <a:gd name="connsiteY1-108" fmla="*/ 0 h 1642851"/>
                  <a:gd name="connsiteX2-109" fmla="*/ 1215390 w 3810000"/>
                  <a:gd name="connsiteY2-110" fmla="*/ 1642851 h 1642851"/>
                  <a:gd name="connsiteX3-111" fmla="*/ 0 w 3810000"/>
                  <a:gd name="connsiteY3-112" fmla="*/ 668739 h 1642851"/>
                  <a:gd name="connsiteX0-113" fmla="*/ 0 w 2419350"/>
                  <a:gd name="connsiteY0-114" fmla="*/ 335954 h 1310066"/>
                  <a:gd name="connsiteX1-115" fmla="*/ 2419350 w 2419350"/>
                  <a:gd name="connsiteY1-116" fmla="*/ 0 h 1310066"/>
                  <a:gd name="connsiteX2-117" fmla="*/ 1215390 w 2419350"/>
                  <a:gd name="connsiteY2-118" fmla="*/ 1310066 h 1310066"/>
                  <a:gd name="connsiteX3-119" fmla="*/ 0 w 2419350"/>
                  <a:gd name="connsiteY3-120" fmla="*/ 335954 h 1310066"/>
                  <a:gd name="connsiteX0-121" fmla="*/ 0 w 3562350"/>
                  <a:gd name="connsiteY0-122" fmla="*/ 209179 h 1183291"/>
                  <a:gd name="connsiteX1-123" fmla="*/ 3562350 w 3562350"/>
                  <a:gd name="connsiteY1-124" fmla="*/ 0 h 1183291"/>
                  <a:gd name="connsiteX2-125" fmla="*/ 1215390 w 3562350"/>
                  <a:gd name="connsiteY2-126" fmla="*/ 1183291 h 1183291"/>
                  <a:gd name="connsiteX3-127" fmla="*/ 0 w 3562350"/>
                  <a:gd name="connsiteY3-128" fmla="*/ 209179 h 1183291"/>
                  <a:gd name="connsiteX0-129" fmla="*/ 0 w 3867150"/>
                  <a:gd name="connsiteY0-130" fmla="*/ 383495 h 1357607"/>
                  <a:gd name="connsiteX1-131" fmla="*/ 3867150 w 3867150"/>
                  <a:gd name="connsiteY1-132" fmla="*/ 0 h 1357607"/>
                  <a:gd name="connsiteX2-133" fmla="*/ 1215390 w 3867150"/>
                  <a:gd name="connsiteY2-134" fmla="*/ 1357607 h 1357607"/>
                  <a:gd name="connsiteX3-135" fmla="*/ 0 w 3867150"/>
                  <a:gd name="connsiteY3-136" fmla="*/ 383495 h 1357607"/>
                  <a:gd name="connsiteX0-137" fmla="*/ 0 w 3619500"/>
                  <a:gd name="connsiteY0-138" fmla="*/ 716280 h 1357607"/>
                  <a:gd name="connsiteX1-139" fmla="*/ 3619500 w 3619500"/>
                  <a:gd name="connsiteY1-140" fmla="*/ 0 h 1357607"/>
                  <a:gd name="connsiteX2-141" fmla="*/ 967740 w 3619500"/>
                  <a:gd name="connsiteY2-142" fmla="*/ 1357607 h 1357607"/>
                  <a:gd name="connsiteX3-143" fmla="*/ 0 w 3619500"/>
                  <a:gd name="connsiteY3-144" fmla="*/ 716280 h 1357607"/>
                  <a:gd name="connsiteX0-145" fmla="*/ 0 w 5886450"/>
                  <a:gd name="connsiteY0-146" fmla="*/ 747974 h 1389301"/>
                  <a:gd name="connsiteX1-147" fmla="*/ 5886450 w 5886450"/>
                  <a:gd name="connsiteY1-148" fmla="*/ 0 h 1389301"/>
                  <a:gd name="connsiteX2-149" fmla="*/ 967740 w 5886450"/>
                  <a:gd name="connsiteY2-150" fmla="*/ 1389301 h 1389301"/>
                  <a:gd name="connsiteX3-151" fmla="*/ 0 w 5886450"/>
                  <a:gd name="connsiteY3-152" fmla="*/ 747974 h 1389301"/>
                  <a:gd name="connsiteX0-153" fmla="*/ 0 w 5886450"/>
                  <a:gd name="connsiteY0-154" fmla="*/ 747974 h 771272"/>
                  <a:gd name="connsiteX1-155" fmla="*/ 5886450 w 5886450"/>
                  <a:gd name="connsiteY1-156" fmla="*/ 0 h 771272"/>
                  <a:gd name="connsiteX2-157" fmla="*/ 2586990 w 5886450"/>
                  <a:gd name="connsiteY2-158" fmla="*/ 771272 h 771272"/>
                  <a:gd name="connsiteX3-159" fmla="*/ 0 w 5886450"/>
                  <a:gd name="connsiteY3-160" fmla="*/ 747974 h 771272"/>
                  <a:gd name="connsiteX0-161" fmla="*/ 0 w 5486400"/>
                  <a:gd name="connsiteY0-162" fmla="*/ 0 h 783950"/>
                  <a:gd name="connsiteX1-163" fmla="*/ 5486400 w 5486400"/>
                  <a:gd name="connsiteY1-164" fmla="*/ 12678 h 783950"/>
                  <a:gd name="connsiteX2-165" fmla="*/ 2186940 w 5486400"/>
                  <a:gd name="connsiteY2-166" fmla="*/ 783950 h 783950"/>
                  <a:gd name="connsiteX3-167" fmla="*/ 0 w 5486400"/>
                  <a:gd name="connsiteY3-168" fmla="*/ 0 h 783950"/>
                  <a:gd name="connsiteX0-169" fmla="*/ 0 w 5486400"/>
                  <a:gd name="connsiteY0-170" fmla="*/ 0 h 720562"/>
                  <a:gd name="connsiteX1-171" fmla="*/ 5486400 w 5486400"/>
                  <a:gd name="connsiteY1-172" fmla="*/ 12678 h 720562"/>
                  <a:gd name="connsiteX2-173" fmla="*/ 1920240 w 5486400"/>
                  <a:gd name="connsiteY2-174" fmla="*/ 720562 h 720562"/>
                  <a:gd name="connsiteX3-175" fmla="*/ 0 w 5486400"/>
                  <a:gd name="connsiteY3-176" fmla="*/ 0 h 720562"/>
                  <a:gd name="connsiteX0-177" fmla="*/ 0 w 5276850"/>
                  <a:gd name="connsiteY0-178" fmla="*/ 320106 h 1040668"/>
                  <a:gd name="connsiteX1-179" fmla="*/ 5276850 w 5276850"/>
                  <a:gd name="connsiteY1-180" fmla="*/ 0 h 1040668"/>
                  <a:gd name="connsiteX2-181" fmla="*/ 1920240 w 5276850"/>
                  <a:gd name="connsiteY2-182" fmla="*/ 1040668 h 1040668"/>
                  <a:gd name="connsiteX3-183" fmla="*/ 0 w 5276850"/>
                  <a:gd name="connsiteY3-184" fmla="*/ 320106 h 1040668"/>
                  <a:gd name="connsiteX0-185" fmla="*/ 1356360 w 3356610"/>
                  <a:gd name="connsiteY0-186" fmla="*/ 0 h 1750611"/>
                  <a:gd name="connsiteX1-187" fmla="*/ 3356610 w 3356610"/>
                  <a:gd name="connsiteY1-188" fmla="*/ 709943 h 1750611"/>
                  <a:gd name="connsiteX2-189" fmla="*/ 0 w 3356610"/>
                  <a:gd name="connsiteY2-190" fmla="*/ 1750611 h 1750611"/>
                  <a:gd name="connsiteX3-191" fmla="*/ 1356360 w 3356610"/>
                  <a:gd name="connsiteY3-192" fmla="*/ 0 h 1750611"/>
                  <a:gd name="connsiteX0-193" fmla="*/ 1356360 w 3737610"/>
                  <a:gd name="connsiteY0-194" fmla="*/ 98249 h 1848860"/>
                  <a:gd name="connsiteX1-195" fmla="*/ 3737610 w 3737610"/>
                  <a:gd name="connsiteY1-196" fmla="*/ 0 h 1848860"/>
                  <a:gd name="connsiteX2-197" fmla="*/ 0 w 3737610"/>
                  <a:gd name="connsiteY2-198" fmla="*/ 1848860 h 1848860"/>
                  <a:gd name="connsiteX3-199" fmla="*/ 1356360 w 3737610"/>
                  <a:gd name="connsiteY3-200" fmla="*/ 98249 h 1848860"/>
                  <a:gd name="connsiteX0-201" fmla="*/ 0 w 2381250"/>
                  <a:gd name="connsiteY0-202" fmla="*/ 98249 h 2213339"/>
                  <a:gd name="connsiteX1-203" fmla="*/ 2381250 w 2381250"/>
                  <a:gd name="connsiteY1-204" fmla="*/ 0 h 2213339"/>
                  <a:gd name="connsiteX2-205" fmla="*/ 624840 w 2381250"/>
                  <a:gd name="connsiteY2-206" fmla="*/ 2213339 h 2213339"/>
                  <a:gd name="connsiteX3-207" fmla="*/ 0 w 2381250"/>
                  <a:gd name="connsiteY3-208" fmla="*/ 98249 h 2213339"/>
                  <a:gd name="connsiteX0-209" fmla="*/ 0 w 1962150"/>
                  <a:gd name="connsiteY0-210" fmla="*/ 0 h 2226018"/>
                  <a:gd name="connsiteX1-211" fmla="*/ 1962150 w 1962150"/>
                  <a:gd name="connsiteY1-212" fmla="*/ 12679 h 2226018"/>
                  <a:gd name="connsiteX2-213" fmla="*/ 205740 w 1962150"/>
                  <a:gd name="connsiteY2-214" fmla="*/ 2226018 h 2226018"/>
                  <a:gd name="connsiteX3-215" fmla="*/ 0 w 1962150"/>
                  <a:gd name="connsiteY3-216" fmla="*/ 0 h 2226018"/>
                  <a:gd name="connsiteX0-217" fmla="*/ 0 w 2247900"/>
                  <a:gd name="connsiteY0-218" fmla="*/ 3168 h 2213339"/>
                  <a:gd name="connsiteX1-219" fmla="*/ 2247900 w 2247900"/>
                  <a:gd name="connsiteY1-220" fmla="*/ 0 h 2213339"/>
                  <a:gd name="connsiteX2-221" fmla="*/ 491490 w 2247900"/>
                  <a:gd name="connsiteY2-222" fmla="*/ 2213339 h 2213339"/>
                  <a:gd name="connsiteX3-223" fmla="*/ 0 w 2247900"/>
                  <a:gd name="connsiteY3-224" fmla="*/ 3168 h 2213339"/>
                  <a:gd name="connsiteX0-225" fmla="*/ 0 w 2324100"/>
                  <a:gd name="connsiteY0-226" fmla="*/ 3168 h 2213339"/>
                  <a:gd name="connsiteX1-227" fmla="*/ 2324100 w 2324100"/>
                  <a:gd name="connsiteY1-228" fmla="*/ 0 h 2213339"/>
                  <a:gd name="connsiteX2-229" fmla="*/ 567690 w 2324100"/>
                  <a:gd name="connsiteY2-230" fmla="*/ 2213339 h 2213339"/>
                  <a:gd name="connsiteX3-231" fmla="*/ 0 w 2324100"/>
                  <a:gd name="connsiteY3-232" fmla="*/ 3168 h 2213339"/>
                  <a:gd name="connsiteX0-233" fmla="*/ 0 w 1619250"/>
                  <a:gd name="connsiteY0-234" fmla="*/ 779666 h 2989837"/>
                  <a:gd name="connsiteX1-235" fmla="*/ 1619250 w 1619250"/>
                  <a:gd name="connsiteY1-236" fmla="*/ 0 h 2989837"/>
                  <a:gd name="connsiteX2-237" fmla="*/ 567690 w 1619250"/>
                  <a:gd name="connsiteY2-238" fmla="*/ 2989837 h 2989837"/>
                  <a:gd name="connsiteX3-239" fmla="*/ 0 w 1619250"/>
                  <a:gd name="connsiteY3-240" fmla="*/ 779666 h 2989837"/>
                  <a:gd name="connsiteX0-241" fmla="*/ 0 w 2110740"/>
                  <a:gd name="connsiteY0-242" fmla="*/ 779666 h 2181645"/>
                  <a:gd name="connsiteX1-243" fmla="*/ 1619250 w 2110740"/>
                  <a:gd name="connsiteY1-244" fmla="*/ 0 h 2181645"/>
                  <a:gd name="connsiteX2-245" fmla="*/ 2110740 w 2110740"/>
                  <a:gd name="connsiteY2-246" fmla="*/ 2181645 h 2181645"/>
                  <a:gd name="connsiteX3-247" fmla="*/ 0 w 2110740"/>
                  <a:gd name="connsiteY3-248" fmla="*/ 779666 h 2181645"/>
                  <a:gd name="connsiteX0-249" fmla="*/ 0 w 2110740"/>
                  <a:gd name="connsiteY0-250" fmla="*/ 858901 h 2260880"/>
                  <a:gd name="connsiteX1-251" fmla="*/ 1600200 w 2110740"/>
                  <a:gd name="connsiteY1-252" fmla="*/ 0 h 2260880"/>
                  <a:gd name="connsiteX2-253" fmla="*/ 2110740 w 2110740"/>
                  <a:gd name="connsiteY2-254" fmla="*/ 2260880 h 2260880"/>
                  <a:gd name="connsiteX3-255" fmla="*/ 0 w 2110740"/>
                  <a:gd name="connsiteY3-256" fmla="*/ 858901 h 2260880"/>
                  <a:gd name="connsiteX0-257" fmla="*/ 0 w 529590"/>
                  <a:gd name="connsiteY0-258" fmla="*/ 1841409 h 2260880"/>
                  <a:gd name="connsiteX1-259" fmla="*/ 19050 w 529590"/>
                  <a:gd name="connsiteY1-260" fmla="*/ 0 h 2260880"/>
                  <a:gd name="connsiteX2-261" fmla="*/ 529590 w 529590"/>
                  <a:gd name="connsiteY2-262" fmla="*/ 2260880 h 2260880"/>
                  <a:gd name="connsiteX3-263" fmla="*/ 0 w 529590"/>
                  <a:gd name="connsiteY3-264" fmla="*/ 1841409 h 2260880"/>
                  <a:gd name="connsiteX0-265" fmla="*/ 0 w 553402"/>
                  <a:gd name="connsiteY0-266" fmla="*/ 1841409 h 2201455"/>
                  <a:gd name="connsiteX1-267" fmla="*/ 19050 w 553402"/>
                  <a:gd name="connsiteY1-268" fmla="*/ 0 h 2201455"/>
                  <a:gd name="connsiteX2-269" fmla="*/ 553402 w 553402"/>
                  <a:gd name="connsiteY2-270" fmla="*/ 2201455 h 2201455"/>
                  <a:gd name="connsiteX3-271" fmla="*/ 0 w 553402"/>
                  <a:gd name="connsiteY3-272" fmla="*/ 1841409 h 2201455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553402" h="2201455">
                    <a:moveTo>
                      <a:pt x="0" y="1841409"/>
                    </a:moveTo>
                    <a:lnTo>
                      <a:pt x="19050" y="0"/>
                    </a:lnTo>
                    <a:lnTo>
                      <a:pt x="553402" y="2201455"/>
                    </a:lnTo>
                    <a:lnTo>
                      <a:pt x="0" y="1841409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 userDrawn="1"/>
        </p:nvGrpSpPr>
        <p:grpSpPr>
          <a:xfrm>
            <a:off x="-54770" y="4178801"/>
            <a:ext cx="12277250" cy="2704917"/>
            <a:chOff x="-54770" y="4178801"/>
            <a:chExt cx="12277250" cy="2704917"/>
          </a:xfrm>
        </p:grpSpPr>
        <p:sp>
          <p:nvSpPr>
            <p:cNvPr id="7" name="等腰三角形 2"/>
            <p:cNvSpPr/>
            <p:nvPr/>
          </p:nvSpPr>
          <p:spPr>
            <a:xfrm>
              <a:off x="-38100" y="4724400"/>
              <a:ext cx="1143000" cy="2152650"/>
            </a:xfrm>
            <a:custGeom>
              <a:avLst/>
              <a:gdLst>
                <a:gd name="connsiteX0" fmla="*/ 0 w 1562100"/>
                <a:gd name="connsiteY0" fmla="*/ 2095500 h 2095500"/>
                <a:gd name="connsiteX1" fmla="*/ 781050 w 1562100"/>
                <a:gd name="connsiteY1" fmla="*/ 0 h 2095500"/>
                <a:gd name="connsiteX2" fmla="*/ 1562100 w 1562100"/>
                <a:gd name="connsiteY2" fmla="*/ 2095500 h 2095500"/>
                <a:gd name="connsiteX3" fmla="*/ 0 w 1562100"/>
                <a:gd name="connsiteY3" fmla="*/ 2095500 h 2095500"/>
                <a:gd name="connsiteX0-1" fmla="*/ 0 w 1600200"/>
                <a:gd name="connsiteY0-2" fmla="*/ 3848100 h 3848100"/>
                <a:gd name="connsiteX1-3" fmla="*/ 819150 w 1600200"/>
                <a:gd name="connsiteY1-4" fmla="*/ 0 h 3848100"/>
                <a:gd name="connsiteX2-5" fmla="*/ 1600200 w 1600200"/>
                <a:gd name="connsiteY2-6" fmla="*/ 2095500 h 3848100"/>
                <a:gd name="connsiteX3-7" fmla="*/ 0 w 1600200"/>
                <a:gd name="connsiteY3-8" fmla="*/ 3848100 h 3848100"/>
                <a:gd name="connsiteX0-9" fmla="*/ 0 w 1600200"/>
                <a:gd name="connsiteY0-10" fmla="*/ 1790700 h 1790700"/>
                <a:gd name="connsiteX1-11" fmla="*/ 0 w 1600200"/>
                <a:gd name="connsiteY1-12" fmla="*/ 0 h 1790700"/>
                <a:gd name="connsiteX2-13" fmla="*/ 1600200 w 1600200"/>
                <a:gd name="connsiteY2-14" fmla="*/ 38100 h 1790700"/>
                <a:gd name="connsiteX3-15" fmla="*/ 0 w 1600200"/>
                <a:gd name="connsiteY3-16" fmla="*/ 1790700 h 1790700"/>
                <a:gd name="connsiteX0-17" fmla="*/ 0 w 1143000"/>
                <a:gd name="connsiteY0-18" fmla="*/ 1790700 h 1790700"/>
                <a:gd name="connsiteX1-19" fmla="*/ 0 w 1143000"/>
                <a:gd name="connsiteY1-20" fmla="*/ 0 h 1790700"/>
                <a:gd name="connsiteX2-21" fmla="*/ 1143000 w 1143000"/>
                <a:gd name="connsiteY2-22" fmla="*/ 628650 h 1790700"/>
                <a:gd name="connsiteX3-23" fmla="*/ 0 w 1143000"/>
                <a:gd name="connsiteY3-24" fmla="*/ 1790700 h 17907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143000" h="1790700">
                  <a:moveTo>
                    <a:pt x="0" y="1790700"/>
                  </a:moveTo>
                  <a:lnTo>
                    <a:pt x="0" y="0"/>
                  </a:lnTo>
                  <a:lnTo>
                    <a:pt x="1143000" y="628650"/>
                  </a:lnTo>
                  <a:lnTo>
                    <a:pt x="0" y="179070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2"/>
            <p:cNvSpPr/>
            <p:nvPr/>
          </p:nvSpPr>
          <p:spPr>
            <a:xfrm>
              <a:off x="-54770" y="5482592"/>
              <a:ext cx="2668429" cy="1401126"/>
            </a:xfrm>
            <a:custGeom>
              <a:avLst/>
              <a:gdLst>
                <a:gd name="connsiteX0" fmla="*/ 0 w 1562100"/>
                <a:gd name="connsiteY0" fmla="*/ 2095500 h 2095500"/>
                <a:gd name="connsiteX1" fmla="*/ 781050 w 1562100"/>
                <a:gd name="connsiteY1" fmla="*/ 0 h 2095500"/>
                <a:gd name="connsiteX2" fmla="*/ 1562100 w 1562100"/>
                <a:gd name="connsiteY2" fmla="*/ 2095500 h 2095500"/>
                <a:gd name="connsiteX3" fmla="*/ 0 w 1562100"/>
                <a:gd name="connsiteY3" fmla="*/ 2095500 h 2095500"/>
                <a:gd name="connsiteX0-1" fmla="*/ 0 w 1600200"/>
                <a:gd name="connsiteY0-2" fmla="*/ 3848100 h 3848100"/>
                <a:gd name="connsiteX1-3" fmla="*/ 819150 w 1600200"/>
                <a:gd name="connsiteY1-4" fmla="*/ 0 h 3848100"/>
                <a:gd name="connsiteX2-5" fmla="*/ 1600200 w 1600200"/>
                <a:gd name="connsiteY2-6" fmla="*/ 2095500 h 3848100"/>
                <a:gd name="connsiteX3-7" fmla="*/ 0 w 1600200"/>
                <a:gd name="connsiteY3-8" fmla="*/ 3848100 h 3848100"/>
                <a:gd name="connsiteX0-9" fmla="*/ 0 w 1600200"/>
                <a:gd name="connsiteY0-10" fmla="*/ 1790700 h 1790700"/>
                <a:gd name="connsiteX1-11" fmla="*/ 0 w 1600200"/>
                <a:gd name="connsiteY1-12" fmla="*/ 0 h 1790700"/>
                <a:gd name="connsiteX2-13" fmla="*/ 1600200 w 1600200"/>
                <a:gd name="connsiteY2-14" fmla="*/ 38100 h 1790700"/>
                <a:gd name="connsiteX3-15" fmla="*/ 0 w 1600200"/>
                <a:gd name="connsiteY3-16" fmla="*/ 1790700 h 1790700"/>
                <a:gd name="connsiteX0-17" fmla="*/ 0 w 1143000"/>
                <a:gd name="connsiteY0-18" fmla="*/ 1790700 h 1790700"/>
                <a:gd name="connsiteX1-19" fmla="*/ 0 w 1143000"/>
                <a:gd name="connsiteY1-20" fmla="*/ 0 h 1790700"/>
                <a:gd name="connsiteX2-21" fmla="*/ 1143000 w 1143000"/>
                <a:gd name="connsiteY2-22" fmla="*/ 628650 h 1790700"/>
                <a:gd name="connsiteX3-23" fmla="*/ 0 w 1143000"/>
                <a:gd name="connsiteY3-24" fmla="*/ 1790700 h 1790700"/>
                <a:gd name="connsiteX0-25" fmla="*/ 0 w 2971800"/>
                <a:gd name="connsiteY0-26" fmla="*/ 1790700 h 1790700"/>
                <a:gd name="connsiteX1-27" fmla="*/ 1828800 w 2971800"/>
                <a:gd name="connsiteY1-28" fmla="*/ 0 h 1790700"/>
                <a:gd name="connsiteX2-29" fmla="*/ 2971800 w 2971800"/>
                <a:gd name="connsiteY2-30" fmla="*/ 628650 h 1790700"/>
                <a:gd name="connsiteX3-31" fmla="*/ 0 w 2971800"/>
                <a:gd name="connsiteY3-32" fmla="*/ 1790700 h 1790700"/>
                <a:gd name="connsiteX0-33" fmla="*/ 0 w 2971800"/>
                <a:gd name="connsiteY0-34" fmla="*/ 1162050 h 1162050"/>
                <a:gd name="connsiteX1-35" fmla="*/ 1162050 w 2971800"/>
                <a:gd name="connsiteY1-36" fmla="*/ 52767 h 1162050"/>
                <a:gd name="connsiteX2-37" fmla="*/ 2971800 w 2971800"/>
                <a:gd name="connsiteY2-38" fmla="*/ 0 h 1162050"/>
                <a:gd name="connsiteX3-39" fmla="*/ 0 w 2971800"/>
                <a:gd name="connsiteY3-40" fmla="*/ 1162050 h 1162050"/>
                <a:gd name="connsiteX0-41" fmla="*/ 0 w 2628900"/>
                <a:gd name="connsiteY0-42" fmla="*/ 1109283 h 1109283"/>
                <a:gd name="connsiteX1-43" fmla="*/ 1162050 w 2628900"/>
                <a:gd name="connsiteY1-44" fmla="*/ 0 h 1109283"/>
                <a:gd name="connsiteX2-45" fmla="*/ 2628900 w 2628900"/>
                <a:gd name="connsiteY2-46" fmla="*/ 295865 h 1109283"/>
                <a:gd name="connsiteX3-47" fmla="*/ 0 w 2628900"/>
                <a:gd name="connsiteY3-48" fmla="*/ 1109283 h 1109283"/>
                <a:gd name="connsiteX0-49" fmla="*/ 0 w 2628900"/>
                <a:gd name="connsiteY0-50" fmla="*/ 1159993 h 1159993"/>
                <a:gd name="connsiteX1-51" fmla="*/ 1116330 w 2628900"/>
                <a:gd name="connsiteY1-52" fmla="*/ 0 h 1159993"/>
                <a:gd name="connsiteX2-53" fmla="*/ 2628900 w 2628900"/>
                <a:gd name="connsiteY2-54" fmla="*/ 346575 h 1159993"/>
                <a:gd name="connsiteX3-55" fmla="*/ 0 w 2628900"/>
                <a:gd name="connsiteY3-56" fmla="*/ 1159993 h 1159993"/>
                <a:gd name="connsiteX0-57" fmla="*/ 0 w 2651760"/>
                <a:gd name="connsiteY0-58" fmla="*/ 1153654 h 1153654"/>
                <a:gd name="connsiteX1-59" fmla="*/ 1139190 w 2651760"/>
                <a:gd name="connsiteY1-60" fmla="*/ 0 h 1153654"/>
                <a:gd name="connsiteX2-61" fmla="*/ 2651760 w 2651760"/>
                <a:gd name="connsiteY2-62" fmla="*/ 346575 h 1153654"/>
                <a:gd name="connsiteX3-63" fmla="*/ 0 w 2651760"/>
                <a:gd name="connsiteY3-64" fmla="*/ 1153654 h 1153654"/>
                <a:gd name="connsiteX0-65" fmla="*/ 0 w 2668429"/>
                <a:gd name="connsiteY0-66" fmla="*/ 1165539 h 1165539"/>
                <a:gd name="connsiteX1-67" fmla="*/ 1155859 w 2668429"/>
                <a:gd name="connsiteY1-68" fmla="*/ 0 h 1165539"/>
                <a:gd name="connsiteX2-69" fmla="*/ 2668429 w 2668429"/>
                <a:gd name="connsiteY2-70" fmla="*/ 346575 h 1165539"/>
                <a:gd name="connsiteX3-71" fmla="*/ 0 w 2668429"/>
                <a:gd name="connsiteY3-72" fmla="*/ 1165539 h 116553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2668429" h="1165539">
                  <a:moveTo>
                    <a:pt x="0" y="1165539"/>
                  </a:moveTo>
                  <a:lnTo>
                    <a:pt x="1155859" y="0"/>
                  </a:lnTo>
                  <a:lnTo>
                    <a:pt x="2668429" y="346575"/>
                  </a:lnTo>
                  <a:lnTo>
                    <a:pt x="0" y="1165539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2"/>
            <p:cNvSpPr/>
            <p:nvPr/>
          </p:nvSpPr>
          <p:spPr>
            <a:xfrm>
              <a:off x="-30480" y="5669282"/>
              <a:ext cx="4472940" cy="1203960"/>
            </a:xfrm>
            <a:custGeom>
              <a:avLst/>
              <a:gdLst>
                <a:gd name="connsiteX0" fmla="*/ 0 w 1562100"/>
                <a:gd name="connsiteY0" fmla="*/ 2095500 h 2095500"/>
                <a:gd name="connsiteX1" fmla="*/ 781050 w 1562100"/>
                <a:gd name="connsiteY1" fmla="*/ 0 h 2095500"/>
                <a:gd name="connsiteX2" fmla="*/ 1562100 w 1562100"/>
                <a:gd name="connsiteY2" fmla="*/ 2095500 h 2095500"/>
                <a:gd name="connsiteX3" fmla="*/ 0 w 1562100"/>
                <a:gd name="connsiteY3" fmla="*/ 2095500 h 2095500"/>
                <a:gd name="connsiteX0-1" fmla="*/ 0 w 1600200"/>
                <a:gd name="connsiteY0-2" fmla="*/ 3848100 h 3848100"/>
                <a:gd name="connsiteX1-3" fmla="*/ 819150 w 1600200"/>
                <a:gd name="connsiteY1-4" fmla="*/ 0 h 3848100"/>
                <a:gd name="connsiteX2-5" fmla="*/ 1600200 w 1600200"/>
                <a:gd name="connsiteY2-6" fmla="*/ 2095500 h 3848100"/>
                <a:gd name="connsiteX3-7" fmla="*/ 0 w 1600200"/>
                <a:gd name="connsiteY3-8" fmla="*/ 3848100 h 3848100"/>
                <a:gd name="connsiteX0-9" fmla="*/ 0 w 1600200"/>
                <a:gd name="connsiteY0-10" fmla="*/ 1790700 h 1790700"/>
                <a:gd name="connsiteX1-11" fmla="*/ 0 w 1600200"/>
                <a:gd name="connsiteY1-12" fmla="*/ 0 h 1790700"/>
                <a:gd name="connsiteX2-13" fmla="*/ 1600200 w 1600200"/>
                <a:gd name="connsiteY2-14" fmla="*/ 38100 h 1790700"/>
                <a:gd name="connsiteX3-15" fmla="*/ 0 w 1600200"/>
                <a:gd name="connsiteY3-16" fmla="*/ 1790700 h 1790700"/>
                <a:gd name="connsiteX0-17" fmla="*/ 0 w 1143000"/>
                <a:gd name="connsiteY0-18" fmla="*/ 1790700 h 1790700"/>
                <a:gd name="connsiteX1-19" fmla="*/ 0 w 1143000"/>
                <a:gd name="connsiteY1-20" fmla="*/ 0 h 1790700"/>
                <a:gd name="connsiteX2-21" fmla="*/ 1143000 w 1143000"/>
                <a:gd name="connsiteY2-22" fmla="*/ 628650 h 1790700"/>
                <a:gd name="connsiteX3-23" fmla="*/ 0 w 1143000"/>
                <a:gd name="connsiteY3-24" fmla="*/ 1790700 h 1790700"/>
                <a:gd name="connsiteX0-25" fmla="*/ 0 w 2971800"/>
                <a:gd name="connsiteY0-26" fmla="*/ 1790700 h 1790700"/>
                <a:gd name="connsiteX1-27" fmla="*/ 1828800 w 2971800"/>
                <a:gd name="connsiteY1-28" fmla="*/ 0 h 1790700"/>
                <a:gd name="connsiteX2-29" fmla="*/ 2971800 w 2971800"/>
                <a:gd name="connsiteY2-30" fmla="*/ 628650 h 1790700"/>
                <a:gd name="connsiteX3-31" fmla="*/ 0 w 2971800"/>
                <a:gd name="connsiteY3-32" fmla="*/ 1790700 h 1790700"/>
                <a:gd name="connsiteX0-33" fmla="*/ 0 w 2971800"/>
                <a:gd name="connsiteY0-34" fmla="*/ 1162050 h 1162050"/>
                <a:gd name="connsiteX1-35" fmla="*/ 1162050 w 2971800"/>
                <a:gd name="connsiteY1-36" fmla="*/ 52767 h 1162050"/>
                <a:gd name="connsiteX2-37" fmla="*/ 2971800 w 2971800"/>
                <a:gd name="connsiteY2-38" fmla="*/ 0 h 1162050"/>
                <a:gd name="connsiteX3-39" fmla="*/ 0 w 2971800"/>
                <a:gd name="connsiteY3-40" fmla="*/ 1162050 h 1162050"/>
                <a:gd name="connsiteX0-41" fmla="*/ 0 w 2628900"/>
                <a:gd name="connsiteY0-42" fmla="*/ 1109283 h 1109283"/>
                <a:gd name="connsiteX1-43" fmla="*/ 1162050 w 2628900"/>
                <a:gd name="connsiteY1-44" fmla="*/ 0 h 1109283"/>
                <a:gd name="connsiteX2-45" fmla="*/ 2628900 w 2628900"/>
                <a:gd name="connsiteY2-46" fmla="*/ 295865 h 1109283"/>
                <a:gd name="connsiteX3-47" fmla="*/ 0 w 2628900"/>
                <a:gd name="connsiteY3-48" fmla="*/ 1109283 h 1109283"/>
                <a:gd name="connsiteX0-49" fmla="*/ 0 w 2628900"/>
                <a:gd name="connsiteY0-50" fmla="*/ 1159993 h 1159993"/>
                <a:gd name="connsiteX1-51" fmla="*/ 1116330 w 2628900"/>
                <a:gd name="connsiteY1-52" fmla="*/ 0 h 1159993"/>
                <a:gd name="connsiteX2-53" fmla="*/ 2628900 w 2628900"/>
                <a:gd name="connsiteY2-54" fmla="*/ 346575 h 1159993"/>
                <a:gd name="connsiteX3-55" fmla="*/ 0 w 2628900"/>
                <a:gd name="connsiteY3-56" fmla="*/ 1159993 h 1159993"/>
                <a:gd name="connsiteX0-57" fmla="*/ 0 w 2651760"/>
                <a:gd name="connsiteY0-58" fmla="*/ 1153654 h 1153654"/>
                <a:gd name="connsiteX1-59" fmla="*/ 1139190 w 2651760"/>
                <a:gd name="connsiteY1-60" fmla="*/ 0 h 1153654"/>
                <a:gd name="connsiteX2-61" fmla="*/ 2651760 w 2651760"/>
                <a:gd name="connsiteY2-62" fmla="*/ 346575 h 1153654"/>
                <a:gd name="connsiteX3-63" fmla="*/ 0 w 2651760"/>
                <a:gd name="connsiteY3-64" fmla="*/ 1153654 h 1153654"/>
                <a:gd name="connsiteX0-65" fmla="*/ 0 w 4617720"/>
                <a:gd name="connsiteY0-66" fmla="*/ 1166332 h 1166332"/>
                <a:gd name="connsiteX1-67" fmla="*/ 3105150 w 4617720"/>
                <a:gd name="connsiteY1-68" fmla="*/ 0 h 1166332"/>
                <a:gd name="connsiteX2-69" fmla="*/ 4617720 w 4617720"/>
                <a:gd name="connsiteY2-70" fmla="*/ 346575 h 1166332"/>
                <a:gd name="connsiteX3-71" fmla="*/ 0 w 4617720"/>
                <a:gd name="connsiteY3-72" fmla="*/ 1166332 h 1166332"/>
                <a:gd name="connsiteX0-73" fmla="*/ 0 w 4617720"/>
                <a:gd name="connsiteY0-74" fmla="*/ 893765 h 893765"/>
                <a:gd name="connsiteX1-75" fmla="*/ 3272790 w 4617720"/>
                <a:gd name="connsiteY1-76" fmla="*/ 0 h 893765"/>
                <a:gd name="connsiteX2-77" fmla="*/ 4617720 w 4617720"/>
                <a:gd name="connsiteY2-78" fmla="*/ 74008 h 893765"/>
                <a:gd name="connsiteX3-79" fmla="*/ 0 w 4617720"/>
                <a:gd name="connsiteY3-80" fmla="*/ 893765 h 893765"/>
                <a:gd name="connsiteX0-81" fmla="*/ 0 w 4617720"/>
                <a:gd name="connsiteY0-82" fmla="*/ 1001524 h 1001524"/>
                <a:gd name="connsiteX1-83" fmla="*/ 3257550 w 4617720"/>
                <a:gd name="connsiteY1-84" fmla="*/ 0 h 1001524"/>
                <a:gd name="connsiteX2-85" fmla="*/ 4617720 w 4617720"/>
                <a:gd name="connsiteY2-86" fmla="*/ 181767 h 1001524"/>
                <a:gd name="connsiteX3-87" fmla="*/ 0 w 4617720"/>
                <a:gd name="connsiteY3-88" fmla="*/ 1001524 h 1001524"/>
                <a:gd name="connsiteX0-89" fmla="*/ 0 w 4472940"/>
                <a:gd name="connsiteY0-90" fmla="*/ 1001524 h 1001524"/>
                <a:gd name="connsiteX1-91" fmla="*/ 3257550 w 4472940"/>
                <a:gd name="connsiteY1-92" fmla="*/ 0 h 1001524"/>
                <a:gd name="connsiteX2-93" fmla="*/ 4472940 w 4472940"/>
                <a:gd name="connsiteY2-94" fmla="*/ 993128 h 1001524"/>
                <a:gd name="connsiteX3-95" fmla="*/ 0 w 4472940"/>
                <a:gd name="connsiteY3-96" fmla="*/ 1001524 h 100152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4472940" h="1001524">
                  <a:moveTo>
                    <a:pt x="0" y="1001524"/>
                  </a:moveTo>
                  <a:lnTo>
                    <a:pt x="3257550" y="0"/>
                  </a:lnTo>
                  <a:lnTo>
                    <a:pt x="4472940" y="993128"/>
                  </a:lnTo>
                  <a:lnTo>
                    <a:pt x="0" y="1001524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2"/>
            <p:cNvSpPr/>
            <p:nvPr/>
          </p:nvSpPr>
          <p:spPr>
            <a:xfrm>
              <a:off x="3188970" y="5433060"/>
              <a:ext cx="3562350" cy="1422467"/>
            </a:xfrm>
            <a:custGeom>
              <a:avLst/>
              <a:gdLst>
                <a:gd name="connsiteX0" fmla="*/ 0 w 1562100"/>
                <a:gd name="connsiteY0" fmla="*/ 2095500 h 2095500"/>
                <a:gd name="connsiteX1" fmla="*/ 781050 w 1562100"/>
                <a:gd name="connsiteY1" fmla="*/ 0 h 2095500"/>
                <a:gd name="connsiteX2" fmla="*/ 1562100 w 1562100"/>
                <a:gd name="connsiteY2" fmla="*/ 2095500 h 2095500"/>
                <a:gd name="connsiteX3" fmla="*/ 0 w 1562100"/>
                <a:gd name="connsiteY3" fmla="*/ 2095500 h 2095500"/>
                <a:gd name="connsiteX0-1" fmla="*/ 0 w 1600200"/>
                <a:gd name="connsiteY0-2" fmla="*/ 3848100 h 3848100"/>
                <a:gd name="connsiteX1-3" fmla="*/ 819150 w 1600200"/>
                <a:gd name="connsiteY1-4" fmla="*/ 0 h 3848100"/>
                <a:gd name="connsiteX2-5" fmla="*/ 1600200 w 1600200"/>
                <a:gd name="connsiteY2-6" fmla="*/ 2095500 h 3848100"/>
                <a:gd name="connsiteX3-7" fmla="*/ 0 w 1600200"/>
                <a:gd name="connsiteY3-8" fmla="*/ 3848100 h 3848100"/>
                <a:gd name="connsiteX0-9" fmla="*/ 0 w 1600200"/>
                <a:gd name="connsiteY0-10" fmla="*/ 1790700 h 1790700"/>
                <a:gd name="connsiteX1-11" fmla="*/ 0 w 1600200"/>
                <a:gd name="connsiteY1-12" fmla="*/ 0 h 1790700"/>
                <a:gd name="connsiteX2-13" fmla="*/ 1600200 w 1600200"/>
                <a:gd name="connsiteY2-14" fmla="*/ 38100 h 1790700"/>
                <a:gd name="connsiteX3-15" fmla="*/ 0 w 1600200"/>
                <a:gd name="connsiteY3-16" fmla="*/ 1790700 h 1790700"/>
                <a:gd name="connsiteX0-17" fmla="*/ 0 w 1143000"/>
                <a:gd name="connsiteY0-18" fmla="*/ 1790700 h 1790700"/>
                <a:gd name="connsiteX1-19" fmla="*/ 0 w 1143000"/>
                <a:gd name="connsiteY1-20" fmla="*/ 0 h 1790700"/>
                <a:gd name="connsiteX2-21" fmla="*/ 1143000 w 1143000"/>
                <a:gd name="connsiteY2-22" fmla="*/ 628650 h 1790700"/>
                <a:gd name="connsiteX3-23" fmla="*/ 0 w 1143000"/>
                <a:gd name="connsiteY3-24" fmla="*/ 1790700 h 1790700"/>
                <a:gd name="connsiteX0-25" fmla="*/ 0 w 2971800"/>
                <a:gd name="connsiteY0-26" fmla="*/ 1790700 h 1790700"/>
                <a:gd name="connsiteX1-27" fmla="*/ 1828800 w 2971800"/>
                <a:gd name="connsiteY1-28" fmla="*/ 0 h 1790700"/>
                <a:gd name="connsiteX2-29" fmla="*/ 2971800 w 2971800"/>
                <a:gd name="connsiteY2-30" fmla="*/ 628650 h 1790700"/>
                <a:gd name="connsiteX3-31" fmla="*/ 0 w 2971800"/>
                <a:gd name="connsiteY3-32" fmla="*/ 1790700 h 1790700"/>
                <a:gd name="connsiteX0-33" fmla="*/ 0 w 2971800"/>
                <a:gd name="connsiteY0-34" fmla="*/ 1162050 h 1162050"/>
                <a:gd name="connsiteX1-35" fmla="*/ 1162050 w 2971800"/>
                <a:gd name="connsiteY1-36" fmla="*/ 52767 h 1162050"/>
                <a:gd name="connsiteX2-37" fmla="*/ 2971800 w 2971800"/>
                <a:gd name="connsiteY2-38" fmla="*/ 0 h 1162050"/>
                <a:gd name="connsiteX3-39" fmla="*/ 0 w 2971800"/>
                <a:gd name="connsiteY3-40" fmla="*/ 1162050 h 1162050"/>
                <a:gd name="connsiteX0-41" fmla="*/ 0 w 2628900"/>
                <a:gd name="connsiteY0-42" fmla="*/ 1109283 h 1109283"/>
                <a:gd name="connsiteX1-43" fmla="*/ 1162050 w 2628900"/>
                <a:gd name="connsiteY1-44" fmla="*/ 0 h 1109283"/>
                <a:gd name="connsiteX2-45" fmla="*/ 2628900 w 2628900"/>
                <a:gd name="connsiteY2-46" fmla="*/ 295865 h 1109283"/>
                <a:gd name="connsiteX3-47" fmla="*/ 0 w 2628900"/>
                <a:gd name="connsiteY3-48" fmla="*/ 1109283 h 1109283"/>
                <a:gd name="connsiteX0-49" fmla="*/ 0 w 2628900"/>
                <a:gd name="connsiteY0-50" fmla="*/ 1159993 h 1159993"/>
                <a:gd name="connsiteX1-51" fmla="*/ 1116330 w 2628900"/>
                <a:gd name="connsiteY1-52" fmla="*/ 0 h 1159993"/>
                <a:gd name="connsiteX2-53" fmla="*/ 2628900 w 2628900"/>
                <a:gd name="connsiteY2-54" fmla="*/ 346575 h 1159993"/>
                <a:gd name="connsiteX3-55" fmla="*/ 0 w 2628900"/>
                <a:gd name="connsiteY3-56" fmla="*/ 1159993 h 1159993"/>
                <a:gd name="connsiteX0-57" fmla="*/ 0 w 2651760"/>
                <a:gd name="connsiteY0-58" fmla="*/ 1153654 h 1153654"/>
                <a:gd name="connsiteX1-59" fmla="*/ 1139190 w 2651760"/>
                <a:gd name="connsiteY1-60" fmla="*/ 0 h 1153654"/>
                <a:gd name="connsiteX2-61" fmla="*/ 2651760 w 2651760"/>
                <a:gd name="connsiteY2-62" fmla="*/ 346575 h 1153654"/>
                <a:gd name="connsiteX3-63" fmla="*/ 0 w 2651760"/>
                <a:gd name="connsiteY3-64" fmla="*/ 1153654 h 1153654"/>
                <a:gd name="connsiteX0-65" fmla="*/ 0 w 4617720"/>
                <a:gd name="connsiteY0-66" fmla="*/ 1166332 h 1166332"/>
                <a:gd name="connsiteX1-67" fmla="*/ 3105150 w 4617720"/>
                <a:gd name="connsiteY1-68" fmla="*/ 0 h 1166332"/>
                <a:gd name="connsiteX2-69" fmla="*/ 4617720 w 4617720"/>
                <a:gd name="connsiteY2-70" fmla="*/ 346575 h 1166332"/>
                <a:gd name="connsiteX3-71" fmla="*/ 0 w 4617720"/>
                <a:gd name="connsiteY3-72" fmla="*/ 1166332 h 1166332"/>
                <a:gd name="connsiteX0-73" fmla="*/ 0 w 4617720"/>
                <a:gd name="connsiteY0-74" fmla="*/ 893765 h 893765"/>
                <a:gd name="connsiteX1-75" fmla="*/ 3272790 w 4617720"/>
                <a:gd name="connsiteY1-76" fmla="*/ 0 h 893765"/>
                <a:gd name="connsiteX2-77" fmla="*/ 4617720 w 4617720"/>
                <a:gd name="connsiteY2-78" fmla="*/ 74008 h 893765"/>
                <a:gd name="connsiteX3-79" fmla="*/ 0 w 4617720"/>
                <a:gd name="connsiteY3-80" fmla="*/ 893765 h 893765"/>
                <a:gd name="connsiteX0-81" fmla="*/ 0 w 4617720"/>
                <a:gd name="connsiteY0-82" fmla="*/ 1001524 h 1001524"/>
                <a:gd name="connsiteX1-83" fmla="*/ 3257550 w 4617720"/>
                <a:gd name="connsiteY1-84" fmla="*/ 0 h 1001524"/>
                <a:gd name="connsiteX2-85" fmla="*/ 4617720 w 4617720"/>
                <a:gd name="connsiteY2-86" fmla="*/ 181767 h 1001524"/>
                <a:gd name="connsiteX3-87" fmla="*/ 0 w 4617720"/>
                <a:gd name="connsiteY3-88" fmla="*/ 1001524 h 1001524"/>
                <a:gd name="connsiteX0-89" fmla="*/ 0 w 4472940"/>
                <a:gd name="connsiteY0-90" fmla="*/ 1001524 h 1001524"/>
                <a:gd name="connsiteX1-91" fmla="*/ 3257550 w 4472940"/>
                <a:gd name="connsiteY1-92" fmla="*/ 0 h 1001524"/>
                <a:gd name="connsiteX2-93" fmla="*/ 4472940 w 4472940"/>
                <a:gd name="connsiteY2-94" fmla="*/ 993128 h 1001524"/>
                <a:gd name="connsiteX3-95" fmla="*/ 0 w 4472940"/>
                <a:gd name="connsiteY3-96" fmla="*/ 1001524 h 1001524"/>
                <a:gd name="connsiteX0-97" fmla="*/ 0 w 5025390"/>
                <a:gd name="connsiteY0-98" fmla="*/ 668739 h 993128"/>
                <a:gd name="connsiteX1-99" fmla="*/ 3810000 w 5025390"/>
                <a:gd name="connsiteY1-100" fmla="*/ 0 h 993128"/>
                <a:gd name="connsiteX2-101" fmla="*/ 5025390 w 5025390"/>
                <a:gd name="connsiteY2-102" fmla="*/ 993128 h 993128"/>
                <a:gd name="connsiteX3-103" fmla="*/ 0 w 5025390"/>
                <a:gd name="connsiteY3-104" fmla="*/ 668739 h 993128"/>
                <a:gd name="connsiteX0-105" fmla="*/ 0 w 3810000"/>
                <a:gd name="connsiteY0-106" fmla="*/ 668739 h 1642851"/>
                <a:gd name="connsiteX1-107" fmla="*/ 3810000 w 3810000"/>
                <a:gd name="connsiteY1-108" fmla="*/ 0 h 1642851"/>
                <a:gd name="connsiteX2-109" fmla="*/ 1215390 w 3810000"/>
                <a:gd name="connsiteY2-110" fmla="*/ 1642851 h 1642851"/>
                <a:gd name="connsiteX3-111" fmla="*/ 0 w 3810000"/>
                <a:gd name="connsiteY3-112" fmla="*/ 668739 h 1642851"/>
                <a:gd name="connsiteX0-113" fmla="*/ 0 w 2419350"/>
                <a:gd name="connsiteY0-114" fmla="*/ 335954 h 1310066"/>
                <a:gd name="connsiteX1-115" fmla="*/ 2419350 w 2419350"/>
                <a:gd name="connsiteY1-116" fmla="*/ 0 h 1310066"/>
                <a:gd name="connsiteX2-117" fmla="*/ 1215390 w 2419350"/>
                <a:gd name="connsiteY2-118" fmla="*/ 1310066 h 1310066"/>
                <a:gd name="connsiteX3-119" fmla="*/ 0 w 2419350"/>
                <a:gd name="connsiteY3-120" fmla="*/ 335954 h 1310066"/>
                <a:gd name="connsiteX0-121" fmla="*/ 0 w 3562350"/>
                <a:gd name="connsiteY0-122" fmla="*/ 209179 h 1183291"/>
                <a:gd name="connsiteX1-123" fmla="*/ 3562350 w 3562350"/>
                <a:gd name="connsiteY1-124" fmla="*/ 0 h 1183291"/>
                <a:gd name="connsiteX2-125" fmla="*/ 1215390 w 3562350"/>
                <a:gd name="connsiteY2-126" fmla="*/ 1183291 h 1183291"/>
                <a:gd name="connsiteX3-127" fmla="*/ 0 w 3562350"/>
                <a:gd name="connsiteY3-128" fmla="*/ 209179 h 118329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3562350" h="1183291">
                  <a:moveTo>
                    <a:pt x="0" y="209179"/>
                  </a:moveTo>
                  <a:lnTo>
                    <a:pt x="3562350" y="0"/>
                  </a:lnTo>
                  <a:lnTo>
                    <a:pt x="1215390" y="1183291"/>
                  </a:lnTo>
                  <a:lnTo>
                    <a:pt x="0" y="20917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2"/>
            <p:cNvSpPr/>
            <p:nvPr/>
          </p:nvSpPr>
          <p:spPr>
            <a:xfrm rot="10800000">
              <a:off x="4392931" y="5233036"/>
              <a:ext cx="3633787" cy="1632017"/>
            </a:xfrm>
            <a:custGeom>
              <a:avLst/>
              <a:gdLst>
                <a:gd name="connsiteX0" fmla="*/ 0 w 1562100"/>
                <a:gd name="connsiteY0" fmla="*/ 2095500 h 2095500"/>
                <a:gd name="connsiteX1" fmla="*/ 781050 w 1562100"/>
                <a:gd name="connsiteY1" fmla="*/ 0 h 2095500"/>
                <a:gd name="connsiteX2" fmla="*/ 1562100 w 1562100"/>
                <a:gd name="connsiteY2" fmla="*/ 2095500 h 2095500"/>
                <a:gd name="connsiteX3" fmla="*/ 0 w 1562100"/>
                <a:gd name="connsiteY3" fmla="*/ 2095500 h 2095500"/>
                <a:gd name="connsiteX0-1" fmla="*/ 0 w 1600200"/>
                <a:gd name="connsiteY0-2" fmla="*/ 3848100 h 3848100"/>
                <a:gd name="connsiteX1-3" fmla="*/ 819150 w 1600200"/>
                <a:gd name="connsiteY1-4" fmla="*/ 0 h 3848100"/>
                <a:gd name="connsiteX2-5" fmla="*/ 1600200 w 1600200"/>
                <a:gd name="connsiteY2-6" fmla="*/ 2095500 h 3848100"/>
                <a:gd name="connsiteX3-7" fmla="*/ 0 w 1600200"/>
                <a:gd name="connsiteY3-8" fmla="*/ 3848100 h 3848100"/>
                <a:gd name="connsiteX0-9" fmla="*/ 0 w 1600200"/>
                <a:gd name="connsiteY0-10" fmla="*/ 1790700 h 1790700"/>
                <a:gd name="connsiteX1-11" fmla="*/ 0 w 1600200"/>
                <a:gd name="connsiteY1-12" fmla="*/ 0 h 1790700"/>
                <a:gd name="connsiteX2-13" fmla="*/ 1600200 w 1600200"/>
                <a:gd name="connsiteY2-14" fmla="*/ 38100 h 1790700"/>
                <a:gd name="connsiteX3-15" fmla="*/ 0 w 1600200"/>
                <a:gd name="connsiteY3-16" fmla="*/ 1790700 h 1790700"/>
                <a:gd name="connsiteX0-17" fmla="*/ 0 w 1143000"/>
                <a:gd name="connsiteY0-18" fmla="*/ 1790700 h 1790700"/>
                <a:gd name="connsiteX1-19" fmla="*/ 0 w 1143000"/>
                <a:gd name="connsiteY1-20" fmla="*/ 0 h 1790700"/>
                <a:gd name="connsiteX2-21" fmla="*/ 1143000 w 1143000"/>
                <a:gd name="connsiteY2-22" fmla="*/ 628650 h 1790700"/>
                <a:gd name="connsiteX3-23" fmla="*/ 0 w 1143000"/>
                <a:gd name="connsiteY3-24" fmla="*/ 1790700 h 1790700"/>
                <a:gd name="connsiteX0-25" fmla="*/ 0 w 2971800"/>
                <a:gd name="connsiteY0-26" fmla="*/ 1790700 h 1790700"/>
                <a:gd name="connsiteX1-27" fmla="*/ 1828800 w 2971800"/>
                <a:gd name="connsiteY1-28" fmla="*/ 0 h 1790700"/>
                <a:gd name="connsiteX2-29" fmla="*/ 2971800 w 2971800"/>
                <a:gd name="connsiteY2-30" fmla="*/ 628650 h 1790700"/>
                <a:gd name="connsiteX3-31" fmla="*/ 0 w 2971800"/>
                <a:gd name="connsiteY3-32" fmla="*/ 1790700 h 1790700"/>
                <a:gd name="connsiteX0-33" fmla="*/ 0 w 2971800"/>
                <a:gd name="connsiteY0-34" fmla="*/ 1162050 h 1162050"/>
                <a:gd name="connsiteX1-35" fmla="*/ 1162050 w 2971800"/>
                <a:gd name="connsiteY1-36" fmla="*/ 52767 h 1162050"/>
                <a:gd name="connsiteX2-37" fmla="*/ 2971800 w 2971800"/>
                <a:gd name="connsiteY2-38" fmla="*/ 0 h 1162050"/>
                <a:gd name="connsiteX3-39" fmla="*/ 0 w 2971800"/>
                <a:gd name="connsiteY3-40" fmla="*/ 1162050 h 1162050"/>
                <a:gd name="connsiteX0-41" fmla="*/ 0 w 2628900"/>
                <a:gd name="connsiteY0-42" fmla="*/ 1109283 h 1109283"/>
                <a:gd name="connsiteX1-43" fmla="*/ 1162050 w 2628900"/>
                <a:gd name="connsiteY1-44" fmla="*/ 0 h 1109283"/>
                <a:gd name="connsiteX2-45" fmla="*/ 2628900 w 2628900"/>
                <a:gd name="connsiteY2-46" fmla="*/ 295865 h 1109283"/>
                <a:gd name="connsiteX3-47" fmla="*/ 0 w 2628900"/>
                <a:gd name="connsiteY3-48" fmla="*/ 1109283 h 1109283"/>
                <a:gd name="connsiteX0-49" fmla="*/ 0 w 2628900"/>
                <a:gd name="connsiteY0-50" fmla="*/ 1159993 h 1159993"/>
                <a:gd name="connsiteX1-51" fmla="*/ 1116330 w 2628900"/>
                <a:gd name="connsiteY1-52" fmla="*/ 0 h 1159993"/>
                <a:gd name="connsiteX2-53" fmla="*/ 2628900 w 2628900"/>
                <a:gd name="connsiteY2-54" fmla="*/ 346575 h 1159993"/>
                <a:gd name="connsiteX3-55" fmla="*/ 0 w 2628900"/>
                <a:gd name="connsiteY3-56" fmla="*/ 1159993 h 1159993"/>
                <a:gd name="connsiteX0-57" fmla="*/ 0 w 2651760"/>
                <a:gd name="connsiteY0-58" fmla="*/ 1153654 h 1153654"/>
                <a:gd name="connsiteX1-59" fmla="*/ 1139190 w 2651760"/>
                <a:gd name="connsiteY1-60" fmla="*/ 0 h 1153654"/>
                <a:gd name="connsiteX2-61" fmla="*/ 2651760 w 2651760"/>
                <a:gd name="connsiteY2-62" fmla="*/ 346575 h 1153654"/>
                <a:gd name="connsiteX3-63" fmla="*/ 0 w 2651760"/>
                <a:gd name="connsiteY3-64" fmla="*/ 1153654 h 1153654"/>
                <a:gd name="connsiteX0-65" fmla="*/ 0 w 4617720"/>
                <a:gd name="connsiteY0-66" fmla="*/ 1166332 h 1166332"/>
                <a:gd name="connsiteX1-67" fmla="*/ 3105150 w 4617720"/>
                <a:gd name="connsiteY1-68" fmla="*/ 0 h 1166332"/>
                <a:gd name="connsiteX2-69" fmla="*/ 4617720 w 4617720"/>
                <a:gd name="connsiteY2-70" fmla="*/ 346575 h 1166332"/>
                <a:gd name="connsiteX3-71" fmla="*/ 0 w 4617720"/>
                <a:gd name="connsiteY3-72" fmla="*/ 1166332 h 1166332"/>
                <a:gd name="connsiteX0-73" fmla="*/ 0 w 4617720"/>
                <a:gd name="connsiteY0-74" fmla="*/ 893765 h 893765"/>
                <a:gd name="connsiteX1-75" fmla="*/ 3272790 w 4617720"/>
                <a:gd name="connsiteY1-76" fmla="*/ 0 h 893765"/>
                <a:gd name="connsiteX2-77" fmla="*/ 4617720 w 4617720"/>
                <a:gd name="connsiteY2-78" fmla="*/ 74008 h 893765"/>
                <a:gd name="connsiteX3-79" fmla="*/ 0 w 4617720"/>
                <a:gd name="connsiteY3-80" fmla="*/ 893765 h 893765"/>
                <a:gd name="connsiteX0-81" fmla="*/ 0 w 4617720"/>
                <a:gd name="connsiteY0-82" fmla="*/ 1001524 h 1001524"/>
                <a:gd name="connsiteX1-83" fmla="*/ 3257550 w 4617720"/>
                <a:gd name="connsiteY1-84" fmla="*/ 0 h 1001524"/>
                <a:gd name="connsiteX2-85" fmla="*/ 4617720 w 4617720"/>
                <a:gd name="connsiteY2-86" fmla="*/ 181767 h 1001524"/>
                <a:gd name="connsiteX3-87" fmla="*/ 0 w 4617720"/>
                <a:gd name="connsiteY3-88" fmla="*/ 1001524 h 1001524"/>
                <a:gd name="connsiteX0-89" fmla="*/ 0 w 4472940"/>
                <a:gd name="connsiteY0-90" fmla="*/ 1001524 h 1001524"/>
                <a:gd name="connsiteX1-91" fmla="*/ 3257550 w 4472940"/>
                <a:gd name="connsiteY1-92" fmla="*/ 0 h 1001524"/>
                <a:gd name="connsiteX2-93" fmla="*/ 4472940 w 4472940"/>
                <a:gd name="connsiteY2-94" fmla="*/ 993128 h 1001524"/>
                <a:gd name="connsiteX3-95" fmla="*/ 0 w 4472940"/>
                <a:gd name="connsiteY3-96" fmla="*/ 1001524 h 1001524"/>
                <a:gd name="connsiteX0-97" fmla="*/ 0 w 5025390"/>
                <a:gd name="connsiteY0-98" fmla="*/ 668739 h 993128"/>
                <a:gd name="connsiteX1-99" fmla="*/ 3810000 w 5025390"/>
                <a:gd name="connsiteY1-100" fmla="*/ 0 h 993128"/>
                <a:gd name="connsiteX2-101" fmla="*/ 5025390 w 5025390"/>
                <a:gd name="connsiteY2-102" fmla="*/ 993128 h 993128"/>
                <a:gd name="connsiteX3-103" fmla="*/ 0 w 5025390"/>
                <a:gd name="connsiteY3-104" fmla="*/ 668739 h 993128"/>
                <a:gd name="connsiteX0-105" fmla="*/ 0 w 3810000"/>
                <a:gd name="connsiteY0-106" fmla="*/ 668739 h 1642851"/>
                <a:gd name="connsiteX1-107" fmla="*/ 3810000 w 3810000"/>
                <a:gd name="connsiteY1-108" fmla="*/ 0 h 1642851"/>
                <a:gd name="connsiteX2-109" fmla="*/ 1215390 w 3810000"/>
                <a:gd name="connsiteY2-110" fmla="*/ 1642851 h 1642851"/>
                <a:gd name="connsiteX3-111" fmla="*/ 0 w 3810000"/>
                <a:gd name="connsiteY3-112" fmla="*/ 668739 h 1642851"/>
                <a:gd name="connsiteX0-113" fmla="*/ 0 w 2419350"/>
                <a:gd name="connsiteY0-114" fmla="*/ 335954 h 1310066"/>
                <a:gd name="connsiteX1-115" fmla="*/ 2419350 w 2419350"/>
                <a:gd name="connsiteY1-116" fmla="*/ 0 h 1310066"/>
                <a:gd name="connsiteX2-117" fmla="*/ 1215390 w 2419350"/>
                <a:gd name="connsiteY2-118" fmla="*/ 1310066 h 1310066"/>
                <a:gd name="connsiteX3-119" fmla="*/ 0 w 2419350"/>
                <a:gd name="connsiteY3-120" fmla="*/ 335954 h 1310066"/>
                <a:gd name="connsiteX0-121" fmla="*/ 0 w 3562350"/>
                <a:gd name="connsiteY0-122" fmla="*/ 209179 h 1183291"/>
                <a:gd name="connsiteX1-123" fmla="*/ 3562350 w 3562350"/>
                <a:gd name="connsiteY1-124" fmla="*/ 0 h 1183291"/>
                <a:gd name="connsiteX2-125" fmla="*/ 1215390 w 3562350"/>
                <a:gd name="connsiteY2-126" fmla="*/ 1183291 h 1183291"/>
                <a:gd name="connsiteX3-127" fmla="*/ 0 w 3562350"/>
                <a:gd name="connsiteY3-128" fmla="*/ 209179 h 1183291"/>
                <a:gd name="connsiteX0-129" fmla="*/ 0 w 3867150"/>
                <a:gd name="connsiteY0-130" fmla="*/ 383495 h 1357607"/>
                <a:gd name="connsiteX1-131" fmla="*/ 3867150 w 3867150"/>
                <a:gd name="connsiteY1-132" fmla="*/ 0 h 1357607"/>
                <a:gd name="connsiteX2-133" fmla="*/ 1215390 w 3867150"/>
                <a:gd name="connsiteY2-134" fmla="*/ 1357607 h 1357607"/>
                <a:gd name="connsiteX3-135" fmla="*/ 0 w 3867150"/>
                <a:gd name="connsiteY3-136" fmla="*/ 383495 h 1357607"/>
                <a:gd name="connsiteX0-137" fmla="*/ 0 w 3619500"/>
                <a:gd name="connsiteY0-138" fmla="*/ 716280 h 1357607"/>
                <a:gd name="connsiteX1-139" fmla="*/ 3619500 w 3619500"/>
                <a:gd name="connsiteY1-140" fmla="*/ 0 h 1357607"/>
                <a:gd name="connsiteX2-141" fmla="*/ 967740 w 3619500"/>
                <a:gd name="connsiteY2-142" fmla="*/ 1357607 h 1357607"/>
                <a:gd name="connsiteX3-143" fmla="*/ 0 w 3619500"/>
                <a:gd name="connsiteY3-144" fmla="*/ 716280 h 1357607"/>
                <a:gd name="connsiteX0-145" fmla="*/ 0 w 3633787"/>
                <a:gd name="connsiteY0-146" fmla="*/ 716280 h 1357607"/>
                <a:gd name="connsiteX1-147" fmla="*/ 3633787 w 3633787"/>
                <a:gd name="connsiteY1-148" fmla="*/ 0 h 1357607"/>
                <a:gd name="connsiteX2-149" fmla="*/ 967740 w 3633787"/>
                <a:gd name="connsiteY2-150" fmla="*/ 1357607 h 1357607"/>
                <a:gd name="connsiteX3-151" fmla="*/ 0 w 3633787"/>
                <a:gd name="connsiteY3-152" fmla="*/ 716280 h 135760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3633787" h="1357607">
                  <a:moveTo>
                    <a:pt x="0" y="716280"/>
                  </a:moveTo>
                  <a:lnTo>
                    <a:pt x="3633787" y="0"/>
                  </a:lnTo>
                  <a:lnTo>
                    <a:pt x="967740" y="1357607"/>
                  </a:lnTo>
                  <a:lnTo>
                    <a:pt x="0" y="71628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2"/>
            <p:cNvSpPr/>
            <p:nvPr/>
          </p:nvSpPr>
          <p:spPr>
            <a:xfrm rot="10800000">
              <a:off x="4441506" y="5997509"/>
              <a:ext cx="5529263" cy="866208"/>
            </a:xfrm>
            <a:custGeom>
              <a:avLst/>
              <a:gdLst>
                <a:gd name="connsiteX0" fmla="*/ 0 w 1562100"/>
                <a:gd name="connsiteY0" fmla="*/ 2095500 h 2095500"/>
                <a:gd name="connsiteX1" fmla="*/ 781050 w 1562100"/>
                <a:gd name="connsiteY1" fmla="*/ 0 h 2095500"/>
                <a:gd name="connsiteX2" fmla="*/ 1562100 w 1562100"/>
                <a:gd name="connsiteY2" fmla="*/ 2095500 h 2095500"/>
                <a:gd name="connsiteX3" fmla="*/ 0 w 1562100"/>
                <a:gd name="connsiteY3" fmla="*/ 2095500 h 2095500"/>
                <a:gd name="connsiteX0-1" fmla="*/ 0 w 1600200"/>
                <a:gd name="connsiteY0-2" fmla="*/ 3848100 h 3848100"/>
                <a:gd name="connsiteX1-3" fmla="*/ 819150 w 1600200"/>
                <a:gd name="connsiteY1-4" fmla="*/ 0 h 3848100"/>
                <a:gd name="connsiteX2-5" fmla="*/ 1600200 w 1600200"/>
                <a:gd name="connsiteY2-6" fmla="*/ 2095500 h 3848100"/>
                <a:gd name="connsiteX3-7" fmla="*/ 0 w 1600200"/>
                <a:gd name="connsiteY3-8" fmla="*/ 3848100 h 3848100"/>
                <a:gd name="connsiteX0-9" fmla="*/ 0 w 1600200"/>
                <a:gd name="connsiteY0-10" fmla="*/ 1790700 h 1790700"/>
                <a:gd name="connsiteX1-11" fmla="*/ 0 w 1600200"/>
                <a:gd name="connsiteY1-12" fmla="*/ 0 h 1790700"/>
                <a:gd name="connsiteX2-13" fmla="*/ 1600200 w 1600200"/>
                <a:gd name="connsiteY2-14" fmla="*/ 38100 h 1790700"/>
                <a:gd name="connsiteX3-15" fmla="*/ 0 w 1600200"/>
                <a:gd name="connsiteY3-16" fmla="*/ 1790700 h 1790700"/>
                <a:gd name="connsiteX0-17" fmla="*/ 0 w 1143000"/>
                <a:gd name="connsiteY0-18" fmla="*/ 1790700 h 1790700"/>
                <a:gd name="connsiteX1-19" fmla="*/ 0 w 1143000"/>
                <a:gd name="connsiteY1-20" fmla="*/ 0 h 1790700"/>
                <a:gd name="connsiteX2-21" fmla="*/ 1143000 w 1143000"/>
                <a:gd name="connsiteY2-22" fmla="*/ 628650 h 1790700"/>
                <a:gd name="connsiteX3-23" fmla="*/ 0 w 1143000"/>
                <a:gd name="connsiteY3-24" fmla="*/ 1790700 h 1790700"/>
                <a:gd name="connsiteX0-25" fmla="*/ 0 w 2971800"/>
                <a:gd name="connsiteY0-26" fmla="*/ 1790700 h 1790700"/>
                <a:gd name="connsiteX1-27" fmla="*/ 1828800 w 2971800"/>
                <a:gd name="connsiteY1-28" fmla="*/ 0 h 1790700"/>
                <a:gd name="connsiteX2-29" fmla="*/ 2971800 w 2971800"/>
                <a:gd name="connsiteY2-30" fmla="*/ 628650 h 1790700"/>
                <a:gd name="connsiteX3-31" fmla="*/ 0 w 2971800"/>
                <a:gd name="connsiteY3-32" fmla="*/ 1790700 h 1790700"/>
                <a:gd name="connsiteX0-33" fmla="*/ 0 w 2971800"/>
                <a:gd name="connsiteY0-34" fmla="*/ 1162050 h 1162050"/>
                <a:gd name="connsiteX1-35" fmla="*/ 1162050 w 2971800"/>
                <a:gd name="connsiteY1-36" fmla="*/ 52767 h 1162050"/>
                <a:gd name="connsiteX2-37" fmla="*/ 2971800 w 2971800"/>
                <a:gd name="connsiteY2-38" fmla="*/ 0 h 1162050"/>
                <a:gd name="connsiteX3-39" fmla="*/ 0 w 2971800"/>
                <a:gd name="connsiteY3-40" fmla="*/ 1162050 h 1162050"/>
                <a:gd name="connsiteX0-41" fmla="*/ 0 w 2628900"/>
                <a:gd name="connsiteY0-42" fmla="*/ 1109283 h 1109283"/>
                <a:gd name="connsiteX1-43" fmla="*/ 1162050 w 2628900"/>
                <a:gd name="connsiteY1-44" fmla="*/ 0 h 1109283"/>
                <a:gd name="connsiteX2-45" fmla="*/ 2628900 w 2628900"/>
                <a:gd name="connsiteY2-46" fmla="*/ 295865 h 1109283"/>
                <a:gd name="connsiteX3-47" fmla="*/ 0 w 2628900"/>
                <a:gd name="connsiteY3-48" fmla="*/ 1109283 h 1109283"/>
                <a:gd name="connsiteX0-49" fmla="*/ 0 w 2628900"/>
                <a:gd name="connsiteY0-50" fmla="*/ 1159993 h 1159993"/>
                <a:gd name="connsiteX1-51" fmla="*/ 1116330 w 2628900"/>
                <a:gd name="connsiteY1-52" fmla="*/ 0 h 1159993"/>
                <a:gd name="connsiteX2-53" fmla="*/ 2628900 w 2628900"/>
                <a:gd name="connsiteY2-54" fmla="*/ 346575 h 1159993"/>
                <a:gd name="connsiteX3-55" fmla="*/ 0 w 2628900"/>
                <a:gd name="connsiteY3-56" fmla="*/ 1159993 h 1159993"/>
                <a:gd name="connsiteX0-57" fmla="*/ 0 w 2651760"/>
                <a:gd name="connsiteY0-58" fmla="*/ 1153654 h 1153654"/>
                <a:gd name="connsiteX1-59" fmla="*/ 1139190 w 2651760"/>
                <a:gd name="connsiteY1-60" fmla="*/ 0 h 1153654"/>
                <a:gd name="connsiteX2-61" fmla="*/ 2651760 w 2651760"/>
                <a:gd name="connsiteY2-62" fmla="*/ 346575 h 1153654"/>
                <a:gd name="connsiteX3-63" fmla="*/ 0 w 2651760"/>
                <a:gd name="connsiteY3-64" fmla="*/ 1153654 h 1153654"/>
                <a:gd name="connsiteX0-65" fmla="*/ 0 w 4617720"/>
                <a:gd name="connsiteY0-66" fmla="*/ 1166332 h 1166332"/>
                <a:gd name="connsiteX1-67" fmla="*/ 3105150 w 4617720"/>
                <a:gd name="connsiteY1-68" fmla="*/ 0 h 1166332"/>
                <a:gd name="connsiteX2-69" fmla="*/ 4617720 w 4617720"/>
                <a:gd name="connsiteY2-70" fmla="*/ 346575 h 1166332"/>
                <a:gd name="connsiteX3-71" fmla="*/ 0 w 4617720"/>
                <a:gd name="connsiteY3-72" fmla="*/ 1166332 h 1166332"/>
                <a:gd name="connsiteX0-73" fmla="*/ 0 w 4617720"/>
                <a:gd name="connsiteY0-74" fmla="*/ 893765 h 893765"/>
                <a:gd name="connsiteX1-75" fmla="*/ 3272790 w 4617720"/>
                <a:gd name="connsiteY1-76" fmla="*/ 0 h 893765"/>
                <a:gd name="connsiteX2-77" fmla="*/ 4617720 w 4617720"/>
                <a:gd name="connsiteY2-78" fmla="*/ 74008 h 893765"/>
                <a:gd name="connsiteX3-79" fmla="*/ 0 w 4617720"/>
                <a:gd name="connsiteY3-80" fmla="*/ 893765 h 893765"/>
                <a:gd name="connsiteX0-81" fmla="*/ 0 w 4617720"/>
                <a:gd name="connsiteY0-82" fmla="*/ 1001524 h 1001524"/>
                <a:gd name="connsiteX1-83" fmla="*/ 3257550 w 4617720"/>
                <a:gd name="connsiteY1-84" fmla="*/ 0 h 1001524"/>
                <a:gd name="connsiteX2-85" fmla="*/ 4617720 w 4617720"/>
                <a:gd name="connsiteY2-86" fmla="*/ 181767 h 1001524"/>
                <a:gd name="connsiteX3-87" fmla="*/ 0 w 4617720"/>
                <a:gd name="connsiteY3-88" fmla="*/ 1001524 h 1001524"/>
                <a:gd name="connsiteX0-89" fmla="*/ 0 w 4472940"/>
                <a:gd name="connsiteY0-90" fmla="*/ 1001524 h 1001524"/>
                <a:gd name="connsiteX1-91" fmla="*/ 3257550 w 4472940"/>
                <a:gd name="connsiteY1-92" fmla="*/ 0 h 1001524"/>
                <a:gd name="connsiteX2-93" fmla="*/ 4472940 w 4472940"/>
                <a:gd name="connsiteY2-94" fmla="*/ 993128 h 1001524"/>
                <a:gd name="connsiteX3-95" fmla="*/ 0 w 4472940"/>
                <a:gd name="connsiteY3-96" fmla="*/ 1001524 h 1001524"/>
                <a:gd name="connsiteX0-97" fmla="*/ 0 w 5025390"/>
                <a:gd name="connsiteY0-98" fmla="*/ 668739 h 993128"/>
                <a:gd name="connsiteX1-99" fmla="*/ 3810000 w 5025390"/>
                <a:gd name="connsiteY1-100" fmla="*/ 0 h 993128"/>
                <a:gd name="connsiteX2-101" fmla="*/ 5025390 w 5025390"/>
                <a:gd name="connsiteY2-102" fmla="*/ 993128 h 993128"/>
                <a:gd name="connsiteX3-103" fmla="*/ 0 w 5025390"/>
                <a:gd name="connsiteY3-104" fmla="*/ 668739 h 993128"/>
                <a:gd name="connsiteX0-105" fmla="*/ 0 w 3810000"/>
                <a:gd name="connsiteY0-106" fmla="*/ 668739 h 1642851"/>
                <a:gd name="connsiteX1-107" fmla="*/ 3810000 w 3810000"/>
                <a:gd name="connsiteY1-108" fmla="*/ 0 h 1642851"/>
                <a:gd name="connsiteX2-109" fmla="*/ 1215390 w 3810000"/>
                <a:gd name="connsiteY2-110" fmla="*/ 1642851 h 1642851"/>
                <a:gd name="connsiteX3-111" fmla="*/ 0 w 3810000"/>
                <a:gd name="connsiteY3-112" fmla="*/ 668739 h 1642851"/>
                <a:gd name="connsiteX0-113" fmla="*/ 0 w 2419350"/>
                <a:gd name="connsiteY0-114" fmla="*/ 335954 h 1310066"/>
                <a:gd name="connsiteX1-115" fmla="*/ 2419350 w 2419350"/>
                <a:gd name="connsiteY1-116" fmla="*/ 0 h 1310066"/>
                <a:gd name="connsiteX2-117" fmla="*/ 1215390 w 2419350"/>
                <a:gd name="connsiteY2-118" fmla="*/ 1310066 h 1310066"/>
                <a:gd name="connsiteX3-119" fmla="*/ 0 w 2419350"/>
                <a:gd name="connsiteY3-120" fmla="*/ 335954 h 1310066"/>
                <a:gd name="connsiteX0-121" fmla="*/ 0 w 3562350"/>
                <a:gd name="connsiteY0-122" fmla="*/ 209179 h 1183291"/>
                <a:gd name="connsiteX1-123" fmla="*/ 3562350 w 3562350"/>
                <a:gd name="connsiteY1-124" fmla="*/ 0 h 1183291"/>
                <a:gd name="connsiteX2-125" fmla="*/ 1215390 w 3562350"/>
                <a:gd name="connsiteY2-126" fmla="*/ 1183291 h 1183291"/>
                <a:gd name="connsiteX3-127" fmla="*/ 0 w 3562350"/>
                <a:gd name="connsiteY3-128" fmla="*/ 209179 h 1183291"/>
                <a:gd name="connsiteX0-129" fmla="*/ 0 w 3867150"/>
                <a:gd name="connsiteY0-130" fmla="*/ 383495 h 1357607"/>
                <a:gd name="connsiteX1-131" fmla="*/ 3867150 w 3867150"/>
                <a:gd name="connsiteY1-132" fmla="*/ 0 h 1357607"/>
                <a:gd name="connsiteX2-133" fmla="*/ 1215390 w 3867150"/>
                <a:gd name="connsiteY2-134" fmla="*/ 1357607 h 1357607"/>
                <a:gd name="connsiteX3-135" fmla="*/ 0 w 3867150"/>
                <a:gd name="connsiteY3-136" fmla="*/ 383495 h 1357607"/>
                <a:gd name="connsiteX0-137" fmla="*/ 0 w 3619500"/>
                <a:gd name="connsiteY0-138" fmla="*/ 716280 h 1357607"/>
                <a:gd name="connsiteX1-139" fmla="*/ 3619500 w 3619500"/>
                <a:gd name="connsiteY1-140" fmla="*/ 0 h 1357607"/>
                <a:gd name="connsiteX2-141" fmla="*/ 967740 w 3619500"/>
                <a:gd name="connsiteY2-142" fmla="*/ 1357607 h 1357607"/>
                <a:gd name="connsiteX3-143" fmla="*/ 0 w 3619500"/>
                <a:gd name="connsiteY3-144" fmla="*/ 716280 h 1357607"/>
                <a:gd name="connsiteX0-145" fmla="*/ 0 w 5886450"/>
                <a:gd name="connsiteY0-146" fmla="*/ 747974 h 1389301"/>
                <a:gd name="connsiteX1-147" fmla="*/ 5886450 w 5886450"/>
                <a:gd name="connsiteY1-148" fmla="*/ 0 h 1389301"/>
                <a:gd name="connsiteX2-149" fmla="*/ 967740 w 5886450"/>
                <a:gd name="connsiteY2-150" fmla="*/ 1389301 h 1389301"/>
                <a:gd name="connsiteX3-151" fmla="*/ 0 w 5886450"/>
                <a:gd name="connsiteY3-152" fmla="*/ 747974 h 1389301"/>
                <a:gd name="connsiteX0-153" fmla="*/ 0 w 5886450"/>
                <a:gd name="connsiteY0-154" fmla="*/ 747974 h 771272"/>
                <a:gd name="connsiteX1-155" fmla="*/ 5886450 w 5886450"/>
                <a:gd name="connsiteY1-156" fmla="*/ 0 h 771272"/>
                <a:gd name="connsiteX2-157" fmla="*/ 2586990 w 5886450"/>
                <a:gd name="connsiteY2-158" fmla="*/ 771272 h 771272"/>
                <a:gd name="connsiteX3-159" fmla="*/ 0 w 5886450"/>
                <a:gd name="connsiteY3-160" fmla="*/ 747974 h 771272"/>
                <a:gd name="connsiteX0-161" fmla="*/ 0 w 5486400"/>
                <a:gd name="connsiteY0-162" fmla="*/ 0 h 783950"/>
                <a:gd name="connsiteX1-163" fmla="*/ 5486400 w 5486400"/>
                <a:gd name="connsiteY1-164" fmla="*/ 12678 h 783950"/>
                <a:gd name="connsiteX2-165" fmla="*/ 2186940 w 5486400"/>
                <a:gd name="connsiteY2-166" fmla="*/ 783950 h 783950"/>
                <a:gd name="connsiteX3-167" fmla="*/ 0 w 5486400"/>
                <a:gd name="connsiteY3-168" fmla="*/ 0 h 783950"/>
                <a:gd name="connsiteX0-169" fmla="*/ 0 w 5486400"/>
                <a:gd name="connsiteY0-170" fmla="*/ 0 h 720562"/>
                <a:gd name="connsiteX1-171" fmla="*/ 5486400 w 5486400"/>
                <a:gd name="connsiteY1-172" fmla="*/ 12678 h 720562"/>
                <a:gd name="connsiteX2-173" fmla="*/ 1920240 w 5486400"/>
                <a:gd name="connsiteY2-174" fmla="*/ 720562 h 720562"/>
                <a:gd name="connsiteX3-175" fmla="*/ 0 w 5486400"/>
                <a:gd name="connsiteY3-176" fmla="*/ 0 h 720562"/>
                <a:gd name="connsiteX0-177" fmla="*/ 0 w 5529262"/>
                <a:gd name="connsiteY0-178" fmla="*/ 0 h 720562"/>
                <a:gd name="connsiteX1-179" fmla="*/ 5529262 w 5529262"/>
                <a:gd name="connsiteY1-180" fmla="*/ 12678 h 720562"/>
                <a:gd name="connsiteX2-181" fmla="*/ 1920240 w 5529262"/>
                <a:gd name="connsiteY2-182" fmla="*/ 720562 h 720562"/>
                <a:gd name="connsiteX3-183" fmla="*/ 0 w 5529262"/>
                <a:gd name="connsiteY3-184" fmla="*/ 0 h 720562"/>
                <a:gd name="connsiteX0-185" fmla="*/ 0 w 5524500"/>
                <a:gd name="connsiteY0-186" fmla="*/ 0 h 720562"/>
                <a:gd name="connsiteX1-187" fmla="*/ 5524500 w 5524500"/>
                <a:gd name="connsiteY1-188" fmla="*/ 8716 h 720562"/>
                <a:gd name="connsiteX2-189" fmla="*/ 1920240 w 5524500"/>
                <a:gd name="connsiteY2-190" fmla="*/ 720562 h 720562"/>
                <a:gd name="connsiteX3-191" fmla="*/ 0 w 5524500"/>
                <a:gd name="connsiteY3-192" fmla="*/ 0 h 720562"/>
                <a:gd name="connsiteX0-193" fmla="*/ 0 w 5529263"/>
                <a:gd name="connsiteY0-194" fmla="*/ 0 h 720562"/>
                <a:gd name="connsiteX1-195" fmla="*/ 5529263 w 5529263"/>
                <a:gd name="connsiteY1-196" fmla="*/ 8716 h 720562"/>
                <a:gd name="connsiteX2-197" fmla="*/ 1920240 w 5529263"/>
                <a:gd name="connsiteY2-198" fmla="*/ 720562 h 720562"/>
                <a:gd name="connsiteX3-199" fmla="*/ 0 w 5529263"/>
                <a:gd name="connsiteY3-200" fmla="*/ 0 h 72056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5529263" h="720562">
                  <a:moveTo>
                    <a:pt x="0" y="0"/>
                  </a:moveTo>
                  <a:lnTo>
                    <a:pt x="5529263" y="8716"/>
                  </a:lnTo>
                  <a:lnTo>
                    <a:pt x="1920240" y="7205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等腰三角形 2"/>
            <p:cNvSpPr/>
            <p:nvPr/>
          </p:nvSpPr>
          <p:spPr>
            <a:xfrm rot="10800000">
              <a:off x="8020049" y="4744302"/>
              <a:ext cx="3257550" cy="2104458"/>
            </a:xfrm>
            <a:custGeom>
              <a:avLst/>
              <a:gdLst>
                <a:gd name="connsiteX0" fmla="*/ 0 w 1562100"/>
                <a:gd name="connsiteY0" fmla="*/ 2095500 h 2095500"/>
                <a:gd name="connsiteX1" fmla="*/ 781050 w 1562100"/>
                <a:gd name="connsiteY1" fmla="*/ 0 h 2095500"/>
                <a:gd name="connsiteX2" fmla="*/ 1562100 w 1562100"/>
                <a:gd name="connsiteY2" fmla="*/ 2095500 h 2095500"/>
                <a:gd name="connsiteX3" fmla="*/ 0 w 1562100"/>
                <a:gd name="connsiteY3" fmla="*/ 2095500 h 2095500"/>
                <a:gd name="connsiteX0-1" fmla="*/ 0 w 1600200"/>
                <a:gd name="connsiteY0-2" fmla="*/ 3848100 h 3848100"/>
                <a:gd name="connsiteX1-3" fmla="*/ 819150 w 1600200"/>
                <a:gd name="connsiteY1-4" fmla="*/ 0 h 3848100"/>
                <a:gd name="connsiteX2-5" fmla="*/ 1600200 w 1600200"/>
                <a:gd name="connsiteY2-6" fmla="*/ 2095500 h 3848100"/>
                <a:gd name="connsiteX3-7" fmla="*/ 0 w 1600200"/>
                <a:gd name="connsiteY3-8" fmla="*/ 3848100 h 3848100"/>
                <a:gd name="connsiteX0-9" fmla="*/ 0 w 1600200"/>
                <a:gd name="connsiteY0-10" fmla="*/ 1790700 h 1790700"/>
                <a:gd name="connsiteX1-11" fmla="*/ 0 w 1600200"/>
                <a:gd name="connsiteY1-12" fmla="*/ 0 h 1790700"/>
                <a:gd name="connsiteX2-13" fmla="*/ 1600200 w 1600200"/>
                <a:gd name="connsiteY2-14" fmla="*/ 38100 h 1790700"/>
                <a:gd name="connsiteX3-15" fmla="*/ 0 w 1600200"/>
                <a:gd name="connsiteY3-16" fmla="*/ 1790700 h 1790700"/>
                <a:gd name="connsiteX0-17" fmla="*/ 0 w 1143000"/>
                <a:gd name="connsiteY0-18" fmla="*/ 1790700 h 1790700"/>
                <a:gd name="connsiteX1-19" fmla="*/ 0 w 1143000"/>
                <a:gd name="connsiteY1-20" fmla="*/ 0 h 1790700"/>
                <a:gd name="connsiteX2-21" fmla="*/ 1143000 w 1143000"/>
                <a:gd name="connsiteY2-22" fmla="*/ 628650 h 1790700"/>
                <a:gd name="connsiteX3-23" fmla="*/ 0 w 1143000"/>
                <a:gd name="connsiteY3-24" fmla="*/ 1790700 h 1790700"/>
                <a:gd name="connsiteX0-25" fmla="*/ 0 w 2971800"/>
                <a:gd name="connsiteY0-26" fmla="*/ 1790700 h 1790700"/>
                <a:gd name="connsiteX1-27" fmla="*/ 1828800 w 2971800"/>
                <a:gd name="connsiteY1-28" fmla="*/ 0 h 1790700"/>
                <a:gd name="connsiteX2-29" fmla="*/ 2971800 w 2971800"/>
                <a:gd name="connsiteY2-30" fmla="*/ 628650 h 1790700"/>
                <a:gd name="connsiteX3-31" fmla="*/ 0 w 2971800"/>
                <a:gd name="connsiteY3-32" fmla="*/ 1790700 h 1790700"/>
                <a:gd name="connsiteX0-33" fmla="*/ 0 w 2971800"/>
                <a:gd name="connsiteY0-34" fmla="*/ 1162050 h 1162050"/>
                <a:gd name="connsiteX1-35" fmla="*/ 1162050 w 2971800"/>
                <a:gd name="connsiteY1-36" fmla="*/ 52767 h 1162050"/>
                <a:gd name="connsiteX2-37" fmla="*/ 2971800 w 2971800"/>
                <a:gd name="connsiteY2-38" fmla="*/ 0 h 1162050"/>
                <a:gd name="connsiteX3-39" fmla="*/ 0 w 2971800"/>
                <a:gd name="connsiteY3-40" fmla="*/ 1162050 h 1162050"/>
                <a:gd name="connsiteX0-41" fmla="*/ 0 w 2628900"/>
                <a:gd name="connsiteY0-42" fmla="*/ 1109283 h 1109283"/>
                <a:gd name="connsiteX1-43" fmla="*/ 1162050 w 2628900"/>
                <a:gd name="connsiteY1-44" fmla="*/ 0 h 1109283"/>
                <a:gd name="connsiteX2-45" fmla="*/ 2628900 w 2628900"/>
                <a:gd name="connsiteY2-46" fmla="*/ 295865 h 1109283"/>
                <a:gd name="connsiteX3-47" fmla="*/ 0 w 2628900"/>
                <a:gd name="connsiteY3-48" fmla="*/ 1109283 h 1109283"/>
                <a:gd name="connsiteX0-49" fmla="*/ 0 w 2628900"/>
                <a:gd name="connsiteY0-50" fmla="*/ 1159993 h 1159993"/>
                <a:gd name="connsiteX1-51" fmla="*/ 1116330 w 2628900"/>
                <a:gd name="connsiteY1-52" fmla="*/ 0 h 1159993"/>
                <a:gd name="connsiteX2-53" fmla="*/ 2628900 w 2628900"/>
                <a:gd name="connsiteY2-54" fmla="*/ 346575 h 1159993"/>
                <a:gd name="connsiteX3-55" fmla="*/ 0 w 2628900"/>
                <a:gd name="connsiteY3-56" fmla="*/ 1159993 h 1159993"/>
                <a:gd name="connsiteX0-57" fmla="*/ 0 w 2651760"/>
                <a:gd name="connsiteY0-58" fmla="*/ 1153654 h 1153654"/>
                <a:gd name="connsiteX1-59" fmla="*/ 1139190 w 2651760"/>
                <a:gd name="connsiteY1-60" fmla="*/ 0 h 1153654"/>
                <a:gd name="connsiteX2-61" fmla="*/ 2651760 w 2651760"/>
                <a:gd name="connsiteY2-62" fmla="*/ 346575 h 1153654"/>
                <a:gd name="connsiteX3-63" fmla="*/ 0 w 2651760"/>
                <a:gd name="connsiteY3-64" fmla="*/ 1153654 h 1153654"/>
                <a:gd name="connsiteX0-65" fmla="*/ 0 w 4617720"/>
                <a:gd name="connsiteY0-66" fmla="*/ 1166332 h 1166332"/>
                <a:gd name="connsiteX1-67" fmla="*/ 3105150 w 4617720"/>
                <a:gd name="connsiteY1-68" fmla="*/ 0 h 1166332"/>
                <a:gd name="connsiteX2-69" fmla="*/ 4617720 w 4617720"/>
                <a:gd name="connsiteY2-70" fmla="*/ 346575 h 1166332"/>
                <a:gd name="connsiteX3-71" fmla="*/ 0 w 4617720"/>
                <a:gd name="connsiteY3-72" fmla="*/ 1166332 h 1166332"/>
                <a:gd name="connsiteX0-73" fmla="*/ 0 w 4617720"/>
                <a:gd name="connsiteY0-74" fmla="*/ 893765 h 893765"/>
                <a:gd name="connsiteX1-75" fmla="*/ 3272790 w 4617720"/>
                <a:gd name="connsiteY1-76" fmla="*/ 0 h 893765"/>
                <a:gd name="connsiteX2-77" fmla="*/ 4617720 w 4617720"/>
                <a:gd name="connsiteY2-78" fmla="*/ 74008 h 893765"/>
                <a:gd name="connsiteX3-79" fmla="*/ 0 w 4617720"/>
                <a:gd name="connsiteY3-80" fmla="*/ 893765 h 893765"/>
                <a:gd name="connsiteX0-81" fmla="*/ 0 w 4617720"/>
                <a:gd name="connsiteY0-82" fmla="*/ 1001524 h 1001524"/>
                <a:gd name="connsiteX1-83" fmla="*/ 3257550 w 4617720"/>
                <a:gd name="connsiteY1-84" fmla="*/ 0 h 1001524"/>
                <a:gd name="connsiteX2-85" fmla="*/ 4617720 w 4617720"/>
                <a:gd name="connsiteY2-86" fmla="*/ 181767 h 1001524"/>
                <a:gd name="connsiteX3-87" fmla="*/ 0 w 4617720"/>
                <a:gd name="connsiteY3-88" fmla="*/ 1001524 h 1001524"/>
                <a:gd name="connsiteX0-89" fmla="*/ 0 w 4472940"/>
                <a:gd name="connsiteY0-90" fmla="*/ 1001524 h 1001524"/>
                <a:gd name="connsiteX1-91" fmla="*/ 3257550 w 4472940"/>
                <a:gd name="connsiteY1-92" fmla="*/ 0 h 1001524"/>
                <a:gd name="connsiteX2-93" fmla="*/ 4472940 w 4472940"/>
                <a:gd name="connsiteY2-94" fmla="*/ 993128 h 1001524"/>
                <a:gd name="connsiteX3-95" fmla="*/ 0 w 4472940"/>
                <a:gd name="connsiteY3-96" fmla="*/ 1001524 h 1001524"/>
                <a:gd name="connsiteX0-97" fmla="*/ 0 w 5025390"/>
                <a:gd name="connsiteY0-98" fmla="*/ 668739 h 993128"/>
                <a:gd name="connsiteX1-99" fmla="*/ 3810000 w 5025390"/>
                <a:gd name="connsiteY1-100" fmla="*/ 0 h 993128"/>
                <a:gd name="connsiteX2-101" fmla="*/ 5025390 w 5025390"/>
                <a:gd name="connsiteY2-102" fmla="*/ 993128 h 993128"/>
                <a:gd name="connsiteX3-103" fmla="*/ 0 w 5025390"/>
                <a:gd name="connsiteY3-104" fmla="*/ 668739 h 993128"/>
                <a:gd name="connsiteX0-105" fmla="*/ 0 w 3810000"/>
                <a:gd name="connsiteY0-106" fmla="*/ 668739 h 1642851"/>
                <a:gd name="connsiteX1-107" fmla="*/ 3810000 w 3810000"/>
                <a:gd name="connsiteY1-108" fmla="*/ 0 h 1642851"/>
                <a:gd name="connsiteX2-109" fmla="*/ 1215390 w 3810000"/>
                <a:gd name="connsiteY2-110" fmla="*/ 1642851 h 1642851"/>
                <a:gd name="connsiteX3-111" fmla="*/ 0 w 3810000"/>
                <a:gd name="connsiteY3-112" fmla="*/ 668739 h 1642851"/>
                <a:gd name="connsiteX0-113" fmla="*/ 0 w 2419350"/>
                <a:gd name="connsiteY0-114" fmla="*/ 335954 h 1310066"/>
                <a:gd name="connsiteX1-115" fmla="*/ 2419350 w 2419350"/>
                <a:gd name="connsiteY1-116" fmla="*/ 0 h 1310066"/>
                <a:gd name="connsiteX2-117" fmla="*/ 1215390 w 2419350"/>
                <a:gd name="connsiteY2-118" fmla="*/ 1310066 h 1310066"/>
                <a:gd name="connsiteX3-119" fmla="*/ 0 w 2419350"/>
                <a:gd name="connsiteY3-120" fmla="*/ 335954 h 1310066"/>
                <a:gd name="connsiteX0-121" fmla="*/ 0 w 3562350"/>
                <a:gd name="connsiteY0-122" fmla="*/ 209179 h 1183291"/>
                <a:gd name="connsiteX1-123" fmla="*/ 3562350 w 3562350"/>
                <a:gd name="connsiteY1-124" fmla="*/ 0 h 1183291"/>
                <a:gd name="connsiteX2-125" fmla="*/ 1215390 w 3562350"/>
                <a:gd name="connsiteY2-126" fmla="*/ 1183291 h 1183291"/>
                <a:gd name="connsiteX3-127" fmla="*/ 0 w 3562350"/>
                <a:gd name="connsiteY3-128" fmla="*/ 209179 h 1183291"/>
                <a:gd name="connsiteX0-129" fmla="*/ 0 w 3867150"/>
                <a:gd name="connsiteY0-130" fmla="*/ 383495 h 1357607"/>
                <a:gd name="connsiteX1-131" fmla="*/ 3867150 w 3867150"/>
                <a:gd name="connsiteY1-132" fmla="*/ 0 h 1357607"/>
                <a:gd name="connsiteX2-133" fmla="*/ 1215390 w 3867150"/>
                <a:gd name="connsiteY2-134" fmla="*/ 1357607 h 1357607"/>
                <a:gd name="connsiteX3-135" fmla="*/ 0 w 3867150"/>
                <a:gd name="connsiteY3-136" fmla="*/ 383495 h 1357607"/>
                <a:gd name="connsiteX0-137" fmla="*/ 0 w 3619500"/>
                <a:gd name="connsiteY0-138" fmla="*/ 716280 h 1357607"/>
                <a:gd name="connsiteX1-139" fmla="*/ 3619500 w 3619500"/>
                <a:gd name="connsiteY1-140" fmla="*/ 0 h 1357607"/>
                <a:gd name="connsiteX2-141" fmla="*/ 967740 w 3619500"/>
                <a:gd name="connsiteY2-142" fmla="*/ 1357607 h 1357607"/>
                <a:gd name="connsiteX3-143" fmla="*/ 0 w 3619500"/>
                <a:gd name="connsiteY3-144" fmla="*/ 716280 h 1357607"/>
                <a:gd name="connsiteX0-145" fmla="*/ 0 w 5886450"/>
                <a:gd name="connsiteY0-146" fmla="*/ 747974 h 1389301"/>
                <a:gd name="connsiteX1-147" fmla="*/ 5886450 w 5886450"/>
                <a:gd name="connsiteY1-148" fmla="*/ 0 h 1389301"/>
                <a:gd name="connsiteX2-149" fmla="*/ 967740 w 5886450"/>
                <a:gd name="connsiteY2-150" fmla="*/ 1389301 h 1389301"/>
                <a:gd name="connsiteX3-151" fmla="*/ 0 w 5886450"/>
                <a:gd name="connsiteY3-152" fmla="*/ 747974 h 1389301"/>
                <a:gd name="connsiteX0-153" fmla="*/ 0 w 5886450"/>
                <a:gd name="connsiteY0-154" fmla="*/ 747974 h 771272"/>
                <a:gd name="connsiteX1-155" fmla="*/ 5886450 w 5886450"/>
                <a:gd name="connsiteY1-156" fmla="*/ 0 h 771272"/>
                <a:gd name="connsiteX2-157" fmla="*/ 2586990 w 5886450"/>
                <a:gd name="connsiteY2-158" fmla="*/ 771272 h 771272"/>
                <a:gd name="connsiteX3-159" fmla="*/ 0 w 5886450"/>
                <a:gd name="connsiteY3-160" fmla="*/ 747974 h 771272"/>
                <a:gd name="connsiteX0-161" fmla="*/ 0 w 5486400"/>
                <a:gd name="connsiteY0-162" fmla="*/ 0 h 783950"/>
                <a:gd name="connsiteX1-163" fmla="*/ 5486400 w 5486400"/>
                <a:gd name="connsiteY1-164" fmla="*/ 12678 h 783950"/>
                <a:gd name="connsiteX2-165" fmla="*/ 2186940 w 5486400"/>
                <a:gd name="connsiteY2-166" fmla="*/ 783950 h 783950"/>
                <a:gd name="connsiteX3-167" fmla="*/ 0 w 5486400"/>
                <a:gd name="connsiteY3-168" fmla="*/ 0 h 783950"/>
                <a:gd name="connsiteX0-169" fmla="*/ 0 w 5486400"/>
                <a:gd name="connsiteY0-170" fmla="*/ 0 h 720562"/>
                <a:gd name="connsiteX1-171" fmla="*/ 5486400 w 5486400"/>
                <a:gd name="connsiteY1-172" fmla="*/ 12678 h 720562"/>
                <a:gd name="connsiteX2-173" fmla="*/ 1920240 w 5486400"/>
                <a:gd name="connsiteY2-174" fmla="*/ 720562 h 720562"/>
                <a:gd name="connsiteX3-175" fmla="*/ 0 w 5486400"/>
                <a:gd name="connsiteY3-176" fmla="*/ 0 h 720562"/>
                <a:gd name="connsiteX0-177" fmla="*/ 0 w 5276850"/>
                <a:gd name="connsiteY0-178" fmla="*/ 320106 h 1040668"/>
                <a:gd name="connsiteX1-179" fmla="*/ 5276850 w 5276850"/>
                <a:gd name="connsiteY1-180" fmla="*/ 0 h 1040668"/>
                <a:gd name="connsiteX2-181" fmla="*/ 1920240 w 5276850"/>
                <a:gd name="connsiteY2-182" fmla="*/ 1040668 h 1040668"/>
                <a:gd name="connsiteX3-183" fmla="*/ 0 w 5276850"/>
                <a:gd name="connsiteY3-184" fmla="*/ 320106 h 1040668"/>
                <a:gd name="connsiteX0-185" fmla="*/ 1356360 w 3356610"/>
                <a:gd name="connsiteY0-186" fmla="*/ 0 h 1750611"/>
                <a:gd name="connsiteX1-187" fmla="*/ 3356610 w 3356610"/>
                <a:gd name="connsiteY1-188" fmla="*/ 709943 h 1750611"/>
                <a:gd name="connsiteX2-189" fmla="*/ 0 w 3356610"/>
                <a:gd name="connsiteY2-190" fmla="*/ 1750611 h 1750611"/>
                <a:gd name="connsiteX3-191" fmla="*/ 1356360 w 3356610"/>
                <a:gd name="connsiteY3-192" fmla="*/ 0 h 1750611"/>
                <a:gd name="connsiteX0-193" fmla="*/ 1356360 w 3310890"/>
                <a:gd name="connsiteY0-194" fmla="*/ 0 h 1750611"/>
                <a:gd name="connsiteX1-195" fmla="*/ 3310890 w 3310890"/>
                <a:gd name="connsiteY1-196" fmla="*/ 728959 h 1750611"/>
                <a:gd name="connsiteX2-197" fmla="*/ 0 w 3310890"/>
                <a:gd name="connsiteY2-198" fmla="*/ 1750611 h 1750611"/>
                <a:gd name="connsiteX3-199" fmla="*/ 1356360 w 3310890"/>
                <a:gd name="connsiteY3-200" fmla="*/ 0 h 1750611"/>
                <a:gd name="connsiteX0-201" fmla="*/ 1356360 w 3257550"/>
                <a:gd name="connsiteY0-202" fmla="*/ 0 h 1750611"/>
                <a:gd name="connsiteX1-203" fmla="*/ 3257550 w 3257550"/>
                <a:gd name="connsiteY1-204" fmla="*/ 703604 h 1750611"/>
                <a:gd name="connsiteX2-205" fmla="*/ 0 w 3257550"/>
                <a:gd name="connsiteY2-206" fmla="*/ 1750611 h 1750611"/>
                <a:gd name="connsiteX3-207" fmla="*/ 1356360 w 3257550"/>
                <a:gd name="connsiteY3-208" fmla="*/ 0 h 175061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3257550" h="1750611">
                  <a:moveTo>
                    <a:pt x="1356360" y="0"/>
                  </a:moveTo>
                  <a:lnTo>
                    <a:pt x="3257550" y="703604"/>
                  </a:lnTo>
                  <a:lnTo>
                    <a:pt x="0" y="1750611"/>
                  </a:lnTo>
                  <a:lnTo>
                    <a:pt x="135636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2"/>
            <p:cNvSpPr/>
            <p:nvPr/>
          </p:nvSpPr>
          <p:spPr>
            <a:xfrm rot="10800000">
              <a:off x="9898380" y="4186523"/>
              <a:ext cx="2324100" cy="2660716"/>
            </a:xfrm>
            <a:custGeom>
              <a:avLst/>
              <a:gdLst>
                <a:gd name="connsiteX0" fmla="*/ 0 w 1562100"/>
                <a:gd name="connsiteY0" fmla="*/ 2095500 h 2095500"/>
                <a:gd name="connsiteX1" fmla="*/ 781050 w 1562100"/>
                <a:gd name="connsiteY1" fmla="*/ 0 h 2095500"/>
                <a:gd name="connsiteX2" fmla="*/ 1562100 w 1562100"/>
                <a:gd name="connsiteY2" fmla="*/ 2095500 h 2095500"/>
                <a:gd name="connsiteX3" fmla="*/ 0 w 1562100"/>
                <a:gd name="connsiteY3" fmla="*/ 2095500 h 2095500"/>
                <a:gd name="connsiteX0-1" fmla="*/ 0 w 1600200"/>
                <a:gd name="connsiteY0-2" fmla="*/ 3848100 h 3848100"/>
                <a:gd name="connsiteX1-3" fmla="*/ 819150 w 1600200"/>
                <a:gd name="connsiteY1-4" fmla="*/ 0 h 3848100"/>
                <a:gd name="connsiteX2-5" fmla="*/ 1600200 w 1600200"/>
                <a:gd name="connsiteY2-6" fmla="*/ 2095500 h 3848100"/>
                <a:gd name="connsiteX3-7" fmla="*/ 0 w 1600200"/>
                <a:gd name="connsiteY3-8" fmla="*/ 3848100 h 3848100"/>
                <a:gd name="connsiteX0-9" fmla="*/ 0 w 1600200"/>
                <a:gd name="connsiteY0-10" fmla="*/ 1790700 h 1790700"/>
                <a:gd name="connsiteX1-11" fmla="*/ 0 w 1600200"/>
                <a:gd name="connsiteY1-12" fmla="*/ 0 h 1790700"/>
                <a:gd name="connsiteX2-13" fmla="*/ 1600200 w 1600200"/>
                <a:gd name="connsiteY2-14" fmla="*/ 38100 h 1790700"/>
                <a:gd name="connsiteX3-15" fmla="*/ 0 w 1600200"/>
                <a:gd name="connsiteY3-16" fmla="*/ 1790700 h 1790700"/>
                <a:gd name="connsiteX0-17" fmla="*/ 0 w 1143000"/>
                <a:gd name="connsiteY0-18" fmla="*/ 1790700 h 1790700"/>
                <a:gd name="connsiteX1-19" fmla="*/ 0 w 1143000"/>
                <a:gd name="connsiteY1-20" fmla="*/ 0 h 1790700"/>
                <a:gd name="connsiteX2-21" fmla="*/ 1143000 w 1143000"/>
                <a:gd name="connsiteY2-22" fmla="*/ 628650 h 1790700"/>
                <a:gd name="connsiteX3-23" fmla="*/ 0 w 1143000"/>
                <a:gd name="connsiteY3-24" fmla="*/ 1790700 h 1790700"/>
                <a:gd name="connsiteX0-25" fmla="*/ 0 w 2971800"/>
                <a:gd name="connsiteY0-26" fmla="*/ 1790700 h 1790700"/>
                <a:gd name="connsiteX1-27" fmla="*/ 1828800 w 2971800"/>
                <a:gd name="connsiteY1-28" fmla="*/ 0 h 1790700"/>
                <a:gd name="connsiteX2-29" fmla="*/ 2971800 w 2971800"/>
                <a:gd name="connsiteY2-30" fmla="*/ 628650 h 1790700"/>
                <a:gd name="connsiteX3-31" fmla="*/ 0 w 2971800"/>
                <a:gd name="connsiteY3-32" fmla="*/ 1790700 h 1790700"/>
                <a:gd name="connsiteX0-33" fmla="*/ 0 w 2971800"/>
                <a:gd name="connsiteY0-34" fmla="*/ 1162050 h 1162050"/>
                <a:gd name="connsiteX1-35" fmla="*/ 1162050 w 2971800"/>
                <a:gd name="connsiteY1-36" fmla="*/ 52767 h 1162050"/>
                <a:gd name="connsiteX2-37" fmla="*/ 2971800 w 2971800"/>
                <a:gd name="connsiteY2-38" fmla="*/ 0 h 1162050"/>
                <a:gd name="connsiteX3-39" fmla="*/ 0 w 2971800"/>
                <a:gd name="connsiteY3-40" fmla="*/ 1162050 h 1162050"/>
                <a:gd name="connsiteX0-41" fmla="*/ 0 w 2628900"/>
                <a:gd name="connsiteY0-42" fmla="*/ 1109283 h 1109283"/>
                <a:gd name="connsiteX1-43" fmla="*/ 1162050 w 2628900"/>
                <a:gd name="connsiteY1-44" fmla="*/ 0 h 1109283"/>
                <a:gd name="connsiteX2-45" fmla="*/ 2628900 w 2628900"/>
                <a:gd name="connsiteY2-46" fmla="*/ 295865 h 1109283"/>
                <a:gd name="connsiteX3-47" fmla="*/ 0 w 2628900"/>
                <a:gd name="connsiteY3-48" fmla="*/ 1109283 h 1109283"/>
                <a:gd name="connsiteX0-49" fmla="*/ 0 w 2628900"/>
                <a:gd name="connsiteY0-50" fmla="*/ 1159993 h 1159993"/>
                <a:gd name="connsiteX1-51" fmla="*/ 1116330 w 2628900"/>
                <a:gd name="connsiteY1-52" fmla="*/ 0 h 1159993"/>
                <a:gd name="connsiteX2-53" fmla="*/ 2628900 w 2628900"/>
                <a:gd name="connsiteY2-54" fmla="*/ 346575 h 1159993"/>
                <a:gd name="connsiteX3-55" fmla="*/ 0 w 2628900"/>
                <a:gd name="connsiteY3-56" fmla="*/ 1159993 h 1159993"/>
                <a:gd name="connsiteX0-57" fmla="*/ 0 w 2651760"/>
                <a:gd name="connsiteY0-58" fmla="*/ 1153654 h 1153654"/>
                <a:gd name="connsiteX1-59" fmla="*/ 1139190 w 2651760"/>
                <a:gd name="connsiteY1-60" fmla="*/ 0 h 1153654"/>
                <a:gd name="connsiteX2-61" fmla="*/ 2651760 w 2651760"/>
                <a:gd name="connsiteY2-62" fmla="*/ 346575 h 1153654"/>
                <a:gd name="connsiteX3-63" fmla="*/ 0 w 2651760"/>
                <a:gd name="connsiteY3-64" fmla="*/ 1153654 h 1153654"/>
                <a:gd name="connsiteX0-65" fmla="*/ 0 w 4617720"/>
                <a:gd name="connsiteY0-66" fmla="*/ 1166332 h 1166332"/>
                <a:gd name="connsiteX1-67" fmla="*/ 3105150 w 4617720"/>
                <a:gd name="connsiteY1-68" fmla="*/ 0 h 1166332"/>
                <a:gd name="connsiteX2-69" fmla="*/ 4617720 w 4617720"/>
                <a:gd name="connsiteY2-70" fmla="*/ 346575 h 1166332"/>
                <a:gd name="connsiteX3-71" fmla="*/ 0 w 4617720"/>
                <a:gd name="connsiteY3-72" fmla="*/ 1166332 h 1166332"/>
                <a:gd name="connsiteX0-73" fmla="*/ 0 w 4617720"/>
                <a:gd name="connsiteY0-74" fmla="*/ 893765 h 893765"/>
                <a:gd name="connsiteX1-75" fmla="*/ 3272790 w 4617720"/>
                <a:gd name="connsiteY1-76" fmla="*/ 0 h 893765"/>
                <a:gd name="connsiteX2-77" fmla="*/ 4617720 w 4617720"/>
                <a:gd name="connsiteY2-78" fmla="*/ 74008 h 893765"/>
                <a:gd name="connsiteX3-79" fmla="*/ 0 w 4617720"/>
                <a:gd name="connsiteY3-80" fmla="*/ 893765 h 893765"/>
                <a:gd name="connsiteX0-81" fmla="*/ 0 w 4617720"/>
                <a:gd name="connsiteY0-82" fmla="*/ 1001524 h 1001524"/>
                <a:gd name="connsiteX1-83" fmla="*/ 3257550 w 4617720"/>
                <a:gd name="connsiteY1-84" fmla="*/ 0 h 1001524"/>
                <a:gd name="connsiteX2-85" fmla="*/ 4617720 w 4617720"/>
                <a:gd name="connsiteY2-86" fmla="*/ 181767 h 1001524"/>
                <a:gd name="connsiteX3-87" fmla="*/ 0 w 4617720"/>
                <a:gd name="connsiteY3-88" fmla="*/ 1001524 h 1001524"/>
                <a:gd name="connsiteX0-89" fmla="*/ 0 w 4472940"/>
                <a:gd name="connsiteY0-90" fmla="*/ 1001524 h 1001524"/>
                <a:gd name="connsiteX1-91" fmla="*/ 3257550 w 4472940"/>
                <a:gd name="connsiteY1-92" fmla="*/ 0 h 1001524"/>
                <a:gd name="connsiteX2-93" fmla="*/ 4472940 w 4472940"/>
                <a:gd name="connsiteY2-94" fmla="*/ 993128 h 1001524"/>
                <a:gd name="connsiteX3-95" fmla="*/ 0 w 4472940"/>
                <a:gd name="connsiteY3-96" fmla="*/ 1001524 h 1001524"/>
                <a:gd name="connsiteX0-97" fmla="*/ 0 w 5025390"/>
                <a:gd name="connsiteY0-98" fmla="*/ 668739 h 993128"/>
                <a:gd name="connsiteX1-99" fmla="*/ 3810000 w 5025390"/>
                <a:gd name="connsiteY1-100" fmla="*/ 0 h 993128"/>
                <a:gd name="connsiteX2-101" fmla="*/ 5025390 w 5025390"/>
                <a:gd name="connsiteY2-102" fmla="*/ 993128 h 993128"/>
                <a:gd name="connsiteX3-103" fmla="*/ 0 w 5025390"/>
                <a:gd name="connsiteY3-104" fmla="*/ 668739 h 993128"/>
                <a:gd name="connsiteX0-105" fmla="*/ 0 w 3810000"/>
                <a:gd name="connsiteY0-106" fmla="*/ 668739 h 1642851"/>
                <a:gd name="connsiteX1-107" fmla="*/ 3810000 w 3810000"/>
                <a:gd name="connsiteY1-108" fmla="*/ 0 h 1642851"/>
                <a:gd name="connsiteX2-109" fmla="*/ 1215390 w 3810000"/>
                <a:gd name="connsiteY2-110" fmla="*/ 1642851 h 1642851"/>
                <a:gd name="connsiteX3-111" fmla="*/ 0 w 3810000"/>
                <a:gd name="connsiteY3-112" fmla="*/ 668739 h 1642851"/>
                <a:gd name="connsiteX0-113" fmla="*/ 0 w 2419350"/>
                <a:gd name="connsiteY0-114" fmla="*/ 335954 h 1310066"/>
                <a:gd name="connsiteX1-115" fmla="*/ 2419350 w 2419350"/>
                <a:gd name="connsiteY1-116" fmla="*/ 0 h 1310066"/>
                <a:gd name="connsiteX2-117" fmla="*/ 1215390 w 2419350"/>
                <a:gd name="connsiteY2-118" fmla="*/ 1310066 h 1310066"/>
                <a:gd name="connsiteX3-119" fmla="*/ 0 w 2419350"/>
                <a:gd name="connsiteY3-120" fmla="*/ 335954 h 1310066"/>
                <a:gd name="connsiteX0-121" fmla="*/ 0 w 3562350"/>
                <a:gd name="connsiteY0-122" fmla="*/ 209179 h 1183291"/>
                <a:gd name="connsiteX1-123" fmla="*/ 3562350 w 3562350"/>
                <a:gd name="connsiteY1-124" fmla="*/ 0 h 1183291"/>
                <a:gd name="connsiteX2-125" fmla="*/ 1215390 w 3562350"/>
                <a:gd name="connsiteY2-126" fmla="*/ 1183291 h 1183291"/>
                <a:gd name="connsiteX3-127" fmla="*/ 0 w 3562350"/>
                <a:gd name="connsiteY3-128" fmla="*/ 209179 h 1183291"/>
                <a:gd name="connsiteX0-129" fmla="*/ 0 w 3867150"/>
                <a:gd name="connsiteY0-130" fmla="*/ 383495 h 1357607"/>
                <a:gd name="connsiteX1-131" fmla="*/ 3867150 w 3867150"/>
                <a:gd name="connsiteY1-132" fmla="*/ 0 h 1357607"/>
                <a:gd name="connsiteX2-133" fmla="*/ 1215390 w 3867150"/>
                <a:gd name="connsiteY2-134" fmla="*/ 1357607 h 1357607"/>
                <a:gd name="connsiteX3-135" fmla="*/ 0 w 3867150"/>
                <a:gd name="connsiteY3-136" fmla="*/ 383495 h 1357607"/>
                <a:gd name="connsiteX0-137" fmla="*/ 0 w 3619500"/>
                <a:gd name="connsiteY0-138" fmla="*/ 716280 h 1357607"/>
                <a:gd name="connsiteX1-139" fmla="*/ 3619500 w 3619500"/>
                <a:gd name="connsiteY1-140" fmla="*/ 0 h 1357607"/>
                <a:gd name="connsiteX2-141" fmla="*/ 967740 w 3619500"/>
                <a:gd name="connsiteY2-142" fmla="*/ 1357607 h 1357607"/>
                <a:gd name="connsiteX3-143" fmla="*/ 0 w 3619500"/>
                <a:gd name="connsiteY3-144" fmla="*/ 716280 h 1357607"/>
                <a:gd name="connsiteX0-145" fmla="*/ 0 w 5886450"/>
                <a:gd name="connsiteY0-146" fmla="*/ 747974 h 1389301"/>
                <a:gd name="connsiteX1-147" fmla="*/ 5886450 w 5886450"/>
                <a:gd name="connsiteY1-148" fmla="*/ 0 h 1389301"/>
                <a:gd name="connsiteX2-149" fmla="*/ 967740 w 5886450"/>
                <a:gd name="connsiteY2-150" fmla="*/ 1389301 h 1389301"/>
                <a:gd name="connsiteX3-151" fmla="*/ 0 w 5886450"/>
                <a:gd name="connsiteY3-152" fmla="*/ 747974 h 1389301"/>
                <a:gd name="connsiteX0-153" fmla="*/ 0 w 5886450"/>
                <a:gd name="connsiteY0-154" fmla="*/ 747974 h 771272"/>
                <a:gd name="connsiteX1-155" fmla="*/ 5886450 w 5886450"/>
                <a:gd name="connsiteY1-156" fmla="*/ 0 h 771272"/>
                <a:gd name="connsiteX2-157" fmla="*/ 2586990 w 5886450"/>
                <a:gd name="connsiteY2-158" fmla="*/ 771272 h 771272"/>
                <a:gd name="connsiteX3-159" fmla="*/ 0 w 5886450"/>
                <a:gd name="connsiteY3-160" fmla="*/ 747974 h 771272"/>
                <a:gd name="connsiteX0-161" fmla="*/ 0 w 5486400"/>
                <a:gd name="connsiteY0-162" fmla="*/ 0 h 783950"/>
                <a:gd name="connsiteX1-163" fmla="*/ 5486400 w 5486400"/>
                <a:gd name="connsiteY1-164" fmla="*/ 12678 h 783950"/>
                <a:gd name="connsiteX2-165" fmla="*/ 2186940 w 5486400"/>
                <a:gd name="connsiteY2-166" fmla="*/ 783950 h 783950"/>
                <a:gd name="connsiteX3-167" fmla="*/ 0 w 5486400"/>
                <a:gd name="connsiteY3-168" fmla="*/ 0 h 783950"/>
                <a:gd name="connsiteX0-169" fmla="*/ 0 w 5486400"/>
                <a:gd name="connsiteY0-170" fmla="*/ 0 h 720562"/>
                <a:gd name="connsiteX1-171" fmla="*/ 5486400 w 5486400"/>
                <a:gd name="connsiteY1-172" fmla="*/ 12678 h 720562"/>
                <a:gd name="connsiteX2-173" fmla="*/ 1920240 w 5486400"/>
                <a:gd name="connsiteY2-174" fmla="*/ 720562 h 720562"/>
                <a:gd name="connsiteX3-175" fmla="*/ 0 w 5486400"/>
                <a:gd name="connsiteY3-176" fmla="*/ 0 h 720562"/>
                <a:gd name="connsiteX0-177" fmla="*/ 0 w 5276850"/>
                <a:gd name="connsiteY0-178" fmla="*/ 320106 h 1040668"/>
                <a:gd name="connsiteX1-179" fmla="*/ 5276850 w 5276850"/>
                <a:gd name="connsiteY1-180" fmla="*/ 0 h 1040668"/>
                <a:gd name="connsiteX2-181" fmla="*/ 1920240 w 5276850"/>
                <a:gd name="connsiteY2-182" fmla="*/ 1040668 h 1040668"/>
                <a:gd name="connsiteX3-183" fmla="*/ 0 w 5276850"/>
                <a:gd name="connsiteY3-184" fmla="*/ 320106 h 1040668"/>
                <a:gd name="connsiteX0-185" fmla="*/ 1356360 w 3356610"/>
                <a:gd name="connsiteY0-186" fmla="*/ 0 h 1750611"/>
                <a:gd name="connsiteX1-187" fmla="*/ 3356610 w 3356610"/>
                <a:gd name="connsiteY1-188" fmla="*/ 709943 h 1750611"/>
                <a:gd name="connsiteX2-189" fmla="*/ 0 w 3356610"/>
                <a:gd name="connsiteY2-190" fmla="*/ 1750611 h 1750611"/>
                <a:gd name="connsiteX3-191" fmla="*/ 1356360 w 3356610"/>
                <a:gd name="connsiteY3-192" fmla="*/ 0 h 1750611"/>
                <a:gd name="connsiteX0-193" fmla="*/ 1356360 w 3737610"/>
                <a:gd name="connsiteY0-194" fmla="*/ 98249 h 1848860"/>
                <a:gd name="connsiteX1-195" fmla="*/ 3737610 w 3737610"/>
                <a:gd name="connsiteY1-196" fmla="*/ 0 h 1848860"/>
                <a:gd name="connsiteX2-197" fmla="*/ 0 w 3737610"/>
                <a:gd name="connsiteY2-198" fmla="*/ 1848860 h 1848860"/>
                <a:gd name="connsiteX3-199" fmla="*/ 1356360 w 3737610"/>
                <a:gd name="connsiteY3-200" fmla="*/ 98249 h 1848860"/>
                <a:gd name="connsiteX0-201" fmla="*/ 0 w 2381250"/>
                <a:gd name="connsiteY0-202" fmla="*/ 98249 h 2213339"/>
                <a:gd name="connsiteX1-203" fmla="*/ 2381250 w 2381250"/>
                <a:gd name="connsiteY1-204" fmla="*/ 0 h 2213339"/>
                <a:gd name="connsiteX2-205" fmla="*/ 624840 w 2381250"/>
                <a:gd name="connsiteY2-206" fmla="*/ 2213339 h 2213339"/>
                <a:gd name="connsiteX3-207" fmla="*/ 0 w 2381250"/>
                <a:gd name="connsiteY3-208" fmla="*/ 98249 h 2213339"/>
                <a:gd name="connsiteX0-209" fmla="*/ 0 w 1962150"/>
                <a:gd name="connsiteY0-210" fmla="*/ 0 h 2226018"/>
                <a:gd name="connsiteX1-211" fmla="*/ 1962150 w 1962150"/>
                <a:gd name="connsiteY1-212" fmla="*/ 12679 h 2226018"/>
                <a:gd name="connsiteX2-213" fmla="*/ 205740 w 1962150"/>
                <a:gd name="connsiteY2-214" fmla="*/ 2226018 h 2226018"/>
                <a:gd name="connsiteX3-215" fmla="*/ 0 w 1962150"/>
                <a:gd name="connsiteY3-216" fmla="*/ 0 h 2226018"/>
                <a:gd name="connsiteX0-217" fmla="*/ 0 w 2247900"/>
                <a:gd name="connsiteY0-218" fmla="*/ 3168 h 2213339"/>
                <a:gd name="connsiteX1-219" fmla="*/ 2247900 w 2247900"/>
                <a:gd name="connsiteY1-220" fmla="*/ 0 h 2213339"/>
                <a:gd name="connsiteX2-221" fmla="*/ 491490 w 2247900"/>
                <a:gd name="connsiteY2-222" fmla="*/ 2213339 h 2213339"/>
                <a:gd name="connsiteX3-223" fmla="*/ 0 w 2247900"/>
                <a:gd name="connsiteY3-224" fmla="*/ 3168 h 2213339"/>
                <a:gd name="connsiteX0-225" fmla="*/ 0 w 2324100"/>
                <a:gd name="connsiteY0-226" fmla="*/ 3168 h 2213339"/>
                <a:gd name="connsiteX1-227" fmla="*/ 2324100 w 2324100"/>
                <a:gd name="connsiteY1-228" fmla="*/ 0 h 2213339"/>
                <a:gd name="connsiteX2-229" fmla="*/ 567690 w 2324100"/>
                <a:gd name="connsiteY2-230" fmla="*/ 2213339 h 2213339"/>
                <a:gd name="connsiteX3-231" fmla="*/ 0 w 2324100"/>
                <a:gd name="connsiteY3-232" fmla="*/ 3168 h 221333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2324100" h="2213339">
                  <a:moveTo>
                    <a:pt x="0" y="3168"/>
                  </a:moveTo>
                  <a:lnTo>
                    <a:pt x="2324100" y="0"/>
                  </a:lnTo>
                  <a:lnTo>
                    <a:pt x="567690" y="2213339"/>
                  </a:lnTo>
                  <a:lnTo>
                    <a:pt x="0" y="3168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2"/>
            <p:cNvSpPr/>
            <p:nvPr/>
          </p:nvSpPr>
          <p:spPr>
            <a:xfrm rot="10800000">
              <a:off x="11653837" y="4178801"/>
              <a:ext cx="553402" cy="2646431"/>
            </a:xfrm>
            <a:custGeom>
              <a:avLst/>
              <a:gdLst>
                <a:gd name="connsiteX0" fmla="*/ 0 w 1562100"/>
                <a:gd name="connsiteY0" fmla="*/ 2095500 h 2095500"/>
                <a:gd name="connsiteX1" fmla="*/ 781050 w 1562100"/>
                <a:gd name="connsiteY1" fmla="*/ 0 h 2095500"/>
                <a:gd name="connsiteX2" fmla="*/ 1562100 w 1562100"/>
                <a:gd name="connsiteY2" fmla="*/ 2095500 h 2095500"/>
                <a:gd name="connsiteX3" fmla="*/ 0 w 1562100"/>
                <a:gd name="connsiteY3" fmla="*/ 2095500 h 2095500"/>
                <a:gd name="connsiteX0-1" fmla="*/ 0 w 1600200"/>
                <a:gd name="connsiteY0-2" fmla="*/ 3848100 h 3848100"/>
                <a:gd name="connsiteX1-3" fmla="*/ 819150 w 1600200"/>
                <a:gd name="connsiteY1-4" fmla="*/ 0 h 3848100"/>
                <a:gd name="connsiteX2-5" fmla="*/ 1600200 w 1600200"/>
                <a:gd name="connsiteY2-6" fmla="*/ 2095500 h 3848100"/>
                <a:gd name="connsiteX3-7" fmla="*/ 0 w 1600200"/>
                <a:gd name="connsiteY3-8" fmla="*/ 3848100 h 3848100"/>
                <a:gd name="connsiteX0-9" fmla="*/ 0 w 1600200"/>
                <a:gd name="connsiteY0-10" fmla="*/ 1790700 h 1790700"/>
                <a:gd name="connsiteX1-11" fmla="*/ 0 w 1600200"/>
                <a:gd name="connsiteY1-12" fmla="*/ 0 h 1790700"/>
                <a:gd name="connsiteX2-13" fmla="*/ 1600200 w 1600200"/>
                <a:gd name="connsiteY2-14" fmla="*/ 38100 h 1790700"/>
                <a:gd name="connsiteX3-15" fmla="*/ 0 w 1600200"/>
                <a:gd name="connsiteY3-16" fmla="*/ 1790700 h 1790700"/>
                <a:gd name="connsiteX0-17" fmla="*/ 0 w 1143000"/>
                <a:gd name="connsiteY0-18" fmla="*/ 1790700 h 1790700"/>
                <a:gd name="connsiteX1-19" fmla="*/ 0 w 1143000"/>
                <a:gd name="connsiteY1-20" fmla="*/ 0 h 1790700"/>
                <a:gd name="connsiteX2-21" fmla="*/ 1143000 w 1143000"/>
                <a:gd name="connsiteY2-22" fmla="*/ 628650 h 1790700"/>
                <a:gd name="connsiteX3-23" fmla="*/ 0 w 1143000"/>
                <a:gd name="connsiteY3-24" fmla="*/ 1790700 h 1790700"/>
                <a:gd name="connsiteX0-25" fmla="*/ 0 w 2971800"/>
                <a:gd name="connsiteY0-26" fmla="*/ 1790700 h 1790700"/>
                <a:gd name="connsiteX1-27" fmla="*/ 1828800 w 2971800"/>
                <a:gd name="connsiteY1-28" fmla="*/ 0 h 1790700"/>
                <a:gd name="connsiteX2-29" fmla="*/ 2971800 w 2971800"/>
                <a:gd name="connsiteY2-30" fmla="*/ 628650 h 1790700"/>
                <a:gd name="connsiteX3-31" fmla="*/ 0 w 2971800"/>
                <a:gd name="connsiteY3-32" fmla="*/ 1790700 h 1790700"/>
                <a:gd name="connsiteX0-33" fmla="*/ 0 w 2971800"/>
                <a:gd name="connsiteY0-34" fmla="*/ 1162050 h 1162050"/>
                <a:gd name="connsiteX1-35" fmla="*/ 1162050 w 2971800"/>
                <a:gd name="connsiteY1-36" fmla="*/ 52767 h 1162050"/>
                <a:gd name="connsiteX2-37" fmla="*/ 2971800 w 2971800"/>
                <a:gd name="connsiteY2-38" fmla="*/ 0 h 1162050"/>
                <a:gd name="connsiteX3-39" fmla="*/ 0 w 2971800"/>
                <a:gd name="connsiteY3-40" fmla="*/ 1162050 h 1162050"/>
                <a:gd name="connsiteX0-41" fmla="*/ 0 w 2628900"/>
                <a:gd name="connsiteY0-42" fmla="*/ 1109283 h 1109283"/>
                <a:gd name="connsiteX1-43" fmla="*/ 1162050 w 2628900"/>
                <a:gd name="connsiteY1-44" fmla="*/ 0 h 1109283"/>
                <a:gd name="connsiteX2-45" fmla="*/ 2628900 w 2628900"/>
                <a:gd name="connsiteY2-46" fmla="*/ 295865 h 1109283"/>
                <a:gd name="connsiteX3-47" fmla="*/ 0 w 2628900"/>
                <a:gd name="connsiteY3-48" fmla="*/ 1109283 h 1109283"/>
                <a:gd name="connsiteX0-49" fmla="*/ 0 w 2628900"/>
                <a:gd name="connsiteY0-50" fmla="*/ 1159993 h 1159993"/>
                <a:gd name="connsiteX1-51" fmla="*/ 1116330 w 2628900"/>
                <a:gd name="connsiteY1-52" fmla="*/ 0 h 1159993"/>
                <a:gd name="connsiteX2-53" fmla="*/ 2628900 w 2628900"/>
                <a:gd name="connsiteY2-54" fmla="*/ 346575 h 1159993"/>
                <a:gd name="connsiteX3-55" fmla="*/ 0 w 2628900"/>
                <a:gd name="connsiteY3-56" fmla="*/ 1159993 h 1159993"/>
                <a:gd name="connsiteX0-57" fmla="*/ 0 w 2651760"/>
                <a:gd name="connsiteY0-58" fmla="*/ 1153654 h 1153654"/>
                <a:gd name="connsiteX1-59" fmla="*/ 1139190 w 2651760"/>
                <a:gd name="connsiteY1-60" fmla="*/ 0 h 1153654"/>
                <a:gd name="connsiteX2-61" fmla="*/ 2651760 w 2651760"/>
                <a:gd name="connsiteY2-62" fmla="*/ 346575 h 1153654"/>
                <a:gd name="connsiteX3-63" fmla="*/ 0 w 2651760"/>
                <a:gd name="connsiteY3-64" fmla="*/ 1153654 h 1153654"/>
                <a:gd name="connsiteX0-65" fmla="*/ 0 w 4617720"/>
                <a:gd name="connsiteY0-66" fmla="*/ 1166332 h 1166332"/>
                <a:gd name="connsiteX1-67" fmla="*/ 3105150 w 4617720"/>
                <a:gd name="connsiteY1-68" fmla="*/ 0 h 1166332"/>
                <a:gd name="connsiteX2-69" fmla="*/ 4617720 w 4617720"/>
                <a:gd name="connsiteY2-70" fmla="*/ 346575 h 1166332"/>
                <a:gd name="connsiteX3-71" fmla="*/ 0 w 4617720"/>
                <a:gd name="connsiteY3-72" fmla="*/ 1166332 h 1166332"/>
                <a:gd name="connsiteX0-73" fmla="*/ 0 w 4617720"/>
                <a:gd name="connsiteY0-74" fmla="*/ 893765 h 893765"/>
                <a:gd name="connsiteX1-75" fmla="*/ 3272790 w 4617720"/>
                <a:gd name="connsiteY1-76" fmla="*/ 0 h 893765"/>
                <a:gd name="connsiteX2-77" fmla="*/ 4617720 w 4617720"/>
                <a:gd name="connsiteY2-78" fmla="*/ 74008 h 893765"/>
                <a:gd name="connsiteX3-79" fmla="*/ 0 w 4617720"/>
                <a:gd name="connsiteY3-80" fmla="*/ 893765 h 893765"/>
                <a:gd name="connsiteX0-81" fmla="*/ 0 w 4617720"/>
                <a:gd name="connsiteY0-82" fmla="*/ 1001524 h 1001524"/>
                <a:gd name="connsiteX1-83" fmla="*/ 3257550 w 4617720"/>
                <a:gd name="connsiteY1-84" fmla="*/ 0 h 1001524"/>
                <a:gd name="connsiteX2-85" fmla="*/ 4617720 w 4617720"/>
                <a:gd name="connsiteY2-86" fmla="*/ 181767 h 1001524"/>
                <a:gd name="connsiteX3-87" fmla="*/ 0 w 4617720"/>
                <a:gd name="connsiteY3-88" fmla="*/ 1001524 h 1001524"/>
                <a:gd name="connsiteX0-89" fmla="*/ 0 w 4472940"/>
                <a:gd name="connsiteY0-90" fmla="*/ 1001524 h 1001524"/>
                <a:gd name="connsiteX1-91" fmla="*/ 3257550 w 4472940"/>
                <a:gd name="connsiteY1-92" fmla="*/ 0 h 1001524"/>
                <a:gd name="connsiteX2-93" fmla="*/ 4472940 w 4472940"/>
                <a:gd name="connsiteY2-94" fmla="*/ 993128 h 1001524"/>
                <a:gd name="connsiteX3-95" fmla="*/ 0 w 4472940"/>
                <a:gd name="connsiteY3-96" fmla="*/ 1001524 h 1001524"/>
                <a:gd name="connsiteX0-97" fmla="*/ 0 w 5025390"/>
                <a:gd name="connsiteY0-98" fmla="*/ 668739 h 993128"/>
                <a:gd name="connsiteX1-99" fmla="*/ 3810000 w 5025390"/>
                <a:gd name="connsiteY1-100" fmla="*/ 0 h 993128"/>
                <a:gd name="connsiteX2-101" fmla="*/ 5025390 w 5025390"/>
                <a:gd name="connsiteY2-102" fmla="*/ 993128 h 993128"/>
                <a:gd name="connsiteX3-103" fmla="*/ 0 w 5025390"/>
                <a:gd name="connsiteY3-104" fmla="*/ 668739 h 993128"/>
                <a:gd name="connsiteX0-105" fmla="*/ 0 w 3810000"/>
                <a:gd name="connsiteY0-106" fmla="*/ 668739 h 1642851"/>
                <a:gd name="connsiteX1-107" fmla="*/ 3810000 w 3810000"/>
                <a:gd name="connsiteY1-108" fmla="*/ 0 h 1642851"/>
                <a:gd name="connsiteX2-109" fmla="*/ 1215390 w 3810000"/>
                <a:gd name="connsiteY2-110" fmla="*/ 1642851 h 1642851"/>
                <a:gd name="connsiteX3-111" fmla="*/ 0 w 3810000"/>
                <a:gd name="connsiteY3-112" fmla="*/ 668739 h 1642851"/>
                <a:gd name="connsiteX0-113" fmla="*/ 0 w 2419350"/>
                <a:gd name="connsiteY0-114" fmla="*/ 335954 h 1310066"/>
                <a:gd name="connsiteX1-115" fmla="*/ 2419350 w 2419350"/>
                <a:gd name="connsiteY1-116" fmla="*/ 0 h 1310066"/>
                <a:gd name="connsiteX2-117" fmla="*/ 1215390 w 2419350"/>
                <a:gd name="connsiteY2-118" fmla="*/ 1310066 h 1310066"/>
                <a:gd name="connsiteX3-119" fmla="*/ 0 w 2419350"/>
                <a:gd name="connsiteY3-120" fmla="*/ 335954 h 1310066"/>
                <a:gd name="connsiteX0-121" fmla="*/ 0 w 3562350"/>
                <a:gd name="connsiteY0-122" fmla="*/ 209179 h 1183291"/>
                <a:gd name="connsiteX1-123" fmla="*/ 3562350 w 3562350"/>
                <a:gd name="connsiteY1-124" fmla="*/ 0 h 1183291"/>
                <a:gd name="connsiteX2-125" fmla="*/ 1215390 w 3562350"/>
                <a:gd name="connsiteY2-126" fmla="*/ 1183291 h 1183291"/>
                <a:gd name="connsiteX3-127" fmla="*/ 0 w 3562350"/>
                <a:gd name="connsiteY3-128" fmla="*/ 209179 h 1183291"/>
                <a:gd name="connsiteX0-129" fmla="*/ 0 w 3867150"/>
                <a:gd name="connsiteY0-130" fmla="*/ 383495 h 1357607"/>
                <a:gd name="connsiteX1-131" fmla="*/ 3867150 w 3867150"/>
                <a:gd name="connsiteY1-132" fmla="*/ 0 h 1357607"/>
                <a:gd name="connsiteX2-133" fmla="*/ 1215390 w 3867150"/>
                <a:gd name="connsiteY2-134" fmla="*/ 1357607 h 1357607"/>
                <a:gd name="connsiteX3-135" fmla="*/ 0 w 3867150"/>
                <a:gd name="connsiteY3-136" fmla="*/ 383495 h 1357607"/>
                <a:gd name="connsiteX0-137" fmla="*/ 0 w 3619500"/>
                <a:gd name="connsiteY0-138" fmla="*/ 716280 h 1357607"/>
                <a:gd name="connsiteX1-139" fmla="*/ 3619500 w 3619500"/>
                <a:gd name="connsiteY1-140" fmla="*/ 0 h 1357607"/>
                <a:gd name="connsiteX2-141" fmla="*/ 967740 w 3619500"/>
                <a:gd name="connsiteY2-142" fmla="*/ 1357607 h 1357607"/>
                <a:gd name="connsiteX3-143" fmla="*/ 0 w 3619500"/>
                <a:gd name="connsiteY3-144" fmla="*/ 716280 h 1357607"/>
                <a:gd name="connsiteX0-145" fmla="*/ 0 w 5886450"/>
                <a:gd name="connsiteY0-146" fmla="*/ 747974 h 1389301"/>
                <a:gd name="connsiteX1-147" fmla="*/ 5886450 w 5886450"/>
                <a:gd name="connsiteY1-148" fmla="*/ 0 h 1389301"/>
                <a:gd name="connsiteX2-149" fmla="*/ 967740 w 5886450"/>
                <a:gd name="connsiteY2-150" fmla="*/ 1389301 h 1389301"/>
                <a:gd name="connsiteX3-151" fmla="*/ 0 w 5886450"/>
                <a:gd name="connsiteY3-152" fmla="*/ 747974 h 1389301"/>
                <a:gd name="connsiteX0-153" fmla="*/ 0 w 5886450"/>
                <a:gd name="connsiteY0-154" fmla="*/ 747974 h 771272"/>
                <a:gd name="connsiteX1-155" fmla="*/ 5886450 w 5886450"/>
                <a:gd name="connsiteY1-156" fmla="*/ 0 h 771272"/>
                <a:gd name="connsiteX2-157" fmla="*/ 2586990 w 5886450"/>
                <a:gd name="connsiteY2-158" fmla="*/ 771272 h 771272"/>
                <a:gd name="connsiteX3-159" fmla="*/ 0 w 5886450"/>
                <a:gd name="connsiteY3-160" fmla="*/ 747974 h 771272"/>
                <a:gd name="connsiteX0-161" fmla="*/ 0 w 5486400"/>
                <a:gd name="connsiteY0-162" fmla="*/ 0 h 783950"/>
                <a:gd name="connsiteX1-163" fmla="*/ 5486400 w 5486400"/>
                <a:gd name="connsiteY1-164" fmla="*/ 12678 h 783950"/>
                <a:gd name="connsiteX2-165" fmla="*/ 2186940 w 5486400"/>
                <a:gd name="connsiteY2-166" fmla="*/ 783950 h 783950"/>
                <a:gd name="connsiteX3-167" fmla="*/ 0 w 5486400"/>
                <a:gd name="connsiteY3-168" fmla="*/ 0 h 783950"/>
                <a:gd name="connsiteX0-169" fmla="*/ 0 w 5486400"/>
                <a:gd name="connsiteY0-170" fmla="*/ 0 h 720562"/>
                <a:gd name="connsiteX1-171" fmla="*/ 5486400 w 5486400"/>
                <a:gd name="connsiteY1-172" fmla="*/ 12678 h 720562"/>
                <a:gd name="connsiteX2-173" fmla="*/ 1920240 w 5486400"/>
                <a:gd name="connsiteY2-174" fmla="*/ 720562 h 720562"/>
                <a:gd name="connsiteX3-175" fmla="*/ 0 w 5486400"/>
                <a:gd name="connsiteY3-176" fmla="*/ 0 h 720562"/>
                <a:gd name="connsiteX0-177" fmla="*/ 0 w 5276850"/>
                <a:gd name="connsiteY0-178" fmla="*/ 320106 h 1040668"/>
                <a:gd name="connsiteX1-179" fmla="*/ 5276850 w 5276850"/>
                <a:gd name="connsiteY1-180" fmla="*/ 0 h 1040668"/>
                <a:gd name="connsiteX2-181" fmla="*/ 1920240 w 5276850"/>
                <a:gd name="connsiteY2-182" fmla="*/ 1040668 h 1040668"/>
                <a:gd name="connsiteX3-183" fmla="*/ 0 w 5276850"/>
                <a:gd name="connsiteY3-184" fmla="*/ 320106 h 1040668"/>
                <a:gd name="connsiteX0-185" fmla="*/ 1356360 w 3356610"/>
                <a:gd name="connsiteY0-186" fmla="*/ 0 h 1750611"/>
                <a:gd name="connsiteX1-187" fmla="*/ 3356610 w 3356610"/>
                <a:gd name="connsiteY1-188" fmla="*/ 709943 h 1750611"/>
                <a:gd name="connsiteX2-189" fmla="*/ 0 w 3356610"/>
                <a:gd name="connsiteY2-190" fmla="*/ 1750611 h 1750611"/>
                <a:gd name="connsiteX3-191" fmla="*/ 1356360 w 3356610"/>
                <a:gd name="connsiteY3-192" fmla="*/ 0 h 1750611"/>
                <a:gd name="connsiteX0-193" fmla="*/ 1356360 w 3737610"/>
                <a:gd name="connsiteY0-194" fmla="*/ 98249 h 1848860"/>
                <a:gd name="connsiteX1-195" fmla="*/ 3737610 w 3737610"/>
                <a:gd name="connsiteY1-196" fmla="*/ 0 h 1848860"/>
                <a:gd name="connsiteX2-197" fmla="*/ 0 w 3737610"/>
                <a:gd name="connsiteY2-198" fmla="*/ 1848860 h 1848860"/>
                <a:gd name="connsiteX3-199" fmla="*/ 1356360 w 3737610"/>
                <a:gd name="connsiteY3-200" fmla="*/ 98249 h 1848860"/>
                <a:gd name="connsiteX0-201" fmla="*/ 0 w 2381250"/>
                <a:gd name="connsiteY0-202" fmla="*/ 98249 h 2213339"/>
                <a:gd name="connsiteX1-203" fmla="*/ 2381250 w 2381250"/>
                <a:gd name="connsiteY1-204" fmla="*/ 0 h 2213339"/>
                <a:gd name="connsiteX2-205" fmla="*/ 624840 w 2381250"/>
                <a:gd name="connsiteY2-206" fmla="*/ 2213339 h 2213339"/>
                <a:gd name="connsiteX3-207" fmla="*/ 0 w 2381250"/>
                <a:gd name="connsiteY3-208" fmla="*/ 98249 h 2213339"/>
                <a:gd name="connsiteX0-209" fmla="*/ 0 w 1962150"/>
                <a:gd name="connsiteY0-210" fmla="*/ 0 h 2226018"/>
                <a:gd name="connsiteX1-211" fmla="*/ 1962150 w 1962150"/>
                <a:gd name="connsiteY1-212" fmla="*/ 12679 h 2226018"/>
                <a:gd name="connsiteX2-213" fmla="*/ 205740 w 1962150"/>
                <a:gd name="connsiteY2-214" fmla="*/ 2226018 h 2226018"/>
                <a:gd name="connsiteX3-215" fmla="*/ 0 w 1962150"/>
                <a:gd name="connsiteY3-216" fmla="*/ 0 h 2226018"/>
                <a:gd name="connsiteX0-217" fmla="*/ 0 w 2247900"/>
                <a:gd name="connsiteY0-218" fmla="*/ 3168 h 2213339"/>
                <a:gd name="connsiteX1-219" fmla="*/ 2247900 w 2247900"/>
                <a:gd name="connsiteY1-220" fmla="*/ 0 h 2213339"/>
                <a:gd name="connsiteX2-221" fmla="*/ 491490 w 2247900"/>
                <a:gd name="connsiteY2-222" fmla="*/ 2213339 h 2213339"/>
                <a:gd name="connsiteX3-223" fmla="*/ 0 w 2247900"/>
                <a:gd name="connsiteY3-224" fmla="*/ 3168 h 2213339"/>
                <a:gd name="connsiteX0-225" fmla="*/ 0 w 2324100"/>
                <a:gd name="connsiteY0-226" fmla="*/ 3168 h 2213339"/>
                <a:gd name="connsiteX1-227" fmla="*/ 2324100 w 2324100"/>
                <a:gd name="connsiteY1-228" fmla="*/ 0 h 2213339"/>
                <a:gd name="connsiteX2-229" fmla="*/ 567690 w 2324100"/>
                <a:gd name="connsiteY2-230" fmla="*/ 2213339 h 2213339"/>
                <a:gd name="connsiteX3-231" fmla="*/ 0 w 2324100"/>
                <a:gd name="connsiteY3-232" fmla="*/ 3168 h 2213339"/>
                <a:gd name="connsiteX0-233" fmla="*/ 0 w 1619250"/>
                <a:gd name="connsiteY0-234" fmla="*/ 779666 h 2989837"/>
                <a:gd name="connsiteX1-235" fmla="*/ 1619250 w 1619250"/>
                <a:gd name="connsiteY1-236" fmla="*/ 0 h 2989837"/>
                <a:gd name="connsiteX2-237" fmla="*/ 567690 w 1619250"/>
                <a:gd name="connsiteY2-238" fmla="*/ 2989837 h 2989837"/>
                <a:gd name="connsiteX3-239" fmla="*/ 0 w 1619250"/>
                <a:gd name="connsiteY3-240" fmla="*/ 779666 h 2989837"/>
                <a:gd name="connsiteX0-241" fmla="*/ 0 w 2110740"/>
                <a:gd name="connsiteY0-242" fmla="*/ 779666 h 2181645"/>
                <a:gd name="connsiteX1-243" fmla="*/ 1619250 w 2110740"/>
                <a:gd name="connsiteY1-244" fmla="*/ 0 h 2181645"/>
                <a:gd name="connsiteX2-245" fmla="*/ 2110740 w 2110740"/>
                <a:gd name="connsiteY2-246" fmla="*/ 2181645 h 2181645"/>
                <a:gd name="connsiteX3-247" fmla="*/ 0 w 2110740"/>
                <a:gd name="connsiteY3-248" fmla="*/ 779666 h 2181645"/>
                <a:gd name="connsiteX0-249" fmla="*/ 0 w 2110740"/>
                <a:gd name="connsiteY0-250" fmla="*/ 858901 h 2260880"/>
                <a:gd name="connsiteX1-251" fmla="*/ 1600200 w 2110740"/>
                <a:gd name="connsiteY1-252" fmla="*/ 0 h 2260880"/>
                <a:gd name="connsiteX2-253" fmla="*/ 2110740 w 2110740"/>
                <a:gd name="connsiteY2-254" fmla="*/ 2260880 h 2260880"/>
                <a:gd name="connsiteX3-255" fmla="*/ 0 w 2110740"/>
                <a:gd name="connsiteY3-256" fmla="*/ 858901 h 2260880"/>
                <a:gd name="connsiteX0-257" fmla="*/ 0 w 529590"/>
                <a:gd name="connsiteY0-258" fmla="*/ 1841409 h 2260880"/>
                <a:gd name="connsiteX1-259" fmla="*/ 19050 w 529590"/>
                <a:gd name="connsiteY1-260" fmla="*/ 0 h 2260880"/>
                <a:gd name="connsiteX2-261" fmla="*/ 529590 w 529590"/>
                <a:gd name="connsiteY2-262" fmla="*/ 2260880 h 2260880"/>
                <a:gd name="connsiteX3-263" fmla="*/ 0 w 529590"/>
                <a:gd name="connsiteY3-264" fmla="*/ 1841409 h 2260880"/>
                <a:gd name="connsiteX0-265" fmla="*/ 0 w 553402"/>
                <a:gd name="connsiteY0-266" fmla="*/ 1841409 h 2201455"/>
                <a:gd name="connsiteX1-267" fmla="*/ 19050 w 553402"/>
                <a:gd name="connsiteY1-268" fmla="*/ 0 h 2201455"/>
                <a:gd name="connsiteX2-269" fmla="*/ 553402 w 553402"/>
                <a:gd name="connsiteY2-270" fmla="*/ 2201455 h 2201455"/>
                <a:gd name="connsiteX3-271" fmla="*/ 0 w 553402"/>
                <a:gd name="connsiteY3-272" fmla="*/ 1841409 h 220145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553402" h="2201455">
                  <a:moveTo>
                    <a:pt x="0" y="1841409"/>
                  </a:moveTo>
                  <a:lnTo>
                    <a:pt x="19050" y="0"/>
                  </a:lnTo>
                  <a:lnTo>
                    <a:pt x="553402" y="2201455"/>
                  </a:lnTo>
                  <a:lnTo>
                    <a:pt x="0" y="1841409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" name="矩形 15"/>
          <p:cNvSpPr/>
          <p:nvPr userDrawn="1"/>
        </p:nvSpPr>
        <p:spPr>
          <a:xfrm>
            <a:off x="0" y="0"/>
            <a:ext cx="12192000" cy="419100"/>
          </a:xfrm>
          <a:prstGeom prst="rect">
            <a:avLst/>
          </a:prstGeom>
          <a:solidFill>
            <a:srgbClr val="E74C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17" name="矩形 16"/>
          <p:cNvSpPr/>
          <p:nvPr userDrawn="1"/>
        </p:nvSpPr>
        <p:spPr>
          <a:xfrm>
            <a:off x="0" y="0"/>
            <a:ext cx="1062039" cy="419100"/>
          </a:xfrm>
          <a:prstGeom prst="rect">
            <a:avLst/>
          </a:prstGeom>
          <a:solidFill>
            <a:srgbClr val="1314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899"/>
          <a:stretch>
            <a:fillRect/>
          </a:stretch>
        </p:blipFill>
        <p:spPr>
          <a:xfrm>
            <a:off x="0" y="0"/>
            <a:ext cx="12221029" cy="6858000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-1" y="0"/>
            <a:ext cx="12337143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 userDrawn="1"/>
        </p:nvGrpSpPr>
        <p:grpSpPr>
          <a:xfrm>
            <a:off x="-1" y="2131146"/>
            <a:ext cx="13152938" cy="5993685"/>
            <a:chOff x="-1" y="2131146"/>
            <a:chExt cx="13152938" cy="5993685"/>
          </a:xfrm>
        </p:grpSpPr>
        <p:sp>
          <p:nvSpPr>
            <p:cNvPr id="15" name="等腰三角形 14"/>
            <p:cNvSpPr/>
            <p:nvPr/>
          </p:nvSpPr>
          <p:spPr>
            <a:xfrm rot="5400000">
              <a:off x="357187" y="2386013"/>
              <a:ext cx="3362325" cy="4076700"/>
            </a:xfrm>
            <a:prstGeom prst="triangle">
              <a:avLst>
                <a:gd name="adj" fmla="val 69745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等腰三角形 15"/>
            <p:cNvSpPr/>
            <p:nvPr/>
          </p:nvSpPr>
          <p:spPr>
            <a:xfrm rot="5400000">
              <a:off x="747711" y="2776538"/>
              <a:ext cx="2581276" cy="4076700"/>
            </a:xfrm>
            <a:prstGeom prst="triangle">
              <a:avLst>
                <a:gd name="adj" fmla="val 60151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等腰三角形 16"/>
            <p:cNvSpPr/>
            <p:nvPr/>
          </p:nvSpPr>
          <p:spPr>
            <a:xfrm>
              <a:off x="-1" y="5080000"/>
              <a:ext cx="5558971" cy="1025526"/>
            </a:xfrm>
            <a:prstGeom prst="triangle">
              <a:avLst>
                <a:gd name="adj" fmla="val 73183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等腰三角形 4"/>
            <p:cNvSpPr/>
            <p:nvPr/>
          </p:nvSpPr>
          <p:spPr>
            <a:xfrm rot="2070720">
              <a:off x="4962617" y="2187259"/>
              <a:ext cx="3133791" cy="4151912"/>
            </a:xfrm>
            <a:custGeom>
              <a:avLst/>
              <a:gdLst>
                <a:gd name="connsiteX0" fmla="*/ 0 w 1809247"/>
                <a:gd name="connsiteY0" fmla="*/ 3029798 h 3029798"/>
                <a:gd name="connsiteX1" fmla="*/ 1809247 w 1809247"/>
                <a:gd name="connsiteY1" fmla="*/ 0 h 3029798"/>
                <a:gd name="connsiteX2" fmla="*/ 1809247 w 1809247"/>
                <a:gd name="connsiteY2" fmla="*/ 3029798 h 3029798"/>
                <a:gd name="connsiteX3" fmla="*/ 0 w 1809247"/>
                <a:gd name="connsiteY3" fmla="*/ 3029798 h 3029798"/>
                <a:gd name="connsiteX0-1" fmla="*/ 0 w 3133791"/>
                <a:gd name="connsiteY0-2" fmla="*/ 4151912 h 4151912"/>
                <a:gd name="connsiteX1-3" fmla="*/ 3133791 w 3133791"/>
                <a:gd name="connsiteY1-4" fmla="*/ 0 h 4151912"/>
                <a:gd name="connsiteX2-5" fmla="*/ 1809247 w 3133791"/>
                <a:gd name="connsiteY2-6" fmla="*/ 4151912 h 4151912"/>
                <a:gd name="connsiteX3-7" fmla="*/ 0 w 3133791"/>
                <a:gd name="connsiteY3-8" fmla="*/ 4151912 h 415191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3133791" h="4151912">
                  <a:moveTo>
                    <a:pt x="0" y="4151912"/>
                  </a:moveTo>
                  <a:lnTo>
                    <a:pt x="3133791" y="0"/>
                  </a:lnTo>
                  <a:lnTo>
                    <a:pt x="1809247" y="4151912"/>
                  </a:lnTo>
                  <a:lnTo>
                    <a:pt x="0" y="415191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等腰三角形 4"/>
            <p:cNvSpPr/>
            <p:nvPr/>
          </p:nvSpPr>
          <p:spPr>
            <a:xfrm rot="2070720">
              <a:off x="367168" y="4492756"/>
              <a:ext cx="4585426" cy="3632075"/>
            </a:xfrm>
            <a:custGeom>
              <a:avLst/>
              <a:gdLst>
                <a:gd name="connsiteX0" fmla="*/ 0 w 1809247"/>
                <a:gd name="connsiteY0" fmla="*/ 3029798 h 3029798"/>
                <a:gd name="connsiteX1" fmla="*/ 1809247 w 1809247"/>
                <a:gd name="connsiteY1" fmla="*/ 0 h 3029798"/>
                <a:gd name="connsiteX2" fmla="*/ 1809247 w 1809247"/>
                <a:gd name="connsiteY2" fmla="*/ 3029798 h 3029798"/>
                <a:gd name="connsiteX3" fmla="*/ 0 w 1809247"/>
                <a:gd name="connsiteY3" fmla="*/ 3029798 h 3029798"/>
                <a:gd name="connsiteX0-1" fmla="*/ 0 w 3133791"/>
                <a:gd name="connsiteY0-2" fmla="*/ 4151912 h 4151912"/>
                <a:gd name="connsiteX1-3" fmla="*/ 3133791 w 3133791"/>
                <a:gd name="connsiteY1-4" fmla="*/ 0 h 4151912"/>
                <a:gd name="connsiteX2-5" fmla="*/ 1809247 w 3133791"/>
                <a:gd name="connsiteY2-6" fmla="*/ 4151912 h 4151912"/>
                <a:gd name="connsiteX3-7" fmla="*/ 0 w 3133791"/>
                <a:gd name="connsiteY3-8" fmla="*/ 4151912 h 4151912"/>
                <a:gd name="connsiteX0-9" fmla="*/ 0 w 4516255"/>
                <a:gd name="connsiteY0-10" fmla="*/ 3183626 h 4151912"/>
                <a:gd name="connsiteX1-11" fmla="*/ 4516255 w 4516255"/>
                <a:gd name="connsiteY1-12" fmla="*/ 0 h 4151912"/>
                <a:gd name="connsiteX2-13" fmla="*/ 3191711 w 4516255"/>
                <a:gd name="connsiteY2-14" fmla="*/ 4151912 h 4151912"/>
                <a:gd name="connsiteX3-15" fmla="*/ 0 w 4516255"/>
                <a:gd name="connsiteY3-16" fmla="*/ 3183626 h 4151912"/>
                <a:gd name="connsiteX0-17" fmla="*/ 0 w 4516255"/>
                <a:gd name="connsiteY0-18" fmla="*/ 3183626 h 3660525"/>
                <a:gd name="connsiteX1-19" fmla="*/ 4516255 w 4516255"/>
                <a:gd name="connsiteY1-20" fmla="*/ 0 h 3660525"/>
                <a:gd name="connsiteX2-21" fmla="*/ 611323 w 4516255"/>
                <a:gd name="connsiteY2-22" fmla="*/ 3660525 h 3660525"/>
                <a:gd name="connsiteX3-23" fmla="*/ 0 w 4516255"/>
                <a:gd name="connsiteY3-24" fmla="*/ 3183626 h 3660525"/>
                <a:gd name="connsiteX0-25" fmla="*/ 0 w 4558936"/>
                <a:gd name="connsiteY0-26" fmla="*/ 3155176 h 3632075"/>
                <a:gd name="connsiteX1-27" fmla="*/ 4558936 w 4558936"/>
                <a:gd name="connsiteY1-28" fmla="*/ 0 h 3632075"/>
                <a:gd name="connsiteX2-29" fmla="*/ 611323 w 4558936"/>
                <a:gd name="connsiteY2-30" fmla="*/ 3632075 h 3632075"/>
                <a:gd name="connsiteX3-31" fmla="*/ 0 w 4558936"/>
                <a:gd name="connsiteY3-32" fmla="*/ 3155176 h 3632075"/>
                <a:gd name="connsiteX0-33" fmla="*/ 0 w 4585426"/>
                <a:gd name="connsiteY0-34" fmla="*/ 3150272 h 3632075"/>
                <a:gd name="connsiteX1-35" fmla="*/ 4585426 w 4585426"/>
                <a:gd name="connsiteY1-36" fmla="*/ 0 h 3632075"/>
                <a:gd name="connsiteX2-37" fmla="*/ 637813 w 4585426"/>
                <a:gd name="connsiteY2-38" fmla="*/ 3632075 h 3632075"/>
                <a:gd name="connsiteX3-39" fmla="*/ 0 w 4585426"/>
                <a:gd name="connsiteY3-40" fmla="*/ 3150272 h 363207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4585426" h="3632075">
                  <a:moveTo>
                    <a:pt x="0" y="3150272"/>
                  </a:moveTo>
                  <a:lnTo>
                    <a:pt x="4585426" y="0"/>
                  </a:lnTo>
                  <a:lnTo>
                    <a:pt x="637813" y="3632075"/>
                  </a:lnTo>
                  <a:lnTo>
                    <a:pt x="0" y="3150272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等腰三角形 6"/>
            <p:cNvSpPr/>
            <p:nvPr/>
          </p:nvSpPr>
          <p:spPr>
            <a:xfrm>
              <a:off x="7107362" y="3450767"/>
              <a:ext cx="4968421" cy="2111376"/>
            </a:xfrm>
            <a:custGeom>
              <a:avLst/>
              <a:gdLst>
                <a:gd name="connsiteX0" fmla="*/ 0 w 5558971"/>
                <a:gd name="connsiteY0" fmla="*/ 1025526 h 1025526"/>
                <a:gd name="connsiteX1" fmla="*/ 4068222 w 5558971"/>
                <a:gd name="connsiteY1" fmla="*/ 0 h 1025526"/>
                <a:gd name="connsiteX2" fmla="*/ 5558971 w 5558971"/>
                <a:gd name="connsiteY2" fmla="*/ 1025526 h 1025526"/>
                <a:gd name="connsiteX3" fmla="*/ 0 w 5558971"/>
                <a:gd name="connsiteY3" fmla="*/ 1025526 h 1025526"/>
                <a:gd name="connsiteX0-1" fmla="*/ 0 w 5558971"/>
                <a:gd name="connsiteY0-2" fmla="*/ 2130426 h 2130426"/>
                <a:gd name="connsiteX1-3" fmla="*/ 2468022 w 5558971"/>
                <a:gd name="connsiteY1-4" fmla="*/ 0 h 2130426"/>
                <a:gd name="connsiteX2-5" fmla="*/ 5558971 w 5558971"/>
                <a:gd name="connsiteY2-6" fmla="*/ 2130426 h 2130426"/>
                <a:gd name="connsiteX3-7" fmla="*/ 0 w 5558971"/>
                <a:gd name="connsiteY3-8" fmla="*/ 2130426 h 2130426"/>
                <a:gd name="connsiteX0-9" fmla="*/ 0 w 4968421"/>
                <a:gd name="connsiteY0-10" fmla="*/ 1463676 h 2130426"/>
                <a:gd name="connsiteX1-11" fmla="*/ 1877472 w 4968421"/>
                <a:gd name="connsiteY1-12" fmla="*/ 0 h 2130426"/>
                <a:gd name="connsiteX2-13" fmla="*/ 4968421 w 4968421"/>
                <a:gd name="connsiteY2-14" fmla="*/ 2130426 h 2130426"/>
                <a:gd name="connsiteX3-15" fmla="*/ 0 w 4968421"/>
                <a:gd name="connsiteY3-16" fmla="*/ 1463676 h 2130426"/>
                <a:gd name="connsiteX0-17" fmla="*/ 0 w 4968421"/>
                <a:gd name="connsiteY0-18" fmla="*/ 1444626 h 2111376"/>
                <a:gd name="connsiteX1-19" fmla="*/ 1858422 w 4968421"/>
                <a:gd name="connsiteY1-20" fmla="*/ 0 h 2111376"/>
                <a:gd name="connsiteX2-21" fmla="*/ 4968421 w 4968421"/>
                <a:gd name="connsiteY2-22" fmla="*/ 2111376 h 2111376"/>
                <a:gd name="connsiteX3-23" fmla="*/ 0 w 4968421"/>
                <a:gd name="connsiteY3-24" fmla="*/ 1444626 h 2111376"/>
                <a:gd name="connsiteX0-25" fmla="*/ 0 w 4968421"/>
                <a:gd name="connsiteY0-26" fmla="*/ 1444626 h 2111376"/>
                <a:gd name="connsiteX1-27" fmla="*/ 1877472 w 4968421"/>
                <a:gd name="connsiteY1-28" fmla="*/ 0 h 2111376"/>
                <a:gd name="connsiteX2-29" fmla="*/ 4968421 w 4968421"/>
                <a:gd name="connsiteY2-30" fmla="*/ 2111376 h 2111376"/>
                <a:gd name="connsiteX3-31" fmla="*/ 0 w 4968421"/>
                <a:gd name="connsiteY3-32" fmla="*/ 1444626 h 211137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4968421" h="2111376">
                  <a:moveTo>
                    <a:pt x="0" y="1444626"/>
                  </a:moveTo>
                  <a:lnTo>
                    <a:pt x="1877472" y="0"/>
                  </a:lnTo>
                  <a:lnTo>
                    <a:pt x="4968421" y="2111376"/>
                  </a:lnTo>
                  <a:lnTo>
                    <a:pt x="0" y="144462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等腰三角形 4"/>
            <p:cNvSpPr/>
            <p:nvPr/>
          </p:nvSpPr>
          <p:spPr>
            <a:xfrm rot="2070720">
              <a:off x="9367705" y="2131146"/>
              <a:ext cx="3785232" cy="2619416"/>
            </a:xfrm>
            <a:custGeom>
              <a:avLst/>
              <a:gdLst>
                <a:gd name="connsiteX0" fmla="*/ 0 w 1809247"/>
                <a:gd name="connsiteY0" fmla="*/ 3029798 h 3029798"/>
                <a:gd name="connsiteX1" fmla="*/ 1809247 w 1809247"/>
                <a:gd name="connsiteY1" fmla="*/ 0 h 3029798"/>
                <a:gd name="connsiteX2" fmla="*/ 1809247 w 1809247"/>
                <a:gd name="connsiteY2" fmla="*/ 3029798 h 3029798"/>
                <a:gd name="connsiteX3" fmla="*/ 0 w 1809247"/>
                <a:gd name="connsiteY3" fmla="*/ 3029798 h 3029798"/>
                <a:gd name="connsiteX0-1" fmla="*/ 0 w 3133791"/>
                <a:gd name="connsiteY0-2" fmla="*/ 4151912 h 4151912"/>
                <a:gd name="connsiteX1-3" fmla="*/ 3133791 w 3133791"/>
                <a:gd name="connsiteY1-4" fmla="*/ 0 h 4151912"/>
                <a:gd name="connsiteX2-5" fmla="*/ 1809247 w 3133791"/>
                <a:gd name="connsiteY2-6" fmla="*/ 4151912 h 4151912"/>
                <a:gd name="connsiteX3-7" fmla="*/ 0 w 3133791"/>
                <a:gd name="connsiteY3-8" fmla="*/ 4151912 h 4151912"/>
                <a:gd name="connsiteX0-9" fmla="*/ 0 w 3785232"/>
                <a:gd name="connsiteY0-10" fmla="*/ 4151912 h 4151912"/>
                <a:gd name="connsiteX1-11" fmla="*/ 3133791 w 3785232"/>
                <a:gd name="connsiteY1-12" fmla="*/ 0 h 4151912"/>
                <a:gd name="connsiteX2-13" fmla="*/ 3785232 w 3785232"/>
                <a:gd name="connsiteY2-14" fmla="*/ 4134132 h 4151912"/>
                <a:gd name="connsiteX3-15" fmla="*/ 0 w 3785232"/>
                <a:gd name="connsiteY3-16" fmla="*/ 4151912 h 4151912"/>
                <a:gd name="connsiteX0-17" fmla="*/ 0 w 3785232"/>
                <a:gd name="connsiteY0-18" fmla="*/ 2619416 h 2619416"/>
                <a:gd name="connsiteX1-19" fmla="*/ 3493957 w 3785232"/>
                <a:gd name="connsiteY1-20" fmla="*/ 0 h 2619416"/>
                <a:gd name="connsiteX2-21" fmla="*/ 3785232 w 3785232"/>
                <a:gd name="connsiteY2-22" fmla="*/ 2601636 h 2619416"/>
                <a:gd name="connsiteX3-23" fmla="*/ 0 w 3785232"/>
                <a:gd name="connsiteY3-24" fmla="*/ 2619416 h 261941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3785232" h="2619416">
                  <a:moveTo>
                    <a:pt x="0" y="2619416"/>
                  </a:moveTo>
                  <a:lnTo>
                    <a:pt x="3493957" y="0"/>
                  </a:lnTo>
                  <a:lnTo>
                    <a:pt x="3785232" y="2601636"/>
                  </a:lnTo>
                  <a:lnTo>
                    <a:pt x="0" y="2619416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18324"/>
            <a:ext cx="12192000" cy="419100"/>
          </a:xfrm>
          <a:prstGeom prst="rect">
            <a:avLst/>
          </a:prstGeom>
          <a:solidFill>
            <a:srgbClr val="E74C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3" name="矩形 2"/>
          <p:cNvSpPr/>
          <p:nvPr userDrawn="1"/>
        </p:nvSpPr>
        <p:spPr>
          <a:xfrm>
            <a:off x="0" y="18324"/>
            <a:ext cx="1062039" cy="419100"/>
          </a:xfrm>
          <a:prstGeom prst="rect">
            <a:avLst/>
          </a:prstGeom>
          <a:solidFill>
            <a:srgbClr val="1314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8.xml"/><Relationship Id="rId4" Type="http://schemas.openxmlformats.org/officeDocument/2006/relationships/image" Target="../media/image8.jpeg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chart" Target="../charts/char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403928" y="1492608"/>
            <a:ext cx="1528394" cy="1528617"/>
            <a:chOff x="3471636" y="1203878"/>
            <a:chExt cx="1219201" cy="1219379"/>
          </a:xfrm>
        </p:grpSpPr>
        <p:sp>
          <p:nvSpPr>
            <p:cNvPr id="3" name="矩形 2"/>
            <p:cNvSpPr/>
            <p:nvPr/>
          </p:nvSpPr>
          <p:spPr>
            <a:xfrm>
              <a:off x="3471636" y="1242157"/>
              <a:ext cx="1181100" cy="11811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509737" y="1203878"/>
              <a:ext cx="1181100" cy="11029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800" b="1" dirty="0" smtClean="0">
                  <a:solidFill>
                    <a:schemeClr val="bg1"/>
                  </a:solidFill>
                </a:rPr>
                <a:t>学术</a:t>
              </a:r>
              <a:endParaRPr lang="en-US" altLang="zh-CN" sz="4800" b="1" dirty="0" smtClean="0">
                <a:solidFill>
                  <a:schemeClr val="bg1"/>
                </a:solidFill>
              </a:endParaRPr>
            </a:p>
            <a:p>
              <a:r>
                <a:rPr lang="zh-CN" altLang="en-US" sz="4800" b="1" dirty="0" smtClean="0">
                  <a:solidFill>
                    <a:schemeClr val="bg1"/>
                  </a:solidFill>
                </a:rPr>
                <a:t>答辩</a:t>
              </a:r>
              <a:endParaRPr lang="zh-CN" altLang="en-US" sz="4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5083941" y="1395442"/>
            <a:ext cx="38563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 smtClean="0"/>
              <a:t>课程题目</a:t>
            </a:r>
            <a:endParaRPr lang="en-US" altLang="zh-CN" sz="6000" b="1" dirty="0" smtClean="0"/>
          </a:p>
        </p:txBody>
      </p:sp>
      <p:sp>
        <p:nvSpPr>
          <p:cNvPr id="6" name="文本框 5"/>
          <p:cNvSpPr txBox="1"/>
          <p:nvPr/>
        </p:nvSpPr>
        <p:spPr>
          <a:xfrm>
            <a:off x="5184015" y="2563731"/>
            <a:ext cx="42805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姓名 </a:t>
            </a:r>
            <a:r>
              <a:rPr lang="en-US" altLang="zh-CN" sz="2800" dirty="0" smtClean="0"/>
              <a:t>| </a:t>
            </a:r>
            <a:r>
              <a:rPr lang="zh-CN" altLang="en-US" sz="2800" dirty="0" smtClean="0"/>
              <a:t>班级 </a:t>
            </a:r>
            <a:r>
              <a:rPr lang="en-US" altLang="zh-CN" sz="2800" dirty="0" smtClean="0"/>
              <a:t>| </a:t>
            </a:r>
            <a:r>
              <a:rPr lang="zh-CN" altLang="en-US" sz="2800" dirty="0" smtClean="0"/>
              <a:t>学号 </a:t>
            </a:r>
            <a:r>
              <a:rPr lang="en-US" altLang="zh-CN" sz="2800" dirty="0" smtClean="0"/>
              <a:t>| </a:t>
            </a:r>
            <a:r>
              <a:rPr lang="zh-CN" altLang="en-US" sz="2800" dirty="0" smtClean="0"/>
              <a:t>专业 </a:t>
            </a:r>
            <a:r>
              <a:rPr lang="en-US" altLang="zh-CN" sz="2800" dirty="0" smtClean="0"/>
              <a:t>|</a:t>
            </a:r>
            <a:endParaRPr lang="zh-CN" altLang="en-US" sz="2800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637949" y="608622"/>
            <a:ext cx="48768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b="1" dirty="0" smtClean="0">
                <a:solidFill>
                  <a:schemeClr val="accent1"/>
                </a:solidFill>
              </a:rPr>
              <a:t>c</a:t>
            </a:r>
            <a:r>
              <a:rPr lang="en-US" altLang="zh-CN" sz="6600" b="1" dirty="0" smtClean="0">
                <a:solidFill>
                  <a:schemeClr val="accent2"/>
                </a:solidFill>
              </a:rPr>
              <a:t>o</a:t>
            </a:r>
            <a:r>
              <a:rPr lang="en-US" altLang="zh-CN" sz="6600" b="1" dirty="0" smtClean="0">
                <a:solidFill>
                  <a:schemeClr val="accent3"/>
                </a:solidFill>
              </a:rPr>
              <a:t>n</a:t>
            </a:r>
            <a:r>
              <a:rPr lang="en-US" altLang="zh-CN" sz="6600" b="1" dirty="0" smtClean="0">
                <a:solidFill>
                  <a:schemeClr val="accent4"/>
                </a:solidFill>
              </a:rPr>
              <a:t>t</a:t>
            </a:r>
            <a:r>
              <a:rPr lang="en-US" altLang="zh-CN" sz="6600" b="1" dirty="0" smtClean="0">
                <a:solidFill>
                  <a:schemeClr val="accent5"/>
                </a:solidFill>
              </a:rPr>
              <a:t>e</a:t>
            </a:r>
            <a:r>
              <a:rPr lang="en-US" altLang="zh-CN" sz="6600" b="1" dirty="0" smtClean="0">
                <a:solidFill>
                  <a:schemeClr val="accent1">
                    <a:lumMod val="75000"/>
                  </a:schemeClr>
                </a:solidFill>
              </a:rPr>
              <a:t>n</a:t>
            </a:r>
            <a:r>
              <a:rPr lang="en-US" altLang="zh-CN" sz="6600" b="1" dirty="0" smtClean="0">
                <a:solidFill>
                  <a:schemeClr val="accent2">
                    <a:lumMod val="75000"/>
                  </a:schemeClr>
                </a:solidFill>
              </a:rPr>
              <a:t>t</a:t>
            </a:r>
            <a:r>
              <a:rPr lang="en-US" altLang="zh-CN" sz="6600" b="1" dirty="0" smtClean="0">
                <a:solidFill>
                  <a:schemeClr val="accent3">
                    <a:lumMod val="75000"/>
                  </a:schemeClr>
                </a:solidFill>
              </a:rPr>
              <a:t>s</a:t>
            </a:r>
            <a:endParaRPr lang="zh-CN" altLang="en-US" sz="66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862532" y="2189291"/>
            <a:ext cx="2854644" cy="1764796"/>
            <a:chOff x="4441506" y="1885950"/>
            <a:chExt cx="3708799" cy="2292851"/>
          </a:xfrm>
        </p:grpSpPr>
        <p:sp>
          <p:nvSpPr>
            <p:cNvPr id="4" name="椭圆 3"/>
            <p:cNvSpPr/>
            <p:nvPr/>
          </p:nvSpPr>
          <p:spPr>
            <a:xfrm>
              <a:off x="5962650" y="1885950"/>
              <a:ext cx="247174" cy="247174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4441506" y="2592624"/>
              <a:ext cx="247174" cy="247174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5432106" y="3931627"/>
              <a:ext cx="247174" cy="247174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7903131" y="3671825"/>
              <a:ext cx="247174" cy="247174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7643575" y="2720673"/>
              <a:ext cx="247174" cy="247174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5962650" y="2762554"/>
              <a:ext cx="420570" cy="42057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cxnSp>
          <p:nvCxnSpPr>
            <p:cNvPr id="10" name="直接连接符 9"/>
            <p:cNvCxnSpPr>
              <a:stCxn id="4" idx="2"/>
              <a:endCxn id="5" idx="7"/>
            </p:cNvCxnSpPr>
            <p:nvPr/>
          </p:nvCxnSpPr>
          <p:spPr>
            <a:xfrm flipH="1">
              <a:off x="4652482" y="2009537"/>
              <a:ext cx="1310168" cy="61928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>
              <a:stCxn id="5" idx="4"/>
              <a:endCxn id="6" idx="1"/>
            </p:cNvCxnSpPr>
            <p:nvPr/>
          </p:nvCxnSpPr>
          <p:spPr>
            <a:xfrm>
              <a:off x="4565093" y="2839798"/>
              <a:ext cx="903211" cy="112802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>
              <a:stCxn id="6" idx="6"/>
              <a:endCxn id="7" idx="2"/>
            </p:cNvCxnSpPr>
            <p:nvPr/>
          </p:nvCxnSpPr>
          <p:spPr>
            <a:xfrm flipV="1">
              <a:off x="5679280" y="3795412"/>
              <a:ext cx="2223851" cy="25980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>
              <a:endCxn id="8" idx="4"/>
            </p:cNvCxnSpPr>
            <p:nvPr/>
          </p:nvCxnSpPr>
          <p:spPr>
            <a:xfrm flipH="1" flipV="1">
              <a:off x="7767162" y="2967847"/>
              <a:ext cx="252887" cy="82191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>
              <a:stCxn id="8" idx="0"/>
              <a:endCxn id="4" idx="6"/>
            </p:cNvCxnSpPr>
            <p:nvPr/>
          </p:nvCxnSpPr>
          <p:spPr>
            <a:xfrm flipH="1" flipV="1">
              <a:off x="6209824" y="2009537"/>
              <a:ext cx="1557338" cy="71113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>
              <a:stCxn id="5" idx="1"/>
            </p:cNvCxnSpPr>
            <p:nvPr/>
          </p:nvCxnSpPr>
          <p:spPr>
            <a:xfrm>
              <a:off x="4477704" y="2628822"/>
              <a:ext cx="1651752" cy="32949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>
              <a:stCxn id="4" idx="0"/>
            </p:cNvCxnSpPr>
            <p:nvPr/>
          </p:nvCxnSpPr>
          <p:spPr>
            <a:xfrm>
              <a:off x="6086237" y="1885950"/>
              <a:ext cx="86698" cy="109006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V="1">
              <a:off x="5555693" y="2864903"/>
              <a:ext cx="661152" cy="118457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>
              <a:endCxn id="8" idx="2"/>
            </p:cNvCxnSpPr>
            <p:nvPr/>
          </p:nvCxnSpPr>
          <p:spPr>
            <a:xfrm flipV="1">
              <a:off x="6216845" y="2844260"/>
              <a:ext cx="1426730" cy="11278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>
              <a:stCxn id="7" idx="0"/>
            </p:cNvCxnSpPr>
            <p:nvPr/>
          </p:nvCxnSpPr>
          <p:spPr>
            <a:xfrm flipH="1" flipV="1">
              <a:off x="6216845" y="3048900"/>
              <a:ext cx="1809873" cy="62292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>
              <a:stCxn id="6" idx="7"/>
              <a:endCxn id="8" idx="3"/>
            </p:cNvCxnSpPr>
            <p:nvPr/>
          </p:nvCxnSpPr>
          <p:spPr>
            <a:xfrm flipV="1">
              <a:off x="5643082" y="2931649"/>
              <a:ext cx="2036691" cy="103617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>
              <a:stCxn id="4" idx="2"/>
            </p:cNvCxnSpPr>
            <p:nvPr/>
          </p:nvCxnSpPr>
          <p:spPr>
            <a:xfrm flipH="1">
              <a:off x="5555693" y="2009537"/>
              <a:ext cx="406957" cy="204567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文本框 21"/>
          <p:cNvSpPr txBox="1"/>
          <p:nvPr/>
        </p:nvSpPr>
        <p:spPr>
          <a:xfrm>
            <a:off x="6289854" y="1642697"/>
            <a:ext cx="1477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研究概述</a:t>
            </a:r>
            <a:endParaRPr lang="zh-CN" altLang="en-US" sz="2400" dirty="0"/>
          </a:p>
        </p:txBody>
      </p:sp>
      <p:sp>
        <p:nvSpPr>
          <p:cNvPr id="23" name="文本框 22"/>
          <p:cNvSpPr txBox="1"/>
          <p:nvPr/>
        </p:nvSpPr>
        <p:spPr>
          <a:xfrm>
            <a:off x="2970866" y="2669821"/>
            <a:ext cx="1477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研究结论</a:t>
            </a:r>
            <a:endParaRPr lang="zh-CN" altLang="en-US" sz="2400" dirty="0"/>
          </a:p>
        </p:txBody>
      </p:sp>
      <p:sp>
        <p:nvSpPr>
          <p:cNvPr id="24" name="文本框 23"/>
          <p:cNvSpPr txBox="1"/>
          <p:nvPr/>
        </p:nvSpPr>
        <p:spPr>
          <a:xfrm>
            <a:off x="7933968" y="2685623"/>
            <a:ext cx="1477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方法工具</a:t>
            </a:r>
            <a:endParaRPr lang="zh-CN" altLang="en-US" sz="2400" dirty="0"/>
          </a:p>
        </p:txBody>
      </p:sp>
      <p:sp>
        <p:nvSpPr>
          <p:cNvPr id="25" name="文本框 24"/>
          <p:cNvSpPr txBox="1"/>
          <p:nvPr/>
        </p:nvSpPr>
        <p:spPr>
          <a:xfrm>
            <a:off x="7624078" y="3929726"/>
            <a:ext cx="1477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研究过程</a:t>
            </a:r>
            <a:endParaRPr lang="zh-CN" altLang="en-US" sz="2400" dirty="0"/>
          </a:p>
        </p:txBody>
      </p:sp>
      <p:sp>
        <p:nvSpPr>
          <p:cNvPr id="26" name="文本框 25"/>
          <p:cNvSpPr txBox="1"/>
          <p:nvPr/>
        </p:nvSpPr>
        <p:spPr>
          <a:xfrm>
            <a:off x="3924299" y="3628622"/>
            <a:ext cx="1477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问题探讨</a:t>
            </a:r>
            <a:endParaRPr lang="zh-CN" altLang="en-US" sz="2400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流程图: 手动输入 57"/>
          <p:cNvSpPr/>
          <p:nvPr/>
        </p:nvSpPr>
        <p:spPr>
          <a:xfrm rot="5400000">
            <a:off x="-57150" y="1714500"/>
            <a:ext cx="1695450" cy="1619250"/>
          </a:xfrm>
          <a:prstGeom prst="flowChartManualInp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文本框 58"/>
          <p:cNvSpPr txBox="1"/>
          <p:nvPr/>
        </p:nvSpPr>
        <p:spPr>
          <a:xfrm>
            <a:off x="1543050" y="1162050"/>
            <a:ext cx="1333500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7000" b="1" dirty="0" smtClean="0">
                <a:solidFill>
                  <a:schemeClr val="bg1"/>
                </a:solidFill>
              </a:rPr>
              <a:t>1</a:t>
            </a:r>
            <a:endParaRPr lang="zh-CN" altLang="en-US" sz="17000" b="1" dirty="0">
              <a:solidFill>
                <a:schemeClr val="bg1"/>
              </a:solidFill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2743200" y="1676400"/>
            <a:ext cx="37719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 smtClean="0">
                <a:solidFill>
                  <a:schemeClr val="bg1"/>
                </a:solidFill>
              </a:rPr>
              <a:t>研究概述</a:t>
            </a:r>
            <a:endParaRPr lang="zh-CN" altLang="en-US" sz="6000" dirty="0">
              <a:solidFill>
                <a:schemeClr val="bg1"/>
              </a:solidFill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2743200" y="2725519"/>
            <a:ext cx="8305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bg1"/>
                </a:solidFill>
              </a:rPr>
              <a:t>ADD YOUR TITLE HERE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流程图: 手动输入 1"/>
          <p:cNvSpPr/>
          <p:nvPr/>
        </p:nvSpPr>
        <p:spPr>
          <a:xfrm rot="5400000">
            <a:off x="13229" y="262520"/>
            <a:ext cx="772358" cy="836916"/>
          </a:xfrm>
          <a:prstGeom prst="flowChartManualInp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817866" y="85070"/>
            <a:ext cx="1333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1</a:t>
            </a:r>
            <a:endParaRPr lang="zh-CN" altLang="en-US" sz="7200" b="1" dirty="0"/>
          </a:p>
        </p:txBody>
      </p:sp>
      <p:sp>
        <p:nvSpPr>
          <p:cNvPr id="4" name="文本框 3"/>
          <p:cNvSpPr txBox="1"/>
          <p:nvPr/>
        </p:nvSpPr>
        <p:spPr>
          <a:xfrm>
            <a:off x="1484616" y="294799"/>
            <a:ext cx="1639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研究概述</a:t>
            </a:r>
            <a:endParaRPr lang="zh-CN" altLang="en-US" sz="2800" dirty="0"/>
          </a:p>
        </p:txBody>
      </p:sp>
      <p:sp>
        <p:nvSpPr>
          <p:cNvPr id="5" name="文本框 4"/>
          <p:cNvSpPr txBox="1"/>
          <p:nvPr/>
        </p:nvSpPr>
        <p:spPr>
          <a:xfrm>
            <a:off x="1484616" y="807481"/>
            <a:ext cx="16395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/>
              <a:t>主要概述</a:t>
            </a:r>
            <a:r>
              <a:rPr lang="en-US" altLang="zh-CN" sz="1400" dirty="0" smtClean="0"/>
              <a:t>-</a:t>
            </a:r>
            <a:r>
              <a:rPr lang="en-US" altLang="zh-CN" sz="1400" dirty="0" err="1" smtClean="0"/>
              <a:t>Toptic</a:t>
            </a:r>
            <a:endParaRPr lang="zh-CN" altLang="en-US" sz="1400" dirty="0"/>
          </a:p>
        </p:txBody>
      </p:sp>
      <p:sp>
        <p:nvSpPr>
          <p:cNvPr id="7" name="右箭头标注 6"/>
          <p:cNvSpPr/>
          <p:nvPr/>
        </p:nvSpPr>
        <p:spPr>
          <a:xfrm>
            <a:off x="6215445" y="3239479"/>
            <a:ext cx="2116325" cy="1939966"/>
          </a:xfrm>
          <a:prstGeom prst="rightArrowCallou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左箭头标注 7"/>
          <p:cNvSpPr/>
          <p:nvPr/>
        </p:nvSpPr>
        <p:spPr>
          <a:xfrm>
            <a:off x="3940266" y="3239479"/>
            <a:ext cx="2121348" cy="1939966"/>
          </a:xfrm>
          <a:prstGeom prst="leftArrowCallou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429575" y="2009048"/>
            <a:ext cx="8710426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000000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rgbClr val="000000"/>
                </a:solidFill>
              </a:rPr>
              <a:t>12</a:t>
            </a:r>
            <a:r>
              <a:rPr lang="zh-CN" altLang="en-US" sz="1200" dirty="0" smtClean="0">
                <a:solidFill>
                  <a:srgbClr val="000000"/>
                </a:solidFill>
              </a:rPr>
              <a:t>号</a:t>
            </a:r>
            <a:r>
              <a:rPr lang="zh-CN" altLang="en-US" sz="1200" dirty="0">
                <a:solidFill>
                  <a:srgbClr val="000000"/>
                </a:solidFill>
              </a:rPr>
              <a:t>字，</a:t>
            </a:r>
            <a:r>
              <a:rPr lang="en-US" altLang="zh-CN" sz="1200" dirty="0">
                <a:solidFill>
                  <a:srgbClr val="000000"/>
                </a:solidFill>
              </a:rPr>
              <a:t>1.3</a:t>
            </a:r>
            <a:r>
              <a:rPr lang="zh-CN" altLang="en-US" sz="1200" dirty="0">
                <a:solidFill>
                  <a:srgbClr val="000000"/>
                </a:solidFill>
              </a:rPr>
              <a:t>倍字间距</a:t>
            </a:r>
            <a:r>
              <a:rPr lang="zh-CN" altLang="en-US" sz="1200" dirty="0" smtClean="0">
                <a:solidFill>
                  <a:srgbClr val="000000"/>
                </a:solidFill>
              </a:rPr>
              <a:t>。</a:t>
            </a:r>
            <a:r>
              <a:rPr lang="zh-CN" altLang="en-US" sz="1200" dirty="0">
                <a:solidFill>
                  <a:srgbClr val="000000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rgbClr val="000000"/>
                </a:solidFill>
              </a:rPr>
              <a:t>12</a:t>
            </a:r>
            <a:r>
              <a:rPr lang="zh-CN" altLang="en-US" sz="1200" dirty="0" smtClean="0">
                <a:solidFill>
                  <a:srgbClr val="000000"/>
                </a:solidFill>
              </a:rPr>
              <a:t>号</a:t>
            </a:r>
            <a:r>
              <a:rPr lang="zh-CN" altLang="en-US" sz="1200" dirty="0">
                <a:solidFill>
                  <a:srgbClr val="000000"/>
                </a:solidFill>
              </a:rPr>
              <a:t>字，</a:t>
            </a:r>
            <a:r>
              <a:rPr lang="en-US" altLang="zh-CN" sz="1200" dirty="0">
                <a:solidFill>
                  <a:srgbClr val="000000"/>
                </a:solidFill>
              </a:rPr>
              <a:t>1.3</a:t>
            </a:r>
            <a:r>
              <a:rPr lang="zh-CN" altLang="en-US" sz="1200" dirty="0">
                <a:solidFill>
                  <a:srgbClr val="000000"/>
                </a:solidFill>
              </a:rPr>
              <a:t>倍字间距</a:t>
            </a:r>
            <a:r>
              <a:rPr lang="zh-CN" altLang="en-US" sz="1200" dirty="0" smtClean="0">
                <a:solidFill>
                  <a:srgbClr val="000000"/>
                </a:solidFill>
              </a:rPr>
              <a:t>。</a:t>
            </a:r>
            <a:endParaRPr lang="zh-CN" altLang="en-US" sz="1200" dirty="0">
              <a:solidFill>
                <a:srgbClr val="00000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429576" y="1492329"/>
            <a:ext cx="690880" cy="3987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2000" b="1" dirty="0">
                <a:solidFill>
                  <a:srgbClr val="EA5503"/>
                </a:solidFill>
              </a:rPr>
              <a:t>标题</a:t>
            </a:r>
            <a:endParaRPr lang="zh-CN" altLang="en-US" sz="2000" b="1" dirty="0">
              <a:solidFill>
                <a:srgbClr val="EA5503"/>
              </a:solidFill>
            </a:endParaRPr>
          </a:p>
        </p:txBody>
      </p:sp>
      <p:grpSp>
        <p:nvGrpSpPr>
          <p:cNvPr id="11" name="组合 9"/>
          <p:cNvGrpSpPr/>
          <p:nvPr/>
        </p:nvGrpSpPr>
        <p:grpSpPr>
          <a:xfrm>
            <a:off x="4951794" y="3994385"/>
            <a:ext cx="655840" cy="430154"/>
            <a:chOff x="4302125" y="3251994"/>
            <a:chExt cx="539750" cy="354012"/>
          </a:xfrm>
          <a:solidFill>
            <a:schemeClr val="bg1"/>
          </a:solidFill>
        </p:grpSpPr>
        <p:sp>
          <p:nvSpPr>
            <p:cNvPr id="12" name="Freeform 444"/>
            <p:cNvSpPr>
              <a:spLocks noEditPoints="1"/>
            </p:cNvSpPr>
            <p:nvPr/>
          </p:nvSpPr>
          <p:spPr bwMode="auto">
            <a:xfrm>
              <a:off x="4302125" y="3366294"/>
              <a:ext cx="539750" cy="239712"/>
            </a:xfrm>
            <a:custGeom>
              <a:avLst/>
              <a:gdLst>
                <a:gd name="T0" fmla="*/ 112 w 340"/>
                <a:gd name="T1" fmla="*/ 127 h 151"/>
                <a:gd name="T2" fmla="*/ 122 w 340"/>
                <a:gd name="T3" fmla="*/ 123 h 151"/>
                <a:gd name="T4" fmla="*/ 126 w 340"/>
                <a:gd name="T5" fmla="*/ 113 h 151"/>
                <a:gd name="T6" fmla="*/ 126 w 340"/>
                <a:gd name="T7" fmla="*/ 37 h 151"/>
                <a:gd name="T8" fmla="*/ 122 w 340"/>
                <a:gd name="T9" fmla="*/ 28 h 151"/>
                <a:gd name="T10" fmla="*/ 112 w 340"/>
                <a:gd name="T11" fmla="*/ 24 h 151"/>
                <a:gd name="T12" fmla="*/ 36 w 340"/>
                <a:gd name="T13" fmla="*/ 24 h 151"/>
                <a:gd name="T14" fmla="*/ 27 w 340"/>
                <a:gd name="T15" fmla="*/ 28 h 151"/>
                <a:gd name="T16" fmla="*/ 23 w 340"/>
                <a:gd name="T17" fmla="*/ 37 h 151"/>
                <a:gd name="T18" fmla="*/ 23 w 340"/>
                <a:gd name="T19" fmla="*/ 113 h 151"/>
                <a:gd name="T20" fmla="*/ 27 w 340"/>
                <a:gd name="T21" fmla="*/ 123 h 151"/>
                <a:gd name="T22" fmla="*/ 36 w 340"/>
                <a:gd name="T23" fmla="*/ 127 h 151"/>
                <a:gd name="T24" fmla="*/ 302 w 340"/>
                <a:gd name="T25" fmla="*/ 127 h 151"/>
                <a:gd name="T26" fmla="*/ 307 w 340"/>
                <a:gd name="T27" fmla="*/ 126 h 151"/>
                <a:gd name="T28" fmla="*/ 314 w 340"/>
                <a:gd name="T29" fmla="*/ 118 h 151"/>
                <a:gd name="T30" fmla="*/ 315 w 340"/>
                <a:gd name="T31" fmla="*/ 37 h 151"/>
                <a:gd name="T32" fmla="*/ 314 w 340"/>
                <a:gd name="T33" fmla="*/ 32 h 151"/>
                <a:gd name="T34" fmla="*/ 307 w 340"/>
                <a:gd name="T35" fmla="*/ 26 h 151"/>
                <a:gd name="T36" fmla="*/ 226 w 340"/>
                <a:gd name="T37" fmla="*/ 24 h 151"/>
                <a:gd name="T38" fmla="*/ 221 w 340"/>
                <a:gd name="T39" fmla="*/ 26 h 151"/>
                <a:gd name="T40" fmla="*/ 214 w 340"/>
                <a:gd name="T41" fmla="*/ 32 h 151"/>
                <a:gd name="T42" fmla="*/ 212 w 340"/>
                <a:gd name="T43" fmla="*/ 113 h 151"/>
                <a:gd name="T44" fmla="*/ 214 w 340"/>
                <a:gd name="T45" fmla="*/ 118 h 151"/>
                <a:gd name="T46" fmla="*/ 221 w 340"/>
                <a:gd name="T47" fmla="*/ 126 h 151"/>
                <a:gd name="T48" fmla="*/ 302 w 340"/>
                <a:gd name="T49" fmla="*/ 127 h 151"/>
                <a:gd name="T50" fmla="*/ 340 w 340"/>
                <a:gd name="T51" fmla="*/ 131 h 151"/>
                <a:gd name="T52" fmla="*/ 339 w 340"/>
                <a:gd name="T53" fmla="*/ 136 h 151"/>
                <a:gd name="T54" fmla="*/ 334 w 340"/>
                <a:gd name="T55" fmla="*/ 144 h 151"/>
                <a:gd name="T56" fmla="*/ 324 w 340"/>
                <a:gd name="T57" fmla="*/ 151 h 151"/>
                <a:gd name="T58" fmla="*/ 209 w 340"/>
                <a:gd name="T59" fmla="*/ 151 h 151"/>
                <a:gd name="T60" fmla="*/ 204 w 340"/>
                <a:gd name="T61" fmla="*/ 151 h 151"/>
                <a:gd name="T62" fmla="*/ 195 w 340"/>
                <a:gd name="T63" fmla="*/ 144 h 151"/>
                <a:gd name="T64" fmla="*/ 189 w 340"/>
                <a:gd name="T65" fmla="*/ 136 h 151"/>
                <a:gd name="T66" fmla="*/ 189 w 340"/>
                <a:gd name="T67" fmla="*/ 76 h 151"/>
                <a:gd name="T68" fmla="*/ 150 w 340"/>
                <a:gd name="T69" fmla="*/ 131 h 151"/>
                <a:gd name="T70" fmla="*/ 150 w 340"/>
                <a:gd name="T71" fmla="*/ 136 h 151"/>
                <a:gd name="T72" fmla="*/ 145 w 340"/>
                <a:gd name="T73" fmla="*/ 144 h 151"/>
                <a:gd name="T74" fmla="*/ 135 w 340"/>
                <a:gd name="T75" fmla="*/ 151 h 151"/>
                <a:gd name="T76" fmla="*/ 18 w 340"/>
                <a:gd name="T77" fmla="*/ 151 h 151"/>
                <a:gd name="T78" fmla="*/ 15 w 340"/>
                <a:gd name="T79" fmla="*/ 151 h 151"/>
                <a:gd name="T80" fmla="*/ 5 w 340"/>
                <a:gd name="T81" fmla="*/ 144 h 151"/>
                <a:gd name="T82" fmla="*/ 0 w 340"/>
                <a:gd name="T83" fmla="*/ 136 h 151"/>
                <a:gd name="T84" fmla="*/ 0 w 340"/>
                <a:gd name="T85" fmla="*/ 19 h 151"/>
                <a:gd name="T86" fmla="*/ 0 w 340"/>
                <a:gd name="T87" fmla="*/ 15 h 151"/>
                <a:gd name="T88" fmla="*/ 5 w 340"/>
                <a:gd name="T89" fmla="*/ 5 h 151"/>
                <a:gd name="T90" fmla="*/ 15 w 340"/>
                <a:gd name="T91" fmla="*/ 0 h 151"/>
                <a:gd name="T92" fmla="*/ 131 w 340"/>
                <a:gd name="T93" fmla="*/ 0 h 151"/>
                <a:gd name="T94" fmla="*/ 135 w 340"/>
                <a:gd name="T95" fmla="*/ 0 h 151"/>
                <a:gd name="T96" fmla="*/ 145 w 340"/>
                <a:gd name="T97" fmla="*/ 5 h 151"/>
                <a:gd name="T98" fmla="*/ 150 w 340"/>
                <a:gd name="T99" fmla="*/ 15 h 151"/>
                <a:gd name="T100" fmla="*/ 150 w 340"/>
                <a:gd name="T101" fmla="*/ 51 h 151"/>
                <a:gd name="T102" fmla="*/ 189 w 340"/>
                <a:gd name="T103" fmla="*/ 19 h 151"/>
                <a:gd name="T104" fmla="*/ 189 w 340"/>
                <a:gd name="T105" fmla="*/ 15 h 151"/>
                <a:gd name="T106" fmla="*/ 195 w 340"/>
                <a:gd name="T107" fmla="*/ 5 h 151"/>
                <a:gd name="T108" fmla="*/ 204 w 340"/>
                <a:gd name="T109" fmla="*/ 0 h 151"/>
                <a:gd name="T110" fmla="*/ 320 w 340"/>
                <a:gd name="T111" fmla="*/ 0 h 151"/>
                <a:gd name="T112" fmla="*/ 324 w 340"/>
                <a:gd name="T113" fmla="*/ 0 h 151"/>
                <a:gd name="T114" fmla="*/ 334 w 340"/>
                <a:gd name="T115" fmla="*/ 5 h 151"/>
                <a:gd name="T116" fmla="*/ 339 w 340"/>
                <a:gd name="T117" fmla="*/ 15 h 151"/>
                <a:gd name="T118" fmla="*/ 340 w 340"/>
                <a:gd name="T119" fmla="*/ 19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40" h="151">
                  <a:moveTo>
                    <a:pt x="112" y="127"/>
                  </a:moveTo>
                  <a:lnTo>
                    <a:pt x="112" y="127"/>
                  </a:lnTo>
                  <a:lnTo>
                    <a:pt x="117" y="126"/>
                  </a:lnTo>
                  <a:lnTo>
                    <a:pt x="122" y="123"/>
                  </a:lnTo>
                  <a:lnTo>
                    <a:pt x="125" y="118"/>
                  </a:lnTo>
                  <a:lnTo>
                    <a:pt x="126" y="113"/>
                  </a:lnTo>
                  <a:lnTo>
                    <a:pt x="126" y="37"/>
                  </a:lnTo>
                  <a:lnTo>
                    <a:pt x="126" y="37"/>
                  </a:lnTo>
                  <a:lnTo>
                    <a:pt x="125" y="32"/>
                  </a:lnTo>
                  <a:lnTo>
                    <a:pt x="122" y="28"/>
                  </a:lnTo>
                  <a:lnTo>
                    <a:pt x="117" y="26"/>
                  </a:lnTo>
                  <a:lnTo>
                    <a:pt x="112" y="24"/>
                  </a:lnTo>
                  <a:lnTo>
                    <a:pt x="36" y="24"/>
                  </a:lnTo>
                  <a:lnTo>
                    <a:pt x="36" y="24"/>
                  </a:lnTo>
                  <a:lnTo>
                    <a:pt x="31" y="26"/>
                  </a:lnTo>
                  <a:lnTo>
                    <a:pt x="27" y="28"/>
                  </a:lnTo>
                  <a:lnTo>
                    <a:pt x="25" y="32"/>
                  </a:lnTo>
                  <a:lnTo>
                    <a:pt x="23" y="37"/>
                  </a:lnTo>
                  <a:lnTo>
                    <a:pt x="23" y="113"/>
                  </a:lnTo>
                  <a:lnTo>
                    <a:pt x="23" y="113"/>
                  </a:lnTo>
                  <a:lnTo>
                    <a:pt x="25" y="118"/>
                  </a:lnTo>
                  <a:lnTo>
                    <a:pt x="27" y="123"/>
                  </a:lnTo>
                  <a:lnTo>
                    <a:pt x="31" y="126"/>
                  </a:lnTo>
                  <a:lnTo>
                    <a:pt x="36" y="127"/>
                  </a:lnTo>
                  <a:lnTo>
                    <a:pt x="112" y="127"/>
                  </a:lnTo>
                  <a:close/>
                  <a:moveTo>
                    <a:pt x="302" y="127"/>
                  </a:moveTo>
                  <a:lnTo>
                    <a:pt x="302" y="127"/>
                  </a:lnTo>
                  <a:lnTo>
                    <a:pt x="307" y="126"/>
                  </a:lnTo>
                  <a:lnTo>
                    <a:pt x="311" y="123"/>
                  </a:lnTo>
                  <a:lnTo>
                    <a:pt x="314" y="118"/>
                  </a:lnTo>
                  <a:lnTo>
                    <a:pt x="315" y="113"/>
                  </a:lnTo>
                  <a:lnTo>
                    <a:pt x="315" y="37"/>
                  </a:lnTo>
                  <a:lnTo>
                    <a:pt x="315" y="37"/>
                  </a:lnTo>
                  <a:lnTo>
                    <a:pt x="314" y="32"/>
                  </a:lnTo>
                  <a:lnTo>
                    <a:pt x="311" y="28"/>
                  </a:lnTo>
                  <a:lnTo>
                    <a:pt x="307" y="26"/>
                  </a:lnTo>
                  <a:lnTo>
                    <a:pt x="302" y="24"/>
                  </a:lnTo>
                  <a:lnTo>
                    <a:pt x="226" y="24"/>
                  </a:lnTo>
                  <a:lnTo>
                    <a:pt x="226" y="24"/>
                  </a:lnTo>
                  <a:lnTo>
                    <a:pt x="221" y="26"/>
                  </a:lnTo>
                  <a:lnTo>
                    <a:pt x="217" y="28"/>
                  </a:lnTo>
                  <a:lnTo>
                    <a:pt x="214" y="32"/>
                  </a:lnTo>
                  <a:lnTo>
                    <a:pt x="212" y="37"/>
                  </a:lnTo>
                  <a:lnTo>
                    <a:pt x="212" y="113"/>
                  </a:lnTo>
                  <a:lnTo>
                    <a:pt x="212" y="113"/>
                  </a:lnTo>
                  <a:lnTo>
                    <a:pt x="214" y="118"/>
                  </a:lnTo>
                  <a:lnTo>
                    <a:pt x="217" y="123"/>
                  </a:lnTo>
                  <a:lnTo>
                    <a:pt x="221" y="126"/>
                  </a:lnTo>
                  <a:lnTo>
                    <a:pt x="226" y="127"/>
                  </a:lnTo>
                  <a:lnTo>
                    <a:pt x="302" y="127"/>
                  </a:lnTo>
                  <a:close/>
                  <a:moveTo>
                    <a:pt x="340" y="19"/>
                  </a:moveTo>
                  <a:lnTo>
                    <a:pt x="340" y="131"/>
                  </a:lnTo>
                  <a:lnTo>
                    <a:pt x="340" y="131"/>
                  </a:lnTo>
                  <a:lnTo>
                    <a:pt x="339" y="136"/>
                  </a:lnTo>
                  <a:lnTo>
                    <a:pt x="337" y="139"/>
                  </a:lnTo>
                  <a:lnTo>
                    <a:pt x="334" y="144"/>
                  </a:lnTo>
                  <a:lnTo>
                    <a:pt x="327" y="149"/>
                  </a:lnTo>
                  <a:lnTo>
                    <a:pt x="324" y="151"/>
                  </a:lnTo>
                  <a:lnTo>
                    <a:pt x="320" y="151"/>
                  </a:lnTo>
                  <a:lnTo>
                    <a:pt x="209" y="151"/>
                  </a:lnTo>
                  <a:lnTo>
                    <a:pt x="209" y="151"/>
                  </a:lnTo>
                  <a:lnTo>
                    <a:pt x="204" y="151"/>
                  </a:lnTo>
                  <a:lnTo>
                    <a:pt x="200" y="149"/>
                  </a:lnTo>
                  <a:lnTo>
                    <a:pt x="195" y="144"/>
                  </a:lnTo>
                  <a:lnTo>
                    <a:pt x="190" y="139"/>
                  </a:lnTo>
                  <a:lnTo>
                    <a:pt x="189" y="136"/>
                  </a:lnTo>
                  <a:lnTo>
                    <a:pt x="189" y="131"/>
                  </a:lnTo>
                  <a:lnTo>
                    <a:pt x="189" y="76"/>
                  </a:lnTo>
                  <a:lnTo>
                    <a:pt x="150" y="76"/>
                  </a:lnTo>
                  <a:lnTo>
                    <a:pt x="150" y="131"/>
                  </a:lnTo>
                  <a:lnTo>
                    <a:pt x="150" y="131"/>
                  </a:lnTo>
                  <a:lnTo>
                    <a:pt x="150" y="136"/>
                  </a:lnTo>
                  <a:lnTo>
                    <a:pt x="148" y="139"/>
                  </a:lnTo>
                  <a:lnTo>
                    <a:pt x="145" y="144"/>
                  </a:lnTo>
                  <a:lnTo>
                    <a:pt x="138" y="149"/>
                  </a:lnTo>
                  <a:lnTo>
                    <a:pt x="135" y="151"/>
                  </a:lnTo>
                  <a:lnTo>
                    <a:pt x="131" y="151"/>
                  </a:lnTo>
                  <a:lnTo>
                    <a:pt x="18" y="151"/>
                  </a:lnTo>
                  <a:lnTo>
                    <a:pt x="18" y="151"/>
                  </a:lnTo>
                  <a:lnTo>
                    <a:pt x="15" y="151"/>
                  </a:lnTo>
                  <a:lnTo>
                    <a:pt x="11" y="149"/>
                  </a:lnTo>
                  <a:lnTo>
                    <a:pt x="5" y="144"/>
                  </a:lnTo>
                  <a:lnTo>
                    <a:pt x="1" y="139"/>
                  </a:lnTo>
                  <a:lnTo>
                    <a:pt x="0" y="136"/>
                  </a:lnTo>
                  <a:lnTo>
                    <a:pt x="0" y="131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15"/>
                  </a:lnTo>
                  <a:lnTo>
                    <a:pt x="1" y="12"/>
                  </a:lnTo>
                  <a:lnTo>
                    <a:pt x="5" y="5"/>
                  </a:lnTo>
                  <a:lnTo>
                    <a:pt x="11" y="2"/>
                  </a:lnTo>
                  <a:lnTo>
                    <a:pt x="15" y="0"/>
                  </a:lnTo>
                  <a:lnTo>
                    <a:pt x="18" y="0"/>
                  </a:lnTo>
                  <a:lnTo>
                    <a:pt x="131" y="0"/>
                  </a:lnTo>
                  <a:lnTo>
                    <a:pt x="131" y="0"/>
                  </a:lnTo>
                  <a:lnTo>
                    <a:pt x="135" y="0"/>
                  </a:lnTo>
                  <a:lnTo>
                    <a:pt x="138" y="2"/>
                  </a:lnTo>
                  <a:lnTo>
                    <a:pt x="145" y="5"/>
                  </a:lnTo>
                  <a:lnTo>
                    <a:pt x="148" y="12"/>
                  </a:lnTo>
                  <a:lnTo>
                    <a:pt x="150" y="15"/>
                  </a:lnTo>
                  <a:lnTo>
                    <a:pt x="150" y="19"/>
                  </a:lnTo>
                  <a:lnTo>
                    <a:pt x="150" y="51"/>
                  </a:lnTo>
                  <a:lnTo>
                    <a:pt x="189" y="51"/>
                  </a:lnTo>
                  <a:lnTo>
                    <a:pt x="189" y="19"/>
                  </a:lnTo>
                  <a:lnTo>
                    <a:pt x="189" y="19"/>
                  </a:lnTo>
                  <a:lnTo>
                    <a:pt x="189" y="15"/>
                  </a:lnTo>
                  <a:lnTo>
                    <a:pt x="190" y="12"/>
                  </a:lnTo>
                  <a:lnTo>
                    <a:pt x="195" y="5"/>
                  </a:lnTo>
                  <a:lnTo>
                    <a:pt x="200" y="2"/>
                  </a:lnTo>
                  <a:lnTo>
                    <a:pt x="204" y="0"/>
                  </a:lnTo>
                  <a:lnTo>
                    <a:pt x="209" y="0"/>
                  </a:lnTo>
                  <a:lnTo>
                    <a:pt x="320" y="0"/>
                  </a:lnTo>
                  <a:lnTo>
                    <a:pt x="320" y="0"/>
                  </a:lnTo>
                  <a:lnTo>
                    <a:pt x="324" y="0"/>
                  </a:lnTo>
                  <a:lnTo>
                    <a:pt x="327" y="2"/>
                  </a:lnTo>
                  <a:lnTo>
                    <a:pt x="334" y="5"/>
                  </a:lnTo>
                  <a:lnTo>
                    <a:pt x="337" y="12"/>
                  </a:lnTo>
                  <a:lnTo>
                    <a:pt x="339" y="15"/>
                  </a:lnTo>
                  <a:lnTo>
                    <a:pt x="340" y="19"/>
                  </a:lnTo>
                  <a:lnTo>
                    <a:pt x="340" y="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" name="Freeform 445"/>
            <p:cNvSpPr/>
            <p:nvPr/>
          </p:nvSpPr>
          <p:spPr bwMode="auto">
            <a:xfrm>
              <a:off x="4594225" y="3251994"/>
              <a:ext cx="195263" cy="104775"/>
            </a:xfrm>
            <a:custGeom>
              <a:avLst/>
              <a:gdLst>
                <a:gd name="T0" fmla="*/ 123 w 123"/>
                <a:gd name="T1" fmla="*/ 66 h 66"/>
                <a:gd name="T2" fmla="*/ 91 w 123"/>
                <a:gd name="T3" fmla="*/ 66 h 66"/>
                <a:gd name="T4" fmla="*/ 33 w 123"/>
                <a:gd name="T5" fmla="*/ 17 h 66"/>
                <a:gd name="T6" fmla="*/ 18 w 123"/>
                <a:gd name="T7" fmla="*/ 17 h 66"/>
                <a:gd name="T8" fmla="*/ 18 w 123"/>
                <a:gd name="T9" fmla="*/ 32 h 66"/>
                <a:gd name="T10" fmla="*/ 0 w 123"/>
                <a:gd name="T11" fmla="*/ 32 h 66"/>
                <a:gd name="T12" fmla="*/ 0 w 123"/>
                <a:gd name="T13" fmla="*/ 32 h 66"/>
                <a:gd name="T14" fmla="*/ 0 w 123"/>
                <a:gd name="T15" fmla="*/ 19 h 66"/>
                <a:gd name="T16" fmla="*/ 0 w 123"/>
                <a:gd name="T17" fmla="*/ 19 h 66"/>
                <a:gd name="T18" fmla="*/ 1 w 123"/>
                <a:gd name="T19" fmla="*/ 12 h 66"/>
                <a:gd name="T20" fmla="*/ 3 w 123"/>
                <a:gd name="T21" fmla="*/ 9 h 66"/>
                <a:gd name="T22" fmla="*/ 6 w 123"/>
                <a:gd name="T23" fmla="*/ 5 h 66"/>
                <a:gd name="T24" fmla="*/ 8 w 123"/>
                <a:gd name="T25" fmla="*/ 2 h 66"/>
                <a:gd name="T26" fmla="*/ 15 w 123"/>
                <a:gd name="T27" fmla="*/ 1 h 66"/>
                <a:gd name="T28" fmla="*/ 18 w 123"/>
                <a:gd name="T29" fmla="*/ 0 h 66"/>
                <a:gd name="T30" fmla="*/ 41 w 123"/>
                <a:gd name="T31" fmla="*/ 0 h 66"/>
                <a:gd name="T32" fmla="*/ 123 w 123"/>
                <a:gd name="T33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3" h="66">
                  <a:moveTo>
                    <a:pt x="123" y="66"/>
                  </a:moveTo>
                  <a:lnTo>
                    <a:pt x="91" y="66"/>
                  </a:lnTo>
                  <a:lnTo>
                    <a:pt x="33" y="17"/>
                  </a:lnTo>
                  <a:lnTo>
                    <a:pt x="18" y="17"/>
                  </a:lnTo>
                  <a:lnTo>
                    <a:pt x="18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1" y="12"/>
                  </a:lnTo>
                  <a:lnTo>
                    <a:pt x="3" y="9"/>
                  </a:lnTo>
                  <a:lnTo>
                    <a:pt x="6" y="5"/>
                  </a:lnTo>
                  <a:lnTo>
                    <a:pt x="8" y="2"/>
                  </a:lnTo>
                  <a:lnTo>
                    <a:pt x="15" y="1"/>
                  </a:lnTo>
                  <a:lnTo>
                    <a:pt x="18" y="0"/>
                  </a:lnTo>
                  <a:lnTo>
                    <a:pt x="41" y="0"/>
                  </a:lnTo>
                  <a:lnTo>
                    <a:pt x="123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" name="Freeform 446"/>
            <p:cNvSpPr/>
            <p:nvPr/>
          </p:nvSpPr>
          <p:spPr bwMode="auto">
            <a:xfrm>
              <a:off x="4352925" y="3251994"/>
              <a:ext cx="196850" cy="103187"/>
            </a:xfrm>
            <a:custGeom>
              <a:avLst/>
              <a:gdLst>
                <a:gd name="T0" fmla="*/ 106 w 124"/>
                <a:gd name="T1" fmla="*/ 17 h 65"/>
                <a:gd name="T2" fmla="*/ 90 w 124"/>
                <a:gd name="T3" fmla="*/ 17 h 65"/>
                <a:gd name="T4" fmla="*/ 34 w 124"/>
                <a:gd name="T5" fmla="*/ 65 h 65"/>
                <a:gd name="T6" fmla="*/ 0 w 124"/>
                <a:gd name="T7" fmla="*/ 65 h 65"/>
                <a:gd name="T8" fmla="*/ 84 w 124"/>
                <a:gd name="T9" fmla="*/ 0 h 65"/>
                <a:gd name="T10" fmla="*/ 106 w 124"/>
                <a:gd name="T11" fmla="*/ 0 h 65"/>
                <a:gd name="T12" fmla="*/ 106 w 124"/>
                <a:gd name="T13" fmla="*/ 0 h 65"/>
                <a:gd name="T14" fmla="*/ 109 w 124"/>
                <a:gd name="T15" fmla="*/ 0 h 65"/>
                <a:gd name="T16" fmla="*/ 115 w 124"/>
                <a:gd name="T17" fmla="*/ 2 h 65"/>
                <a:gd name="T18" fmla="*/ 119 w 124"/>
                <a:gd name="T19" fmla="*/ 4 h 65"/>
                <a:gd name="T20" fmla="*/ 121 w 124"/>
                <a:gd name="T21" fmla="*/ 7 h 65"/>
                <a:gd name="T22" fmla="*/ 124 w 124"/>
                <a:gd name="T23" fmla="*/ 12 h 65"/>
                <a:gd name="T24" fmla="*/ 124 w 124"/>
                <a:gd name="T25" fmla="*/ 19 h 65"/>
                <a:gd name="T26" fmla="*/ 124 w 124"/>
                <a:gd name="T27" fmla="*/ 19 h 65"/>
                <a:gd name="T28" fmla="*/ 124 w 124"/>
                <a:gd name="T29" fmla="*/ 32 h 65"/>
                <a:gd name="T30" fmla="*/ 106 w 124"/>
                <a:gd name="T31" fmla="*/ 32 h 65"/>
                <a:gd name="T32" fmla="*/ 106 w 124"/>
                <a:gd name="T33" fmla="*/ 1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4" h="65">
                  <a:moveTo>
                    <a:pt x="106" y="17"/>
                  </a:moveTo>
                  <a:lnTo>
                    <a:pt x="90" y="17"/>
                  </a:lnTo>
                  <a:lnTo>
                    <a:pt x="34" y="65"/>
                  </a:lnTo>
                  <a:lnTo>
                    <a:pt x="0" y="65"/>
                  </a:lnTo>
                  <a:lnTo>
                    <a:pt x="84" y="0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109" y="0"/>
                  </a:lnTo>
                  <a:lnTo>
                    <a:pt x="115" y="2"/>
                  </a:lnTo>
                  <a:lnTo>
                    <a:pt x="119" y="4"/>
                  </a:lnTo>
                  <a:lnTo>
                    <a:pt x="121" y="7"/>
                  </a:lnTo>
                  <a:lnTo>
                    <a:pt x="124" y="12"/>
                  </a:lnTo>
                  <a:lnTo>
                    <a:pt x="124" y="19"/>
                  </a:lnTo>
                  <a:lnTo>
                    <a:pt x="124" y="19"/>
                  </a:lnTo>
                  <a:lnTo>
                    <a:pt x="124" y="32"/>
                  </a:lnTo>
                  <a:lnTo>
                    <a:pt x="106" y="32"/>
                  </a:lnTo>
                  <a:lnTo>
                    <a:pt x="106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15" name="组合 13"/>
          <p:cNvGrpSpPr/>
          <p:nvPr/>
        </p:nvGrpSpPr>
        <p:grpSpPr>
          <a:xfrm>
            <a:off x="6656840" y="3911440"/>
            <a:ext cx="576754" cy="596044"/>
            <a:chOff x="4334668" y="3183731"/>
            <a:chExt cx="474663" cy="490538"/>
          </a:xfrm>
          <a:solidFill>
            <a:schemeClr val="bg1"/>
          </a:solidFill>
        </p:grpSpPr>
        <p:sp>
          <p:nvSpPr>
            <p:cNvPr id="16" name="Freeform 395"/>
            <p:cNvSpPr/>
            <p:nvPr/>
          </p:nvSpPr>
          <p:spPr bwMode="auto">
            <a:xfrm>
              <a:off x="4445793" y="3244056"/>
              <a:ext cx="363538" cy="430213"/>
            </a:xfrm>
            <a:custGeom>
              <a:avLst/>
              <a:gdLst>
                <a:gd name="T0" fmla="*/ 223 w 229"/>
                <a:gd name="T1" fmla="*/ 146 h 271"/>
                <a:gd name="T2" fmla="*/ 229 w 229"/>
                <a:gd name="T3" fmla="*/ 157 h 271"/>
                <a:gd name="T4" fmla="*/ 225 w 229"/>
                <a:gd name="T5" fmla="*/ 169 h 271"/>
                <a:gd name="T6" fmla="*/ 220 w 229"/>
                <a:gd name="T7" fmla="*/ 173 h 271"/>
                <a:gd name="T8" fmla="*/ 207 w 229"/>
                <a:gd name="T9" fmla="*/ 174 h 271"/>
                <a:gd name="T10" fmla="*/ 174 w 229"/>
                <a:gd name="T11" fmla="*/ 151 h 271"/>
                <a:gd name="T12" fmla="*/ 197 w 229"/>
                <a:gd name="T13" fmla="*/ 177 h 271"/>
                <a:gd name="T14" fmla="*/ 202 w 229"/>
                <a:gd name="T15" fmla="*/ 182 h 271"/>
                <a:gd name="T16" fmla="*/ 203 w 229"/>
                <a:gd name="T17" fmla="*/ 195 h 271"/>
                <a:gd name="T18" fmla="*/ 200 w 229"/>
                <a:gd name="T19" fmla="*/ 201 h 271"/>
                <a:gd name="T20" fmla="*/ 188 w 229"/>
                <a:gd name="T21" fmla="*/ 207 h 271"/>
                <a:gd name="T22" fmla="*/ 177 w 229"/>
                <a:gd name="T23" fmla="*/ 203 h 271"/>
                <a:gd name="T24" fmla="*/ 144 w 229"/>
                <a:gd name="T25" fmla="*/ 187 h 271"/>
                <a:gd name="T26" fmla="*/ 172 w 229"/>
                <a:gd name="T27" fmla="*/ 210 h 271"/>
                <a:gd name="T28" fmla="*/ 178 w 229"/>
                <a:gd name="T29" fmla="*/ 221 h 271"/>
                <a:gd name="T30" fmla="*/ 174 w 229"/>
                <a:gd name="T31" fmla="*/ 233 h 271"/>
                <a:gd name="T32" fmla="*/ 168 w 229"/>
                <a:gd name="T33" fmla="*/ 237 h 271"/>
                <a:gd name="T34" fmla="*/ 155 w 229"/>
                <a:gd name="T35" fmla="*/ 238 h 271"/>
                <a:gd name="T36" fmla="*/ 123 w 229"/>
                <a:gd name="T37" fmla="*/ 213 h 271"/>
                <a:gd name="T38" fmla="*/ 145 w 229"/>
                <a:gd name="T39" fmla="*/ 241 h 271"/>
                <a:gd name="T40" fmla="*/ 150 w 229"/>
                <a:gd name="T41" fmla="*/ 246 h 271"/>
                <a:gd name="T42" fmla="*/ 152 w 229"/>
                <a:gd name="T43" fmla="*/ 258 h 271"/>
                <a:gd name="T44" fmla="*/ 148 w 229"/>
                <a:gd name="T45" fmla="*/ 265 h 271"/>
                <a:gd name="T46" fmla="*/ 136 w 229"/>
                <a:gd name="T47" fmla="*/ 271 h 271"/>
                <a:gd name="T48" fmla="*/ 124 w 229"/>
                <a:gd name="T49" fmla="*/ 267 h 271"/>
                <a:gd name="T50" fmla="*/ 96 w 229"/>
                <a:gd name="T51" fmla="*/ 243 h 271"/>
                <a:gd name="T52" fmla="*/ 106 w 229"/>
                <a:gd name="T53" fmla="*/ 223 h 271"/>
                <a:gd name="T54" fmla="*/ 108 w 229"/>
                <a:gd name="T55" fmla="*/ 221 h 271"/>
                <a:gd name="T56" fmla="*/ 110 w 229"/>
                <a:gd name="T57" fmla="*/ 212 h 271"/>
                <a:gd name="T58" fmla="*/ 109 w 229"/>
                <a:gd name="T59" fmla="*/ 205 h 271"/>
                <a:gd name="T60" fmla="*/ 104 w 229"/>
                <a:gd name="T61" fmla="*/ 196 h 271"/>
                <a:gd name="T62" fmla="*/ 100 w 229"/>
                <a:gd name="T63" fmla="*/ 193 h 271"/>
                <a:gd name="T64" fmla="*/ 91 w 229"/>
                <a:gd name="T65" fmla="*/ 188 h 271"/>
                <a:gd name="T66" fmla="*/ 83 w 229"/>
                <a:gd name="T67" fmla="*/ 187 h 271"/>
                <a:gd name="T68" fmla="*/ 75 w 229"/>
                <a:gd name="T69" fmla="*/ 188 h 271"/>
                <a:gd name="T70" fmla="*/ 69 w 229"/>
                <a:gd name="T71" fmla="*/ 193 h 271"/>
                <a:gd name="T72" fmla="*/ 50 w 229"/>
                <a:gd name="T73" fmla="*/ 207 h 271"/>
                <a:gd name="T74" fmla="*/ 64 w 229"/>
                <a:gd name="T75" fmla="*/ 189 h 271"/>
                <a:gd name="T76" fmla="*/ 68 w 229"/>
                <a:gd name="T77" fmla="*/ 182 h 271"/>
                <a:gd name="T78" fmla="*/ 68 w 229"/>
                <a:gd name="T79" fmla="*/ 174 h 271"/>
                <a:gd name="T80" fmla="*/ 64 w 229"/>
                <a:gd name="T81" fmla="*/ 166 h 271"/>
                <a:gd name="T82" fmla="*/ 58 w 229"/>
                <a:gd name="T83" fmla="*/ 158 h 271"/>
                <a:gd name="T84" fmla="*/ 54 w 229"/>
                <a:gd name="T85" fmla="*/ 156 h 271"/>
                <a:gd name="T86" fmla="*/ 45 w 229"/>
                <a:gd name="T87" fmla="*/ 153 h 271"/>
                <a:gd name="T88" fmla="*/ 36 w 229"/>
                <a:gd name="T89" fmla="*/ 153 h 271"/>
                <a:gd name="T90" fmla="*/ 29 w 229"/>
                <a:gd name="T91" fmla="*/ 157 h 271"/>
                <a:gd name="T92" fmla="*/ 13 w 229"/>
                <a:gd name="T93" fmla="*/ 176 h 271"/>
                <a:gd name="T94" fmla="*/ 21 w 229"/>
                <a:gd name="T95" fmla="*/ 156 h 271"/>
                <a:gd name="T96" fmla="*/ 24 w 229"/>
                <a:gd name="T97" fmla="*/ 152 h 271"/>
                <a:gd name="T98" fmla="*/ 25 w 229"/>
                <a:gd name="T99" fmla="*/ 144 h 271"/>
                <a:gd name="T100" fmla="*/ 24 w 229"/>
                <a:gd name="T101" fmla="*/ 136 h 271"/>
                <a:gd name="T102" fmla="*/ 19 w 229"/>
                <a:gd name="T103" fmla="*/ 128 h 271"/>
                <a:gd name="T104" fmla="*/ 15 w 229"/>
                <a:gd name="T105" fmla="*/ 124 h 271"/>
                <a:gd name="T106" fmla="*/ 0 w 229"/>
                <a:gd name="T107" fmla="*/ 118 h 271"/>
                <a:gd name="T108" fmla="*/ 194 w 229"/>
                <a:gd name="T109" fmla="*/ 123 h 271"/>
                <a:gd name="T110" fmla="*/ 223 w 229"/>
                <a:gd name="T111" fmla="*/ 146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29" h="271">
                  <a:moveTo>
                    <a:pt x="223" y="146"/>
                  </a:moveTo>
                  <a:lnTo>
                    <a:pt x="223" y="146"/>
                  </a:lnTo>
                  <a:lnTo>
                    <a:pt x="227" y="151"/>
                  </a:lnTo>
                  <a:lnTo>
                    <a:pt x="229" y="157"/>
                  </a:lnTo>
                  <a:lnTo>
                    <a:pt x="228" y="163"/>
                  </a:lnTo>
                  <a:lnTo>
                    <a:pt x="225" y="169"/>
                  </a:lnTo>
                  <a:lnTo>
                    <a:pt x="225" y="169"/>
                  </a:lnTo>
                  <a:lnTo>
                    <a:pt x="220" y="173"/>
                  </a:lnTo>
                  <a:lnTo>
                    <a:pt x="214" y="176"/>
                  </a:lnTo>
                  <a:lnTo>
                    <a:pt x="207" y="174"/>
                  </a:lnTo>
                  <a:lnTo>
                    <a:pt x="202" y="172"/>
                  </a:lnTo>
                  <a:lnTo>
                    <a:pt x="174" y="151"/>
                  </a:lnTo>
                  <a:lnTo>
                    <a:pt x="170" y="156"/>
                  </a:lnTo>
                  <a:lnTo>
                    <a:pt x="197" y="177"/>
                  </a:lnTo>
                  <a:lnTo>
                    <a:pt x="197" y="177"/>
                  </a:lnTo>
                  <a:lnTo>
                    <a:pt x="202" y="182"/>
                  </a:lnTo>
                  <a:lnTo>
                    <a:pt x="203" y="188"/>
                  </a:lnTo>
                  <a:lnTo>
                    <a:pt x="203" y="195"/>
                  </a:lnTo>
                  <a:lnTo>
                    <a:pt x="200" y="201"/>
                  </a:lnTo>
                  <a:lnTo>
                    <a:pt x="200" y="201"/>
                  </a:lnTo>
                  <a:lnTo>
                    <a:pt x="194" y="205"/>
                  </a:lnTo>
                  <a:lnTo>
                    <a:pt x="188" y="207"/>
                  </a:lnTo>
                  <a:lnTo>
                    <a:pt x="182" y="206"/>
                  </a:lnTo>
                  <a:lnTo>
                    <a:pt x="177" y="203"/>
                  </a:lnTo>
                  <a:lnTo>
                    <a:pt x="149" y="182"/>
                  </a:lnTo>
                  <a:lnTo>
                    <a:pt x="144" y="187"/>
                  </a:lnTo>
                  <a:lnTo>
                    <a:pt x="172" y="210"/>
                  </a:lnTo>
                  <a:lnTo>
                    <a:pt x="172" y="210"/>
                  </a:lnTo>
                  <a:lnTo>
                    <a:pt x="175" y="215"/>
                  </a:lnTo>
                  <a:lnTo>
                    <a:pt x="178" y="221"/>
                  </a:lnTo>
                  <a:lnTo>
                    <a:pt x="177" y="227"/>
                  </a:lnTo>
                  <a:lnTo>
                    <a:pt x="174" y="233"/>
                  </a:lnTo>
                  <a:lnTo>
                    <a:pt x="174" y="233"/>
                  </a:lnTo>
                  <a:lnTo>
                    <a:pt x="168" y="237"/>
                  </a:lnTo>
                  <a:lnTo>
                    <a:pt x="163" y="240"/>
                  </a:lnTo>
                  <a:lnTo>
                    <a:pt x="155" y="238"/>
                  </a:lnTo>
                  <a:lnTo>
                    <a:pt x="150" y="236"/>
                  </a:lnTo>
                  <a:lnTo>
                    <a:pt x="123" y="213"/>
                  </a:lnTo>
                  <a:lnTo>
                    <a:pt x="119" y="218"/>
                  </a:lnTo>
                  <a:lnTo>
                    <a:pt x="145" y="241"/>
                  </a:lnTo>
                  <a:lnTo>
                    <a:pt x="145" y="241"/>
                  </a:lnTo>
                  <a:lnTo>
                    <a:pt x="150" y="246"/>
                  </a:lnTo>
                  <a:lnTo>
                    <a:pt x="152" y="252"/>
                  </a:lnTo>
                  <a:lnTo>
                    <a:pt x="152" y="258"/>
                  </a:lnTo>
                  <a:lnTo>
                    <a:pt x="148" y="265"/>
                  </a:lnTo>
                  <a:lnTo>
                    <a:pt x="148" y="265"/>
                  </a:lnTo>
                  <a:lnTo>
                    <a:pt x="143" y="268"/>
                  </a:lnTo>
                  <a:lnTo>
                    <a:pt x="136" y="271"/>
                  </a:lnTo>
                  <a:lnTo>
                    <a:pt x="130" y="270"/>
                  </a:lnTo>
                  <a:lnTo>
                    <a:pt x="124" y="267"/>
                  </a:lnTo>
                  <a:lnTo>
                    <a:pt x="98" y="246"/>
                  </a:lnTo>
                  <a:lnTo>
                    <a:pt x="96" y="243"/>
                  </a:lnTo>
                  <a:lnTo>
                    <a:pt x="93" y="241"/>
                  </a:lnTo>
                  <a:lnTo>
                    <a:pt x="106" y="223"/>
                  </a:lnTo>
                  <a:lnTo>
                    <a:pt x="106" y="223"/>
                  </a:lnTo>
                  <a:lnTo>
                    <a:pt x="108" y="221"/>
                  </a:lnTo>
                  <a:lnTo>
                    <a:pt x="109" y="217"/>
                  </a:lnTo>
                  <a:lnTo>
                    <a:pt x="110" y="212"/>
                  </a:lnTo>
                  <a:lnTo>
                    <a:pt x="109" y="208"/>
                  </a:lnTo>
                  <a:lnTo>
                    <a:pt x="109" y="205"/>
                  </a:lnTo>
                  <a:lnTo>
                    <a:pt x="106" y="200"/>
                  </a:lnTo>
                  <a:lnTo>
                    <a:pt x="104" y="196"/>
                  </a:lnTo>
                  <a:lnTo>
                    <a:pt x="100" y="193"/>
                  </a:lnTo>
                  <a:lnTo>
                    <a:pt x="100" y="193"/>
                  </a:lnTo>
                  <a:lnTo>
                    <a:pt x="96" y="191"/>
                  </a:lnTo>
                  <a:lnTo>
                    <a:pt x="91" y="188"/>
                  </a:lnTo>
                  <a:lnTo>
                    <a:pt x="88" y="187"/>
                  </a:lnTo>
                  <a:lnTo>
                    <a:pt x="83" y="187"/>
                  </a:lnTo>
                  <a:lnTo>
                    <a:pt x="79" y="187"/>
                  </a:lnTo>
                  <a:lnTo>
                    <a:pt x="75" y="188"/>
                  </a:lnTo>
                  <a:lnTo>
                    <a:pt x="71" y="191"/>
                  </a:lnTo>
                  <a:lnTo>
                    <a:pt x="69" y="193"/>
                  </a:lnTo>
                  <a:lnTo>
                    <a:pt x="55" y="211"/>
                  </a:lnTo>
                  <a:lnTo>
                    <a:pt x="50" y="207"/>
                  </a:lnTo>
                  <a:lnTo>
                    <a:pt x="64" y="189"/>
                  </a:lnTo>
                  <a:lnTo>
                    <a:pt x="64" y="189"/>
                  </a:lnTo>
                  <a:lnTo>
                    <a:pt x="65" y="186"/>
                  </a:lnTo>
                  <a:lnTo>
                    <a:pt x="68" y="182"/>
                  </a:lnTo>
                  <a:lnTo>
                    <a:pt x="68" y="178"/>
                  </a:lnTo>
                  <a:lnTo>
                    <a:pt x="68" y="174"/>
                  </a:lnTo>
                  <a:lnTo>
                    <a:pt x="66" y="169"/>
                  </a:lnTo>
                  <a:lnTo>
                    <a:pt x="64" y="166"/>
                  </a:lnTo>
                  <a:lnTo>
                    <a:pt x="61" y="162"/>
                  </a:lnTo>
                  <a:lnTo>
                    <a:pt x="58" y="158"/>
                  </a:lnTo>
                  <a:lnTo>
                    <a:pt x="58" y="158"/>
                  </a:lnTo>
                  <a:lnTo>
                    <a:pt x="54" y="156"/>
                  </a:lnTo>
                  <a:lnTo>
                    <a:pt x="49" y="154"/>
                  </a:lnTo>
                  <a:lnTo>
                    <a:pt x="45" y="153"/>
                  </a:lnTo>
                  <a:lnTo>
                    <a:pt x="40" y="153"/>
                  </a:lnTo>
                  <a:lnTo>
                    <a:pt x="36" y="153"/>
                  </a:lnTo>
                  <a:lnTo>
                    <a:pt x="33" y="154"/>
                  </a:lnTo>
                  <a:lnTo>
                    <a:pt x="29" y="157"/>
                  </a:lnTo>
                  <a:lnTo>
                    <a:pt x="26" y="159"/>
                  </a:lnTo>
                  <a:lnTo>
                    <a:pt x="13" y="176"/>
                  </a:lnTo>
                  <a:lnTo>
                    <a:pt x="8" y="172"/>
                  </a:lnTo>
                  <a:lnTo>
                    <a:pt x="21" y="156"/>
                  </a:lnTo>
                  <a:lnTo>
                    <a:pt x="21" y="156"/>
                  </a:lnTo>
                  <a:lnTo>
                    <a:pt x="24" y="152"/>
                  </a:lnTo>
                  <a:lnTo>
                    <a:pt x="25" y="148"/>
                  </a:lnTo>
                  <a:lnTo>
                    <a:pt x="25" y="144"/>
                  </a:lnTo>
                  <a:lnTo>
                    <a:pt x="25" y="139"/>
                  </a:lnTo>
                  <a:lnTo>
                    <a:pt x="24" y="136"/>
                  </a:lnTo>
                  <a:lnTo>
                    <a:pt x="21" y="132"/>
                  </a:lnTo>
                  <a:lnTo>
                    <a:pt x="19" y="128"/>
                  </a:lnTo>
                  <a:lnTo>
                    <a:pt x="15" y="124"/>
                  </a:lnTo>
                  <a:lnTo>
                    <a:pt x="15" y="124"/>
                  </a:lnTo>
                  <a:lnTo>
                    <a:pt x="8" y="121"/>
                  </a:lnTo>
                  <a:lnTo>
                    <a:pt x="0" y="118"/>
                  </a:lnTo>
                  <a:lnTo>
                    <a:pt x="43" y="0"/>
                  </a:lnTo>
                  <a:lnTo>
                    <a:pt x="194" y="123"/>
                  </a:lnTo>
                  <a:lnTo>
                    <a:pt x="195" y="124"/>
                  </a:lnTo>
                  <a:lnTo>
                    <a:pt x="223" y="1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" name="Freeform 396"/>
            <p:cNvSpPr/>
            <p:nvPr/>
          </p:nvSpPr>
          <p:spPr bwMode="auto">
            <a:xfrm>
              <a:off x="4610893" y="3183731"/>
              <a:ext cx="188913" cy="161925"/>
            </a:xfrm>
            <a:custGeom>
              <a:avLst/>
              <a:gdLst>
                <a:gd name="T0" fmla="*/ 113 w 119"/>
                <a:gd name="T1" fmla="*/ 75 h 102"/>
                <a:gd name="T2" fmla="*/ 113 w 119"/>
                <a:gd name="T3" fmla="*/ 75 h 102"/>
                <a:gd name="T4" fmla="*/ 116 w 119"/>
                <a:gd name="T5" fmla="*/ 80 h 102"/>
                <a:gd name="T6" fmla="*/ 119 w 119"/>
                <a:gd name="T7" fmla="*/ 85 h 102"/>
                <a:gd name="T8" fmla="*/ 118 w 119"/>
                <a:gd name="T9" fmla="*/ 91 h 102"/>
                <a:gd name="T10" fmla="*/ 115 w 119"/>
                <a:gd name="T11" fmla="*/ 97 h 102"/>
                <a:gd name="T12" fmla="*/ 115 w 119"/>
                <a:gd name="T13" fmla="*/ 97 h 102"/>
                <a:gd name="T14" fmla="*/ 110 w 119"/>
                <a:gd name="T15" fmla="*/ 101 h 102"/>
                <a:gd name="T16" fmla="*/ 104 w 119"/>
                <a:gd name="T17" fmla="*/ 102 h 102"/>
                <a:gd name="T18" fmla="*/ 99 w 119"/>
                <a:gd name="T19" fmla="*/ 102 h 102"/>
                <a:gd name="T20" fmla="*/ 93 w 119"/>
                <a:gd name="T21" fmla="*/ 99 h 102"/>
                <a:gd name="T22" fmla="*/ 6 w 119"/>
                <a:gd name="T23" fmla="*/ 27 h 102"/>
                <a:gd name="T24" fmla="*/ 6 w 119"/>
                <a:gd name="T25" fmla="*/ 27 h 102"/>
                <a:gd name="T26" fmla="*/ 1 w 119"/>
                <a:gd name="T27" fmla="*/ 22 h 102"/>
                <a:gd name="T28" fmla="*/ 0 w 119"/>
                <a:gd name="T29" fmla="*/ 16 h 102"/>
                <a:gd name="T30" fmla="*/ 1 w 119"/>
                <a:gd name="T31" fmla="*/ 11 h 102"/>
                <a:gd name="T32" fmla="*/ 4 w 119"/>
                <a:gd name="T33" fmla="*/ 5 h 102"/>
                <a:gd name="T34" fmla="*/ 4 w 119"/>
                <a:gd name="T35" fmla="*/ 5 h 102"/>
                <a:gd name="T36" fmla="*/ 6 w 119"/>
                <a:gd name="T37" fmla="*/ 2 h 102"/>
                <a:gd name="T38" fmla="*/ 9 w 119"/>
                <a:gd name="T39" fmla="*/ 1 h 102"/>
                <a:gd name="T40" fmla="*/ 15 w 119"/>
                <a:gd name="T41" fmla="*/ 0 h 102"/>
                <a:gd name="T42" fmla="*/ 15 w 119"/>
                <a:gd name="T43" fmla="*/ 0 h 102"/>
                <a:gd name="T44" fmla="*/ 21 w 119"/>
                <a:gd name="T45" fmla="*/ 0 h 102"/>
                <a:gd name="T46" fmla="*/ 25 w 119"/>
                <a:gd name="T47" fmla="*/ 3 h 102"/>
                <a:gd name="T48" fmla="*/ 113 w 119"/>
                <a:gd name="T49" fmla="*/ 75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9" h="102">
                  <a:moveTo>
                    <a:pt x="113" y="75"/>
                  </a:moveTo>
                  <a:lnTo>
                    <a:pt x="113" y="75"/>
                  </a:lnTo>
                  <a:lnTo>
                    <a:pt x="116" y="80"/>
                  </a:lnTo>
                  <a:lnTo>
                    <a:pt x="119" y="85"/>
                  </a:lnTo>
                  <a:lnTo>
                    <a:pt x="118" y="91"/>
                  </a:lnTo>
                  <a:lnTo>
                    <a:pt x="115" y="97"/>
                  </a:lnTo>
                  <a:lnTo>
                    <a:pt x="115" y="97"/>
                  </a:lnTo>
                  <a:lnTo>
                    <a:pt x="110" y="101"/>
                  </a:lnTo>
                  <a:lnTo>
                    <a:pt x="104" y="102"/>
                  </a:lnTo>
                  <a:lnTo>
                    <a:pt x="99" y="102"/>
                  </a:lnTo>
                  <a:lnTo>
                    <a:pt x="93" y="99"/>
                  </a:lnTo>
                  <a:lnTo>
                    <a:pt x="6" y="27"/>
                  </a:lnTo>
                  <a:lnTo>
                    <a:pt x="6" y="27"/>
                  </a:lnTo>
                  <a:lnTo>
                    <a:pt x="1" y="22"/>
                  </a:lnTo>
                  <a:lnTo>
                    <a:pt x="0" y="16"/>
                  </a:lnTo>
                  <a:lnTo>
                    <a:pt x="1" y="11"/>
                  </a:lnTo>
                  <a:lnTo>
                    <a:pt x="4" y="5"/>
                  </a:lnTo>
                  <a:lnTo>
                    <a:pt x="4" y="5"/>
                  </a:lnTo>
                  <a:lnTo>
                    <a:pt x="6" y="2"/>
                  </a:lnTo>
                  <a:lnTo>
                    <a:pt x="9" y="1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21" y="0"/>
                  </a:lnTo>
                  <a:lnTo>
                    <a:pt x="25" y="3"/>
                  </a:lnTo>
                  <a:lnTo>
                    <a:pt x="113" y="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8" name="Freeform 397"/>
            <p:cNvSpPr/>
            <p:nvPr/>
          </p:nvSpPr>
          <p:spPr bwMode="auto">
            <a:xfrm>
              <a:off x="4550568" y="3228181"/>
              <a:ext cx="212725" cy="177800"/>
            </a:xfrm>
            <a:custGeom>
              <a:avLst/>
              <a:gdLst>
                <a:gd name="T0" fmla="*/ 134 w 134"/>
                <a:gd name="T1" fmla="*/ 83 h 112"/>
                <a:gd name="T2" fmla="*/ 117 w 134"/>
                <a:gd name="T3" fmla="*/ 112 h 112"/>
                <a:gd name="T4" fmla="*/ 0 w 134"/>
                <a:gd name="T5" fmla="*/ 17 h 112"/>
                <a:gd name="T6" fmla="*/ 35 w 134"/>
                <a:gd name="T7" fmla="*/ 0 h 112"/>
                <a:gd name="T8" fmla="*/ 134 w 134"/>
                <a:gd name="T9" fmla="*/ 83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4" h="112">
                  <a:moveTo>
                    <a:pt x="134" y="83"/>
                  </a:moveTo>
                  <a:lnTo>
                    <a:pt x="117" y="112"/>
                  </a:lnTo>
                  <a:lnTo>
                    <a:pt x="0" y="17"/>
                  </a:lnTo>
                  <a:lnTo>
                    <a:pt x="35" y="0"/>
                  </a:lnTo>
                  <a:lnTo>
                    <a:pt x="134" y="8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9" name="Freeform 398"/>
            <p:cNvSpPr/>
            <p:nvPr/>
          </p:nvSpPr>
          <p:spPr bwMode="auto">
            <a:xfrm>
              <a:off x="4517231" y="3553619"/>
              <a:ext cx="88900" cy="98425"/>
            </a:xfrm>
            <a:custGeom>
              <a:avLst/>
              <a:gdLst>
                <a:gd name="T0" fmla="*/ 50 w 56"/>
                <a:gd name="T1" fmla="*/ 3 h 62"/>
                <a:gd name="T2" fmla="*/ 50 w 56"/>
                <a:gd name="T3" fmla="*/ 3 h 62"/>
                <a:gd name="T4" fmla="*/ 55 w 56"/>
                <a:gd name="T5" fmla="*/ 8 h 62"/>
                <a:gd name="T6" fmla="*/ 56 w 56"/>
                <a:gd name="T7" fmla="*/ 15 h 62"/>
                <a:gd name="T8" fmla="*/ 56 w 56"/>
                <a:gd name="T9" fmla="*/ 21 h 62"/>
                <a:gd name="T10" fmla="*/ 53 w 56"/>
                <a:gd name="T11" fmla="*/ 27 h 62"/>
                <a:gd name="T12" fmla="*/ 30 w 56"/>
                <a:gd name="T13" fmla="*/ 56 h 62"/>
                <a:gd name="T14" fmla="*/ 30 w 56"/>
                <a:gd name="T15" fmla="*/ 56 h 62"/>
                <a:gd name="T16" fmla="*/ 25 w 56"/>
                <a:gd name="T17" fmla="*/ 60 h 62"/>
                <a:gd name="T18" fmla="*/ 19 w 56"/>
                <a:gd name="T19" fmla="*/ 62 h 62"/>
                <a:gd name="T20" fmla="*/ 13 w 56"/>
                <a:gd name="T21" fmla="*/ 61 h 62"/>
                <a:gd name="T22" fmla="*/ 6 w 56"/>
                <a:gd name="T23" fmla="*/ 58 h 62"/>
                <a:gd name="T24" fmla="*/ 6 w 56"/>
                <a:gd name="T25" fmla="*/ 58 h 62"/>
                <a:gd name="T26" fmla="*/ 4 w 56"/>
                <a:gd name="T27" fmla="*/ 56 h 62"/>
                <a:gd name="T28" fmla="*/ 1 w 56"/>
                <a:gd name="T29" fmla="*/ 52 h 62"/>
                <a:gd name="T30" fmla="*/ 0 w 56"/>
                <a:gd name="T31" fmla="*/ 48 h 62"/>
                <a:gd name="T32" fmla="*/ 0 w 56"/>
                <a:gd name="T33" fmla="*/ 45 h 62"/>
                <a:gd name="T34" fmla="*/ 0 w 56"/>
                <a:gd name="T35" fmla="*/ 45 h 62"/>
                <a:gd name="T36" fmla="*/ 1 w 56"/>
                <a:gd name="T37" fmla="*/ 40 h 62"/>
                <a:gd name="T38" fmla="*/ 4 w 56"/>
                <a:gd name="T39" fmla="*/ 35 h 62"/>
                <a:gd name="T40" fmla="*/ 26 w 56"/>
                <a:gd name="T41" fmla="*/ 6 h 62"/>
                <a:gd name="T42" fmla="*/ 26 w 56"/>
                <a:gd name="T43" fmla="*/ 6 h 62"/>
                <a:gd name="T44" fmla="*/ 33 w 56"/>
                <a:gd name="T45" fmla="*/ 2 h 62"/>
                <a:gd name="T46" fmla="*/ 38 w 56"/>
                <a:gd name="T47" fmla="*/ 0 h 62"/>
                <a:gd name="T48" fmla="*/ 45 w 56"/>
                <a:gd name="T49" fmla="*/ 1 h 62"/>
                <a:gd name="T50" fmla="*/ 50 w 56"/>
                <a:gd name="T51" fmla="*/ 3 h 62"/>
                <a:gd name="T52" fmla="*/ 50 w 56"/>
                <a:gd name="T53" fmla="*/ 3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6" h="62">
                  <a:moveTo>
                    <a:pt x="50" y="3"/>
                  </a:moveTo>
                  <a:lnTo>
                    <a:pt x="50" y="3"/>
                  </a:lnTo>
                  <a:lnTo>
                    <a:pt x="55" y="8"/>
                  </a:lnTo>
                  <a:lnTo>
                    <a:pt x="56" y="15"/>
                  </a:lnTo>
                  <a:lnTo>
                    <a:pt x="56" y="21"/>
                  </a:lnTo>
                  <a:lnTo>
                    <a:pt x="53" y="27"/>
                  </a:lnTo>
                  <a:lnTo>
                    <a:pt x="30" y="56"/>
                  </a:lnTo>
                  <a:lnTo>
                    <a:pt x="30" y="56"/>
                  </a:lnTo>
                  <a:lnTo>
                    <a:pt x="25" y="60"/>
                  </a:lnTo>
                  <a:lnTo>
                    <a:pt x="19" y="62"/>
                  </a:lnTo>
                  <a:lnTo>
                    <a:pt x="13" y="61"/>
                  </a:lnTo>
                  <a:lnTo>
                    <a:pt x="6" y="58"/>
                  </a:lnTo>
                  <a:lnTo>
                    <a:pt x="6" y="58"/>
                  </a:lnTo>
                  <a:lnTo>
                    <a:pt x="4" y="56"/>
                  </a:lnTo>
                  <a:lnTo>
                    <a:pt x="1" y="52"/>
                  </a:lnTo>
                  <a:lnTo>
                    <a:pt x="0" y="4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1" y="40"/>
                  </a:lnTo>
                  <a:lnTo>
                    <a:pt x="4" y="35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33" y="2"/>
                  </a:lnTo>
                  <a:lnTo>
                    <a:pt x="38" y="0"/>
                  </a:lnTo>
                  <a:lnTo>
                    <a:pt x="45" y="1"/>
                  </a:lnTo>
                  <a:lnTo>
                    <a:pt x="50" y="3"/>
                  </a:lnTo>
                  <a:lnTo>
                    <a:pt x="5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0" name="Freeform 399"/>
            <p:cNvSpPr/>
            <p:nvPr/>
          </p:nvSpPr>
          <p:spPr bwMode="auto">
            <a:xfrm>
              <a:off x="4452143" y="3499644"/>
              <a:ext cx="88900" cy="98425"/>
            </a:xfrm>
            <a:custGeom>
              <a:avLst/>
              <a:gdLst>
                <a:gd name="T0" fmla="*/ 50 w 56"/>
                <a:gd name="T1" fmla="*/ 3 h 62"/>
                <a:gd name="T2" fmla="*/ 50 w 56"/>
                <a:gd name="T3" fmla="*/ 3 h 62"/>
                <a:gd name="T4" fmla="*/ 54 w 56"/>
                <a:gd name="T5" fmla="*/ 8 h 62"/>
                <a:gd name="T6" fmla="*/ 56 w 56"/>
                <a:gd name="T7" fmla="*/ 15 h 62"/>
                <a:gd name="T8" fmla="*/ 55 w 56"/>
                <a:gd name="T9" fmla="*/ 21 h 62"/>
                <a:gd name="T10" fmla="*/ 52 w 56"/>
                <a:gd name="T11" fmla="*/ 27 h 62"/>
                <a:gd name="T12" fmla="*/ 30 w 56"/>
                <a:gd name="T13" fmla="*/ 56 h 62"/>
                <a:gd name="T14" fmla="*/ 30 w 56"/>
                <a:gd name="T15" fmla="*/ 56 h 62"/>
                <a:gd name="T16" fmla="*/ 24 w 56"/>
                <a:gd name="T17" fmla="*/ 60 h 62"/>
                <a:gd name="T18" fmla="*/ 19 w 56"/>
                <a:gd name="T19" fmla="*/ 62 h 62"/>
                <a:gd name="T20" fmla="*/ 11 w 56"/>
                <a:gd name="T21" fmla="*/ 61 h 62"/>
                <a:gd name="T22" fmla="*/ 6 w 56"/>
                <a:gd name="T23" fmla="*/ 59 h 62"/>
                <a:gd name="T24" fmla="*/ 6 w 56"/>
                <a:gd name="T25" fmla="*/ 59 h 62"/>
                <a:gd name="T26" fmla="*/ 2 w 56"/>
                <a:gd name="T27" fmla="*/ 55 h 62"/>
                <a:gd name="T28" fmla="*/ 1 w 56"/>
                <a:gd name="T29" fmla="*/ 52 h 62"/>
                <a:gd name="T30" fmla="*/ 0 w 56"/>
                <a:gd name="T31" fmla="*/ 49 h 62"/>
                <a:gd name="T32" fmla="*/ 0 w 56"/>
                <a:gd name="T33" fmla="*/ 45 h 62"/>
                <a:gd name="T34" fmla="*/ 0 w 56"/>
                <a:gd name="T35" fmla="*/ 45 h 62"/>
                <a:gd name="T36" fmla="*/ 0 w 56"/>
                <a:gd name="T37" fmla="*/ 40 h 62"/>
                <a:gd name="T38" fmla="*/ 4 w 56"/>
                <a:gd name="T39" fmla="*/ 35 h 62"/>
                <a:gd name="T40" fmla="*/ 26 w 56"/>
                <a:gd name="T41" fmla="*/ 6 h 62"/>
                <a:gd name="T42" fmla="*/ 26 w 56"/>
                <a:gd name="T43" fmla="*/ 6 h 62"/>
                <a:gd name="T44" fmla="*/ 31 w 56"/>
                <a:gd name="T45" fmla="*/ 2 h 62"/>
                <a:gd name="T46" fmla="*/ 37 w 56"/>
                <a:gd name="T47" fmla="*/ 0 h 62"/>
                <a:gd name="T48" fmla="*/ 44 w 56"/>
                <a:gd name="T49" fmla="*/ 1 h 62"/>
                <a:gd name="T50" fmla="*/ 50 w 56"/>
                <a:gd name="T51" fmla="*/ 3 h 62"/>
                <a:gd name="T52" fmla="*/ 50 w 56"/>
                <a:gd name="T53" fmla="*/ 3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6" h="62">
                  <a:moveTo>
                    <a:pt x="50" y="3"/>
                  </a:moveTo>
                  <a:lnTo>
                    <a:pt x="50" y="3"/>
                  </a:lnTo>
                  <a:lnTo>
                    <a:pt x="54" y="8"/>
                  </a:lnTo>
                  <a:lnTo>
                    <a:pt x="56" y="15"/>
                  </a:lnTo>
                  <a:lnTo>
                    <a:pt x="55" y="21"/>
                  </a:lnTo>
                  <a:lnTo>
                    <a:pt x="52" y="27"/>
                  </a:lnTo>
                  <a:lnTo>
                    <a:pt x="30" y="56"/>
                  </a:lnTo>
                  <a:lnTo>
                    <a:pt x="30" y="56"/>
                  </a:lnTo>
                  <a:lnTo>
                    <a:pt x="24" y="60"/>
                  </a:lnTo>
                  <a:lnTo>
                    <a:pt x="19" y="62"/>
                  </a:lnTo>
                  <a:lnTo>
                    <a:pt x="11" y="61"/>
                  </a:lnTo>
                  <a:lnTo>
                    <a:pt x="6" y="59"/>
                  </a:lnTo>
                  <a:lnTo>
                    <a:pt x="6" y="59"/>
                  </a:lnTo>
                  <a:lnTo>
                    <a:pt x="2" y="55"/>
                  </a:lnTo>
                  <a:lnTo>
                    <a:pt x="1" y="52"/>
                  </a:lnTo>
                  <a:lnTo>
                    <a:pt x="0" y="4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0"/>
                  </a:lnTo>
                  <a:lnTo>
                    <a:pt x="4" y="35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31" y="2"/>
                  </a:lnTo>
                  <a:lnTo>
                    <a:pt x="37" y="0"/>
                  </a:lnTo>
                  <a:lnTo>
                    <a:pt x="44" y="1"/>
                  </a:lnTo>
                  <a:lnTo>
                    <a:pt x="50" y="3"/>
                  </a:lnTo>
                  <a:lnTo>
                    <a:pt x="5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1" name="Freeform 400"/>
            <p:cNvSpPr/>
            <p:nvPr/>
          </p:nvSpPr>
          <p:spPr bwMode="auto">
            <a:xfrm>
              <a:off x="4396581" y="3244056"/>
              <a:ext cx="103188" cy="171450"/>
            </a:xfrm>
            <a:custGeom>
              <a:avLst/>
              <a:gdLst>
                <a:gd name="T0" fmla="*/ 65 w 65"/>
                <a:gd name="T1" fmla="*/ 7 h 108"/>
                <a:gd name="T2" fmla="*/ 26 w 65"/>
                <a:gd name="T3" fmla="*/ 108 h 108"/>
                <a:gd name="T4" fmla="*/ 0 w 65"/>
                <a:gd name="T5" fmla="*/ 91 h 108"/>
                <a:gd name="T6" fmla="*/ 35 w 65"/>
                <a:gd name="T7" fmla="*/ 0 h 108"/>
                <a:gd name="T8" fmla="*/ 65 w 65"/>
                <a:gd name="T9" fmla="*/ 7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108">
                  <a:moveTo>
                    <a:pt x="65" y="7"/>
                  </a:moveTo>
                  <a:lnTo>
                    <a:pt x="26" y="108"/>
                  </a:lnTo>
                  <a:lnTo>
                    <a:pt x="0" y="91"/>
                  </a:lnTo>
                  <a:lnTo>
                    <a:pt x="35" y="0"/>
                  </a:lnTo>
                  <a:lnTo>
                    <a:pt x="65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2" name="Freeform 401"/>
            <p:cNvSpPr/>
            <p:nvPr/>
          </p:nvSpPr>
          <p:spPr bwMode="auto">
            <a:xfrm>
              <a:off x="4383881" y="3445669"/>
              <a:ext cx="92075" cy="98425"/>
            </a:xfrm>
            <a:custGeom>
              <a:avLst/>
              <a:gdLst>
                <a:gd name="T0" fmla="*/ 52 w 58"/>
                <a:gd name="T1" fmla="*/ 4 h 62"/>
                <a:gd name="T2" fmla="*/ 52 w 58"/>
                <a:gd name="T3" fmla="*/ 4 h 62"/>
                <a:gd name="T4" fmla="*/ 55 w 58"/>
                <a:gd name="T5" fmla="*/ 9 h 62"/>
                <a:gd name="T6" fmla="*/ 58 w 58"/>
                <a:gd name="T7" fmla="*/ 15 h 62"/>
                <a:gd name="T8" fmla="*/ 57 w 58"/>
                <a:gd name="T9" fmla="*/ 21 h 62"/>
                <a:gd name="T10" fmla="*/ 54 w 58"/>
                <a:gd name="T11" fmla="*/ 27 h 62"/>
                <a:gd name="T12" fmla="*/ 30 w 58"/>
                <a:gd name="T13" fmla="*/ 56 h 62"/>
                <a:gd name="T14" fmla="*/ 30 w 58"/>
                <a:gd name="T15" fmla="*/ 56 h 62"/>
                <a:gd name="T16" fmla="*/ 25 w 58"/>
                <a:gd name="T17" fmla="*/ 60 h 62"/>
                <a:gd name="T18" fmla="*/ 19 w 58"/>
                <a:gd name="T19" fmla="*/ 62 h 62"/>
                <a:gd name="T20" fmla="*/ 13 w 58"/>
                <a:gd name="T21" fmla="*/ 61 h 62"/>
                <a:gd name="T22" fmla="*/ 7 w 58"/>
                <a:gd name="T23" fmla="*/ 59 h 62"/>
                <a:gd name="T24" fmla="*/ 7 w 58"/>
                <a:gd name="T25" fmla="*/ 59 h 62"/>
                <a:gd name="T26" fmla="*/ 4 w 58"/>
                <a:gd name="T27" fmla="*/ 56 h 62"/>
                <a:gd name="T28" fmla="*/ 3 w 58"/>
                <a:gd name="T29" fmla="*/ 52 h 62"/>
                <a:gd name="T30" fmla="*/ 2 w 58"/>
                <a:gd name="T31" fmla="*/ 49 h 62"/>
                <a:gd name="T32" fmla="*/ 0 w 58"/>
                <a:gd name="T33" fmla="*/ 45 h 62"/>
                <a:gd name="T34" fmla="*/ 0 w 58"/>
                <a:gd name="T35" fmla="*/ 45 h 62"/>
                <a:gd name="T36" fmla="*/ 2 w 58"/>
                <a:gd name="T37" fmla="*/ 40 h 62"/>
                <a:gd name="T38" fmla="*/ 4 w 58"/>
                <a:gd name="T39" fmla="*/ 35 h 62"/>
                <a:gd name="T40" fmla="*/ 28 w 58"/>
                <a:gd name="T41" fmla="*/ 6 h 62"/>
                <a:gd name="T42" fmla="*/ 28 w 58"/>
                <a:gd name="T43" fmla="*/ 6 h 62"/>
                <a:gd name="T44" fmla="*/ 33 w 58"/>
                <a:gd name="T45" fmla="*/ 2 h 62"/>
                <a:gd name="T46" fmla="*/ 39 w 58"/>
                <a:gd name="T47" fmla="*/ 0 h 62"/>
                <a:gd name="T48" fmla="*/ 45 w 58"/>
                <a:gd name="T49" fmla="*/ 1 h 62"/>
                <a:gd name="T50" fmla="*/ 52 w 58"/>
                <a:gd name="T51" fmla="*/ 4 h 62"/>
                <a:gd name="T52" fmla="*/ 52 w 58"/>
                <a:gd name="T53" fmla="*/ 4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8" h="62">
                  <a:moveTo>
                    <a:pt x="52" y="4"/>
                  </a:moveTo>
                  <a:lnTo>
                    <a:pt x="52" y="4"/>
                  </a:lnTo>
                  <a:lnTo>
                    <a:pt x="55" y="9"/>
                  </a:lnTo>
                  <a:lnTo>
                    <a:pt x="58" y="15"/>
                  </a:lnTo>
                  <a:lnTo>
                    <a:pt x="57" y="21"/>
                  </a:lnTo>
                  <a:lnTo>
                    <a:pt x="54" y="27"/>
                  </a:lnTo>
                  <a:lnTo>
                    <a:pt x="30" y="56"/>
                  </a:lnTo>
                  <a:lnTo>
                    <a:pt x="30" y="56"/>
                  </a:lnTo>
                  <a:lnTo>
                    <a:pt x="25" y="60"/>
                  </a:lnTo>
                  <a:lnTo>
                    <a:pt x="19" y="62"/>
                  </a:lnTo>
                  <a:lnTo>
                    <a:pt x="13" y="61"/>
                  </a:lnTo>
                  <a:lnTo>
                    <a:pt x="7" y="59"/>
                  </a:lnTo>
                  <a:lnTo>
                    <a:pt x="7" y="59"/>
                  </a:lnTo>
                  <a:lnTo>
                    <a:pt x="4" y="56"/>
                  </a:lnTo>
                  <a:lnTo>
                    <a:pt x="3" y="52"/>
                  </a:lnTo>
                  <a:lnTo>
                    <a:pt x="2" y="4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2" y="40"/>
                  </a:lnTo>
                  <a:lnTo>
                    <a:pt x="4" y="35"/>
                  </a:lnTo>
                  <a:lnTo>
                    <a:pt x="28" y="6"/>
                  </a:lnTo>
                  <a:lnTo>
                    <a:pt x="28" y="6"/>
                  </a:lnTo>
                  <a:lnTo>
                    <a:pt x="33" y="2"/>
                  </a:lnTo>
                  <a:lnTo>
                    <a:pt x="39" y="0"/>
                  </a:lnTo>
                  <a:lnTo>
                    <a:pt x="45" y="1"/>
                  </a:lnTo>
                  <a:lnTo>
                    <a:pt x="52" y="4"/>
                  </a:lnTo>
                  <a:lnTo>
                    <a:pt x="52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3" name="Freeform 402"/>
            <p:cNvSpPr/>
            <p:nvPr/>
          </p:nvSpPr>
          <p:spPr bwMode="auto">
            <a:xfrm>
              <a:off x="4341018" y="3210719"/>
              <a:ext cx="98425" cy="182563"/>
            </a:xfrm>
            <a:custGeom>
              <a:avLst/>
              <a:gdLst>
                <a:gd name="T0" fmla="*/ 62 w 62"/>
                <a:gd name="T1" fmla="*/ 15 h 115"/>
                <a:gd name="T2" fmla="*/ 62 w 62"/>
                <a:gd name="T3" fmla="*/ 15 h 115"/>
                <a:gd name="T4" fmla="*/ 61 w 62"/>
                <a:gd name="T5" fmla="*/ 20 h 115"/>
                <a:gd name="T6" fmla="*/ 30 w 62"/>
                <a:gd name="T7" fmla="*/ 105 h 115"/>
                <a:gd name="T8" fmla="*/ 30 w 62"/>
                <a:gd name="T9" fmla="*/ 105 h 115"/>
                <a:gd name="T10" fmla="*/ 26 w 62"/>
                <a:gd name="T11" fmla="*/ 110 h 115"/>
                <a:gd name="T12" fmla="*/ 21 w 62"/>
                <a:gd name="T13" fmla="*/ 113 h 115"/>
                <a:gd name="T14" fmla="*/ 16 w 62"/>
                <a:gd name="T15" fmla="*/ 115 h 115"/>
                <a:gd name="T16" fmla="*/ 10 w 62"/>
                <a:gd name="T17" fmla="*/ 114 h 115"/>
                <a:gd name="T18" fmla="*/ 10 w 62"/>
                <a:gd name="T19" fmla="*/ 114 h 115"/>
                <a:gd name="T20" fmla="*/ 6 w 62"/>
                <a:gd name="T21" fmla="*/ 112 h 115"/>
                <a:gd name="T22" fmla="*/ 2 w 62"/>
                <a:gd name="T23" fmla="*/ 108 h 115"/>
                <a:gd name="T24" fmla="*/ 1 w 62"/>
                <a:gd name="T25" fmla="*/ 104 h 115"/>
                <a:gd name="T26" fmla="*/ 0 w 62"/>
                <a:gd name="T27" fmla="*/ 100 h 115"/>
                <a:gd name="T28" fmla="*/ 0 w 62"/>
                <a:gd name="T29" fmla="*/ 100 h 115"/>
                <a:gd name="T30" fmla="*/ 1 w 62"/>
                <a:gd name="T31" fmla="*/ 94 h 115"/>
                <a:gd name="T32" fmla="*/ 34 w 62"/>
                <a:gd name="T33" fmla="*/ 10 h 115"/>
                <a:gd name="T34" fmla="*/ 34 w 62"/>
                <a:gd name="T35" fmla="*/ 10 h 115"/>
                <a:gd name="T36" fmla="*/ 36 w 62"/>
                <a:gd name="T37" fmla="*/ 5 h 115"/>
                <a:gd name="T38" fmla="*/ 41 w 62"/>
                <a:gd name="T39" fmla="*/ 1 h 115"/>
                <a:gd name="T40" fmla="*/ 46 w 62"/>
                <a:gd name="T41" fmla="*/ 0 h 115"/>
                <a:gd name="T42" fmla="*/ 52 w 62"/>
                <a:gd name="T43" fmla="*/ 1 h 115"/>
                <a:gd name="T44" fmla="*/ 52 w 62"/>
                <a:gd name="T45" fmla="*/ 1 h 115"/>
                <a:gd name="T46" fmla="*/ 56 w 62"/>
                <a:gd name="T47" fmla="*/ 4 h 115"/>
                <a:gd name="T48" fmla="*/ 60 w 62"/>
                <a:gd name="T49" fmla="*/ 6 h 115"/>
                <a:gd name="T50" fmla="*/ 61 w 62"/>
                <a:gd name="T51" fmla="*/ 11 h 115"/>
                <a:gd name="T52" fmla="*/ 62 w 62"/>
                <a:gd name="T53" fmla="*/ 15 h 115"/>
                <a:gd name="T54" fmla="*/ 62 w 62"/>
                <a:gd name="T55" fmla="*/ 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2" h="115">
                  <a:moveTo>
                    <a:pt x="62" y="15"/>
                  </a:moveTo>
                  <a:lnTo>
                    <a:pt x="62" y="15"/>
                  </a:lnTo>
                  <a:lnTo>
                    <a:pt x="61" y="20"/>
                  </a:lnTo>
                  <a:lnTo>
                    <a:pt x="30" y="105"/>
                  </a:lnTo>
                  <a:lnTo>
                    <a:pt x="30" y="105"/>
                  </a:lnTo>
                  <a:lnTo>
                    <a:pt x="26" y="110"/>
                  </a:lnTo>
                  <a:lnTo>
                    <a:pt x="21" y="113"/>
                  </a:lnTo>
                  <a:lnTo>
                    <a:pt x="16" y="115"/>
                  </a:lnTo>
                  <a:lnTo>
                    <a:pt x="10" y="114"/>
                  </a:lnTo>
                  <a:lnTo>
                    <a:pt x="10" y="114"/>
                  </a:lnTo>
                  <a:lnTo>
                    <a:pt x="6" y="112"/>
                  </a:lnTo>
                  <a:lnTo>
                    <a:pt x="2" y="108"/>
                  </a:lnTo>
                  <a:lnTo>
                    <a:pt x="1" y="104"/>
                  </a:lnTo>
                  <a:lnTo>
                    <a:pt x="0" y="100"/>
                  </a:lnTo>
                  <a:lnTo>
                    <a:pt x="0" y="100"/>
                  </a:lnTo>
                  <a:lnTo>
                    <a:pt x="1" y="94"/>
                  </a:lnTo>
                  <a:lnTo>
                    <a:pt x="34" y="10"/>
                  </a:lnTo>
                  <a:lnTo>
                    <a:pt x="34" y="10"/>
                  </a:lnTo>
                  <a:lnTo>
                    <a:pt x="36" y="5"/>
                  </a:lnTo>
                  <a:lnTo>
                    <a:pt x="41" y="1"/>
                  </a:lnTo>
                  <a:lnTo>
                    <a:pt x="46" y="0"/>
                  </a:lnTo>
                  <a:lnTo>
                    <a:pt x="52" y="1"/>
                  </a:lnTo>
                  <a:lnTo>
                    <a:pt x="52" y="1"/>
                  </a:lnTo>
                  <a:lnTo>
                    <a:pt x="56" y="4"/>
                  </a:lnTo>
                  <a:lnTo>
                    <a:pt x="60" y="6"/>
                  </a:lnTo>
                  <a:lnTo>
                    <a:pt x="61" y="11"/>
                  </a:lnTo>
                  <a:lnTo>
                    <a:pt x="62" y="15"/>
                  </a:lnTo>
                  <a:lnTo>
                    <a:pt x="62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4" name="Freeform 403"/>
            <p:cNvSpPr/>
            <p:nvPr/>
          </p:nvSpPr>
          <p:spPr bwMode="auto">
            <a:xfrm>
              <a:off x="4334668" y="3405981"/>
              <a:ext cx="88900" cy="96838"/>
            </a:xfrm>
            <a:custGeom>
              <a:avLst/>
              <a:gdLst>
                <a:gd name="T0" fmla="*/ 50 w 56"/>
                <a:gd name="T1" fmla="*/ 4 h 61"/>
                <a:gd name="T2" fmla="*/ 50 w 56"/>
                <a:gd name="T3" fmla="*/ 4 h 61"/>
                <a:gd name="T4" fmla="*/ 55 w 56"/>
                <a:gd name="T5" fmla="*/ 9 h 61"/>
                <a:gd name="T6" fmla="*/ 56 w 56"/>
                <a:gd name="T7" fmla="*/ 15 h 61"/>
                <a:gd name="T8" fmla="*/ 56 w 56"/>
                <a:gd name="T9" fmla="*/ 21 h 61"/>
                <a:gd name="T10" fmla="*/ 53 w 56"/>
                <a:gd name="T11" fmla="*/ 27 h 61"/>
                <a:gd name="T12" fmla="*/ 30 w 56"/>
                <a:gd name="T13" fmla="*/ 55 h 61"/>
                <a:gd name="T14" fmla="*/ 30 w 56"/>
                <a:gd name="T15" fmla="*/ 55 h 61"/>
                <a:gd name="T16" fmla="*/ 25 w 56"/>
                <a:gd name="T17" fmla="*/ 60 h 61"/>
                <a:gd name="T18" fmla="*/ 19 w 56"/>
                <a:gd name="T19" fmla="*/ 61 h 61"/>
                <a:gd name="T20" fmla="*/ 12 w 56"/>
                <a:gd name="T21" fmla="*/ 61 h 61"/>
                <a:gd name="T22" fmla="*/ 6 w 56"/>
                <a:gd name="T23" fmla="*/ 57 h 61"/>
                <a:gd name="T24" fmla="*/ 6 w 56"/>
                <a:gd name="T25" fmla="*/ 57 h 61"/>
                <a:gd name="T26" fmla="*/ 4 w 56"/>
                <a:gd name="T27" fmla="*/ 55 h 61"/>
                <a:gd name="T28" fmla="*/ 1 w 56"/>
                <a:gd name="T29" fmla="*/ 52 h 61"/>
                <a:gd name="T30" fmla="*/ 0 w 56"/>
                <a:gd name="T31" fmla="*/ 49 h 61"/>
                <a:gd name="T32" fmla="*/ 0 w 56"/>
                <a:gd name="T33" fmla="*/ 45 h 61"/>
                <a:gd name="T34" fmla="*/ 0 w 56"/>
                <a:gd name="T35" fmla="*/ 45 h 61"/>
                <a:gd name="T36" fmla="*/ 1 w 56"/>
                <a:gd name="T37" fmla="*/ 39 h 61"/>
                <a:gd name="T38" fmla="*/ 4 w 56"/>
                <a:gd name="T39" fmla="*/ 34 h 61"/>
                <a:gd name="T40" fmla="*/ 26 w 56"/>
                <a:gd name="T41" fmla="*/ 6 h 61"/>
                <a:gd name="T42" fmla="*/ 26 w 56"/>
                <a:gd name="T43" fmla="*/ 6 h 61"/>
                <a:gd name="T44" fmla="*/ 31 w 56"/>
                <a:gd name="T45" fmla="*/ 1 h 61"/>
                <a:gd name="T46" fmla="*/ 38 w 56"/>
                <a:gd name="T47" fmla="*/ 0 h 61"/>
                <a:gd name="T48" fmla="*/ 45 w 56"/>
                <a:gd name="T49" fmla="*/ 0 h 61"/>
                <a:gd name="T50" fmla="*/ 50 w 56"/>
                <a:gd name="T51" fmla="*/ 4 h 61"/>
                <a:gd name="T52" fmla="*/ 50 w 56"/>
                <a:gd name="T53" fmla="*/ 4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6" h="61">
                  <a:moveTo>
                    <a:pt x="50" y="4"/>
                  </a:moveTo>
                  <a:lnTo>
                    <a:pt x="50" y="4"/>
                  </a:lnTo>
                  <a:lnTo>
                    <a:pt x="55" y="9"/>
                  </a:lnTo>
                  <a:lnTo>
                    <a:pt x="56" y="15"/>
                  </a:lnTo>
                  <a:lnTo>
                    <a:pt x="56" y="21"/>
                  </a:lnTo>
                  <a:lnTo>
                    <a:pt x="53" y="27"/>
                  </a:lnTo>
                  <a:lnTo>
                    <a:pt x="30" y="55"/>
                  </a:lnTo>
                  <a:lnTo>
                    <a:pt x="30" y="55"/>
                  </a:lnTo>
                  <a:lnTo>
                    <a:pt x="25" y="60"/>
                  </a:lnTo>
                  <a:lnTo>
                    <a:pt x="19" y="61"/>
                  </a:lnTo>
                  <a:lnTo>
                    <a:pt x="12" y="61"/>
                  </a:lnTo>
                  <a:lnTo>
                    <a:pt x="6" y="57"/>
                  </a:lnTo>
                  <a:lnTo>
                    <a:pt x="6" y="57"/>
                  </a:lnTo>
                  <a:lnTo>
                    <a:pt x="4" y="55"/>
                  </a:lnTo>
                  <a:lnTo>
                    <a:pt x="1" y="52"/>
                  </a:lnTo>
                  <a:lnTo>
                    <a:pt x="0" y="4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1" y="39"/>
                  </a:lnTo>
                  <a:lnTo>
                    <a:pt x="4" y="34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31" y="1"/>
                  </a:lnTo>
                  <a:lnTo>
                    <a:pt x="38" y="0"/>
                  </a:lnTo>
                  <a:lnTo>
                    <a:pt x="45" y="0"/>
                  </a:lnTo>
                  <a:lnTo>
                    <a:pt x="50" y="4"/>
                  </a:lnTo>
                  <a:lnTo>
                    <a:pt x="5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25" name="文本框 8"/>
          <p:cNvSpPr txBox="1"/>
          <p:nvPr/>
        </p:nvSpPr>
        <p:spPr>
          <a:xfrm>
            <a:off x="1313165" y="4316806"/>
            <a:ext cx="2472964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0000"/>
                </a:solidFill>
              </a:rPr>
              <a:t>顶部</a:t>
            </a:r>
            <a:r>
              <a:rPr lang="zh-CN" altLang="en-US" sz="1200" dirty="0">
                <a:solidFill>
                  <a:srgbClr val="000000"/>
                </a:solidFill>
              </a:rPr>
              <a:t>“开始”面板中可以对字体、字号、颜色、行距等进行修改</a:t>
            </a:r>
            <a:r>
              <a:rPr lang="zh-CN" altLang="en-US" sz="1200" dirty="0" smtClean="0">
                <a:solidFill>
                  <a:srgbClr val="000000"/>
                </a:solidFill>
              </a:rPr>
              <a:t>。</a:t>
            </a:r>
            <a:endParaRPr lang="zh-CN" altLang="en-US" sz="1200" dirty="0">
              <a:solidFill>
                <a:srgbClr val="000000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815848" y="3817096"/>
            <a:ext cx="894080" cy="5219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2800" b="1" dirty="0">
                <a:solidFill>
                  <a:srgbClr val="215968"/>
                </a:solidFill>
              </a:rPr>
              <a:t>标题</a:t>
            </a:r>
            <a:endParaRPr lang="zh-CN" altLang="en-US" sz="2800" b="1" dirty="0">
              <a:solidFill>
                <a:srgbClr val="215968"/>
              </a:solidFill>
            </a:endParaRPr>
          </a:p>
        </p:txBody>
      </p:sp>
      <p:sp>
        <p:nvSpPr>
          <p:cNvPr id="27" name="文本框 8"/>
          <p:cNvSpPr txBox="1"/>
          <p:nvPr/>
        </p:nvSpPr>
        <p:spPr>
          <a:xfrm>
            <a:off x="8611206" y="4266653"/>
            <a:ext cx="2472964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0000"/>
                </a:solidFill>
              </a:rPr>
              <a:t>顶部</a:t>
            </a:r>
            <a:r>
              <a:rPr lang="zh-CN" altLang="en-US" sz="1200" dirty="0">
                <a:solidFill>
                  <a:srgbClr val="000000"/>
                </a:solidFill>
              </a:rPr>
              <a:t>“开始”面板中可以对字体、字号、颜色、行距等进行修改</a:t>
            </a:r>
            <a:r>
              <a:rPr lang="zh-CN" altLang="en-US" sz="1200" dirty="0" smtClean="0">
                <a:solidFill>
                  <a:srgbClr val="000000"/>
                </a:solidFill>
              </a:rPr>
              <a:t>。</a:t>
            </a:r>
            <a:endParaRPr lang="zh-CN" altLang="en-US" sz="1200" dirty="0">
              <a:solidFill>
                <a:srgbClr val="000000"/>
              </a:solidFill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8524514" y="3766944"/>
            <a:ext cx="894080" cy="5219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215968"/>
                </a:solidFill>
              </a:rPr>
              <a:t>标题</a:t>
            </a:r>
            <a:endParaRPr lang="zh-CN" altLang="en-US" sz="2800" b="1" dirty="0">
              <a:solidFill>
                <a:srgbClr val="215968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流程图: 手动输入 1"/>
          <p:cNvSpPr/>
          <p:nvPr/>
        </p:nvSpPr>
        <p:spPr>
          <a:xfrm rot="5400000">
            <a:off x="13229" y="262520"/>
            <a:ext cx="772358" cy="836916"/>
          </a:xfrm>
          <a:prstGeom prst="flowChartManualInp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817866" y="85070"/>
            <a:ext cx="1333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1</a:t>
            </a:r>
            <a:endParaRPr lang="zh-CN" altLang="en-US" sz="7200" b="1" dirty="0"/>
          </a:p>
        </p:txBody>
      </p:sp>
      <p:sp>
        <p:nvSpPr>
          <p:cNvPr id="4" name="文本框 3"/>
          <p:cNvSpPr txBox="1"/>
          <p:nvPr/>
        </p:nvSpPr>
        <p:spPr>
          <a:xfrm>
            <a:off x="1484616" y="294799"/>
            <a:ext cx="1639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研究概述</a:t>
            </a:r>
            <a:endParaRPr lang="zh-CN" altLang="en-US" sz="2800" dirty="0"/>
          </a:p>
        </p:txBody>
      </p:sp>
      <p:sp>
        <p:nvSpPr>
          <p:cNvPr id="5" name="文本框 4"/>
          <p:cNvSpPr txBox="1"/>
          <p:nvPr/>
        </p:nvSpPr>
        <p:spPr>
          <a:xfrm>
            <a:off x="1484616" y="807481"/>
            <a:ext cx="28612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/>
              <a:t>选题背景</a:t>
            </a:r>
            <a:r>
              <a:rPr lang="en-US" altLang="zh-CN" sz="1400" dirty="0" smtClean="0"/>
              <a:t>-Background</a:t>
            </a:r>
            <a:endParaRPr lang="zh-CN" altLang="en-US" sz="1400" dirty="0"/>
          </a:p>
        </p:txBody>
      </p:sp>
      <p:grpSp>
        <p:nvGrpSpPr>
          <p:cNvPr id="31" name="组合 30"/>
          <p:cNvGrpSpPr/>
          <p:nvPr/>
        </p:nvGrpSpPr>
        <p:grpSpPr>
          <a:xfrm>
            <a:off x="4345836" y="2083541"/>
            <a:ext cx="3157349" cy="2765942"/>
            <a:chOff x="3846898" y="1635316"/>
            <a:chExt cx="4364675" cy="3823599"/>
          </a:xfrm>
        </p:grpSpPr>
        <p:sp>
          <p:nvSpPr>
            <p:cNvPr id="6" name="矩形 5"/>
            <p:cNvSpPr>
              <a:spLocks noChangeAspect="1"/>
            </p:cNvSpPr>
            <p:nvPr/>
          </p:nvSpPr>
          <p:spPr>
            <a:xfrm>
              <a:off x="3974229" y="1762647"/>
              <a:ext cx="2039328" cy="203932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7" name="矩形 6"/>
            <p:cNvSpPr>
              <a:spLocks noChangeAspect="1"/>
            </p:cNvSpPr>
            <p:nvPr/>
          </p:nvSpPr>
          <p:spPr>
            <a:xfrm>
              <a:off x="3846898" y="1635316"/>
              <a:ext cx="2293989" cy="2293989"/>
            </a:xfrm>
            <a:prstGeom prst="rect">
              <a:avLst/>
            </a:pr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>
              <a:spLocks noChangeAspect="1"/>
            </p:cNvSpPr>
            <p:nvPr/>
          </p:nvSpPr>
          <p:spPr>
            <a:xfrm>
              <a:off x="6554689" y="2272649"/>
              <a:ext cx="1529326" cy="152932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>
              <a:spLocks noChangeAspect="1"/>
            </p:cNvSpPr>
            <p:nvPr/>
          </p:nvSpPr>
          <p:spPr>
            <a:xfrm>
              <a:off x="6427359" y="2145318"/>
              <a:ext cx="1784214" cy="1784214"/>
            </a:xfrm>
            <a:prstGeom prst="rect">
              <a:avLst/>
            </a:pr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>
              <a:spLocks noChangeAspect="1"/>
            </p:cNvSpPr>
            <p:nvPr/>
          </p:nvSpPr>
          <p:spPr>
            <a:xfrm>
              <a:off x="6554689" y="4311807"/>
              <a:ext cx="1019551" cy="101955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>
              <a:spLocks noChangeAspect="1"/>
            </p:cNvSpPr>
            <p:nvPr/>
          </p:nvSpPr>
          <p:spPr>
            <a:xfrm>
              <a:off x="6427359" y="4184476"/>
              <a:ext cx="1274439" cy="1274439"/>
            </a:xfrm>
            <a:prstGeom prst="rect">
              <a:avLst/>
            </a:pr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>
              <a:spLocks noChangeAspect="1"/>
            </p:cNvSpPr>
            <p:nvPr/>
          </p:nvSpPr>
          <p:spPr>
            <a:xfrm>
              <a:off x="5248895" y="4312549"/>
              <a:ext cx="764663" cy="764663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>
              <a:spLocks noChangeAspect="1"/>
            </p:cNvSpPr>
            <p:nvPr/>
          </p:nvSpPr>
          <p:spPr>
            <a:xfrm>
              <a:off x="5121563" y="4185219"/>
              <a:ext cx="1019551" cy="1019551"/>
            </a:xfrm>
            <a:prstGeom prst="rect">
              <a:avLst/>
            </a:pr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Freeform 217"/>
            <p:cNvSpPr>
              <a:spLocks noChangeAspect="1" noEditPoints="1"/>
            </p:cNvSpPr>
            <p:nvPr/>
          </p:nvSpPr>
          <p:spPr bwMode="auto">
            <a:xfrm>
              <a:off x="4458103" y="2309463"/>
              <a:ext cx="930802" cy="945694"/>
            </a:xfrm>
            <a:custGeom>
              <a:avLst/>
              <a:gdLst>
                <a:gd name="T0" fmla="*/ 49 w 125"/>
                <a:gd name="T1" fmla="*/ 16 h 127"/>
                <a:gd name="T2" fmla="*/ 36 w 125"/>
                <a:gd name="T3" fmla="*/ 18 h 127"/>
                <a:gd name="T4" fmla="*/ 25 w 125"/>
                <a:gd name="T5" fmla="*/ 26 h 127"/>
                <a:gd name="T6" fmla="*/ 18 w 125"/>
                <a:gd name="T7" fmla="*/ 37 h 127"/>
                <a:gd name="T8" fmla="*/ 15 w 125"/>
                <a:gd name="T9" fmla="*/ 50 h 127"/>
                <a:gd name="T10" fmla="*/ 18 w 125"/>
                <a:gd name="T11" fmla="*/ 64 h 127"/>
                <a:gd name="T12" fmla="*/ 25 w 125"/>
                <a:gd name="T13" fmla="*/ 75 h 127"/>
                <a:gd name="T14" fmla="*/ 36 w 125"/>
                <a:gd name="T15" fmla="*/ 81 h 127"/>
                <a:gd name="T16" fmla="*/ 49 w 125"/>
                <a:gd name="T17" fmla="*/ 85 h 127"/>
                <a:gd name="T18" fmla="*/ 63 w 125"/>
                <a:gd name="T19" fmla="*/ 81 h 127"/>
                <a:gd name="T20" fmla="*/ 73 w 125"/>
                <a:gd name="T21" fmla="*/ 75 h 127"/>
                <a:gd name="T22" fmla="*/ 81 w 125"/>
                <a:gd name="T23" fmla="*/ 64 h 127"/>
                <a:gd name="T24" fmla="*/ 84 w 125"/>
                <a:gd name="T25" fmla="*/ 50 h 127"/>
                <a:gd name="T26" fmla="*/ 81 w 125"/>
                <a:gd name="T27" fmla="*/ 37 h 127"/>
                <a:gd name="T28" fmla="*/ 73 w 125"/>
                <a:gd name="T29" fmla="*/ 26 h 127"/>
                <a:gd name="T30" fmla="*/ 63 w 125"/>
                <a:gd name="T31" fmla="*/ 18 h 127"/>
                <a:gd name="T32" fmla="*/ 49 w 125"/>
                <a:gd name="T33" fmla="*/ 16 h 127"/>
                <a:gd name="T34" fmla="*/ 49 w 125"/>
                <a:gd name="T35" fmla="*/ 0 h 127"/>
                <a:gd name="T36" fmla="*/ 68 w 125"/>
                <a:gd name="T37" fmla="*/ 4 h 127"/>
                <a:gd name="T38" fmla="*/ 85 w 125"/>
                <a:gd name="T39" fmla="*/ 16 h 127"/>
                <a:gd name="T40" fmla="*/ 95 w 125"/>
                <a:gd name="T41" fmla="*/ 31 h 127"/>
                <a:gd name="T42" fmla="*/ 99 w 125"/>
                <a:gd name="T43" fmla="*/ 50 h 127"/>
                <a:gd name="T44" fmla="*/ 97 w 125"/>
                <a:gd name="T45" fmla="*/ 64 h 127"/>
                <a:gd name="T46" fmla="*/ 91 w 125"/>
                <a:gd name="T47" fmla="*/ 77 h 127"/>
                <a:gd name="T48" fmla="*/ 91 w 125"/>
                <a:gd name="T49" fmla="*/ 78 h 127"/>
                <a:gd name="T50" fmla="*/ 122 w 125"/>
                <a:gd name="T51" fmla="*/ 109 h 127"/>
                <a:gd name="T52" fmla="*/ 124 w 125"/>
                <a:gd name="T53" fmla="*/ 113 h 127"/>
                <a:gd name="T54" fmla="*/ 125 w 125"/>
                <a:gd name="T55" fmla="*/ 116 h 127"/>
                <a:gd name="T56" fmla="*/ 124 w 125"/>
                <a:gd name="T57" fmla="*/ 120 h 127"/>
                <a:gd name="T58" fmla="*/ 122 w 125"/>
                <a:gd name="T59" fmla="*/ 123 h 127"/>
                <a:gd name="T60" fmla="*/ 119 w 125"/>
                <a:gd name="T61" fmla="*/ 126 h 127"/>
                <a:gd name="T62" fmla="*/ 115 w 125"/>
                <a:gd name="T63" fmla="*/ 127 h 127"/>
                <a:gd name="T64" fmla="*/ 111 w 125"/>
                <a:gd name="T65" fmla="*/ 126 h 127"/>
                <a:gd name="T66" fmla="*/ 107 w 125"/>
                <a:gd name="T67" fmla="*/ 123 h 127"/>
                <a:gd name="T68" fmla="*/ 77 w 125"/>
                <a:gd name="T69" fmla="*/ 93 h 127"/>
                <a:gd name="T70" fmla="*/ 76 w 125"/>
                <a:gd name="T71" fmla="*/ 92 h 127"/>
                <a:gd name="T72" fmla="*/ 64 w 125"/>
                <a:gd name="T73" fmla="*/ 98 h 127"/>
                <a:gd name="T74" fmla="*/ 49 w 125"/>
                <a:gd name="T75" fmla="*/ 101 h 127"/>
                <a:gd name="T76" fmla="*/ 30 w 125"/>
                <a:gd name="T77" fmla="*/ 97 h 127"/>
                <a:gd name="T78" fmla="*/ 14 w 125"/>
                <a:gd name="T79" fmla="*/ 85 h 127"/>
                <a:gd name="T80" fmla="*/ 4 w 125"/>
                <a:gd name="T81" fmla="*/ 69 h 127"/>
                <a:gd name="T82" fmla="*/ 0 w 125"/>
                <a:gd name="T83" fmla="*/ 50 h 127"/>
                <a:gd name="T84" fmla="*/ 4 w 125"/>
                <a:gd name="T85" fmla="*/ 31 h 127"/>
                <a:gd name="T86" fmla="*/ 14 w 125"/>
                <a:gd name="T87" fmla="*/ 16 h 127"/>
                <a:gd name="T88" fmla="*/ 30 w 125"/>
                <a:gd name="T89" fmla="*/ 4 h 127"/>
                <a:gd name="T90" fmla="*/ 49 w 125"/>
                <a:gd name="T91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5" h="127">
                  <a:moveTo>
                    <a:pt x="49" y="16"/>
                  </a:moveTo>
                  <a:lnTo>
                    <a:pt x="36" y="18"/>
                  </a:lnTo>
                  <a:lnTo>
                    <a:pt x="25" y="26"/>
                  </a:lnTo>
                  <a:lnTo>
                    <a:pt x="18" y="37"/>
                  </a:lnTo>
                  <a:lnTo>
                    <a:pt x="15" y="50"/>
                  </a:lnTo>
                  <a:lnTo>
                    <a:pt x="18" y="64"/>
                  </a:lnTo>
                  <a:lnTo>
                    <a:pt x="25" y="75"/>
                  </a:lnTo>
                  <a:lnTo>
                    <a:pt x="36" y="81"/>
                  </a:lnTo>
                  <a:lnTo>
                    <a:pt x="49" y="85"/>
                  </a:lnTo>
                  <a:lnTo>
                    <a:pt x="63" y="81"/>
                  </a:lnTo>
                  <a:lnTo>
                    <a:pt x="73" y="75"/>
                  </a:lnTo>
                  <a:lnTo>
                    <a:pt x="81" y="64"/>
                  </a:lnTo>
                  <a:lnTo>
                    <a:pt x="84" y="50"/>
                  </a:lnTo>
                  <a:lnTo>
                    <a:pt x="81" y="37"/>
                  </a:lnTo>
                  <a:lnTo>
                    <a:pt x="73" y="26"/>
                  </a:lnTo>
                  <a:lnTo>
                    <a:pt x="63" y="18"/>
                  </a:lnTo>
                  <a:lnTo>
                    <a:pt x="49" y="16"/>
                  </a:lnTo>
                  <a:close/>
                  <a:moveTo>
                    <a:pt x="49" y="0"/>
                  </a:moveTo>
                  <a:lnTo>
                    <a:pt x="68" y="4"/>
                  </a:lnTo>
                  <a:lnTo>
                    <a:pt x="85" y="16"/>
                  </a:lnTo>
                  <a:lnTo>
                    <a:pt x="95" y="31"/>
                  </a:lnTo>
                  <a:lnTo>
                    <a:pt x="99" y="50"/>
                  </a:lnTo>
                  <a:lnTo>
                    <a:pt x="97" y="64"/>
                  </a:lnTo>
                  <a:lnTo>
                    <a:pt x="91" y="77"/>
                  </a:lnTo>
                  <a:lnTo>
                    <a:pt x="91" y="78"/>
                  </a:lnTo>
                  <a:lnTo>
                    <a:pt x="122" y="109"/>
                  </a:lnTo>
                  <a:lnTo>
                    <a:pt x="124" y="113"/>
                  </a:lnTo>
                  <a:lnTo>
                    <a:pt x="125" y="116"/>
                  </a:lnTo>
                  <a:lnTo>
                    <a:pt x="124" y="120"/>
                  </a:lnTo>
                  <a:lnTo>
                    <a:pt x="122" y="123"/>
                  </a:lnTo>
                  <a:lnTo>
                    <a:pt x="119" y="126"/>
                  </a:lnTo>
                  <a:lnTo>
                    <a:pt x="115" y="127"/>
                  </a:lnTo>
                  <a:lnTo>
                    <a:pt x="111" y="126"/>
                  </a:lnTo>
                  <a:lnTo>
                    <a:pt x="107" y="123"/>
                  </a:lnTo>
                  <a:lnTo>
                    <a:pt x="77" y="93"/>
                  </a:lnTo>
                  <a:lnTo>
                    <a:pt x="76" y="92"/>
                  </a:lnTo>
                  <a:lnTo>
                    <a:pt x="64" y="98"/>
                  </a:lnTo>
                  <a:lnTo>
                    <a:pt x="49" y="101"/>
                  </a:lnTo>
                  <a:lnTo>
                    <a:pt x="30" y="97"/>
                  </a:lnTo>
                  <a:lnTo>
                    <a:pt x="14" y="85"/>
                  </a:lnTo>
                  <a:lnTo>
                    <a:pt x="4" y="69"/>
                  </a:lnTo>
                  <a:lnTo>
                    <a:pt x="0" y="50"/>
                  </a:lnTo>
                  <a:lnTo>
                    <a:pt x="4" y="31"/>
                  </a:lnTo>
                  <a:lnTo>
                    <a:pt x="14" y="16"/>
                  </a:lnTo>
                  <a:lnTo>
                    <a:pt x="30" y="4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218"/>
            <p:cNvSpPr>
              <a:spLocks noChangeAspect="1" noEditPoints="1"/>
            </p:cNvSpPr>
            <p:nvPr/>
          </p:nvSpPr>
          <p:spPr bwMode="auto">
            <a:xfrm>
              <a:off x="5353583" y="4384787"/>
              <a:ext cx="554637" cy="583082"/>
            </a:xfrm>
            <a:custGeom>
              <a:avLst/>
              <a:gdLst>
                <a:gd name="T0" fmla="*/ 61 w 117"/>
                <a:gd name="T1" fmla="*/ 38 h 123"/>
                <a:gd name="T2" fmla="*/ 72 w 117"/>
                <a:gd name="T3" fmla="*/ 43 h 123"/>
                <a:gd name="T4" fmla="*/ 76 w 117"/>
                <a:gd name="T5" fmla="*/ 47 h 123"/>
                <a:gd name="T6" fmla="*/ 63 w 117"/>
                <a:gd name="T7" fmla="*/ 62 h 123"/>
                <a:gd name="T8" fmla="*/ 61 w 117"/>
                <a:gd name="T9" fmla="*/ 59 h 123"/>
                <a:gd name="T10" fmla="*/ 54 w 117"/>
                <a:gd name="T11" fmla="*/ 57 h 123"/>
                <a:gd name="T12" fmla="*/ 49 w 117"/>
                <a:gd name="T13" fmla="*/ 59 h 123"/>
                <a:gd name="T14" fmla="*/ 24 w 117"/>
                <a:gd name="T15" fmla="*/ 83 h 123"/>
                <a:gd name="T16" fmla="*/ 20 w 117"/>
                <a:gd name="T17" fmla="*/ 88 h 123"/>
                <a:gd name="T18" fmla="*/ 20 w 117"/>
                <a:gd name="T19" fmla="*/ 94 h 123"/>
                <a:gd name="T20" fmla="*/ 24 w 117"/>
                <a:gd name="T21" fmla="*/ 100 h 123"/>
                <a:gd name="T22" fmla="*/ 27 w 117"/>
                <a:gd name="T23" fmla="*/ 102 h 123"/>
                <a:gd name="T24" fmla="*/ 33 w 117"/>
                <a:gd name="T25" fmla="*/ 104 h 123"/>
                <a:gd name="T26" fmla="*/ 38 w 117"/>
                <a:gd name="T27" fmla="*/ 102 h 123"/>
                <a:gd name="T28" fmla="*/ 51 w 117"/>
                <a:gd name="T29" fmla="*/ 91 h 123"/>
                <a:gd name="T30" fmla="*/ 58 w 117"/>
                <a:gd name="T31" fmla="*/ 88 h 123"/>
                <a:gd name="T32" fmla="*/ 65 w 117"/>
                <a:gd name="T33" fmla="*/ 91 h 123"/>
                <a:gd name="T34" fmla="*/ 67 w 117"/>
                <a:gd name="T35" fmla="*/ 97 h 123"/>
                <a:gd name="T36" fmla="*/ 65 w 117"/>
                <a:gd name="T37" fmla="*/ 104 h 123"/>
                <a:gd name="T38" fmla="*/ 45 w 117"/>
                <a:gd name="T39" fmla="*/ 121 h 123"/>
                <a:gd name="T40" fmla="*/ 33 w 117"/>
                <a:gd name="T41" fmla="*/ 123 h 123"/>
                <a:gd name="T42" fmla="*/ 11 w 117"/>
                <a:gd name="T43" fmla="*/ 114 h 123"/>
                <a:gd name="T44" fmla="*/ 3 w 117"/>
                <a:gd name="T45" fmla="*/ 102 h 123"/>
                <a:gd name="T46" fmla="*/ 3 w 117"/>
                <a:gd name="T47" fmla="*/ 79 h 123"/>
                <a:gd name="T48" fmla="*/ 32 w 117"/>
                <a:gd name="T49" fmla="*/ 47 h 123"/>
                <a:gd name="T50" fmla="*/ 54 w 117"/>
                <a:gd name="T51" fmla="*/ 38 h 123"/>
                <a:gd name="T52" fmla="*/ 97 w 117"/>
                <a:gd name="T53" fmla="*/ 3 h 123"/>
                <a:gd name="T54" fmla="*/ 108 w 117"/>
                <a:gd name="T55" fmla="*/ 9 h 123"/>
                <a:gd name="T56" fmla="*/ 117 w 117"/>
                <a:gd name="T57" fmla="*/ 32 h 123"/>
                <a:gd name="T58" fmla="*/ 108 w 117"/>
                <a:gd name="T59" fmla="*/ 54 h 123"/>
                <a:gd name="T60" fmla="*/ 75 w 117"/>
                <a:gd name="T61" fmla="*/ 83 h 123"/>
                <a:gd name="T62" fmla="*/ 63 w 117"/>
                <a:gd name="T63" fmla="*/ 85 h 123"/>
                <a:gd name="T64" fmla="*/ 42 w 117"/>
                <a:gd name="T65" fmla="*/ 76 h 123"/>
                <a:gd name="T66" fmla="*/ 54 w 117"/>
                <a:gd name="T67" fmla="*/ 62 h 123"/>
                <a:gd name="T68" fmla="*/ 58 w 117"/>
                <a:gd name="T69" fmla="*/ 64 h 123"/>
                <a:gd name="T70" fmla="*/ 63 w 117"/>
                <a:gd name="T71" fmla="*/ 66 h 123"/>
                <a:gd name="T72" fmla="*/ 70 w 117"/>
                <a:gd name="T73" fmla="*/ 64 h 123"/>
                <a:gd name="T74" fmla="*/ 95 w 117"/>
                <a:gd name="T75" fmla="*/ 41 h 123"/>
                <a:gd name="T76" fmla="*/ 97 w 117"/>
                <a:gd name="T77" fmla="*/ 36 h 123"/>
                <a:gd name="T78" fmla="*/ 97 w 117"/>
                <a:gd name="T79" fmla="*/ 29 h 123"/>
                <a:gd name="T80" fmla="*/ 95 w 117"/>
                <a:gd name="T81" fmla="*/ 24 h 123"/>
                <a:gd name="T82" fmla="*/ 91 w 117"/>
                <a:gd name="T83" fmla="*/ 21 h 123"/>
                <a:gd name="T84" fmla="*/ 86 w 117"/>
                <a:gd name="T85" fmla="*/ 19 h 123"/>
                <a:gd name="T86" fmla="*/ 79 w 117"/>
                <a:gd name="T87" fmla="*/ 21 h 123"/>
                <a:gd name="T88" fmla="*/ 67 w 117"/>
                <a:gd name="T89" fmla="*/ 32 h 123"/>
                <a:gd name="T90" fmla="*/ 61 w 117"/>
                <a:gd name="T91" fmla="*/ 34 h 123"/>
                <a:gd name="T92" fmla="*/ 54 w 117"/>
                <a:gd name="T93" fmla="*/ 32 h 123"/>
                <a:gd name="T94" fmla="*/ 51 w 117"/>
                <a:gd name="T95" fmla="*/ 25 h 123"/>
                <a:gd name="T96" fmla="*/ 54 w 117"/>
                <a:gd name="T97" fmla="*/ 19 h 123"/>
                <a:gd name="T98" fmla="*/ 74 w 117"/>
                <a:gd name="T99" fmla="*/ 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7" h="123">
                  <a:moveTo>
                    <a:pt x="54" y="38"/>
                  </a:moveTo>
                  <a:lnTo>
                    <a:pt x="61" y="38"/>
                  </a:lnTo>
                  <a:lnTo>
                    <a:pt x="66" y="41"/>
                  </a:lnTo>
                  <a:lnTo>
                    <a:pt x="72" y="43"/>
                  </a:lnTo>
                  <a:lnTo>
                    <a:pt x="75" y="45"/>
                  </a:lnTo>
                  <a:lnTo>
                    <a:pt x="76" y="47"/>
                  </a:lnTo>
                  <a:lnTo>
                    <a:pt x="78" y="47"/>
                  </a:lnTo>
                  <a:lnTo>
                    <a:pt x="63" y="62"/>
                  </a:lnTo>
                  <a:lnTo>
                    <a:pt x="62" y="60"/>
                  </a:lnTo>
                  <a:lnTo>
                    <a:pt x="61" y="59"/>
                  </a:lnTo>
                  <a:lnTo>
                    <a:pt x="57" y="58"/>
                  </a:lnTo>
                  <a:lnTo>
                    <a:pt x="54" y="57"/>
                  </a:lnTo>
                  <a:lnTo>
                    <a:pt x="51" y="58"/>
                  </a:lnTo>
                  <a:lnTo>
                    <a:pt x="49" y="59"/>
                  </a:lnTo>
                  <a:lnTo>
                    <a:pt x="46" y="60"/>
                  </a:lnTo>
                  <a:lnTo>
                    <a:pt x="24" y="83"/>
                  </a:lnTo>
                  <a:lnTo>
                    <a:pt x="21" y="85"/>
                  </a:lnTo>
                  <a:lnTo>
                    <a:pt x="20" y="88"/>
                  </a:lnTo>
                  <a:lnTo>
                    <a:pt x="20" y="91"/>
                  </a:lnTo>
                  <a:lnTo>
                    <a:pt x="20" y="94"/>
                  </a:lnTo>
                  <a:lnTo>
                    <a:pt x="21" y="97"/>
                  </a:lnTo>
                  <a:lnTo>
                    <a:pt x="24" y="100"/>
                  </a:lnTo>
                  <a:lnTo>
                    <a:pt x="24" y="100"/>
                  </a:lnTo>
                  <a:lnTo>
                    <a:pt x="27" y="102"/>
                  </a:lnTo>
                  <a:lnTo>
                    <a:pt x="31" y="104"/>
                  </a:lnTo>
                  <a:lnTo>
                    <a:pt x="33" y="104"/>
                  </a:lnTo>
                  <a:lnTo>
                    <a:pt x="36" y="104"/>
                  </a:lnTo>
                  <a:lnTo>
                    <a:pt x="38" y="102"/>
                  </a:lnTo>
                  <a:lnTo>
                    <a:pt x="41" y="100"/>
                  </a:lnTo>
                  <a:lnTo>
                    <a:pt x="51" y="91"/>
                  </a:lnTo>
                  <a:lnTo>
                    <a:pt x="54" y="89"/>
                  </a:lnTo>
                  <a:lnTo>
                    <a:pt x="58" y="88"/>
                  </a:lnTo>
                  <a:lnTo>
                    <a:pt x="61" y="89"/>
                  </a:lnTo>
                  <a:lnTo>
                    <a:pt x="65" y="91"/>
                  </a:lnTo>
                  <a:lnTo>
                    <a:pt x="66" y="94"/>
                  </a:lnTo>
                  <a:lnTo>
                    <a:pt x="67" y="97"/>
                  </a:lnTo>
                  <a:lnTo>
                    <a:pt x="66" y="101"/>
                  </a:lnTo>
                  <a:lnTo>
                    <a:pt x="65" y="104"/>
                  </a:lnTo>
                  <a:lnTo>
                    <a:pt x="55" y="114"/>
                  </a:lnTo>
                  <a:lnTo>
                    <a:pt x="45" y="121"/>
                  </a:lnTo>
                  <a:lnTo>
                    <a:pt x="33" y="123"/>
                  </a:lnTo>
                  <a:lnTo>
                    <a:pt x="33" y="123"/>
                  </a:lnTo>
                  <a:lnTo>
                    <a:pt x="21" y="121"/>
                  </a:lnTo>
                  <a:lnTo>
                    <a:pt x="11" y="114"/>
                  </a:lnTo>
                  <a:lnTo>
                    <a:pt x="10" y="113"/>
                  </a:lnTo>
                  <a:lnTo>
                    <a:pt x="3" y="102"/>
                  </a:lnTo>
                  <a:lnTo>
                    <a:pt x="0" y="91"/>
                  </a:lnTo>
                  <a:lnTo>
                    <a:pt x="3" y="79"/>
                  </a:lnTo>
                  <a:lnTo>
                    <a:pt x="10" y="70"/>
                  </a:lnTo>
                  <a:lnTo>
                    <a:pt x="32" y="47"/>
                  </a:lnTo>
                  <a:lnTo>
                    <a:pt x="42" y="40"/>
                  </a:lnTo>
                  <a:lnTo>
                    <a:pt x="54" y="38"/>
                  </a:lnTo>
                  <a:close/>
                  <a:moveTo>
                    <a:pt x="86" y="0"/>
                  </a:moveTo>
                  <a:lnTo>
                    <a:pt x="97" y="3"/>
                  </a:lnTo>
                  <a:lnTo>
                    <a:pt x="107" y="9"/>
                  </a:lnTo>
                  <a:lnTo>
                    <a:pt x="108" y="9"/>
                  </a:lnTo>
                  <a:lnTo>
                    <a:pt x="114" y="20"/>
                  </a:lnTo>
                  <a:lnTo>
                    <a:pt x="117" y="32"/>
                  </a:lnTo>
                  <a:lnTo>
                    <a:pt x="114" y="43"/>
                  </a:lnTo>
                  <a:lnTo>
                    <a:pt x="108" y="54"/>
                  </a:lnTo>
                  <a:lnTo>
                    <a:pt x="86" y="76"/>
                  </a:lnTo>
                  <a:lnTo>
                    <a:pt x="75" y="83"/>
                  </a:lnTo>
                  <a:lnTo>
                    <a:pt x="63" y="85"/>
                  </a:lnTo>
                  <a:lnTo>
                    <a:pt x="63" y="85"/>
                  </a:lnTo>
                  <a:lnTo>
                    <a:pt x="51" y="83"/>
                  </a:lnTo>
                  <a:lnTo>
                    <a:pt x="42" y="76"/>
                  </a:lnTo>
                  <a:lnTo>
                    <a:pt x="41" y="75"/>
                  </a:lnTo>
                  <a:lnTo>
                    <a:pt x="54" y="62"/>
                  </a:lnTo>
                  <a:lnTo>
                    <a:pt x="55" y="63"/>
                  </a:lnTo>
                  <a:lnTo>
                    <a:pt x="58" y="64"/>
                  </a:lnTo>
                  <a:lnTo>
                    <a:pt x="61" y="66"/>
                  </a:lnTo>
                  <a:lnTo>
                    <a:pt x="63" y="66"/>
                  </a:lnTo>
                  <a:lnTo>
                    <a:pt x="67" y="66"/>
                  </a:lnTo>
                  <a:lnTo>
                    <a:pt x="70" y="64"/>
                  </a:lnTo>
                  <a:lnTo>
                    <a:pt x="72" y="63"/>
                  </a:lnTo>
                  <a:lnTo>
                    <a:pt x="95" y="41"/>
                  </a:lnTo>
                  <a:lnTo>
                    <a:pt x="96" y="38"/>
                  </a:lnTo>
                  <a:lnTo>
                    <a:pt x="97" y="36"/>
                  </a:lnTo>
                  <a:lnTo>
                    <a:pt x="97" y="32"/>
                  </a:lnTo>
                  <a:lnTo>
                    <a:pt x="97" y="29"/>
                  </a:lnTo>
                  <a:lnTo>
                    <a:pt x="96" y="26"/>
                  </a:lnTo>
                  <a:lnTo>
                    <a:pt x="95" y="24"/>
                  </a:lnTo>
                  <a:lnTo>
                    <a:pt x="93" y="22"/>
                  </a:lnTo>
                  <a:lnTo>
                    <a:pt x="91" y="21"/>
                  </a:lnTo>
                  <a:lnTo>
                    <a:pt x="88" y="20"/>
                  </a:lnTo>
                  <a:lnTo>
                    <a:pt x="86" y="19"/>
                  </a:lnTo>
                  <a:lnTo>
                    <a:pt x="82" y="20"/>
                  </a:lnTo>
                  <a:lnTo>
                    <a:pt x="79" y="21"/>
                  </a:lnTo>
                  <a:lnTo>
                    <a:pt x="76" y="22"/>
                  </a:lnTo>
                  <a:lnTo>
                    <a:pt x="67" y="32"/>
                  </a:lnTo>
                  <a:lnTo>
                    <a:pt x="65" y="34"/>
                  </a:lnTo>
                  <a:lnTo>
                    <a:pt x="61" y="34"/>
                  </a:lnTo>
                  <a:lnTo>
                    <a:pt x="57" y="34"/>
                  </a:lnTo>
                  <a:lnTo>
                    <a:pt x="54" y="32"/>
                  </a:lnTo>
                  <a:lnTo>
                    <a:pt x="51" y="29"/>
                  </a:lnTo>
                  <a:lnTo>
                    <a:pt x="51" y="25"/>
                  </a:lnTo>
                  <a:lnTo>
                    <a:pt x="51" y="21"/>
                  </a:lnTo>
                  <a:lnTo>
                    <a:pt x="54" y="19"/>
                  </a:lnTo>
                  <a:lnTo>
                    <a:pt x="63" y="9"/>
                  </a:lnTo>
                  <a:lnTo>
                    <a:pt x="74" y="3"/>
                  </a:lnTo>
                  <a:lnTo>
                    <a:pt x="86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219"/>
            <p:cNvSpPr>
              <a:spLocks noChangeAspect="1" noEditPoints="1"/>
            </p:cNvSpPr>
            <p:nvPr/>
          </p:nvSpPr>
          <p:spPr bwMode="auto">
            <a:xfrm>
              <a:off x="6796677" y="4440759"/>
              <a:ext cx="552602" cy="708894"/>
            </a:xfrm>
            <a:custGeom>
              <a:avLst/>
              <a:gdLst>
                <a:gd name="T0" fmla="*/ 49 w 99"/>
                <a:gd name="T1" fmla="*/ 17 h 127"/>
                <a:gd name="T2" fmla="*/ 36 w 99"/>
                <a:gd name="T3" fmla="*/ 21 h 127"/>
                <a:gd name="T4" fmla="*/ 26 w 99"/>
                <a:gd name="T5" fmla="*/ 31 h 127"/>
                <a:gd name="T6" fmla="*/ 22 w 99"/>
                <a:gd name="T7" fmla="*/ 46 h 127"/>
                <a:gd name="T8" fmla="*/ 26 w 99"/>
                <a:gd name="T9" fmla="*/ 60 h 127"/>
                <a:gd name="T10" fmla="*/ 36 w 99"/>
                <a:gd name="T11" fmla="*/ 69 h 127"/>
                <a:gd name="T12" fmla="*/ 49 w 99"/>
                <a:gd name="T13" fmla="*/ 73 h 127"/>
                <a:gd name="T14" fmla="*/ 64 w 99"/>
                <a:gd name="T15" fmla="*/ 69 h 127"/>
                <a:gd name="T16" fmla="*/ 74 w 99"/>
                <a:gd name="T17" fmla="*/ 60 h 127"/>
                <a:gd name="T18" fmla="*/ 78 w 99"/>
                <a:gd name="T19" fmla="*/ 46 h 127"/>
                <a:gd name="T20" fmla="*/ 74 w 99"/>
                <a:gd name="T21" fmla="*/ 31 h 127"/>
                <a:gd name="T22" fmla="*/ 64 w 99"/>
                <a:gd name="T23" fmla="*/ 21 h 127"/>
                <a:gd name="T24" fmla="*/ 49 w 99"/>
                <a:gd name="T25" fmla="*/ 17 h 127"/>
                <a:gd name="T26" fmla="*/ 49 w 99"/>
                <a:gd name="T27" fmla="*/ 0 h 127"/>
                <a:gd name="T28" fmla="*/ 69 w 99"/>
                <a:gd name="T29" fmla="*/ 4 h 127"/>
                <a:gd name="T30" fmla="*/ 85 w 99"/>
                <a:gd name="T31" fmla="*/ 14 h 127"/>
                <a:gd name="T32" fmla="*/ 95 w 99"/>
                <a:gd name="T33" fmla="*/ 30 h 127"/>
                <a:gd name="T34" fmla="*/ 99 w 99"/>
                <a:gd name="T35" fmla="*/ 50 h 127"/>
                <a:gd name="T36" fmla="*/ 99 w 99"/>
                <a:gd name="T37" fmla="*/ 55 h 127"/>
                <a:gd name="T38" fmla="*/ 97 w 99"/>
                <a:gd name="T39" fmla="*/ 72 h 127"/>
                <a:gd name="T40" fmla="*/ 89 w 99"/>
                <a:gd name="T41" fmla="*/ 89 h 127"/>
                <a:gd name="T42" fmla="*/ 80 w 99"/>
                <a:gd name="T43" fmla="*/ 102 h 127"/>
                <a:gd name="T44" fmla="*/ 69 w 99"/>
                <a:gd name="T45" fmla="*/ 113 h 127"/>
                <a:gd name="T46" fmla="*/ 60 w 99"/>
                <a:gd name="T47" fmla="*/ 120 h 127"/>
                <a:gd name="T48" fmla="*/ 53 w 99"/>
                <a:gd name="T49" fmla="*/ 126 h 127"/>
                <a:gd name="T50" fmla="*/ 51 w 99"/>
                <a:gd name="T51" fmla="*/ 127 h 127"/>
                <a:gd name="T52" fmla="*/ 48 w 99"/>
                <a:gd name="T53" fmla="*/ 126 h 127"/>
                <a:gd name="T54" fmla="*/ 43 w 99"/>
                <a:gd name="T55" fmla="*/ 122 h 127"/>
                <a:gd name="T56" fmla="*/ 34 w 99"/>
                <a:gd name="T57" fmla="*/ 115 h 127"/>
                <a:gd name="T58" fmla="*/ 25 w 99"/>
                <a:gd name="T59" fmla="*/ 106 h 127"/>
                <a:gd name="T60" fmla="*/ 15 w 99"/>
                <a:gd name="T61" fmla="*/ 94 h 127"/>
                <a:gd name="T62" fmla="*/ 8 w 99"/>
                <a:gd name="T63" fmla="*/ 80 h 127"/>
                <a:gd name="T64" fmla="*/ 2 w 99"/>
                <a:gd name="T65" fmla="*/ 65 h 127"/>
                <a:gd name="T66" fmla="*/ 1 w 99"/>
                <a:gd name="T67" fmla="*/ 58 h 127"/>
                <a:gd name="T68" fmla="*/ 0 w 99"/>
                <a:gd name="T69" fmla="*/ 50 h 127"/>
                <a:gd name="T70" fmla="*/ 4 w 99"/>
                <a:gd name="T71" fmla="*/ 30 h 127"/>
                <a:gd name="T72" fmla="*/ 14 w 99"/>
                <a:gd name="T73" fmla="*/ 14 h 127"/>
                <a:gd name="T74" fmla="*/ 30 w 99"/>
                <a:gd name="T75" fmla="*/ 4 h 127"/>
                <a:gd name="T76" fmla="*/ 49 w 99"/>
                <a:gd name="T77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9" h="127">
                  <a:moveTo>
                    <a:pt x="49" y="17"/>
                  </a:moveTo>
                  <a:lnTo>
                    <a:pt x="36" y="21"/>
                  </a:lnTo>
                  <a:lnTo>
                    <a:pt x="26" y="31"/>
                  </a:lnTo>
                  <a:lnTo>
                    <a:pt x="22" y="46"/>
                  </a:lnTo>
                  <a:lnTo>
                    <a:pt x="26" y="60"/>
                  </a:lnTo>
                  <a:lnTo>
                    <a:pt x="36" y="69"/>
                  </a:lnTo>
                  <a:lnTo>
                    <a:pt x="49" y="73"/>
                  </a:lnTo>
                  <a:lnTo>
                    <a:pt x="64" y="69"/>
                  </a:lnTo>
                  <a:lnTo>
                    <a:pt x="74" y="60"/>
                  </a:lnTo>
                  <a:lnTo>
                    <a:pt x="78" y="46"/>
                  </a:lnTo>
                  <a:lnTo>
                    <a:pt x="74" y="31"/>
                  </a:lnTo>
                  <a:lnTo>
                    <a:pt x="64" y="21"/>
                  </a:lnTo>
                  <a:lnTo>
                    <a:pt x="49" y="17"/>
                  </a:lnTo>
                  <a:close/>
                  <a:moveTo>
                    <a:pt x="49" y="0"/>
                  </a:moveTo>
                  <a:lnTo>
                    <a:pt x="69" y="4"/>
                  </a:lnTo>
                  <a:lnTo>
                    <a:pt x="85" y="14"/>
                  </a:lnTo>
                  <a:lnTo>
                    <a:pt x="95" y="30"/>
                  </a:lnTo>
                  <a:lnTo>
                    <a:pt x="99" y="50"/>
                  </a:lnTo>
                  <a:lnTo>
                    <a:pt x="99" y="55"/>
                  </a:lnTo>
                  <a:lnTo>
                    <a:pt x="97" y="72"/>
                  </a:lnTo>
                  <a:lnTo>
                    <a:pt x="89" y="89"/>
                  </a:lnTo>
                  <a:lnTo>
                    <a:pt x="80" y="102"/>
                  </a:lnTo>
                  <a:lnTo>
                    <a:pt x="69" y="113"/>
                  </a:lnTo>
                  <a:lnTo>
                    <a:pt x="60" y="120"/>
                  </a:lnTo>
                  <a:lnTo>
                    <a:pt x="53" y="126"/>
                  </a:lnTo>
                  <a:lnTo>
                    <a:pt x="51" y="127"/>
                  </a:lnTo>
                  <a:lnTo>
                    <a:pt x="48" y="126"/>
                  </a:lnTo>
                  <a:lnTo>
                    <a:pt x="43" y="122"/>
                  </a:lnTo>
                  <a:lnTo>
                    <a:pt x="34" y="115"/>
                  </a:lnTo>
                  <a:lnTo>
                    <a:pt x="25" y="106"/>
                  </a:lnTo>
                  <a:lnTo>
                    <a:pt x="15" y="94"/>
                  </a:lnTo>
                  <a:lnTo>
                    <a:pt x="8" y="80"/>
                  </a:lnTo>
                  <a:lnTo>
                    <a:pt x="2" y="65"/>
                  </a:lnTo>
                  <a:lnTo>
                    <a:pt x="1" y="58"/>
                  </a:lnTo>
                  <a:lnTo>
                    <a:pt x="0" y="50"/>
                  </a:lnTo>
                  <a:lnTo>
                    <a:pt x="4" y="30"/>
                  </a:lnTo>
                  <a:lnTo>
                    <a:pt x="14" y="14"/>
                  </a:lnTo>
                  <a:lnTo>
                    <a:pt x="30" y="4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221"/>
            <p:cNvSpPr>
              <a:spLocks noChangeAspect="1"/>
            </p:cNvSpPr>
            <p:nvPr/>
          </p:nvSpPr>
          <p:spPr bwMode="auto">
            <a:xfrm>
              <a:off x="6966885" y="2693198"/>
              <a:ext cx="717139" cy="688225"/>
            </a:xfrm>
            <a:custGeom>
              <a:avLst/>
              <a:gdLst>
                <a:gd name="T0" fmla="*/ 61 w 124"/>
                <a:gd name="T1" fmla="*/ 0 h 119"/>
                <a:gd name="T2" fmla="*/ 82 w 124"/>
                <a:gd name="T3" fmla="*/ 38 h 119"/>
                <a:gd name="T4" fmla="*/ 124 w 124"/>
                <a:gd name="T5" fmla="*/ 45 h 119"/>
                <a:gd name="T6" fmla="*/ 95 w 124"/>
                <a:gd name="T7" fmla="*/ 77 h 119"/>
                <a:gd name="T8" fmla="*/ 101 w 124"/>
                <a:gd name="T9" fmla="*/ 119 h 119"/>
                <a:gd name="T10" fmla="*/ 61 w 124"/>
                <a:gd name="T11" fmla="*/ 100 h 119"/>
                <a:gd name="T12" fmla="*/ 23 w 124"/>
                <a:gd name="T13" fmla="*/ 119 h 119"/>
                <a:gd name="T14" fmla="*/ 29 w 124"/>
                <a:gd name="T15" fmla="*/ 77 h 119"/>
                <a:gd name="T16" fmla="*/ 0 w 124"/>
                <a:gd name="T17" fmla="*/ 45 h 119"/>
                <a:gd name="T18" fmla="*/ 42 w 124"/>
                <a:gd name="T19" fmla="*/ 38 h 119"/>
                <a:gd name="T20" fmla="*/ 61 w 124"/>
                <a:gd name="T21" fmla="*/ 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4" h="119">
                  <a:moveTo>
                    <a:pt x="61" y="0"/>
                  </a:moveTo>
                  <a:lnTo>
                    <a:pt x="82" y="38"/>
                  </a:lnTo>
                  <a:lnTo>
                    <a:pt x="124" y="45"/>
                  </a:lnTo>
                  <a:lnTo>
                    <a:pt x="95" y="77"/>
                  </a:lnTo>
                  <a:lnTo>
                    <a:pt x="101" y="119"/>
                  </a:lnTo>
                  <a:lnTo>
                    <a:pt x="61" y="100"/>
                  </a:lnTo>
                  <a:lnTo>
                    <a:pt x="23" y="119"/>
                  </a:lnTo>
                  <a:lnTo>
                    <a:pt x="29" y="77"/>
                  </a:lnTo>
                  <a:lnTo>
                    <a:pt x="0" y="45"/>
                  </a:lnTo>
                  <a:lnTo>
                    <a:pt x="42" y="38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571500" y="2093829"/>
            <a:ext cx="3641308" cy="121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标题数字等都可以通过点击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14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号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字，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1.3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倍字间距。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509706" y="4318854"/>
            <a:ext cx="3641308" cy="1209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标题数字等都可以通过点击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14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号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字，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1.3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倍字间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距 。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678236" y="2261063"/>
            <a:ext cx="3641308" cy="121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标题数字等都可以通过点击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14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号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字，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1.3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倍字间距。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7310950" y="4370868"/>
            <a:ext cx="3641308" cy="121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标题数字等都可以通过点击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14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号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字，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1.3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倍字间距。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流程图: 手动输入 1"/>
          <p:cNvSpPr/>
          <p:nvPr/>
        </p:nvSpPr>
        <p:spPr>
          <a:xfrm rot="5400000">
            <a:off x="13229" y="262520"/>
            <a:ext cx="772358" cy="836916"/>
          </a:xfrm>
          <a:prstGeom prst="flowChartManualInp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817866" y="85070"/>
            <a:ext cx="1333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1</a:t>
            </a:r>
            <a:endParaRPr lang="zh-CN" altLang="en-US" sz="7200" b="1" dirty="0"/>
          </a:p>
        </p:txBody>
      </p:sp>
      <p:sp>
        <p:nvSpPr>
          <p:cNvPr id="4" name="文本框 3"/>
          <p:cNvSpPr txBox="1"/>
          <p:nvPr/>
        </p:nvSpPr>
        <p:spPr>
          <a:xfrm>
            <a:off x="1484616" y="294799"/>
            <a:ext cx="1639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研究概述</a:t>
            </a:r>
            <a:endParaRPr lang="zh-CN" altLang="en-US" sz="2800" dirty="0"/>
          </a:p>
        </p:txBody>
      </p:sp>
      <p:sp>
        <p:nvSpPr>
          <p:cNvPr id="5" name="文本框 4"/>
          <p:cNvSpPr txBox="1"/>
          <p:nvPr/>
        </p:nvSpPr>
        <p:spPr>
          <a:xfrm>
            <a:off x="1484616" y="807481"/>
            <a:ext cx="16395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/>
              <a:t>价值意义</a:t>
            </a:r>
            <a:r>
              <a:rPr lang="en-US" altLang="zh-CN" sz="1400" dirty="0" smtClean="0"/>
              <a:t>-Value</a:t>
            </a:r>
            <a:endParaRPr lang="zh-CN" altLang="en-US" sz="1400" dirty="0"/>
          </a:p>
        </p:txBody>
      </p:sp>
      <p:grpSp>
        <p:nvGrpSpPr>
          <p:cNvPr id="38" name="组 52"/>
          <p:cNvGrpSpPr/>
          <p:nvPr/>
        </p:nvGrpSpPr>
        <p:grpSpPr>
          <a:xfrm>
            <a:off x="7152921" y="1505057"/>
            <a:ext cx="5039079" cy="1025508"/>
            <a:chOff x="3951519" y="1334711"/>
            <a:chExt cx="3646955" cy="656356"/>
          </a:xfrm>
        </p:grpSpPr>
        <p:sp>
          <p:nvSpPr>
            <p:cNvPr id="39" name="文本框 8"/>
            <p:cNvSpPr txBox="1"/>
            <p:nvPr/>
          </p:nvSpPr>
          <p:spPr>
            <a:xfrm>
              <a:off x="3951519" y="1573456"/>
              <a:ext cx="3646955" cy="417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400" dirty="0" smtClean="0">
                  <a:solidFill>
                    <a:srgbClr val="000000"/>
                  </a:solidFill>
                </a:rPr>
                <a:t>标题数字等都可以通过点击</a:t>
              </a:r>
              <a:r>
                <a:rPr lang="zh-CN" altLang="en-US" sz="1400" dirty="0">
                  <a:solidFill>
                    <a:srgbClr val="000000"/>
                  </a:solidFill>
                </a:rPr>
                <a:t>和重新输入进行更改，顶部“开始”面板中可以对字体、字号、颜色、行距等进行修改</a:t>
              </a:r>
              <a:r>
                <a:rPr lang="zh-CN" altLang="en-US" sz="1400" dirty="0" smtClean="0">
                  <a:solidFill>
                    <a:srgbClr val="000000"/>
                  </a:solidFill>
                </a:rPr>
                <a:t>。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3951519" y="1334711"/>
              <a:ext cx="500014" cy="2552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zh-CN" altLang="en-US" sz="2000" b="1" dirty="0" smtClean="0">
                  <a:solidFill>
                    <a:srgbClr val="EA5503"/>
                  </a:solidFill>
                </a:rPr>
                <a:t>标题</a:t>
              </a:r>
              <a:endParaRPr lang="en-US" altLang="zh-CN" sz="2000" b="1" dirty="0">
                <a:solidFill>
                  <a:srgbClr val="EA5503"/>
                </a:solidFill>
              </a:endParaRPr>
            </a:p>
          </p:txBody>
        </p:sp>
      </p:grpSp>
      <p:grpSp>
        <p:nvGrpSpPr>
          <p:cNvPr id="41" name="组 56"/>
          <p:cNvGrpSpPr/>
          <p:nvPr/>
        </p:nvGrpSpPr>
        <p:grpSpPr>
          <a:xfrm>
            <a:off x="7152921" y="2584154"/>
            <a:ext cx="5039079" cy="1025508"/>
            <a:chOff x="3951519" y="1334711"/>
            <a:chExt cx="3646955" cy="656356"/>
          </a:xfrm>
        </p:grpSpPr>
        <p:sp>
          <p:nvSpPr>
            <p:cNvPr id="42" name="文本框 8"/>
            <p:cNvSpPr txBox="1"/>
            <p:nvPr/>
          </p:nvSpPr>
          <p:spPr>
            <a:xfrm>
              <a:off x="3951519" y="1573456"/>
              <a:ext cx="3646955" cy="417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400" dirty="0" smtClean="0">
                  <a:solidFill>
                    <a:srgbClr val="000000"/>
                  </a:solidFill>
                </a:rPr>
                <a:t>标题数字等都可以通过点击</a:t>
              </a:r>
              <a:r>
                <a:rPr lang="zh-CN" altLang="en-US" sz="1400" dirty="0">
                  <a:solidFill>
                    <a:srgbClr val="000000"/>
                  </a:solidFill>
                </a:rPr>
                <a:t>和重新输入进行更改，顶部“开始”面板中可以对字体、字号、颜色、行距等进行修改</a:t>
              </a:r>
              <a:r>
                <a:rPr lang="zh-CN" altLang="en-US" sz="1400" dirty="0" smtClean="0">
                  <a:solidFill>
                    <a:srgbClr val="000000"/>
                  </a:solidFill>
                </a:rPr>
                <a:t>。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3951519" y="1334711"/>
              <a:ext cx="500014" cy="2552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zh-CN" altLang="en-US" sz="2000" b="1" dirty="0" smtClean="0">
                  <a:solidFill>
                    <a:srgbClr val="EA5503"/>
                  </a:solidFill>
                </a:rPr>
                <a:t>标题</a:t>
              </a:r>
              <a:endParaRPr lang="en-US" altLang="zh-CN" sz="2000" b="1" dirty="0">
                <a:solidFill>
                  <a:srgbClr val="EA5503"/>
                </a:solidFill>
              </a:endParaRPr>
            </a:p>
          </p:txBody>
        </p:sp>
      </p:grpSp>
      <p:grpSp>
        <p:nvGrpSpPr>
          <p:cNvPr id="44" name="组 59"/>
          <p:cNvGrpSpPr/>
          <p:nvPr/>
        </p:nvGrpSpPr>
        <p:grpSpPr>
          <a:xfrm>
            <a:off x="7152921" y="3661017"/>
            <a:ext cx="5039079" cy="1025508"/>
            <a:chOff x="3951519" y="1334711"/>
            <a:chExt cx="3646955" cy="656356"/>
          </a:xfrm>
        </p:grpSpPr>
        <p:sp>
          <p:nvSpPr>
            <p:cNvPr id="45" name="文本框 8"/>
            <p:cNvSpPr txBox="1"/>
            <p:nvPr/>
          </p:nvSpPr>
          <p:spPr>
            <a:xfrm>
              <a:off x="3951519" y="1573456"/>
              <a:ext cx="3646955" cy="417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400" dirty="0" smtClean="0">
                  <a:solidFill>
                    <a:srgbClr val="000000"/>
                  </a:solidFill>
                </a:rPr>
                <a:t>标题数字等都可以通过点击</a:t>
              </a:r>
              <a:r>
                <a:rPr lang="zh-CN" altLang="en-US" sz="1400" dirty="0">
                  <a:solidFill>
                    <a:srgbClr val="000000"/>
                  </a:solidFill>
                </a:rPr>
                <a:t>和重新输入进行更改，顶部“开始”面板中可以对字体、字号、颜色、行距等进行修改</a:t>
              </a:r>
              <a:r>
                <a:rPr lang="zh-CN" altLang="en-US" sz="1400" dirty="0" smtClean="0">
                  <a:solidFill>
                    <a:srgbClr val="000000"/>
                  </a:solidFill>
                </a:rPr>
                <a:t>。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3951519" y="1334711"/>
              <a:ext cx="500014" cy="2552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zh-CN" altLang="en-US" sz="2000" b="1" dirty="0" smtClean="0">
                  <a:solidFill>
                    <a:srgbClr val="EA5503"/>
                  </a:solidFill>
                </a:rPr>
                <a:t>标题</a:t>
              </a:r>
              <a:endParaRPr lang="en-US" altLang="zh-CN" sz="2000" b="1" dirty="0">
                <a:solidFill>
                  <a:srgbClr val="EA5503"/>
                </a:solidFill>
              </a:endParaRPr>
            </a:p>
          </p:txBody>
        </p:sp>
      </p:grpSp>
      <p:grpSp>
        <p:nvGrpSpPr>
          <p:cNvPr id="47" name="组 62"/>
          <p:cNvGrpSpPr/>
          <p:nvPr/>
        </p:nvGrpSpPr>
        <p:grpSpPr>
          <a:xfrm>
            <a:off x="7152921" y="4738587"/>
            <a:ext cx="5039079" cy="1025508"/>
            <a:chOff x="3951519" y="1334711"/>
            <a:chExt cx="3646955" cy="656356"/>
          </a:xfrm>
        </p:grpSpPr>
        <p:sp>
          <p:nvSpPr>
            <p:cNvPr id="48" name="文本框 8"/>
            <p:cNvSpPr txBox="1"/>
            <p:nvPr/>
          </p:nvSpPr>
          <p:spPr>
            <a:xfrm>
              <a:off x="3951519" y="1573456"/>
              <a:ext cx="3646955" cy="4176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400" dirty="0" smtClean="0">
                  <a:solidFill>
                    <a:srgbClr val="000000"/>
                  </a:solidFill>
                </a:rPr>
                <a:t>标题数字等都可以通过点击</a:t>
              </a:r>
              <a:r>
                <a:rPr lang="zh-CN" altLang="en-US" sz="1400" dirty="0">
                  <a:solidFill>
                    <a:srgbClr val="000000"/>
                  </a:solidFill>
                </a:rPr>
                <a:t>和重新输入进行更改，顶部“开始”面板中可以对字体、字号、颜色、行距等进行修改</a:t>
              </a:r>
              <a:r>
                <a:rPr lang="zh-CN" altLang="en-US" sz="1400" dirty="0" smtClean="0">
                  <a:solidFill>
                    <a:srgbClr val="000000"/>
                  </a:solidFill>
                </a:rPr>
                <a:t>。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3951519" y="1334711"/>
              <a:ext cx="500014" cy="2552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zh-CN" altLang="en-US" sz="2000" b="1" dirty="0" smtClean="0">
                  <a:solidFill>
                    <a:srgbClr val="EA5503"/>
                  </a:solidFill>
                </a:rPr>
                <a:t>标题</a:t>
              </a:r>
              <a:endParaRPr lang="en-US" altLang="zh-CN" sz="2000" b="1" dirty="0">
                <a:solidFill>
                  <a:srgbClr val="EA5503"/>
                </a:solidFill>
              </a:endParaRPr>
            </a:p>
          </p:txBody>
        </p:sp>
      </p:grpSp>
      <p:grpSp>
        <p:nvGrpSpPr>
          <p:cNvPr id="50" name="组 68"/>
          <p:cNvGrpSpPr/>
          <p:nvPr/>
        </p:nvGrpSpPr>
        <p:grpSpPr>
          <a:xfrm>
            <a:off x="252385" y="4681859"/>
            <a:ext cx="5689886" cy="1023261"/>
            <a:chOff x="3951519" y="1334711"/>
            <a:chExt cx="3646955" cy="654918"/>
          </a:xfrm>
        </p:grpSpPr>
        <p:sp>
          <p:nvSpPr>
            <p:cNvPr id="51" name="文本框 8"/>
            <p:cNvSpPr txBox="1"/>
            <p:nvPr/>
          </p:nvSpPr>
          <p:spPr>
            <a:xfrm>
              <a:off x="3951519" y="1573456"/>
              <a:ext cx="3646955" cy="4161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400" dirty="0" smtClean="0">
                  <a:solidFill>
                    <a:srgbClr val="000000"/>
                  </a:solidFill>
                </a:rPr>
                <a:t>标题数字等都可以通过点击</a:t>
              </a:r>
              <a:r>
                <a:rPr lang="zh-CN" altLang="en-US" sz="1400" dirty="0">
                  <a:solidFill>
                    <a:srgbClr val="000000"/>
                  </a:solidFill>
                </a:rPr>
                <a:t>和重新输入进行更改，顶部“开始”面板中可以对字体、字号、颜色、行距等进行修改</a:t>
              </a:r>
              <a:r>
                <a:rPr lang="zh-CN" altLang="en-US" sz="1400" dirty="0" smtClean="0">
                  <a:solidFill>
                    <a:srgbClr val="000000"/>
                  </a:solidFill>
                </a:rPr>
                <a:t>。 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3951519" y="1334711"/>
              <a:ext cx="442822" cy="2552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zh-CN" altLang="en-US" sz="2000" b="1" dirty="0" smtClean="0">
                  <a:solidFill>
                    <a:srgbClr val="EA5503"/>
                  </a:solidFill>
                </a:rPr>
                <a:t>标题</a:t>
              </a:r>
              <a:endParaRPr lang="en-US" altLang="zh-CN" sz="2000" b="1" dirty="0">
                <a:solidFill>
                  <a:srgbClr val="EA5503"/>
                </a:solidFill>
              </a:endParaRPr>
            </a:p>
          </p:txBody>
        </p:sp>
      </p:grpSp>
      <p:pic>
        <p:nvPicPr>
          <p:cNvPr id="53" name="图片 5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51" y="1627940"/>
            <a:ext cx="5961322" cy="2891687"/>
          </a:xfrm>
          <a:prstGeom prst="rect">
            <a:avLst/>
          </a:prstGeom>
        </p:spPr>
      </p:pic>
      <p:grpSp>
        <p:nvGrpSpPr>
          <p:cNvPr id="58" name="组合 57"/>
          <p:cNvGrpSpPr/>
          <p:nvPr/>
        </p:nvGrpSpPr>
        <p:grpSpPr>
          <a:xfrm>
            <a:off x="6271570" y="1647076"/>
            <a:ext cx="707134" cy="707134"/>
            <a:chOff x="6271570" y="1647076"/>
            <a:chExt cx="707134" cy="707134"/>
          </a:xfrm>
        </p:grpSpPr>
        <p:sp>
          <p:nvSpPr>
            <p:cNvPr id="8" name="椭圆 7"/>
            <p:cNvSpPr/>
            <p:nvPr/>
          </p:nvSpPr>
          <p:spPr>
            <a:xfrm>
              <a:off x="6271570" y="1647076"/>
              <a:ext cx="707134" cy="707134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54" name="Freeform 217"/>
            <p:cNvSpPr>
              <a:spLocks noChangeAspect="1" noEditPoints="1"/>
            </p:cNvSpPr>
            <p:nvPr/>
          </p:nvSpPr>
          <p:spPr bwMode="auto">
            <a:xfrm>
              <a:off x="6421293" y="1777532"/>
              <a:ext cx="420069" cy="426790"/>
            </a:xfrm>
            <a:custGeom>
              <a:avLst/>
              <a:gdLst>
                <a:gd name="T0" fmla="*/ 49 w 125"/>
                <a:gd name="T1" fmla="*/ 16 h 127"/>
                <a:gd name="T2" fmla="*/ 36 w 125"/>
                <a:gd name="T3" fmla="*/ 18 h 127"/>
                <a:gd name="T4" fmla="*/ 25 w 125"/>
                <a:gd name="T5" fmla="*/ 26 h 127"/>
                <a:gd name="T6" fmla="*/ 18 w 125"/>
                <a:gd name="T7" fmla="*/ 37 h 127"/>
                <a:gd name="T8" fmla="*/ 15 w 125"/>
                <a:gd name="T9" fmla="*/ 50 h 127"/>
                <a:gd name="T10" fmla="*/ 18 w 125"/>
                <a:gd name="T11" fmla="*/ 64 h 127"/>
                <a:gd name="T12" fmla="*/ 25 w 125"/>
                <a:gd name="T13" fmla="*/ 75 h 127"/>
                <a:gd name="T14" fmla="*/ 36 w 125"/>
                <a:gd name="T15" fmla="*/ 81 h 127"/>
                <a:gd name="T16" fmla="*/ 49 w 125"/>
                <a:gd name="T17" fmla="*/ 85 h 127"/>
                <a:gd name="T18" fmla="*/ 63 w 125"/>
                <a:gd name="T19" fmla="*/ 81 h 127"/>
                <a:gd name="T20" fmla="*/ 73 w 125"/>
                <a:gd name="T21" fmla="*/ 75 h 127"/>
                <a:gd name="T22" fmla="*/ 81 w 125"/>
                <a:gd name="T23" fmla="*/ 64 h 127"/>
                <a:gd name="T24" fmla="*/ 84 w 125"/>
                <a:gd name="T25" fmla="*/ 50 h 127"/>
                <a:gd name="T26" fmla="*/ 81 w 125"/>
                <a:gd name="T27" fmla="*/ 37 h 127"/>
                <a:gd name="T28" fmla="*/ 73 w 125"/>
                <a:gd name="T29" fmla="*/ 26 h 127"/>
                <a:gd name="T30" fmla="*/ 63 w 125"/>
                <a:gd name="T31" fmla="*/ 18 h 127"/>
                <a:gd name="T32" fmla="*/ 49 w 125"/>
                <a:gd name="T33" fmla="*/ 16 h 127"/>
                <a:gd name="T34" fmla="*/ 49 w 125"/>
                <a:gd name="T35" fmla="*/ 0 h 127"/>
                <a:gd name="T36" fmla="*/ 68 w 125"/>
                <a:gd name="T37" fmla="*/ 4 h 127"/>
                <a:gd name="T38" fmla="*/ 85 w 125"/>
                <a:gd name="T39" fmla="*/ 16 h 127"/>
                <a:gd name="T40" fmla="*/ 95 w 125"/>
                <a:gd name="T41" fmla="*/ 31 h 127"/>
                <a:gd name="T42" fmla="*/ 99 w 125"/>
                <a:gd name="T43" fmla="*/ 50 h 127"/>
                <a:gd name="T44" fmla="*/ 97 w 125"/>
                <a:gd name="T45" fmla="*/ 64 h 127"/>
                <a:gd name="T46" fmla="*/ 91 w 125"/>
                <a:gd name="T47" fmla="*/ 77 h 127"/>
                <a:gd name="T48" fmla="*/ 91 w 125"/>
                <a:gd name="T49" fmla="*/ 78 h 127"/>
                <a:gd name="T50" fmla="*/ 122 w 125"/>
                <a:gd name="T51" fmla="*/ 109 h 127"/>
                <a:gd name="T52" fmla="*/ 124 w 125"/>
                <a:gd name="T53" fmla="*/ 113 h 127"/>
                <a:gd name="T54" fmla="*/ 125 w 125"/>
                <a:gd name="T55" fmla="*/ 116 h 127"/>
                <a:gd name="T56" fmla="*/ 124 w 125"/>
                <a:gd name="T57" fmla="*/ 120 h 127"/>
                <a:gd name="T58" fmla="*/ 122 w 125"/>
                <a:gd name="T59" fmla="*/ 123 h 127"/>
                <a:gd name="T60" fmla="*/ 119 w 125"/>
                <a:gd name="T61" fmla="*/ 126 h 127"/>
                <a:gd name="T62" fmla="*/ 115 w 125"/>
                <a:gd name="T63" fmla="*/ 127 h 127"/>
                <a:gd name="T64" fmla="*/ 111 w 125"/>
                <a:gd name="T65" fmla="*/ 126 h 127"/>
                <a:gd name="T66" fmla="*/ 107 w 125"/>
                <a:gd name="T67" fmla="*/ 123 h 127"/>
                <a:gd name="T68" fmla="*/ 77 w 125"/>
                <a:gd name="T69" fmla="*/ 93 h 127"/>
                <a:gd name="T70" fmla="*/ 76 w 125"/>
                <a:gd name="T71" fmla="*/ 92 h 127"/>
                <a:gd name="T72" fmla="*/ 64 w 125"/>
                <a:gd name="T73" fmla="*/ 98 h 127"/>
                <a:gd name="T74" fmla="*/ 49 w 125"/>
                <a:gd name="T75" fmla="*/ 101 h 127"/>
                <a:gd name="T76" fmla="*/ 30 w 125"/>
                <a:gd name="T77" fmla="*/ 97 h 127"/>
                <a:gd name="T78" fmla="*/ 14 w 125"/>
                <a:gd name="T79" fmla="*/ 85 h 127"/>
                <a:gd name="T80" fmla="*/ 4 w 125"/>
                <a:gd name="T81" fmla="*/ 69 h 127"/>
                <a:gd name="T82" fmla="*/ 0 w 125"/>
                <a:gd name="T83" fmla="*/ 50 h 127"/>
                <a:gd name="T84" fmla="*/ 4 w 125"/>
                <a:gd name="T85" fmla="*/ 31 h 127"/>
                <a:gd name="T86" fmla="*/ 14 w 125"/>
                <a:gd name="T87" fmla="*/ 16 h 127"/>
                <a:gd name="T88" fmla="*/ 30 w 125"/>
                <a:gd name="T89" fmla="*/ 4 h 127"/>
                <a:gd name="T90" fmla="*/ 49 w 125"/>
                <a:gd name="T91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5" h="127">
                  <a:moveTo>
                    <a:pt x="49" y="16"/>
                  </a:moveTo>
                  <a:lnTo>
                    <a:pt x="36" y="18"/>
                  </a:lnTo>
                  <a:lnTo>
                    <a:pt x="25" y="26"/>
                  </a:lnTo>
                  <a:lnTo>
                    <a:pt x="18" y="37"/>
                  </a:lnTo>
                  <a:lnTo>
                    <a:pt x="15" y="50"/>
                  </a:lnTo>
                  <a:lnTo>
                    <a:pt x="18" y="64"/>
                  </a:lnTo>
                  <a:lnTo>
                    <a:pt x="25" y="75"/>
                  </a:lnTo>
                  <a:lnTo>
                    <a:pt x="36" y="81"/>
                  </a:lnTo>
                  <a:lnTo>
                    <a:pt x="49" y="85"/>
                  </a:lnTo>
                  <a:lnTo>
                    <a:pt x="63" y="81"/>
                  </a:lnTo>
                  <a:lnTo>
                    <a:pt x="73" y="75"/>
                  </a:lnTo>
                  <a:lnTo>
                    <a:pt x="81" y="64"/>
                  </a:lnTo>
                  <a:lnTo>
                    <a:pt x="84" y="50"/>
                  </a:lnTo>
                  <a:lnTo>
                    <a:pt x="81" y="37"/>
                  </a:lnTo>
                  <a:lnTo>
                    <a:pt x="73" y="26"/>
                  </a:lnTo>
                  <a:lnTo>
                    <a:pt x="63" y="18"/>
                  </a:lnTo>
                  <a:lnTo>
                    <a:pt x="49" y="16"/>
                  </a:lnTo>
                  <a:close/>
                  <a:moveTo>
                    <a:pt x="49" y="0"/>
                  </a:moveTo>
                  <a:lnTo>
                    <a:pt x="68" y="4"/>
                  </a:lnTo>
                  <a:lnTo>
                    <a:pt x="85" y="16"/>
                  </a:lnTo>
                  <a:lnTo>
                    <a:pt x="95" y="31"/>
                  </a:lnTo>
                  <a:lnTo>
                    <a:pt x="99" y="50"/>
                  </a:lnTo>
                  <a:lnTo>
                    <a:pt x="97" y="64"/>
                  </a:lnTo>
                  <a:lnTo>
                    <a:pt x="91" y="77"/>
                  </a:lnTo>
                  <a:lnTo>
                    <a:pt x="91" y="78"/>
                  </a:lnTo>
                  <a:lnTo>
                    <a:pt x="122" y="109"/>
                  </a:lnTo>
                  <a:lnTo>
                    <a:pt x="124" y="113"/>
                  </a:lnTo>
                  <a:lnTo>
                    <a:pt x="125" y="116"/>
                  </a:lnTo>
                  <a:lnTo>
                    <a:pt x="124" y="120"/>
                  </a:lnTo>
                  <a:lnTo>
                    <a:pt x="122" y="123"/>
                  </a:lnTo>
                  <a:lnTo>
                    <a:pt x="119" y="126"/>
                  </a:lnTo>
                  <a:lnTo>
                    <a:pt x="115" y="127"/>
                  </a:lnTo>
                  <a:lnTo>
                    <a:pt x="111" y="126"/>
                  </a:lnTo>
                  <a:lnTo>
                    <a:pt x="107" y="123"/>
                  </a:lnTo>
                  <a:lnTo>
                    <a:pt x="77" y="93"/>
                  </a:lnTo>
                  <a:lnTo>
                    <a:pt x="76" y="92"/>
                  </a:lnTo>
                  <a:lnTo>
                    <a:pt x="64" y="98"/>
                  </a:lnTo>
                  <a:lnTo>
                    <a:pt x="49" y="101"/>
                  </a:lnTo>
                  <a:lnTo>
                    <a:pt x="30" y="97"/>
                  </a:lnTo>
                  <a:lnTo>
                    <a:pt x="14" y="85"/>
                  </a:lnTo>
                  <a:lnTo>
                    <a:pt x="4" y="69"/>
                  </a:lnTo>
                  <a:lnTo>
                    <a:pt x="0" y="50"/>
                  </a:lnTo>
                  <a:lnTo>
                    <a:pt x="4" y="31"/>
                  </a:lnTo>
                  <a:lnTo>
                    <a:pt x="14" y="16"/>
                  </a:lnTo>
                  <a:lnTo>
                    <a:pt x="30" y="4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6271570" y="3827800"/>
            <a:ext cx="707134" cy="707134"/>
            <a:chOff x="6271570" y="3827800"/>
            <a:chExt cx="707134" cy="707134"/>
          </a:xfrm>
        </p:grpSpPr>
        <p:sp>
          <p:nvSpPr>
            <p:cNvPr id="20" name="椭圆 19"/>
            <p:cNvSpPr/>
            <p:nvPr/>
          </p:nvSpPr>
          <p:spPr>
            <a:xfrm>
              <a:off x="6271570" y="3827800"/>
              <a:ext cx="707134" cy="707134"/>
            </a:xfrm>
            <a:prstGeom prst="ellipse">
              <a:avLst/>
            </a:prstGeom>
            <a:noFill/>
            <a:ln w="190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55" name="Freeform 218"/>
            <p:cNvSpPr>
              <a:spLocks noChangeAspect="1" noEditPoints="1"/>
            </p:cNvSpPr>
            <p:nvPr/>
          </p:nvSpPr>
          <p:spPr bwMode="auto">
            <a:xfrm>
              <a:off x="6421293" y="3970470"/>
              <a:ext cx="401217" cy="421794"/>
            </a:xfrm>
            <a:custGeom>
              <a:avLst/>
              <a:gdLst>
                <a:gd name="T0" fmla="*/ 61 w 117"/>
                <a:gd name="T1" fmla="*/ 38 h 123"/>
                <a:gd name="T2" fmla="*/ 72 w 117"/>
                <a:gd name="T3" fmla="*/ 43 h 123"/>
                <a:gd name="T4" fmla="*/ 76 w 117"/>
                <a:gd name="T5" fmla="*/ 47 h 123"/>
                <a:gd name="T6" fmla="*/ 63 w 117"/>
                <a:gd name="T7" fmla="*/ 62 h 123"/>
                <a:gd name="T8" fmla="*/ 61 w 117"/>
                <a:gd name="T9" fmla="*/ 59 h 123"/>
                <a:gd name="T10" fmla="*/ 54 w 117"/>
                <a:gd name="T11" fmla="*/ 57 h 123"/>
                <a:gd name="T12" fmla="*/ 49 w 117"/>
                <a:gd name="T13" fmla="*/ 59 h 123"/>
                <a:gd name="T14" fmla="*/ 24 w 117"/>
                <a:gd name="T15" fmla="*/ 83 h 123"/>
                <a:gd name="T16" fmla="*/ 20 w 117"/>
                <a:gd name="T17" fmla="*/ 88 h 123"/>
                <a:gd name="T18" fmla="*/ 20 w 117"/>
                <a:gd name="T19" fmla="*/ 94 h 123"/>
                <a:gd name="T20" fmla="*/ 24 w 117"/>
                <a:gd name="T21" fmla="*/ 100 h 123"/>
                <a:gd name="T22" fmla="*/ 27 w 117"/>
                <a:gd name="T23" fmla="*/ 102 h 123"/>
                <a:gd name="T24" fmla="*/ 33 w 117"/>
                <a:gd name="T25" fmla="*/ 104 h 123"/>
                <a:gd name="T26" fmla="*/ 38 w 117"/>
                <a:gd name="T27" fmla="*/ 102 h 123"/>
                <a:gd name="T28" fmla="*/ 51 w 117"/>
                <a:gd name="T29" fmla="*/ 91 h 123"/>
                <a:gd name="T30" fmla="*/ 58 w 117"/>
                <a:gd name="T31" fmla="*/ 88 h 123"/>
                <a:gd name="T32" fmla="*/ 65 w 117"/>
                <a:gd name="T33" fmla="*/ 91 h 123"/>
                <a:gd name="T34" fmla="*/ 67 w 117"/>
                <a:gd name="T35" fmla="*/ 97 h 123"/>
                <a:gd name="T36" fmla="*/ 65 w 117"/>
                <a:gd name="T37" fmla="*/ 104 h 123"/>
                <a:gd name="T38" fmla="*/ 45 w 117"/>
                <a:gd name="T39" fmla="*/ 121 h 123"/>
                <a:gd name="T40" fmla="*/ 33 w 117"/>
                <a:gd name="T41" fmla="*/ 123 h 123"/>
                <a:gd name="T42" fmla="*/ 11 w 117"/>
                <a:gd name="T43" fmla="*/ 114 h 123"/>
                <a:gd name="T44" fmla="*/ 3 w 117"/>
                <a:gd name="T45" fmla="*/ 102 h 123"/>
                <a:gd name="T46" fmla="*/ 3 w 117"/>
                <a:gd name="T47" fmla="*/ 79 h 123"/>
                <a:gd name="T48" fmla="*/ 32 w 117"/>
                <a:gd name="T49" fmla="*/ 47 h 123"/>
                <a:gd name="T50" fmla="*/ 54 w 117"/>
                <a:gd name="T51" fmla="*/ 38 h 123"/>
                <a:gd name="T52" fmla="*/ 97 w 117"/>
                <a:gd name="T53" fmla="*/ 3 h 123"/>
                <a:gd name="T54" fmla="*/ 108 w 117"/>
                <a:gd name="T55" fmla="*/ 9 h 123"/>
                <a:gd name="T56" fmla="*/ 117 w 117"/>
                <a:gd name="T57" fmla="*/ 32 h 123"/>
                <a:gd name="T58" fmla="*/ 108 w 117"/>
                <a:gd name="T59" fmla="*/ 54 h 123"/>
                <a:gd name="T60" fmla="*/ 75 w 117"/>
                <a:gd name="T61" fmla="*/ 83 h 123"/>
                <a:gd name="T62" fmla="*/ 63 w 117"/>
                <a:gd name="T63" fmla="*/ 85 h 123"/>
                <a:gd name="T64" fmla="*/ 42 w 117"/>
                <a:gd name="T65" fmla="*/ 76 h 123"/>
                <a:gd name="T66" fmla="*/ 54 w 117"/>
                <a:gd name="T67" fmla="*/ 62 h 123"/>
                <a:gd name="T68" fmla="*/ 58 w 117"/>
                <a:gd name="T69" fmla="*/ 64 h 123"/>
                <a:gd name="T70" fmla="*/ 63 w 117"/>
                <a:gd name="T71" fmla="*/ 66 h 123"/>
                <a:gd name="T72" fmla="*/ 70 w 117"/>
                <a:gd name="T73" fmla="*/ 64 h 123"/>
                <a:gd name="T74" fmla="*/ 95 w 117"/>
                <a:gd name="T75" fmla="*/ 41 h 123"/>
                <a:gd name="T76" fmla="*/ 97 w 117"/>
                <a:gd name="T77" fmla="*/ 36 h 123"/>
                <a:gd name="T78" fmla="*/ 97 w 117"/>
                <a:gd name="T79" fmla="*/ 29 h 123"/>
                <a:gd name="T80" fmla="*/ 95 w 117"/>
                <a:gd name="T81" fmla="*/ 24 h 123"/>
                <a:gd name="T82" fmla="*/ 91 w 117"/>
                <a:gd name="T83" fmla="*/ 21 h 123"/>
                <a:gd name="T84" fmla="*/ 86 w 117"/>
                <a:gd name="T85" fmla="*/ 19 h 123"/>
                <a:gd name="T86" fmla="*/ 79 w 117"/>
                <a:gd name="T87" fmla="*/ 21 h 123"/>
                <a:gd name="T88" fmla="*/ 67 w 117"/>
                <a:gd name="T89" fmla="*/ 32 h 123"/>
                <a:gd name="T90" fmla="*/ 61 w 117"/>
                <a:gd name="T91" fmla="*/ 34 h 123"/>
                <a:gd name="T92" fmla="*/ 54 w 117"/>
                <a:gd name="T93" fmla="*/ 32 h 123"/>
                <a:gd name="T94" fmla="*/ 51 w 117"/>
                <a:gd name="T95" fmla="*/ 25 h 123"/>
                <a:gd name="T96" fmla="*/ 54 w 117"/>
                <a:gd name="T97" fmla="*/ 19 h 123"/>
                <a:gd name="T98" fmla="*/ 74 w 117"/>
                <a:gd name="T99" fmla="*/ 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7" h="123">
                  <a:moveTo>
                    <a:pt x="54" y="38"/>
                  </a:moveTo>
                  <a:lnTo>
                    <a:pt x="61" y="38"/>
                  </a:lnTo>
                  <a:lnTo>
                    <a:pt x="66" y="41"/>
                  </a:lnTo>
                  <a:lnTo>
                    <a:pt x="72" y="43"/>
                  </a:lnTo>
                  <a:lnTo>
                    <a:pt x="75" y="45"/>
                  </a:lnTo>
                  <a:lnTo>
                    <a:pt x="76" y="47"/>
                  </a:lnTo>
                  <a:lnTo>
                    <a:pt x="78" y="47"/>
                  </a:lnTo>
                  <a:lnTo>
                    <a:pt x="63" y="62"/>
                  </a:lnTo>
                  <a:lnTo>
                    <a:pt x="62" y="60"/>
                  </a:lnTo>
                  <a:lnTo>
                    <a:pt x="61" y="59"/>
                  </a:lnTo>
                  <a:lnTo>
                    <a:pt x="57" y="58"/>
                  </a:lnTo>
                  <a:lnTo>
                    <a:pt x="54" y="57"/>
                  </a:lnTo>
                  <a:lnTo>
                    <a:pt x="51" y="58"/>
                  </a:lnTo>
                  <a:lnTo>
                    <a:pt x="49" y="59"/>
                  </a:lnTo>
                  <a:lnTo>
                    <a:pt x="46" y="60"/>
                  </a:lnTo>
                  <a:lnTo>
                    <a:pt x="24" y="83"/>
                  </a:lnTo>
                  <a:lnTo>
                    <a:pt x="21" y="85"/>
                  </a:lnTo>
                  <a:lnTo>
                    <a:pt x="20" y="88"/>
                  </a:lnTo>
                  <a:lnTo>
                    <a:pt x="20" y="91"/>
                  </a:lnTo>
                  <a:lnTo>
                    <a:pt x="20" y="94"/>
                  </a:lnTo>
                  <a:lnTo>
                    <a:pt x="21" y="97"/>
                  </a:lnTo>
                  <a:lnTo>
                    <a:pt x="24" y="100"/>
                  </a:lnTo>
                  <a:lnTo>
                    <a:pt x="24" y="100"/>
                  </a:lnTo>
                  <a:lnTo>
                    <a:pt x="27" y="102"/>
                  </a:lnTo>
                  <a:lnTo>
                    <a:pt x="31" y="104"/>
                  </a:lnTo>
                  <a:lnTo>
                    <a:pt x="33" y="104"/>
                  </a:lnTo>
                  <a:lnTo>
                    <a:pt x="36" y="104"/>
                  </a:lnTo>
                  <a:lnTo>
                    <a:pt x="38" y="102"/>
                  </a:lnTo>
                  <a:lnTo>
                    <a:pt x="41" y="100"/>
                  </a:lnTo>
                  <a:lnTo>
                    <a:pt x="51" y="91"/>
                  </a:lnTo>
                  <a:lnTo>
                    <a:pt x="54" y="89"/>
                  </a:lnTo>
                  <a:lnTo>
                    <a:pt x="58" y="88"/>
                  </a:lnTo>
                  <a:lnTo>
                    <a:pt x="61" y="89"/>
                  </a:lnTo>
                  <a:lnTo>
                    <a:pt x="65" y="91"/>
                  </a:lnTo>
                  <a:lnTo>
                    <a:pt x="66" y="94"/>
                  </a:lnTo>
                  <a:lnTo>
                    <a:pt x="67" y="97"/>
                  </a:lnTo>
                  <a:lnTo>
                    <a:pt x="66" y="101"/>
                  </a:lnTo>
                  <a:lnTo>
                    <a:pt x="65" y="104"/>
                  </a:lnTo>
                  <a:lnTo>
                    <a:pt x="55" y="114"/>
                  </a:lnTo>
                  <a:lnTo>
                    <a:pt x="45" y="121"/>
                  </a:lnTo>
                  <a:lnTo>
                    <a:pt x="33" y="123"/>
                  </a:lnTo>
                  <a:lnTo>
                    <a:pt x="33" y="123"/>
                  </a:lnTo>
                  <a:lnTo>
                    <a:pt x="21" y="121"/>
                  </a:lnTo>
                  <a:lnTo>
                    <a:pt x="11" y="114"/>
                  </a:lnTo>
                  <a:lnTo>
                    <a:pt x="10" y="113"/>
                  </a:lnTo>
                  <a:lnTo>
                    <a:pt x="3" y="102"/>
                  </a:lnTo>
                  <a:lnTo>
                    <a:pt x="0" y="91"/>
                  </a:lnTo>
                  <a:lnTo>
                    <a:pt x="3" y="79"/>
                  </a:lnTo>
                  <a:lnTo>
                    <a:pt x="10" y="70"/>
                  </a:lnTo>
                  <a:lnTo>
                    <a:pt x="32" y="47"/>
                  </a:lnTo>
                  <a:lnTo>
                    <a:pt x="42" y="40"/>
                  </a:lnTo>
                  <a:lnTo>
                    <a:pt x="54" y="38"/>
                  </a:lnTo>
                  <a:close/>
                  <a:moveTo>
                    <a:pt x="86" y="0"/>
                  </a:moveTo>
                  <a:lnTo>
                    <a:pt x="97" y="3"/>
                  </a:lnTo>
                  <a:lnTo>
                    <a:pt x="107" y="9"/>
                  </a:lnTo>
                  <a:lnTo>
                    <a:pt x="108" y="9"/>
                  </a:lnTo>
                  <a:lnTo>
                    <a:pt x="114" y="20"/>
                  </a:lnTo>
                  <a:lnTo>
                    <a:pt x="117" y="32"/>
                  </a:lnTo>
                  <a:lnTo>
                    <a:pt x="114" y="43"/>
                  </a:lnTo>
                  <a:lnTo>
                    <a:pt x="108" y="54"/>
                  </a:lnTo>
                  <a:lnTo>
                    <a:pt x="86" y="76"/>
                  </a:lnTo>
                  <a:lnTo>
                    <a:pt x="75" y="83"/>
                  </a:lnTo>
                  <a:lnTo>
                    <a:pt x="63" y="85"/>
                  </a:lnTo>
                  <a:lnTo>
                    <a:pt x="63" y="85"/>
                  </a:lnTo>
                  <a:lnTo>
                    <a:pt x="51" y="83"/>
                  </a:lnTo>
                  <a:lnTo>
                    <a:pt x="42" y="76"/>
                  </a:lnTo>
                  <a:lnTo>
                    <a:pt x="41" y="75"/>
                  </a:lnTo>
                  <a:lnTo>
                    <a:pt x="54" y="62"/>
                  </a:lnTo>
                  <a:lnTo>
                    <a:pt x="55" y="63"/>
                  </a:lnTo>
                  <a:lnTo>
                    <a:pt x="58" y="64"/>
                  </a:lnTo>
                  <a:lnTo>
                    <a:pt x="61" y="66"/>
                  </a:lnTo>
                  <a:lnTo>
                    <a:pt x="63" y="66"/>
                  </a:lnTo>
                  <a:lnTo>
                    <a:pt x="67" y="66"/>
                  </a:lnTo>
                  <a:lnTo>
                    <a:pt x="70" y="64"/>
                  </a:lnTo>
                  <a:lnTo>
                    <a:pt x="72" y="63"/>
                  </a:lnTo>
                  <a:lnTo>
                    <a:pt x="95" y="41"/>
                  </a:lnTo>
                  <a:lnTo>
                    <a:pt x="96" y="38"/>
                  </a:lnTo>
                  <a:lnTo>
                    <a:pt x="97" y="36"/>
                  </a:lnTo>
                  <a:lnTo>
                    <a:pt x="97" y="32"/>
                  </a:lnTo>
                  <a:lnTo>
                    <a:pt x="97" y="29"/>
                  </a:lnTo>
                  <a:lnTo>
                    <a:pt x="96" y="26"/>
                  </a:lnTo>
                  <a:lnTo>
                    <a:pt x="95" y="24"/>
                  </a:lnTo>
                  <a:lnTo>
                    <a:pt x="93" y="22"/>
                  </a:lnTo>
                  <a:lnTo>
                    <a:pt x="91" y="21"/>
                  </a:lnTo>
                  <a:lnTo>
                    <a:pt x="88" y="20"/>
                  </a:lnTo>
                  <a:lnTo>
                    <a:pt x="86" y="19"/>
                  </a:lnTo>
                  <a:lnTo>
                    <a:pt x="82" y="20"/>
                  </a:lnTo>
                  <a:lnTo>
                    <a:pt x="79" y="21"/>
                  </a:lnTo>
                  <a:lnTo>
                    <a:pt x="76" y="22"/>
                  </a:lnTo>
                  <a:lnTo>
                    <a:pt x="67" y="32"/>
                  </a:lnTo>
                  <a:lnTo>
                    <a:pt x="65" y="34"/>
                  </a:lnTo>
                  <a:lnTo>
                    <a:pt x="61" y="34"/>
                  </a:lnTo>
                  <a:lnTo>
                    <a:pt x="57" y="34"/>
                  </a:lnTo>
                  <a:lnTo>
                    <a:pt x="54" y="32"/>
                  </a:lnTo>
                  <a:lnTo>
                    <a:pt x="51" y="29"/>
                  </a:lnTo>
                  <a:lnTo>
                    <a:pt x="51" y="25"/>
                  </a:lnTo>
                  <a:lnTo>
                    <a:pt x="51" y="21"/>
                  </a:lnTo>
                  <a:lnTo>
                    <a:pt x="54" y="19"/>
                  </a:lnTo>
                  <a:lnTo>
                    <a:pt x="63" y="9"/>
                  </a:lnTo>
                  <a:lnTo>
                    <a:pt x="74" y="3"/>
                  </a:lnTo>
                  <a:lnTo>
                    <a:pt x="86" y="0"/>
                  </a:ln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6271570" y="4917751"/>
            <a:ext cx="707134" cy="707134"/>
            <a:chOff x="6271570" y="4917751"/>
            <a:chExt cx="707134" cy="707134"/>
          </a:xfrm>
        </p:grpSpPr>
        <p:sp>
          <p:nvSpPr>
            <p:cNvPr id="31" name="椭圆 30"/>
            <p:cNvSpPr/>
            <p:nvPr/>
          </p:nvSpPr>
          <p:spPr>
            <a:xfrm>
              <a:off x="6271570" y="4917751"/>
              <a:ext cx="707134" cy="707134"/>
            </a:xfrm>
            <a:prstGeom prst="ellipse">
              <a:avLst/>
            </a:prstGeom>
            <a:noFill/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56" name="Freeform 219"/>
            <p:cNvSpPr>
              <a:spLocks noChangeAspect="1" noEditPoints="1"/>
            </p:cNvSpPr>
            <p:nvPr/>
          </p:nvSpPr>
          <p:spPr bwMode="auto">
            <a:xfrm>
              <a:off x="6441617" y="5054881"/>
              <a:ext cx="399745" cy="512805"/>
            </a:xfrm>
            <a:custGeom>
              <a:avLst/>
              <a:gdLst>
                <a:gd name="T0" fmla="*/ 49 w 99"/>
                <a:gd name="T1" fmla="*/ 17 h 127"/>
                <a:gd name="T2" fmla="*/ 36 w 99"/>
                <a:gd name="T3" fmla="*/ 21 h 127"/>
                <a:gd name="T4" fmla="*/ 26 w 99"/>
                <a:gd name="T5" fmla="*/ 31 h 127"/>
                <a:gd name="T6" fmla="*/ 22 w 99"/>
                <a:gd name="T7" fmla="*/ 46 h 127"/>
                <a:gd name="T8" fmla="*/ 26 w 99"/>
                <a:gd name="T9" fmla="*/ 60 h 127"/>
                <a:gd name="T10" fmla="*/ 36 w 99"/>
                <a:gd name="T11" fmla="*/ 69 h 127"/>
                <a:gd name="T12" fmla="*/ 49 w 99"/>
                <a:gd name="T13" fmla="*/ 73 h 127"/>
                <a:gd name="T14" fmla="*/ 64 w 99"/>
                <a:gd name="T15" fmla="*/ 69 h 127"/>
                <a:gd name="T16" fmla="*/ 74 w 99"/>
                <a:gd name="T17" fmla="*/ 60 h 127"/>
                <a:gd name="T18" fmla="*/ 78 w 99"/>
                <a:gd name="T19" fmla="*/ 46 h 127"/>
                <a:gd name="T20" fmla="*/ 74 w 99"/>
                <a:gd name="T21" fmla="*/ 31 h 127"/>
                <a:gd name="T22" fmla="*/ 64 w 99"/>
                <a:gd name="T23" fmla="*/ 21 h 127"/>
                <a:gd name="T24" fmla="*/ 49 w 99"/>
                <a:gd name="T25" fmla="*/ 17 h 127"/>
                <a:gd name="T26" fmla="*/ 49 w 99"/>
                <a:gd name="T27" fmla="*/ 0 h 127"/>
                <a:gd name="T28" fmla="*/ 69 w 99"/>
                <a:gd name="T29" fmla="*/ 4 h 127"/>
                <a:gd name="T30" fmla="*/ 85 w 99"/>
                <a:gd name="T31" fmla="*/ 14 h 127"/>
                <a:gd name="T32" fmla="*/ 95 w 99"/>
                <a:gd name="T33" fmla="*/ 30 h 127"/>
                <a:gd name="T34" fmla="*/ 99 w 99"/>
                <a:gd name="T35" fmla="*/ 50 h 127"/>
                <a:gd name="T36" fmla="*/ 99 w 99"/>
                <a:gd name="T37" fmla="*/ 55 h 127"/>
                <a:gd name="T38" fmla="*/ 97 w 99"/>
                <a:gd name="T39" fmla="*/ 72 h 127"/>
                <a:gd name="T40" fmla="*/ 89 w 99"/>
                <a:gd name="T41" fmla="*/ 89 h 127"/>
                <a:gd name="T42" fmla="*/ 80 w 99"/>
                <a:gd name="T43" fmla="*/ 102 h 127"/>
                <a:gd name="T44" fmla="*/ 69 w 99"/>
                <a:gd name="T45" fmla="*/ 113 h 127"/>
                <a:gd name="T46" fmla="*/ 60 w 99"/>
                <a:gd name="T47" fmla="*/ 120 h 127"/>
                <a:gd name="T48" fmla="*/ 53 w 99"/>
                <a:gd name="T49" fmla="*/ 126 h 127"/>
                <a:gd name="T50" fmla="*/ 51 w 99"/>
                <a:gd name="T51" fmla="*/ 127 h 127"/>
                <a:gd name="T52" fmla="*/ 48 w 99"/>
                <a:gd name="T53" fmla="*/ 126 h 127"/>
                <a:gd name="T54" fmla="*/ 43 w 99"/>
                <a:gd name="T55" fmla="*/ 122 h 127"/>
                <a:gd name="T56" fmla="*/ 34 w 99"/>
                <a:gd name="T57" fmla="*/ 115 h 127"/>
                <a:gd name="T58" fmla="*/ 25 w 99"/>
                <a:gd name="T59" fmla="*/ 106 h 127"/>
                <a:gd name="T60" fmla="*/ 15 w 99"/>
                <a:gd name="T61" fmla="*/ 94 h 127"/>
                <a:gd name="T62" fmla="*/ 8 w 99"/>
                <a:gd name="T63" fmla="*/ 80 h 127"/>
                <a:gd name="T64" fmla="*/ 2 w 99"/>
                <a:gd name="T65" fmla="*/ 65 h 127"/>
                <a:gd name="T66" fmla="*/ 1 w 99"/>
                <a:gd name="T67" fmla="*/ 58 h 127"/>
                <a:gd name="T68" fmla="*/ 0 w 99"/>
                <a:gd name="T69" fmla="*/ 50 h 127"/>
                <a:gd name="T70" fmla="*/ 4 w 99"/>
                <a:gd name="T71" fmla="*/ 30 h 127"/>
                <a:gd name="T72" fmla="*/ 14 w 99"/>
                <a:gd name="T73" fmla="*/ 14 h 127"/>
                <a:gd name="T74" fmla="*/ 30 w 99"/>
                <a:gd name="T75" fmla="*/ 4 h 127"/>
                <a:gd name="T76" fmla="*/ 49 w 99"/>
                <a:gd name="T77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9" h="127">
                  <a:moveTo>
                    <a:pt x="49" y="17"/>
                  </a:moveTo>
                  <a:lnTo>
                    <a:pt x="36" y="21"/>
                  </a:lnTo>
                  <a:lnTo>
                    <a:pt x="26" y="31"/>
                  </a:lnTo>
                  <a:lnTo>
                    <a:pt x="22" y="46"/>
                  </a:lnTo>
                  <a:lnTo>
                    <a:pt x="26" y="60"/>
                  </a:lnTo>
                  <a:lnTo>
                    <a:pt x="36" y="69"/>
                  </a:lnTo>
                  <a:lnTo>
                    <a:pt x="49" y="73"/>
                  </a:lnTo>
                  <a:lnTo>
                    <a:pt x="64" y="69"/>
                  </a:lnTo>
                  <a:lnTo>
                    <a:pt x="74" y="60"/>
                  </a:lnTo>
                  <a:lnTo>
                    <a:pt x="78" y="46"/>
                  </a:lnTo>
                  <a:lnTo>
                    <a:pt x="74" y="31"/>
                  </a:lnTo>
                  <a:lnTo>
                    <a:pt x="64" y="21"/>
                  </a:lnTo>
                  <a:lnTo>
                    <a:pt x="49" y="17"/>
                  </a:lnTo>
                  <a:close/>
                  <a:moveTo>
                    <a:pt x="49" y="0"/>
                  </a:moveTo>
                  <a:lnTo>
                    <a:pt x="69" y="4"/>
                  </a:lnTo>
                  <a:lnTo>
                    <a:pt x="85" y="14"/>
                  </a:lnTo>
                  <a:lnTo>
                    <a:pt x="95" y="30"/>
                  </a:lnTo>
                  <a:lnTo>
                    <a:pt x="99" y="50"/>
                  </a:lnTo>
                  <a:lnTo>
                    <a:pt x="99" y="55"/>
                  </a:lnTo>
                  <a:lnTo>
                    <a:pt x="97" y="72"/>
                  </a:lnTo>
                  <a:lnTo>
                    <a:pt x="89" y="89"/>
                  </a:lnTo>
                  <a:lnTo>
                    <a:pt x="80" y="102"/>
                  </a:lnTo>
                  <a:lnTo>
                    <a:pt x="69" y="113"/>
                  </a:lnTo>
                  <a:lnTo>
                    <a:pt x="60" y="120"/>
                  </a:lnTo>
                  <a:lnTo>
                    <a:pt x="53" y="126"/>
                  </a:lnTo>
                  <a:lnTo>
                    <a:pt x="51" y="127"/>
                  </a:lnTo>
                  <a:lnTo>
                    <a:pt x="48" y="126"/>
                  </a:lnTo>
                  <a:lnTo>
                    <a:pt x="43" y="122"/>
                  </a:lnTo>
                  <a:lnTo>
                    <a:pt x="34" y="115"/>
                  </a:lnTo>
                  <a:lnTo>
                    <a:pt x="25" y="106"/>
                  </a:lnTo>
                  <a:lnTo>
                    <a:pt x="15" y="94"/>
                  </a:lnTo>
                  <a:lnTo>
                    <a:pt x="8" y="80"/>
                  </a:lnTo>
                  <a:lnTo>
                    <a:pt x="2" y="65"/>
                  </a:lnTo>
                  <a:lnTo>
                    <a:pt x="1" y="58"/>
                  </a:lnTo>
                  <a:lnTo>
                    <a:pt x="0" y="50"/>
                  </a:lnTo>
                  <a:lnTo>
                    <a:pt x="4" y="30"/>
                  </a:lnTo>
                  <a:lnTo>
                    <a:pt x="14" y="14"/>
                  </a:lnTo>
                  <a:lnTo>
                    <a:pt x="30" y="4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6271570" y="2738555"/>
            <a:ext cx="707134" cy="707134"/>
            <a:chOff x="6271570" y="2738555"/>
            <a:chExt cx="707134" cy="707134"/>
          </a:xfrm>
        </p:grpSpPr>
        <p:sp>
          <p:nvSpPr>
            <p:cNvPr id="11" name="椭圆 10"/>
            <p:cNvSpPr/>
            <p:nvPr/>
          </p:nvSpPr>
          <p:spPr>
            <a:xfrm>
              <a:off x="6271570" y="2738555"/>
              <a:ext cx="707134" cy="707134"/>
            </a:xfrm>
            <a:prstGeom prst="ellipse">
              <a:avLst/>
            </a:prstGeom>
            <a:noFill/>
            <a:ln w="190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57" name="Freeform 221"/>
            <p:cNvSpPr>
              <a:spLocks noChangeAspect="1"/>
            </p:cNvSpPr>
            <p:nvPr/>
          </p:nvSpPr>
          <p:spPr bwMode="auto">
            <a:xfrm>
              <a:off x="6383193" y="2874389"/>
              <a:ext cx="456309" cy="437911"/>
            </a:xfrm>
            <a:custGeom>
              <a:avLst/>
              <a:gdLst>
                <a:gd name="T0" fmla="*/ 61 w 124"/>
                <a:gd name="T1" fmla="*/ 0 h 119"/>
                <a:gd name="T2" fmla="*/ 82 w 124"/>
                <a:gd name="T3" fmla="*/ 38 h 119"/>
                <a:gd name="T4" fmla="*/ 124 w 124"/>
                <a:gd name="T5" fmla="*/ 45 h 119"/>
                <a:gd name="T6" fmla="*/ 95 w 124"/>
                <a:gd name="T7" fmla="*/ 77 h 119"/>
                <a:gd name="T8" fmla="*/ 101 w 124"/>
                <a:gd name="T9" fmla="*/ 119 h 119"/>
                <a:gd name="T10" fmla="*/ 61 w 124"/>
                <a:gd name="T11" fmla="*/ 100 h 119"/>
                <a:gd name="T12" fmla="*/ 23 w 124"/>
                <a:gd name="T13" fmla="*/ 119 h 119"/>
                <a:gd name="T14" fmla="*/ 29 w 124"/>
                <a:gd name="T15" fmla="*/ 77 h 119"/>
                <a:gd name="T16" fmla="*/ 0 w 124"/>
                <a:gd name="T17" fmla="*/ 45 h 119"/>
                <a:gd name="T18" fmla="*/ 42 w 124"/>
                <a:gd name="T19" fmla="*/ 38 h 119"/>
                <a:gd name="T20" fmla="*/ 61 w 124"/>
                <a:gd name="T21" fmla="*/ 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4" h="119">
                  <a:moveTo>
                    <a:pt x="61" y="0"/>
                  </a:moveTo>
                  <a:lnTo>
                    <a:pt x="82" y="38"/>
                  </a:lnTo>
                  <a:lnTo>
                    <a:pt x="124" y="45"/>
                  </a:lnTo>
                  <a:lnTo>
                    <a:pt x="95" y="77"/>
                  </a:lnTo>
                  <a:lnTo>
                    <a:pt x="101" y="119"/>
                  </a:lnTo>
                  <a:lnTo>
                    <a:pt x="61" y="100"/>
                  </a:lnTo>
                  <a:lnTo>
                    <a:pt x="23" y="119"/>
                  </a:lnTo>
                  <a:lnTo>
                    <a:pt x="29" y="77"/>
                  </a:lnTo>
                  <a:lnTo>
                    <a:pt x="0" y="45"/>
                  </a:lnTo>
                  <a:lnTo>
                    <a:pt x="42" y="38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流程图: 手动输入 57"/>
          <p:cNvSpPr/>
          <p:nvPr/>
        </p:nvSpPr>
        <p:spPr>
          <a:xfrm rot="5400000">
            <a:off x="-57150" y="1714500"/>
            <a:ext cx="1695450" cy="1619250"/>
          </a:xfrm>
          <a:prstGeom prst="flowChartManualInpu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文本框 58"/>
          <p:cNvSpPr txBox="1"/>
          <p:nvPr/>
        </p:nvSpPr>
        <p:spPr>
          <a:xfrm>
            <a:off x="1543050" y="1162050"/>
            <a:ext cx="1333500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7000" b="1" dirty="0" smtClean="0">
                <a:solidFill>
                  <a:schemeClr val="bg1"/>
                </a:solidFill>
              </a:rPr>
              <a:t>2</a:t>
            </a:r>
            <a:endParaRPr lang="zh-CN" altLang="en-US" sz="17000" b="1" dirty="0">
              <a:solidFill>
                <a:schemeClr val="bg1"/>
              </a:solidFill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2743200" y="1676400"/>
            <a:ext cx="37719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>
                <a:solidFill>
                  <a:schemeClr val="bg1"/>
                </a:solidFill>
              </a:rPr>
              <a:t>方法工具</a:t>
            </a:r>
            <a:endParaRPr lang="zh-CN" altLang="en-US" sz="6000" dirty="0">
              <a:solidFill>
                <a:schemeClr val="bg1"/>
              </a:solidFill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2743200" y="2725519"/>
            <a:ext cx="8305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bg1"/>
                </a:solidFill>
              </a:rPr>
              <a:t>ADD YOUR TITLE HERE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流程图: 手动输入 1"/>
          <p:cNvSpPr/>
          <p:nvPr/>
        </p:nvSpPr>
        <p:spPr>
          <a:xfrm rot="5400000">
            <a:off x="13229" y="262520"/>
            <a:ext cx="772358" cy="836916"/>
          </a:xfrm>
          <a:prstGeom prst="flowChartManualInpu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817866" y="85070"/>
            <a:ext cx="1333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2</a:t>
            </a:r>
            <a:endParaRPr lang="zh-CN" altLang="en-US" sz="7200" b="1" dirty="0"/>
          </a:p>
        </p:txBody>
      </p:sp>
      <p:sp>
        <p:nvSpPr>
          <p:cNvPr id="4" name="文本框 3"/>
          <p:cNvSpPr txBox="1"/>
          <p:nvPr/>
        </p:nvSpPr>
        <p:spPr>
          <a:xfrm>
            <a:off x="1484616" y="294799"/>
            <a:ext cx="1639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方法工具</a:t>
            </a:r>
            <a:endParaRPr lang="zh-CN" altLang="en-US" sz="2800" dirty="0"/>
          </a:p>
        </p:txBody>
      </p:sp>
      <p:sp>
        <p:nvSpPr>
          <p:cNvPr id="5" name="文本框 4"/>
          <p:cNvSpPr txBox="1"/>
          <p:nvPr/>
        </p:nvSpPr>
        <p:spPr>
          <a:xfrm>
            <a:off x="1484616" y="807481"/>
            <a:ext cx="16395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/>
              <a:t>理论依据</a:t>
            </a:r>
            <a:r>
              <a:rPr lang="en-US" altLang="zh-CN" sz="1400" dirty="0" smtClean="0"/>
              <a:t>-</a:t>
            </a:r>
            <a:r>
              <a:rPr lang="en-US" altLang="zh-CN" sz="1400" dirty="0" err="1" smtClean="0"/>
              <a:t>Teory</a:t>
            </a:r>
            <a:endParaRPr lang="zh-CN" altLang="en-US" sz="1400" dirty="0"/>
          </a:p>
        </p:txBody>
      </p:sp>
      <p:sp>
        <p:nvSpPr>
          <p:cNvPr id="6" name="圆角矩形 5"/>
          <p:cNvSpPr/>
          <p:nvPr/>
        </p:nvSpPr>
        <p:spPr>
          <a:xfrm>
            <a:off x="1105766" y="1888953"/>
            <a:ext cx="2810360" cy="241712"/>
          </a:xfrm>
          <a:prstGeom prst="roundRect">
            <a:avLst>
              <a:gd name="adj" fmla="val 50000"/>
            </a:avLst>
          </a:pr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圆角矩形 6"/>
          <p:cNvSpPr/>
          <p:nvPr/>
        </p:nvSpPr>
        <p:spPr>
          <a:xfrm>
            <a:off x="3521490" y="1888953"/>
            <a:ext cx="2810360" cy="241712"/>
          </a:xfrm>
          <a:prstGeom prst="roundRect">
            <a:avLst>
              <a:gd name="adj" fmla="val 50000"/>
            </a:avLst>
          </a:prstGeom>
          <a:solidFill>
            <a:schemeClr val="accent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圆角矩形 7"/>
          <p:cNvSpPr/>
          <p:nvPr/>
        </p:nvSpPr>
        <p:spPr>
          <a:xfrm>
            <a:off x="5937215" y="1888953"/>
            <a:ext cx="2810360" cy="241712"/>
          </a:xfrm>
          <a:prstGeom prst="roundRect">
            <a:avLst>
              <a:gd name="adj" fmla="val 50000"/>
            </a:avLst>
          </a:prstGeom>
          <a:solidFill>
            <a:schemeClr val="accent3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圆角矩形 8"/>
          <p:cNvSpPr/>
          <p:nvPr/>
        </p:nvSpPr>
        <p:spPr>
          <a:xfrm>
            <a:off x="8352940" y="1888953"/>
            <a:ext cx="2810360" cy="241712"/>
          </a:xfrm>
          <a:prstGeom prst="roundRect">
            <a:avLst>
              <a:gd name="adj" fmla="val 50000"/>
            </a:avLst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1252814" y="2275814"/>
            <a:ext cx="2441761" cy="2249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200" b="1" dirty="0" smtClean="0">
                <a:latin typeface="+mj-ea"/>
              </a:rPr>
              <a:t>标题</a:t>
            </a:r>
            <a:endParaRPr lang="en-US" altLang="zh-CN" sz="1200" b="1" dirty="0" smtClean="0">
              <a:latin typeface="+mj-ea"/>
            </a:endParaRPr>
          </a:p>
          <a:p>
            <a:pPr algn="r">
              <a:lnSpc>
                <a:spcPct val="130000"/>
              </a:lnSpc>
            </a:pPr>
            <a:r>
              <a:rPr lang="zh-CN" altLang="en-US" sz="1200" dirty="0" smtClean="0">
                <a:latin typeface="+mj-ea"/>
              </a:rPr>
              <a:t>标</a:t>
            </a:r>
            <a:r>
              <a:rPr lang="zh-CN" altLang="en-US" sz="1200" dirty="0">
                <a:latin typeface="+mj-ea"/>
              </a:rPr>
              <a:t>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</a:t>
            </a:r>
            <a:endParaRPr lang="en-US" altLang="zh-CN" sz="1200" dirty="0"/>
          </a:p>
        </p:txBody>
      </p:sp>
      <p:cxnSp>
        <p:nvCxnSpPr>
          <p:cNvPr id="15" name="直接连接符 16"/>
          <p:cNvCxnSpPr/>
          <p:nvPr/>
        </p:nvCxnSpPr>
        <p:spPr>
          <a:xfrm>
            <a:off x="3694575" y="2009809"/>
            <a:ext cx="0" cy="899282"/>
          </a:xfrm>
          <a:prstGeom prst="line">
            <a:avLst/>
          </a:prstGeom>
          <a:ln>
            <a:solidFill>
              <a:schemeClr val="accent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7"/>
          <p:cNvCxnSpPr/>
          <p:nvPr/>
        </p:nvCxnSpPr>
        <p:spPr>
          <a:xfrm>
            <a:off x="6118511" y="2009808"/>
            <a:ext cx="0" cy="1798565"/>
          </a:xfrm>
          <a:prstGeom prst="line">
            <a:avLst/>
          </a:prstGeom>
          <a:ln>
            <a:solidFill>
              <a:schemeClr val="accent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8"/>
          <p:cNvCxnSpPr/>
          <p:nvPr/>
        </p:nvCxnSpPr>
        <p:spPr>
          <a:xfrm>
            <a:off x="8533923" y="2009809"/>
            <a:ext cx="0" cy="2697847"/>
          </a:xfrm>
          <a:prstGeom prst="line">
            <a:avLst/>
          </a:prstGeom>
          <a:ln>
            <a:solidFill>
              <a:schemeClr val="accent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9"/>
          <p:cNvCxnSpPr/>
          <p:nvPr/>
        </p:nvCxnSpPr>
        <p:spPr>
          <a:xfrm>
            <a:off x="10984206" y="2009808"/>
            <a:ext cx="0" cy="3597130"/>
          </a:xfrm>
          <a:prstGeom prst="line">
            <a:avLst/>
          </a:prstGeom>
          <a:ln>
            <a:solidFill>
              <a:schemeClr val="accent4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3705789" y="2631316"/>
            <a:ext cx="2441761" cy="2249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200" b="1" dirty="0" smtClean="0">
                <a:latin typeface="+mj-ea"/>
              </a:rPr>
              <a:t>标题</a:t>
            </a:r>
            <a:endParaRPr lang="en-US" altLang="zh-CN" sz="1200" b="1" dirty="0" smtClean="0">
              <a:latin typeface="+mj-ea"/>
            </a:endParaRPr>
          </a:p>
          <a:p>
            <a:pPr algn="r">
              <a:lnSpc>
                <a:spcPct val="130000"/>
              </a:lnSpc>
            </a:pPr>
            <a:r>
              <a:rPr lang="zh-CN" altLang="en-US" sz="1200" dirty="0" smtClean="0">
                <a:latin typeface="+mj-ea"/>
              </a:rPr>
              <a:t>标</a:t>
            </a:r>
            <a:r>
              <a:rPr lang="zh-CN" altLang="en-US" sz="1200" dirty="0">
                <a:latin typeface="+mj-ea"/>
              </a:rPr>
              <a:t>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</a:t>
            </a:r>
            <a:endParaRPr lang="en-US" altLang="zh-CN" sz="1200" dirty="0"/>
          </a:p>
        </p:txBody>
      </p:sp>
      <p:sp>
        <p:nvSpPr>
          <p:cNvPr id="24" name="文本框 23"/>
          <p:cNvSpPr txBox="1"/>
          <p:nvPr/>
        </p:nvSpPr>
        <p:spPr>
          <a:xfrm>
            <a:off x="6080948" y="3170067"/>
            <a:ext cx="2441761" cy="2249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200" b="1" dirty="0" smtClean="0">
                <a:latin typeface="+mj-ea"/>
              </a:rPr>
              <a:t>标题</a:t>
            </a:r>
            <a:endParaRPr lang="en-US" altLang="zh-CN" sz="1200" b="1" dirty="0" smtClean="0">
              <a:latin typeface="+mj-ea"/>
            </a:endParaRPr>
          </a:p>
          <a:p>
            <a:pPr algn="r">
              <a:lnSpc>
                <a:spcPct val="130000"/>
              </a:lnSpc>
            </a:pPr>
            <a:r>
              <a:rPr lang="zh-CN" altLang="en-US" sz="1200" dirty="0" smtClean="0">
                <a:latin typeface="+mj-ea"/>
              </a:rPr>
              <a:t>标</a:t>
            </a:r>
            <a:r>
              <a:rPr lang="zh-CN" altLang="en-US" sz="1200" dirty="0">
                <a:latin typeface="+mj-ea"/>
              </a:rPr>
              <a:t>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</a:t>
            </a:r>
            <a:endParaRPr lang="en-US" altLang="zh-CN" sz="1200" dirty="0"/>
          </a:p>
        </p:txBody>
      </p:sp>
      <p:sp>
        <p:nvSpPr>
          <p:cNvPr id="25" name="文本框 24"/>
          <p:cNvSpPr txBox="1"/>
          <p:nvPr/>
        </p:nvSpPr>
        <p:spPr>
          <a:xfrm>
            <a:off x="8522709" y="3624428"/>
            <a:ext cx="2441761" cy="2249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200" b="1" dirty="0" smtClean="0">
                <a:latin typeface="+mj-ea"/>
              </a:rPr>
              <a:t>标题</a:t>
            </a:r>
            <a:endParaRPr lang="en-US" altLang="zh-CN" sz="1200" b="1" dirty="0" smtClean="0">
              <a:latin typeface="+mj-ea"/>
            </a:endParaRPr>
          </a:p>
          <a:p>
            <a:pPr algn="r">
              <a:lnSpc>
                <a:spcPct val="130000"/>
              </a:lnSpc>
            </a:pPr>
            <a:r>
              <a:rPr lang="zh-CN" altLang="en-US" sz="1200" dirty="0" smtClean="0">
                <a:latin typeface="+mj-ea"/>
              </a:rPr>
              <a:t>标</a:t>
            </a:r>
            <a:r>
              <a:rPr lang="zh-CN" altLang="en-US" sz="1200" dirty="0">
                <a:latin typeface="+mj-ea"/>
              </a:rPr>
              <a:t>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</a:t>
            </a:r>
            <a:endParaRPr lang="en-US" altLang="zh-CN" sz="1200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流程图: 手动输入 1"/>
          <p:cNvSpPr/>
          <p:nvPr/>
        </p:nvSpPr>
        <p:spPr>
          <a:xfrm rot="5400000">
            <a:off x="13229" y="262520"/>
            <a:ext cx="772358" cy="836916"/>
          </a:xfrm>
          <a:prstGeom prst="flowChartManualInpu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817866" y="85070"/>
            <a:ext cx="1333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2</a:t>
            </a:r>
            <a:endParaRPr lang="zh-CN" altLang="en-US" sz="7200" b="1" dirty="0"/>
          </a:p>
        </p:txBody>
      </p:sp>
      <p:sp>
        <p:nvSpPr>
          <p:cNvPr id="4" name="文本框 3"/>
          <p:cNvSpPr txBox="1"/>
          <p:nvPr/>
        </p:nvSpPr>
        <p:spPr>
          <a:xfrm>
            <a:off x="1484616" y="294799"/>
            <a:ext cx="1639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方法工具</a:t>
            </a:r>
            <a:endParaRPr lang="zh-CN" altLang="en-US" sz="2800" dirty="0"/>
          </a:p>
        </p:txBody>
      </p:sp>
      <p:sp>
        <p:nvSpPr>
          <p:cNvPr id="5" name="文本框 4"/>
          <p:cNvSpPr txBox="1"/>
          <p:nvPr/>
        </p:nvSpPr>
        <p:spPr>
          <a:xfrm>
            <a:off x="1484616" y="807481"/>
            <a:ext cx="27254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/>
              <a:t>研究假设</a:t>
            </a:r>
            <a:r>
              <a:rPr lang="en-US" altLang="zh-CN" sz="1400" dirty="0" smtClean="0"/>
              <a:t>-Hypothesis</a:t>
            </a:r>
            <a:endParaRPr lang="zh-CN" altLang="en-US" sz="1400" dirty="0"/>
          </a:p>
        </p:txBody>
      </p:sp>
      <p:sp>
        <p:nvSpPr>
          <p:cNvPr id="6" name="椭圆 5"/>
          <p:cNvSpPr>
            <a:spLocks noChangeAspect="1"/>
          </p:cNvSpPr>
          <p:nvPr/>
        </p:nvSpPr>
        <p:spPr>
          <a:xfrm>
            <a:off x="1632369" y="3186040"/>
            <a:ext cx="2520000" cy="2520000"/>
          </a:xfrm>
          <a:prstGeom prst="ellipse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>
            <a:spLocks noChangeAspect="1"/>
          </p:cNvSpPr>
          <p:nvPr/>
        </p:nvSpPr>
        <p:spPr>
          <a:xfrm>
            <a:off x="1912369" y="3466040"/>
            <a:ext cx="1960000" cy="1960000"/>
          </a:xfrm>
          <a:prstGeom prst="ellipse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>
            <a:spLocks noChangeAspect="1"/>
          </p:cNvSpPr>
          <p:nvPr/>
        </p:nvSpPr>
        <p:spPr>
          <a:xfrm>
            <a:off x="2192369" y="3746040"/>
            <a:ext cx="1400000" cy="1400000"/>
          </a:xfrm>
          <a:prstGeom prst="ellipse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>
            <a:spLocks noChangeAspect="1"/>
          </p:cNvSpPr>
          <p:nvPr/>
        </p:nvSpPr>
        <p:spPr>
          <a:xfrm>
            <a:off x="2472369" y="4026040"/>
            <a:ext cx="840000" cy="840000"/>
          </a:xfrm>
          <a:prstGeom prst="ellipse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饼形 7"/>
          <p:cNvSpPr>
            <a:spLocks noChangeAspect="1"/>
          </p:cNvSpPr>
          <p:nvPr/>
        </p:nvSpPr>
        <p:spPr>
          <a:xfrm>
            <a:off x="1092369" y="2646040"/>
            <a:ext cx="3600000" cy="3600000"/>
          </a:xfrm>
          <a:prstGeom prst="pie">
            <a:avLst>
              <a:gd name="adj1" fmla="val 16891099"/>
              <a:gd name="adj2" fmla="val 1838917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1" name="饼形 8"/>
          <p:cNvSpPr>
            <a:spLocks noChangeAspect="1"/>
          </p:cNvSpPr>
          <p:nvPr/>
        </p:nvSpPr>
        <p:spPr>
          <a:xfrm>
            <a:off x="1452369" y="3006040"/>
            <a:ext cx="2880000" cy="2880000"/>
          </a:xfrm>
          <a:prstGeom prst="pie">
            <a:avLst>
              <a:gd name="adj1" fmla="val 18800821"/>
              <a:gd name="adj2" fmla="val 2048707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2" name="饼形 9"/>
          <p:cNvSpPr>
            <a:spLocks noChangeAspect="1"/>
          </p:cNvSpPr>
          <p:nvPr/>
        </p:nvSpPr>
        <p:spPr>
          <a:xfrm>
            <a:off x="1812369" y="3366040"/>
            <a:ext cx="2160000" cy="2160000"/>
          </a:xfrm>
          <a:prstGeom prst="pie">
            <a:avLst>
              <a:gd name="adj1" fmla="val 21086868"/>
              <a:gd name="adj2" fmla="val 177286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3" name="饼形 10"/>
          <p:cNvSpPr>
            <a:spLocks noChangeAspect="1"/>
          </p:cNvSpPr>
          <p:nvPr/>
        </p:nvSpPr>
        <p:spPr>
          <a:xfrm>
            <a:off x="1992369" y="3546040"/>
            <a:ext cx="1800000" cy="1800000"/>
          </a:xfrm>
          <a:prstGeom prst="pie">
            <a:avLst>
              <a:gd name="adj1" fmla="val 2573177"/>
              <a:gd name="adj2" fmla="val 6304209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484616" y="1627940"/>
            <a:ext cx="9583434" cy="1050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000000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rgbClr val="000000"/>
                </a:solidFill>
              </a:rPr>
              <a:t>12</a:t>
            </a:r>
            <a:r>
              <a:rPr lang="zh-CN" altLang="en-US" sz="1200" dirty="0" smtClean="0">
                <a:solidFill>
                  <a:srgbClr val="000000"/>
                </a:solidFill>
              </a:rPr>
              <a:t>号</a:t>
            </a:r>
            <a:r>
              <a:rPr lang="zh-CN" altLang="en-US" sz="1200" dirty="0">
                <a:solidFill>
                  <a:srgbClr val="000000"/>
                </a:solidFill>
              </a:rPr>
              <a:t>字，</a:t>
            </a:r>
            <a:r>
              <a:rPr lang="en-US" altLang="zh-CN" sz="1200" dirty="0">
                <a:solidFill>
                  <a:srgbClr val="000000"/>
                </a:solidFill>
              </a:rPr>
              <a:t>1.3</a:t>
            </a:r>
            <a:r>
              <a:rPr lang="zh-CN" altLang="en-US" sz="1200" dirty="0">
                <a:solidFill>
                  <a:srgbClr val="000000"/>
                </a:solidFill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rgbClr val="000000"/>
                </a:solidFill>
              </a:rPr>
              <a:t>12</a:t>
            </a:r>
            <a:r>
              <a:rPr lang="zh-CN" altLang="en-US" sz="1200" dirty="0" smtClean="0">
                <a:solidFill>
                  <a:srgbClr val="000000"/>
                </a:solidFill>
              </a:rPr>
              <a:t>号</a:t>
            </a:r>
            <a:r>
              <a:rPr lang="zh-CN" altLang="en-US" sz="1200" dirty="0">
                <a:solidFill>
                  <a:srgbClr val="000000"/>
                </a:solidFill>
              </a:rPr>
              <a:t>字，</a:t>
            </a:r>
            <a:r>
              <a:rPr lang="en-US" altLang="zh-CN" sz="1200" dirty="0">
                <a:solidFill>
                  <a:srgbClr val="000000"/>
                </a:solidFill>
              </a:rPr>
              <a:t>1.3</a:t>
            </a:r>
            <a:r>
              <a:rPr lang="zh-CN" altLang="en-US" sz="1200" dirty="0">
                <a:solidFill>
                  <a:srgbClr val="000000"/>
                </a:solidFill>
              </a:rPr>
              <a:t>倍字间距</a:t>
            </a:r>
            <a:r>
              <a:rPr lang="zh-CN" altLang="en-US" sz="1200" dirty="0" smtClean="0">
                <a:solidFill>
                  <a:srgbClr val="000000"/>
                </a:solidFill>
              </a:rPr>
              <a:t>。</a:t>
            </a:r>
            <a:endParaRPr lang="en-US" altLang="zh-CN" sz="1200" b="1" dirty="0" smtClean="0">
              <a:latin typeface="+mj-ea"/>
            </a:endParaRPr>
          </a:p>
          <a:p>
            <a:pPr>
              <a:lnSpc>
                <a:spcPct val="130000"/>
              </a:lnSpc>
            </a:pPr>
            <a:endParaRPr lang="zh-CN" altLang="en-US" sz="1200" dirty="0">
              <a:solidFill>
                <a:srgbClr val="000000"/>
              </a:solidFill>
            </a:endParaRPr>
          </a:p>
        </p:txBody>
      </p:sp>
      <p:grpSp>
        <p:nvGrpSpPr>
          <p:cNvPr id="16" name="组 16"/>
          <p:cNvGrpSpPr/>
          <p:nvPr/>
        </p:nvGrpSpPr>
        <p:grpSpPr>
          <a:xfrm>
            <a:off x="5268618" y="3480879"/>
            <a:ext cx="5799432" cy="1051275"/>
            <a:chOff x="3951519" y="1334711"/>
            <a:chExt cx="4039943" cy="1051275"/>
          </a:xfrm>
        </p:grpSpPr>
        <p:sp>
          <p:nvSpPr>
            <p:cNvPr id="17" name="文本框 8"/>
            <p:cNvSpPr txBox="1"/>
            <p:nvPr/>
          </p:nvSpPr>
          <p:spPr>
            <a:xfrm>
              <a:off x="3951519" y="1573456"/>
              <a:ext cx="4039943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rgbClr val="000000"/>
                  </a:solidFill>
                </a:rPr>
                <a:t>标题数字等都可以通过点击</a:t>
              </a:r>
              <a:r>
                <a:rPr lang="zh-CN" altLang="en-US" sz="1200" dirty="0">
                  <a:solidFill>
                    <a:srgbClr val="000000"/>
                  </a:solidFill>
                </a:rPr>
                <a:t>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rgbClr val="000000"/>
                  </a:solidFill>
                </a:rPr>
                <a:t>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3951519" y="1334711"/>
              <a:ext cx="445886" cy="36830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zh-CN" altLang="en-US" b="1" dirty="0" smtClean="0">
                  <a:solidFill>
                    <a:schemeClr val="accent1"/>
                  </a:solidFill>
                </a:rPr>
                <a:t>标题</a:t>
              </a:r>
              <a:endParaRPr lang="en-US" altLang="zh-CN" b="1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19" name="组 17"/>
          <p:cNvGrpSpPr/>
          <p:nvPr/>
        </p:nvGrpSpPr>
        <p:grpSpPr>
          <a:xfrm>
            <a:off x="5268618" y="2646040"/>
            <a:ext cx="5799432" cy="1051275"/>
            <a:chOff x="3951519" y="1334711"/>
            <a:chExt cx="4039943" cy="1051275"/>
          </a:xfrm>
        </p:grpSpPr>
        <p:sp>
          <p:nvSpPr>
            <p:cNvPr id="20" name="文本框 8"/>
            <p:cNvSpPr txBox="1"/>
            <p:nvPr/>
          </p:nvSpPr>
          <p:spPr>
            <a:xfrm>
              <a:off x="3951519" y="1573456"/>
              <a:ext cx="4039943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rgbClr val="000000"/>
                  </a:solidFill>
                </a:rPr>
                <a:t>标题数字等都可以通过点击</a:t>
              </a:r>
              <a:r>
                <a:rPr lang="zh-CN" altLang="en-US" sz="1200" dirty="0">
                  <a:solidFill>
                    <a:srgbClr val="000000"/>
                  </a:solidFill>
                </a:rPr>
                <a:t>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rgbClr val="000000"/>
                  </a:solidFill>
                </a:rPr>
                <a:t>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3951519" y="1334711"/>
              <a:ext cx="445886" cy="36830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zh-CN" altLang="en-US" b="1" dirty="0" smtClean="0">
                  <a:solidFill>
                    <a:schemeClr val="accent1"/>
                  </a:solidFill>
                </a:rPr>
                <a:t>标题</a:t>
              </a:r>
              <a:endParaRPr lang="en-US" altLang="zh-CN" b="1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22" name="组 26"/>
          <p:cNvGrpSpPr/>
          <p:nvPr/>
        </p:nvGrpSpPr>
        <p:grpSpPr>
          <a:xfrm>
            <a:off x="5268618" y="5168519"/>
            <a:ext cx="5799432" cy="1051275"/>
            <a:chOff x="3951519" y="1334711"/>
            <a:chExt cx="4039943" cy="1051275"/>
          </a:xfrm>
        </p:grpSpPr>
        <p:sp>
          <p:nvSpPr>
            <p:cNvPr id="23" name="文本框 8"/>
            <p:cNvSpPr txBox="1"/>
            <p:nvPr/>
          </p:nvSpPr>
          <p:spPr>
            <a:xfrm>
              <a:off x="3951519" y="1573456"/>
              <a:ext cx="4039943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rgbClr val="000000"/>
                  </a:solidFill>
                </a:rPr>
                <a:t>标题数字等都可以通过点击</a:t>
              </a:r>
              <a:r>
                <a:rPr lang="zh-CN" altLang="en-US" sz="1200" dirty="0">
                  <a:solidFill>
                    <a:srgbClr val="000000"/>
                  </a:solidFill>
                </a:rPr>
                <a:t>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rgbClr val="000000"/>
                  </a:solidFill>
                </a:rPr>
                <a:t>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3951519" y="1334711"/>
              <a:ext cx="445886" cy="36830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zh-CN" altLang="en-US" b="1" dirty="0" smtClean="0">
                  <a:solidFill>
                    <a:schemeClr val="accent1"/>
                  </a:solidFill>
                </a:rPr>
                <a:t>标题</a:t>
              </a:r>
              <a:endParaRPr lang="en-US" altLang="zh-CN" b="1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25" name="组 29"/>
          <p:cNvGrpSpPr/>
          <p:nvPr/>
        </p:nvGrpSpPr>
        <p:grpSpPr>
          <a:xfrm>
            <a:off x="5268618" y="4316766"/>
            <a:ext cx="5799432" cy="1051275"/>
            <a:chOff x="3951519" y="1334711"/>
            <a:chExt cx="4039943" cy="1051275"/>
          </a:xfrm>
        </p:grpSpPr>
        <p:sp>
          <p:nvSpPr>
            <p:cNvPr id="26" name="文本框 8"/>
            <p:cNvSpPr txBox="1"/>
            <p:nvPr/>
          </p:nvSpPr>
          <p:spPr>
            <a:xfrm>
              <a:off x="3951519" y="1573456"/>
              <a:ext cx="4039943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rgbClr val="000000"/>
                  </a:solidFill>
                </a:rPr>
                <a:t>标题数字等都可以通过点击</a:t>
              </a:r>
              <a:r>
                <a:rPr lang="zh-CN" altLang="en-US" sz="1200" dirty="0">
                  <a:solidFill>
                    <a:srgbClr val="000000"/>
                  </a:solidFill>
                </a:rPr>
                <a:t>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rgbClr val="000000"/>
                  </a:solidFill>
                </a:rPr>
                <a:t>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3951519" y="1334711"/>
              <a:ext cx="445886" cy="36830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zh-CN" altLang="en-US" b="1" dirty="0" smtClean="0">
                  <a:solidFill>
                    <a:schemeClr val="accent1"/>
                  </a:solidFill>
                </a:rPr>
                <a:t>标题</a:t>
              </a:r>
              <a:endParaRPr lang="en-US" altLang="zh-CN" b="1" dirty="0">
                <a:solidFill>
                  <a:schemeClr val="accent1"/>
                </a:solidFill>
              </a:endParaRPr>
            </a:p>
          </p:txBody>
        </p: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流程图: 手动输入 3"/>
          <p:cNvSpPr/>
          <p:nvPr/>
        </p:nvSpPr>
        <p:spPr>
          <a:xfrm rot="5400000">
            <a:off x="13229" y="262520"/>
            <a:ext cx="772358" cy="836916"/>
          </a:xfrm>
          <a:prstGeom prst="flowChartManualInpu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17866" y="85070"/>
            <a:ext cx="1333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2</a:t>
            </a:r>
            <a:endParaRPr lang="zh-CN" altLang="en-US" sz="7200" b="1" dirty="0"/>
          </a:p>
        </p:txBody>
      </p:sp>
      <p:sp>
        <p:nvSpPr>
          <p:cNvPr id="6" name="文本框 5"/>
          <p:cNvSpPr txBox="1"/>
          <p:nvPr/>
        </p:nvSpPr>
        <p:spPr>
          <a:xfrm>
            <a:off x="1484616" y="294799"/>
            <a:ext cx="1639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方法工具</a:t>
            </a:r>
            <a:endParaRPr lang="zh-CN" altLang="en-US" sz="2800" dirty="0"/>
          </a:p>
        </p:txBody>
      </p:sp>
      <p:sp>
        <p:nvSpPr>
          <p:cNvPr id="7" name="文本框 6"/>
          <p:cNvSpPr txBox="1"/>
          <p:nvPr/>
        </p:nvSpPr>
        <p:spPr>
          <a:xfrm>
            <a:off x="1484616" y="807481"/>
            <a:ext cx="27254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/>
              <a:t>研究</a:t>
            </a:r>
            <a:r>
              <a:rPr lang="zh-CN" altLang="en-US" sz="1400" dirty="0"/>
              <a:t>方法</a:t>
            </a:r>
            <a:r>
              <a:rPr lang="en-US" altLang="zh-CN" sz="1400" dirty="0" smtClean="0"/>
              <a:t>-Methods</a:t>
            </a:r>
            <a:endParaRPr lang="zh-CN" altLang="en-US" sz="1400" dirty="0"/>
          </a:p>
        </p:txBody>
      </p:sp>
      <p:sp>
        <p:nvSpPr>
          <p:cNvPr id="8" name="矩形 7"/>
          <p:cNvSpPr/>
          <p:nvPr/>
        </p:nvSpPr>
        <p:spPr>
          <a:xfrm>
            <a:off x="7155468" y="1787663"/>
            <a:ext cx="2423823" cy="1066482"/>
          </a:xfrm>
          <a:prstGeom prst="rect">
            <a:avLst/>
          </a:prstGeom>
          <a:solidFill>
            <a:srgbClr val="E55948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155468" y="5374921"/>
            <a:ext cx="3296400" cy="1066482"/>
          </a:xfrm>
          <a:prstGeom prst="rect">
            <a:avLst/>
          </a:prstGeom>
          <a:solidFill>
            <a:srgbClr val="1BBA9E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155468" y="4179170"/>
            <a:ext cx="2423823" cy="1066482"/>
          </a:xfrm>
          <a:prstGeom prst="rect">
            <a:avLst/>
          </a:prstGeom>
          <a:solidFill>
            <a:srgbClr val="39BDDB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155468" y="2983416"/>
            <a:ext cx="3199447" cy="1066482"/>
          </a:xfrm>
          <a:prstGeom prst="rect">
            <a:avLst/>
          </a:prstGeom>
          <a:solidFill>
            <a:srgbClr val="FAA21C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00995" y="3143491"/>
            <a:ext cx="3936743" cy="388568"/>
          </a:xfrm>
          <a:prstGeom prst="rect">
            <a:avLst/>
          </a:prstGeom>
          <a:solidFill>
            <a:srgbClr val="E55948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435245" y="3661330"/>
            <a:ext cx="3102494" cy="388568"/>
          </a:xfrm>
          <a:prstGeom prst="rect">
            <a:avLst/>
          </a:prstGeom>
          <a:solidFill>
            <a:srgbClr val="FAA21C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-19050" y="4179170"/>
            <a:ext cx="4556788" cy="388568"/>
          </a:xfrm>
          <a:prstGeom prst="rect">
            <a:avLst/>
          </a:prstGeom>
          <a:solidFill>
            <a:srgbClr val="39BDDB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047432" y="4697009"/>
            <a:ext cx="3490307" cy="388568"/>
          </a:xfrm>
          <a:prstGeom prst="rect">
            <a:avLst/>
          </a:prstGeom>
          <a:solidFill>
            <a:srgbClr val="1BBA9E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16" name="任意多边形 10"/>
          <p:cNvSpPr/>
          <p:nvPr/>
        </p:nvSpPr>
        <p:spPr>
          <a:xfrm>
            <a:off x="4532260" y="1791571"/>
            <a:ext cx="2639559" cy="1735601"/>
          </a:xfrm>
          <a:custGeom>
            <a:avLst/>
            <a:gdLst>
              <a:gd name="connsiteX0" fmla="*/ 0 w 1955800"/>
              <a:gd name="connsiteY0" fmla="*/ 1003300 h 1289050"/>
              <a:gd name="connsiteX1" fmla="*/ 0 w 1955800"/>
              <a:gd name="connsiteY1" fmla="*/ 1289050 h 1289050"/>
              <a:gd name="connsiteX2" fmla="*/ 1955800 w 1955800"/>
              <a:gd name="connsiteY2" fmla="*/ 781050 h 1289050"/>
              <a:gd name="connsiteX3" fmla="*/ 1955800 w 1955800"/>
              <a:gd name="connsiteY3" fmla="*/ 0 h 1289050"/>
              <a:gd name="connsiteX4" fmla="*/ 0 w 1955800"/>
              <a:gd name="connsiteY4" fmla="*/ 1003300 h 1289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5800" h="1289050">
                <a:moveTo>
                  <a:pt x="0" y="1003300"/>
                </a:moveTo>
                <a:lnTo>
                  <a:pt x="0" y="1289050"/>
                </a:lnTo>
                <a:lnTo>
                  <a:pt x="1955800" y="781050"/>
                </a:lnTo>
                <a:lnTo>
                  <a:pt x="1955800" y="0"/>
                </a:lnTo>
                <a:lnTo>
                  <a:pt x="0" y="1003300"/>
                </a:lnTo>
                <a:close/>
              </a:path>
            </a:pathLst>
          </a:custGeom>
          <a:solidFill>
            <a:srgbClr val="C0504D">
              <a:lumMod val="75000"/>
            </a:srgbClr>
          </a:solidFill>
          <a:ln w="317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17" name="任意多边形 11"/>
          <p:cNvSpPr/>
          <p:nvPr/>
        </p:nvSpPr>
        <p:spPr>
          <a:xfrm flipV="1">
            <a:off x="4517499" y="4697006"/>
            <a:ext cx="2637969" cy="1735601"/>
          </a:xfrm>
          <a:custGeom>
            <a:avLst/>
            <a:gdLst>
              <a:gd name="connsiteX0" fmla="*/ 0 w 1955800"/>
              <a:gd name="connsiteY0" fmla="*/ 1003300 h 1289050"/>
              <a:gd name="connsiteX1" fmla="*/ 0 w 1955800"/>
              <a:gd name="connsiteY1" fmla="*/ 1289050 h 1289050"/>
              <a:gd name="connsiteX2" fmla="*/ 1955800 w 1955800"/>
              <a:gd name="connsiteY2" fmla="*/ 781050 h 1289050"/>
              <a:gd name="connsiteX3" fmla="*/ 1955800 w 1955800"/>
              <a:gd name="connsiteY3" fmla="*/ 0 h 1289050"/>
              <a:gd name="connsiteX4" fmla="*/ 0 w 1955800"/>
              <a:gd name="connsiteY4" fmla="*/ 1003300 h 1289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5800" h="1289050">
                <a:moveTo>
                  <a:pt x="0" y="1003300"/>
                </a:moveTo>
                <a:lnTo>
                  <a:pt x="0" y="1289050"/>
                </a:lnTo>
                <a:lnTo>
                  <a:pt x="1955800" y="781050"/>
                </a:lnTo>
                <a:lnTo>
                  <a:pt x="1955800" y="0"/>
                </a:lnTo>
                <a:lnTo>
                  <a:pt x="0" y="1003300"/>
                </a:lnTo>
                <a:close/>
              </a:path>
            </a:pathLst>
          </a:custGeom>
          <a:solidFill>
            <a:srgbClr val="258E51"/>
          </a:solidFill>
          <a:ln w="317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18" name="流程图: 手动输入 12"/>
          <p:cNvSpPr/>
          <p:nvPr/>
        </p:nvSpPr>
        <p:spPr>
          <a:xfrm>
            <a:off x="4531214" y="2983416"/>
            <a:ext cx="2629731" cy="1061595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-1" fmla="*/ 4 w 10004"/>
              <a:gd name="connsiteY0-2" fmla="*/ 2000 h 10000"/>
              <a:gd name="connsiteX1-3" fmla="*/ 10004 w 10004"/>
              <a:gd name="connsiteY1-4" fmla="*/ 0 h 10000"/>
              <a:gd name="connsiteX2-5" fmla="*/ 10004 w 10004"/>
              <a:gd name="connsiteY2-6" fmla="*/ 10000 h 10000"/>
              <a:gd name="connsiteX3-7" fmla="*/ 4 w 10004"/>
              <a:gd name="connsiteY3-8" fmla="*/ 10000 h 10000"/>
              <a:gd name="connsiteX4-9" fmla="*/ 0 w 10004"/>
              <a:gd name="connsiteY4-10" fmla="*/ 6421 h 10000"/>
              <a:gd name="connsiteX5" fmla="*/ 4 w 10004"/>
              <a:gd name="connsiteY5" fmla="*/ 2000 h 10000"/>
              <a:gd name="connsiteX0-11" fmla="*/ 0 w 10004"/>
              <a:gd name="connsiteY0-12" fmla="*/ 6467 h 10046"/>
              <a:gd name="connsiteX1-13" fmla="*/ 10004 w 10004"/>
              <a:gd name="connsiteY1-14" fmla="*/ 46 h 10046"/>
              <a:gd name="connsiteX2-15" fmla="*/ 10004 w 10004"/>
              <a:gd name="connsiteY2-16" fmla="*/ 10046 h 10046"/>
              <a:gd name="connsiteX3-17" fmla="*/ 4 w 10004"/>
              <a:gd name="connsiteY3-18" fmla="*/ 10046 h 10046"/>
              <a:gd name="connsiteX4-19" fmla="*/ 0 w 10004"/>
              <a:gd name="connsiteY4-20" fmla="*/ 6467 h 10046"/>
              <a:gd name="connsiteX0-21" fmla="*/ 0 w 10004"/>
              <a:gd name="connsiteY0-22" fmla="*/ 6421 h 10000"/>
              <a:gd name="connsiteX1-23" fmla="*/ 10004 w 10004"/>
              <a:gd name="connsiteY1-24" fmla="*/ 0 h 10000"/>
              <a:gd name="connsiteX2-25" fmla="*/ 10004 w 10004"/>
              <a:gd name="connsiteY2-26" fmla="*/ 10000 h 10000"/>
              <a:gd name="connsiteX3-27" fmla="*/ 4 w 10004"/>
              <a:gd name="connsiteY3-28" fmla="*/ 10000 h 10000"/>
              <a:gd name="connsiteX4-29" fmla="*/ 0 w 10004"/>
              <a:gd name="connsiteY4-30" fmla="*/ 6421 h 10000"/>
              <a:gd name="connsiteX0-31" fmla="*/ 0 w 10004"/>
              <a:gd name="connsiteY0-32" fmla="*/ 6421 h 10000"/>
              <a:gd name="connsiteX1-33" fmla="*/ 10004 w 10004"/>
              <a:gd name="connsiteY1-34" fmla="*/ 0 h 10000"/>
              <a:gd name="connsiteX2-35" fmla="*/ 10004 w 10004"/>
              <a:gd name="connsiteY2-36" fmla="*/ 10000 h 10000"/>
              <a:gd name="connsiteX3-37" fmla="*/ 4 w 10004"/>
              <a:gd name="connsiteY3-38" fmla="*/ 10000 h 10000"/>
              <a:gd name="connsiteX4-39" fmla="*/ 0 w 10004"/>
              <a:gd name="connsiteY4-40" fmla="*/ 6421 h 10000"/>
              <a:gd name="connsiteX0-41" fmla="*/ 0 w 10004"/>
              <a:gd name="connsiteY0-42" fmla="*/ 6421 h 10000"/>
              <a:gd name="connsiteX1-43" fmla="*/ 10004 w 10004"/>
              <a:gd name="connsiteY1-44" fmla="*/ 0 h 10000"/>
              <a:gd name="connsiteX2-45" fmla="*/ 10004 w 10004"/>
              <a:gd name="connsiteY2-46" fmla="*/ 10000 h 10000"/>
              <a:gd name="connsiteX3-47" fmla="*/ 4 w 10004"/>
              <a:gd name="connsiteY3-48" fmla="*/ 10000 h 10000"/>
              <a:gd name="connsiteX4-49" fmla="*/ 0 w 10004"/>
              <a:gd name="connsiteY4-50" fmla="*/ 6421 h 10000"/>
              <a:gd name="connsiteX0-51" fmla="*/ 0 w 10004"/>
              <a:gd name="connsiteY0-52" fmla="*/ 6421 h 10000"/>
              <a:gd name="connsiteX1-53" fmla="*/ 10004 w 10004"/>
              <a:gd name="connsiteY1-54" fmla="*/ 0 h 10000"/>
              <a:gd name="connsiteX2-55" fmla="*/ 10004 w 10004"/>
              <a:gd name="connsiteY2-56" fmla="*/ 10000 h 10000"/>
              <a:gd name="connsiteX3-57" fmla="*/ 4 w 10004"/>
              <a:gd name="connsiteY3-58" fmla="*/ 10000 h 10000"/>
              <a:gd name="connsiteX4-59" fmla="*/ 0 w 10004"/>
              <a:gd name="connsiteY4-60" fmla="*/ 6421 h 10000"/>
              <a:gd name="connsiteX0-61" fmla="*/ 0 w 10004"/>
              <a:gd name="connsiteY0-62" fmla="*/ 6421 h 10000"/>
              <a:gd name="connsiteX1-63" fmla="*/ 10004 w 10004"/>
              <a:gd name="connsiteY1-64" fmla="*/ 0 h 10000"/>
              <a:gd name="connsiteX2-65" fmla="*/ 10004 w 10004"/>
              <a:gd name="connsiteY2-66" fmla="*/ 10000 h 10000"/>
              <a:gd name="connsiteX3-67" fmla="*/ 4 w 10004"/>
              <a:gd name="connsiteY3-68" fmla="*/ 10000 h 10000"/>
              <a:gd name="connsiteX4-69" fmla="*/ 0 w 10004"/>
              <a:gd name="connsiteY4-70" fmla="*/ 6421 h 10000"/>
              <a:gd name="connsiteX0-71" fmla="*/ 0 w 10004"/>
              <a:gd name="connsiteY0-72" fmla="*/ 6421 h 10000"/>
              <a:gd name="connsiteX1-73" fmla="*/ 10004 w 10004"/>
              <a:gd name="connsiteY1-74" fmla="*/ 0 h 10000"/>
              <a:gd name="connsiteX2-75" fmla="*/ 10004 w 10004"/>
              <a:gd name="connsiteY2-76" fmla="*/ 10000 h 10000"/>
              <a:gd name="connsiteX3-77" fmla="*/ 4 w 10004"/>
              <a:gd name="connsiteY3-78" fmla="*/ 10000 h 10000"/>
              <a:gd name="connsiteX4-79" fmla="*/ 0 w 10004"/>
              <a:gd name="connsiteY4-80" fmla="*/ 6421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0004" h="10000">
                <a:moveTo>
                  <a:pt x="0" y="6421"/>
                </a:moveTo>
                <a:cubicBezTo>
                  <a:pt x="2010" y="5177"/>
                  <a:pt x="5002" y="3210"/>
                  <a:pt x="10004" y="0"/>
                </a:cubicBezTo>
                <a:lnTo>
                  <a:pt x="10004" y="10000"/>
                </a:lnTo>
                <a:lnTo>
                  <a:pt x="4" y="10000"/>
                </a:lnTo>
                <a:cubicBezTo>
                  <a:pt x="3" y="8807"/>
                  <a:pt x="2" y="8210"/>
                  <a:pt x="0" y="6421"/>
                </a:cubicBezTo>
                <a:close/>
              </a:path>
            </a:pathLst>
          </a:custGeom>
          <a:solidFill>
            <a:srgbClr val="F79646">
              <a:lumMod val="75000"/>
            </a:srgbClr>
          </a:solidFill>
          <a:ln w="317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19" name="流程图: 手动输入 12"/>
          <p:cNvSpPr/>
          <p:nvPr/>
        </p:nvSpPr>
        <p:spPr>
          <a:xfrm flipV="1">
            <a:off x="4521094" y="4174989"/>
            <a:ext cx="2650724" cy="1061595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-1" fmla="*/ 4 w 10004"/>
              <a:gd name="connsiteY0-2" fmla="*/ 2000 h 10000"/>
              <a:gd name="connsiteX1-3" fmla="*/ 10004 w 10004"/>
              <a:gd name="connsiteY1-4" fmla="*/ 0 h 10000"/>
              <a:gd name="connsiteX2-5" fmla="*/ 10004 w 10004"/>
              <a:gd name="connsiteY2-6" fmla="*/ 10000 h 10000"/>
              <a:gd name="connsiteX3-7" fmla="*/ 4 w 10004"/>
              <a:gd name="connsiteY3-8" fmla="*/ 10000 h 10000"/>
              <a:gd name="connsiteX4-9" fmla="*/ 0 w 10004"/>
              <a:gd name="connsiteY4-10" fmla="*/ 6421 h 10000"/>
              <a:gd name="connsiteX5" fmla="*/ 4 w 10004"/>
              <a:gd name="connsiteY5" fmla="*/ 2000 h 10000"/>
              <a:gd name="connsiteX0-11" fmla="*/ 0 w 10004"/>
              <a:gd name="connsiteY0-12" fmla="*/ 6467 h 10046"/>
              <a:gd name="connsiteX1-13" fmla="*/ 10004 w 10004"/>
              <a:gd name="connsiteY1-14" fmla="*/ 46 h 10046"/>
              <a:gd name="connsiteX2-15" fmla="*/ 10004 w 10004"/>
              <a:gd name="connsiteY2-16" fmla="*/ 10046 h 10046"/>
              <a:gd name="connsiteX3-17" fmla="*/ 4 w 10004"/>
              <a:gd name="connsiteY3-18" fmla="*/ 10046 h 10046"/>
              <a:gd name="connsiteX4-19" fmla="*/ 0 w 10004"/>
              <a:gd name="connsiteY4-20" fmla="*/ 6467 h 10046"/>
              <a:gd name="connsiteX0-21" fmla="*/ 0 w 10004"/>
              <a:gd name="connsiteY0-22" fmla="*/ 6421 h 10000"/>
              <a:gd name="connsiteX1-23" fmla="*/ 10004 w 10004"/>
              <a:gd name="connsiteY1-24" fmla="*/ 0 h 10000"/>
              <a:gd name="connsiteX2-25" fmla="*/ 10004 w 10004"/>
              <a:gd name="connsiteY2-26" fmla="*/ 10000 h 10000"/>
              <a:gd name="connsiteX3-27" fmla="*/ 4 w 10004"/>
              <a:gd name="connsiteY3-28" fmla="*/ 10000 h 10000"/>
              <a:gd name="connsiteX4-29" fmla="*/ 0 w 10004"/>
              <a:gd name="connsiteY4-30" fmla="*/ 6421 h 10000"/>
              <a:gd name="connsiteX0-31" fmla="*/ 0 w 10004"/>
              <a:gd name="connsiteY0-32" fmla="*/ 6421 h 10000"/>
              <a:gd name="connsiteX1-33" fmla="*/ 10004 w 10004"/>
              <a:gd name="connsiteY1-34" fmla="*/ 0 h 10000"/>
              <a:gd name="connsiteX2-35" fmla="*/ 10004 w 10004"/>
              <a:gd name="connsiteY2-36" fmla="*/ 10000 h 10000"/>
              <a:gd name="connsiteX3-37" fmla="*/ 4 w 10004"/>
              <a:gd name="connsiteY3-38" fmla="*/ 10000 h 10000"/>
              <a:gd name="connsiteX4-39" fmla="*/ 0 w 10004"/>
              <a:gd name="connsiteY4-40" fmla="*/ 6421 h 10000"/>
              <a:gd name="connsiteX0-41" fmla="*/ 0 w 10004"/>
              <a:gd name="connsiteY0-42" fmla="*/ 6421 h 10000"/>
              <a:gd name="connsiteX1-43" fmla="*/ 10004 w 10004"/>
              <a:gd name="connsiteY1-44" fmla="*/ 0 h 10000"/>
              <a:gd name="connsiteX2-45" fmla="*/ 10004 w 10004"/>
              <a:gd name="connsiteY2-46" fmla="*/ 10000 h 10000"/>
              <a:gd name="connsiteX3-47" fmla="*/ 4 w 10004"/>
              <a:gd name="connsiteY3-48" fmla="*/ 10000 h 10000"/>
              <a:gd name="connsiteX4-49" fmla="*/ 0 w 10004"/>
              <a:gd name="connsiteY4-50" fmla="*/ 6421 h 10000"/>
              <a:gd name="connsiteX0-51" fmla="*/ 0 w 10004"/>
              <a:gd name="connsiteY0-52" fmla="*/ 6421 h 10000"/>
              <a:gd name="connsiteX1-53" fmla="*/ 10004 w 10004"/>
              <a:gd name="connsiteY1-54" fmla="*/ 0 h 10000"/>
              <a:gd name="connsiteX2-55" fmla="*/ 10004 w 10004"/>
              <a:gd name="connsiteY2-56" fmla="*/ 10000 h 10000"/>
              <a:gd name="connsiteX3-57" fmla="*/ 4 w 10004"/>
              <a:gd name="connsiteY3-58" fmla="*/ 10000 h 10000"/>
              <a:gd name="connsiteX4-59" fmla="*/ 0 w 10004"/>
              <a:gd name="connsiteY4-60" fmla="*/ 6421 h 10000"/>
              <a:gd name="connsiteX0-61" fmla="*/ 0 w 10004"/>
              <a:gd name="connsiteY0-62" fmla="*/ 6421 h 10000"/>
              <a:gd name="connsiteX1-63" fmla="*/ 10004 w 10004"/>
              <a:gd name="connsiteY1-64" fmla="*/ 0 h 10000"/>
              <a:gd name="connsiteX2-65" fmla="*/ 10004 w 10004"/>
              <a:gd name="connsiteY2-66" fmla="*/ 10000 h 10000"/>
              <a:gd name="connsiteX3-67" fmla="*/ 4 w 10004"/>
              <a:gd name="connsiteY3-68" fmla="*/ 10000 h 10000"/>
              <a:gd name="connsiteX4-69" fmla="*/ 0 w 10004"/>
              <a:gd name="connsiteY4-70" fmla="*/ 6421 h 10000"/>
              <a:gd name="connsiteX0-71" fmla="*/ 0 w 10004"/>
              <a:gd name="connsiteY0-72" fmla="*/ 6421 h 10000"/>
              <a:gd name="connsiteX1-73" fmla="*/ 10004 w 10004"/>
              <a:gd name="connsiteY1-74" fmla="*/ 0 h 10000"/>
              <a:gd name="connsiteX2-75" fmla="*/ 10004 w 10004"/>
              <a:gd name="connsiteY2-76" fmla="*/ 10000 h 10000"/>
              <a:gd name="connsiteX3-77" fmla="*/ 4 w 10004"/>
              <a:gd name="connsiteY3-78" fmla="*/ 10000 h 10000"/>
              <a:gd name="connsiteX4-79" fmla="*/ 0 w 10004"/>
              <a:gd name="connsiteY4-80" fmla="*/ 6421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0004" h="10000">
                <a:moveTo>
                  <a:pt x="0" y="6421"/>
                </a:moveTo>
                <a:cubicBezTo>
                  <a:pt x="2010" y="5177"/>
                  <a:pt x="5002" y="3210"/>
                  <a:pt x="10004" y="0"/>
                </a:cubicBezTo>
                <a:lnTo>
                  <a:pt x="10004" y="10000"/>
                </a:lnTo>
                <a:lnTo>
                  <a:pt x="4" y="10000"/>
                </a:lnTo>
                <a:cubicBezTo>
                  <a:pt x="3" y="8807"/>
                  <a:pt x="2" y="8210"/>
                  <a:pt x="0" y="6421"/>
                </a:cubicBezTo>
                <a:close/>
              </a:path>
            </a:pathLst>
          </a:custGeom>
          <a:solidFill>
            <a:srgbClr val="4BACC6">
              <a:lumMod val="75000"/>
            </a:srgbClr>
          </a:solidFill>
          <a:ln w="317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913484" y="1579839"/>
            <a:ext cx="1546608" cy="1604376"/>
          </a:xfrm>
          <a:prstGeom prst="rect">
            <a:avLst/>
          </a:prstGeom>
          <a:solidFill>
            <a:srgbClr val="E55948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9095364" y="4178143"/>
            <a:ext cx="1546608" cy="1069747"/>
          </a:xfrm>
          <a:prstGeom prst="rect">
            <a:avLst/>
          </a:prstGeom>
          <a:solidFill>
            <a:srgbClr val="39BDDB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9868966" y="5374921"/>
            <a:ext cx="1546608" cy="1066482"/>
          </a:xfrm>
          <a:prstGeom prst="rect">
            <a:avLst/>
          </a:prstGeom>
          <a:solidFill>
            <a:srgbClr val="1BBA9E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0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7304530" y="1962869"/>
            <a:ext cx="2161393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600" dirty="0">
                <a:solidFill>
                  <a:srgbClr val="FFFFFF"/>
                </a:solidFill>
                <a:cs typeface="Arial" panose="020B0604020202020204" pitchFamily="34" charset="0"/>
              </a:rPr>
              <a:t>标题数字可以通过点击和重新输入更改。</a:t>
            </a:r>
            <a:endParaRPr lang="zh-CN" altLang="en-US" sz="1600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7304530" y="3194272"/>
            <a:ext cx="2161393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600" dirty="0">
                <a:solidFill>
                  <a:srgbClr val="FFFFFF"/>
                </a:solidFill>
                <a:cs typeface="Arial" panose="020B0604020202020204" pitchFamily="34" charset="0"/>
              </a:rPr>
              <a:t>标题数字可以通过点击和重新输入更改。</a:t>
            </a:r>
            <a:endParaRPr lang="zh-CN" altLang="en-US" sz="1600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7191245" y="4346157"/>
            <a:ext cx="2161393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600" dirty="0">
                <a:solidFill>
                  <a:srgbClr val="FFFFFF"/>
                </a:solidFill>
                <a:cs typeface="Arial" panose="020B0604020202020204" pitchFamily="34" charset="0"/>
              </a:rPr>
              <a:t>标题数字可以通过点击和重新输入更改。</a:t>
            </a:r>
            <a:endParaRPr lang="zh-CN" altLang="en-US" sz="1600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7260864" y="5438804"/>
            <a:ext cx="2161393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600" dirty="0">
                <a:solidFill>
                  <a:srgbClr val="FFFFFF"/>
                </a:solidFill>
                <a:cs typeface="Arial" panose="020B0604020202020204" pitchFamily="34" charset="0"/>
              </a:rPr>
              <a:t>标题数字可以通过点击和重新输入更改。</a:t>
            </a:r>
            <a:endParaRPr lang="zh-CN" altLang="en-US" sz="1600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3424534" y="4703021"/>
            <a:ext cx="6400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r">
              <a:defRPr/>
            </a:pPr>
            <a:r>
              <a:rPr lang="zh-CN" altLang="en-US" b="1" kern="0" dirty="0" smtClean="0">
                <a:solidFill>
                  <a:sysClr val="window" lastClr="FFFFFF"/>
                </a:solidFill>
              </a:rPr>
              <a:t>标题</a:t>
            </a:r>
            <a:endParaRPr lang="zh-CN" altLang="en-US" b="1" kern="0" dirty="0">
              <a:solidFill>
                <a:sysClr val="window" lastClr="FFFFFF"/>
              </a:solidFill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2136618" y="4213001"/>
            <a:ext cx="6400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r">
              <a:defRPr/>
            </a:pPr>
            <a:r>
              <a:rPr lang="zh-CN" altLang="en-US" b="1" kern="0" dirty="0" smtClean="0">
                <a:solidFill>
                  <a:sysClr val="window" lastClr="FFFFFF"/>
                </a:solidFill>
              </a:rPr>
              <a:t>标题</a:t>
            </a:r>
            <a:endParaRPr lang="zh-CN" altLang="en-US" b="1" kern="0" dirty="0">
              <a:solidFill>
                <a:sysClr val="window" lastClr="FFFFFF"/>
              </a:solidFill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2955367" y="3711371"/>
            <a:ext cx="6400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r">
              <a:defRPr/>
            </a:pPr>
            <a:r>
              <a:rPr lang="zh-CN" altLang="en-US" b="1" kern="0" dirty="0" smtClean="0">
                <a:solidFill>
                  <a:sysClr val="window" lastClr="FFFFFF"/>
                </a:solidFill>
              </a:rPr>
              <a:t>标题</a:t>
            </a:r>
            <a:endParaRPr lang="zh-CN" altLang="en-US" b="1" kern="0" dirty="0">
              <a:solidFill>
                <a:sysClr val="window" lastClr="FFFFFF"/>
              </a:solidFill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3085683" y="3191194"/>
            <a:ext cx="6400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标题</a:t>
            </a:r>
            <a:endParaRPr kumimoji="0" lang="zh-CN" altLang="en-US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98526" y="5236584"/>
            <a:ext cx="4470288" cy="4492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cs typeface="Arial" panose="020B0604020202020204" pitchFamily="34" charset="0"/>
              </a:rPr>
              <a:t>Your </a:t>
            </a:r>
            <a:r>
              <a:rPr kumimoji="0" lang="en-US" altLang="zh-CN" sz="1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</a:rPr>
              <a:t>Text</a:t>
            </a:r>
            <a:endParaRPr kumimoji="0" lang="en-US" altLang="zh-CN" sz="1600" b="1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1047433" y="5483698"/>
            <a:ext cx="3536922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标题数字等都可以通过点击和重新输入进行更改，顶部“开始”面板中可以对字体、字号、颜色、行距等进行修改。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68" name="Line 110"/>
          <p:cNvSpPr>
            <a:spLocks noChangeShapeType="1"/>
          </p:cNvSpPr>
          <p:nvPr/>
        </p:nvSpPr>
        <p:spPr bwMode="auto">
          <a:xfrm>
            <a:off x="2292048" y="1839716"/>
            <a:ext cx="2495" cy="2495"/>
          </a:xfrm>
          <a:prstGeom prst="line">
            <a:avLst/>
          </a:prstGeom>
          <a:noFill/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u="sng"/>
          </a:p>
        </p:txBody>
      </p:sp>
      <p:sp>
        <p:nvSpPr>
          <p:cNvPr id="69" name="Line 111"/>
          <p:cNvSpPr>
            <a:spLocks noChangeShapeType="1"/>
          </p:cNvSpPr>
          <p:nvPr/>
        </p:nvSpPr>
        <p:spPr bwMode="auto">
          <a:xfrm>
            <a:off x="2292048" y="1839716"/>
            <a:ext cx="2495" cy="2495"/>
          </a:xfrm>
          <a:prstGeom prst="line">
            <a:avLst/>
          </a:prstGeom>
          <a:noFill/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u="sng"/>
          </a:p>
        </p:txBody>
      </p:sp>
      <p:sp>
        <p:nvSpPr>
          <p:cNvPr id="70" name="Freeform 112"/>
          <p:cNvSpPr/>
          <p:nvPr/>
        </p:nvSpPr>
        <p:spPr bwMode="auto">
          <a:xfrm>
            <a:off x="2225374" y="1776217"/>
            <a:ext cx="937682" cy="1241930"/>
          </a:xfrm>
          <a:custGeom>
            <a:avLst/>
            <a:gdLst/>
            <a:ahLst/>
            <a:cxnLst>
              <a:cxn ang="0">
                <a:pos x="112" y="0"/>
              </a:cxn>
              <a:cxn ang="0">
                <a:pos x="76" y="0"/>
              </a:cxn>
              <a:cxn ang="0">
                <a:pos x="50" y="0"/>
              </a:cxn>
              <a:cxn ang="0">
                <a:pos x="32" y="4"/>
              </a:cxn>
              <a:cxn ang="0">
                <a:pos x="18" y="12"/>
              </a:cxn>
              <a:cxn ang="0">
                <a:pos x="14" y="16"/>
              </a:cxn>
              <a:cxn ang="0">
                <a:pos x="4" y="28"/>
              </a:cxn>
              <a:cxn ang="0">
                <a:pos x="0" y="44"/>
              </a:cxn>
              <a:cxn ang="0">
                <a:pos x="0" y="62"/>
              </a:cxn>
              <a:cxn ang="0">
                <a:pos x="0" y="480"/>
              </a:cxn>
              <a:cxn ang="0">
                <a:pos x="6" y="492"/>
              </a:cxn>
              <a:cxn ang="0">
                <a:pos x="18" y="498"/>
              </a:cxn>
              <a:cxn ang="0">
                <a:pos x="328" y="498"/>
              </a:cxn>
              <a:cxn ang="0">
                <a:pos x="340" y="492"/>
              </a:cxn>
              <a:cxn ang="0">
                <a:pos x="346" y="480"/>
              </a:cxn>
              <a:cxn ang="0">
                <a:pos x="346" y="58"/>
              </a:cxn>
              <a:cxn ang="0">
                <a:pos x="340" y="46"/>
              </a:cxn>
              <a:cxn ang="0">
                <a:pos x="328" y="40"/>
              </a:cxn>
              <a:cxn ang="0">
                <a:pos x="122" y="40"/>
              </a:cxn>
              <a:cxn ang="0">
                <a:pos x="118" y="32"/>
              </a:cxn>
              <a:cxn ang="0">
                <a:pos x="110" y="28"/>
              </a:cxn>
              <a:cxn ang="0">
                <a:pos x="104" y="30"/>
              </a:cxn>
              <a:cxn ang="0">
                <a:pos x="98" y="36"/>
              </a:cxn>
              <a:cxn ang="0">
                <a:pos x="98" y="46"/>
              </a:cxn>
              <a:cxn ang="0">
                <a:pos x="68" y="134"/>
              </a:cxn>
              <a:cxn ang="0">
                <a:pos x="42" y="40"/>
              </a:cxn>
              <a:cxn ang="0">
                <a:pos x="18" y="40"/>
              </a:cxn>
              <a:cxn ang="0">
                <a:pos x="38" y="18"/>
              </a:cxn>
              <a:cxn ang="0">
                <a:pos x="358" y="18"/>
              </a:cxn>
              <a:cxn ang="0">
                <a:pos x="358" y="464"/>
              </a:cxn>
              <a:cxn ang="0">
                <a:pos x="366" y="462"/>
              </a:cxn>
              <a:cxn ang="0">
                <a:pos x="376" y="452"/>
              </a:cxn>
              <a:cxn ang="0">
                <a:pos x="376" y="18"/>
              </a:cxn>
              <a:cxn ang="0">
                <a:pos x="376" y="10"/>
              </a:cxn>
              <a:cxn ang="0">
                <a:pos x="366" y="2"/>
              </a:cxn>
              <a:cxn ang="0">
                <a:pos x="358" y="0"/>
              </a:cxn>
            </a:cxnLst>
            <a:rect l="0" t="0" r="r" b="b"/>
            <a:pathLst>
              <a:path w="376" h="498">
                <a:moveTo>
                  <a:pt x="358" y="0"/>
                </a:moveTo>
                <a:lnTo>
                  <a:pt x="112" y="0"/>
                </a:lnTo>
                <a:lnTo>
                  <a:pt x="112" y="0"/>
                </a:lnTo>
                <a:lnTo>
                  <a:pt x="76" y="0"/>
                </a:lnTo>
                <a:lnTo>
                  <a:pt x="50" y="0"/>
                </a:lnTo>
                <a:lnTo>
                  <a:pt x="50" y="0"/>
                </a:lnTo>
                <a:lnTo>
                  <a:pt x="42" y="0"/>
                </a:lnTo>
                <a:lnTo>
                  <a:pt x="32" y="4"/>
                </a:lnTo>
                <a:lnTo>
                  <a:pt x="24" y="8"/>
                </a:lnTo>
                <a:lnTo>
                  <a:pt x="18" y="12"/>
                </a:lnTo>
                <a:lnTo>
                  <a:pt x="14" y="16"/>
                </a:lnTo>
                <a:lnTo>
                  <a:pt x="14" y="16"/>
                </a:lnTo>
                <a:lnTo>
                  <a:pt x="8" y="22"/>
                </a:lnTo>
                <a:lnTo>
                  <a:pt x="4" y="28"/>
                </a:lnTo>
                <a:lnTo>
                  <a:pt x="2" y="38"/>
                </a:lnTo>
                <a:lnTo>
                  <a:pt x="0" y="44"/>
                </a:lnTo>
                <a:lnTo>
                  <a:pt x="0" y="58"/>
                </a:lnTo>
                <a:lnTo>
                  <a:pt x="0" y="62"/>
                </a:lnTo>
                <a:lnTo>
                  <a:pt x="0" y="480"/>
                </a:lnTo>
                <a:lnTo>
                  <a:pt x="0" y="480"/>
                </a:lnTo>
                <a:lnTo>
                  <a:pt x="2" y="488"/>
                </a:lnTo>
                <a:lnTo>
                  <a:pt x="6" y="492"/>
                </a:lnTo>
                <a:lnTo>
                  <a:pt x="12" y="496"/>
                </a:lnTo>
                <a:lnTo>
                  <a:pt x="18" y="498"/>
                </a:lnTo>
                <a:lnTo>
                  <a:pt x="328" y="498"/>
                </a:lnTo>
                <a:lnTo>
                  <a:pt x="328" y="498"/>
                </a:lnTo>
                <a:lnTo>
                  <a:pt x="334" y="496"/>
                </a:lnTo>
                <a:lnTo>
                  <a:pt x="340" y="492"/>
                </a:lnTo>
                <a:lnTo>
                  <a:pt x="344" y="488"/>
                </a:lnTo>
                <a:lnTo>
                  <a:pt x="346" y="480"/>
                </a:lnTo>
                <a:lnTo>
                  <a:pt x="346" y="58"/>
                </a:lnTo>
                <a:lnTo>
                  <a:pt x="346" y="58"/>
                </a:lnTo>
                <a:lnTo>
                  <a:pt x="344" y="52"/>
                </a:lnTo>
                <a:lnTo>
                  <a:pt x="340" y="46"/>
                </a:lnTo>
                <a:lnTo>
                  <a:pt x="334" y="42"/>
                </a:lnTo>
                <a:lnTo>
                  <a:pt x="328" y="40"/>
                </a:lnTo>
                <a:lnTo>
                  <a:pt x="122" y="40"/>
                </a:lnTo>
                <a:lnTo>
                  <a:pt x="122" y="40"/>
                </a:lnTo>
                <a:lnTo>
                  <a:pt x="120" y="36"/>
                </a:lnTo>
                <a:lnTo>
                  <a:pt x="118" y="32"/>
                </a:lnTo>
                <a:lnTo>
                  <a:pt x="114" y="30"/>
                </a:lnTo>
                <a:lnTo>
                  <a:pt x="110" y="28"/>
                </a:lnTo>
                <a:lnTo>
                  <a:pt x="110" y="28"/>
                </a:lnTo>
                <a:lnTo>
                  <a:pt x="104" y="30"/>
                </a:lnTo>
                <a:lnTo>
                  <a:pt x="102" y="32"/>
                </a:lnTo>
                <a:lnTo>
                  <a:pt x="98" y="36"/>
                </a:lnTo>
                <a:lnTo>
                  <a:pt x="98" y="40"/>
                </a:lnTo>
                <a:lnTo>
                  <a:pt x="98" y="46"/>
                </a:lnTo>
                <a:lnTo>
                  <a:pt x="98" y="162"/>
                </a:lnTo>
                <a:lnTo>
                  <a:pt x="68" y="134"/>
                </a:lnTo>
                <a:lnTo>
                  <a:pt x="42" y="162"/>
                </a:lnTo>
                <a:lnTo>
                  <a:pt x="42" y="40"/>
                </a:lnTo>
                <a:lnTo>
                  <a:pt x="18" y="40"/>
                </a:lnTo>
                <a:lnTo>
                  <a:pt x="18" y="40"/>
                </a:lnTo>
                <a:lnTo>
                  <a:pt x="18" y="40"/>
                </a:lnTo>
                <a:lnTo>
                  <a:pt x="38" y="18"/>
                </a:lnTo>
                <a:lnTo>
                  <a:pt x="94" y="18"/>
                </a:lnTo>
                <a:lnTo>
                  <a:pt x="358" y="18"/>
                </a:lnTo>
                <a:lnTo>
                  <a:pt x="358" y="464"/>
                </a:lnTo>
                <a:lnTo>
                  <a:pt x="358" y="464"/>
                </a:lnTo>
                <a:lnTo>
                  <a:pt x="358" y="464"/>
                </a:lnTo>
                <a:lnTo>
                  <a:pt x="366" y="462"/>
                </a:lnTo>
                <a:lnTo>
                  <a:pt x="372" y="458"/>
                </a:lnTo>
                <a:lnTo>
                  <a:pt x="376" y="452"/>
                </a:lnTo>
                <a:lnTo>
                  <a:pt x="376" y="446"/>
                </a:lnTo>
                <a:lnTo>
                  <a:pt x="376" y="18"/>
                </a:lnTo>
                <a:lnTo>
                  <a:pt x="376" y="18"/>
                </a:lnTo>
                <a:lnTo>
                  <a:pt x="376" y="10"/>
                </a:lnTo>
                <a:lnTo>
                  <a:pt x="372" y="6"/>
                </a:lnTo>
                <a:lnTo>
                  <a:pt x="366" y="2"/>
                </a:lnTo>
                <a:lnTo>
                  <a:pt x="358" y="0"/>
                </a:lnTo>
                <a:lnTo>
                  <a:pt x="358" y="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u="sng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流程图: 手动输入 57"/>
          <p:cNvSpPr/>
          <p:nvPr/>
        </p:nvSpPr>
        <p:spPr>
          <a:xfrm rot="5400000">
            <a:off x="-57150" y="1714500"/>
            <a:ext cx="1695450" cy="1619250"/>
          </a:xfrm>
          <a:prstGeom prst="flowChartManualInpu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文本框 58"/>
          <p:cNvSpPr txBox="1"/>
          <p:nvPr/>
        </p:nvSpPr>
        <p:spPr>
          <a:xfrm>
            <a:off x="1543050" y="1162050"/>
            <a:ext cx="1333500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7000" b="1" dirty="0" smtClean="0">
                <a:solidFill>
                  <a:schemeClr val="bg1"/>
                </a:solidFill>
              </a:rPr>
              <a:t>3</a:t>
            </a:r>
            <a:endParaRPr lang="zh-CN" altLang="en-US" sz="17000" b="1" dirty="0">
              <a:solidFill>
                <a:schemeClr val="bg1"/>
              </a:solidFill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2743200" y="1676400"/>
            <a:ext cx="37719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 smtClean="0">
                <a:solidFill>
                  <a:schemeClr val="bg1"/>
                </a:solidFill>
              </a:rPr>
              <a:t>研究过程</a:t>
            </a:r>
            <a:endParaRPr lang="zh-CN" altLang="en-US" sz="6000" dirty="0">
              <a:solidFill>
                <a:schemeClr val="bg1"/>
              </a:solidFill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2743200" y="2725519"/>
            <a:ext cx="8305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bg1"/>
                </a:solidFill>
              </a:rPr>
              <a:t>ADD YOUR TITLE HERE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流程图: 手动输入 1"/>
          <p:cNvSpPr/>
          <p:nvPr/>
        </p:nvSpPr>
        <p:spPr>
          <a:xfrm rot="5400000">
            <a:off x="13229" y="262520"/>
            <a:ext cx="772358" cy="836916"/>
          </a:xfrm>
          <a:prstGeom prst="flowChartManualInpu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817866" y="85070"/>
            <a:ext cx="1333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3</a:t>
            </a:r>
            <a:endParaRPr lang="zh-CN" altLang="en-US" sz="7200" b="1" dirty="0"/>
          </a:p>
        </p:txBody>
      </p:sp>
      <p:sp>
        <p:nvSpPr>
          <p:cNvPr id="4" name="文本框 3"/>
          <p:cNvSpPr txBox="1"/>
          <p:nvPr/>
        </p:nvSpPr>
        <p:spPr>
          <a:xfrm>
            <a:off x="1484616" y="294799"/>
            <a:ext cx="1639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研究过程</a:t>
            </a:r>
            <a:endParaRPr lang="zh-CN" altLang="en-US" sz="2800" dirty="0"/>
          </a:p>
        </p:txBody>
      </p:sp>
      <p:sp>
        <p:nvSpPr>
          <p:cNvPr id="5" name="文本框 4"/>
          <p:cNvSpPr txBox="1"/>
          <p:nvPr/>
        </p:nvSpPr>
        <p:spPr>
          <a:xfrm>
            <a:off x="1484616" y="807481"/>
            <a:ext cx="27254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/>
              <a:t>研究方案</a:t>
            </a:r>
            <a:r>
              <a:rPr lang="en-US" altLang="zh-CN" sz="1400" dirty="0" smtClean="0"/>
              <a:t>-Planning</a:t>
            </a:r>
            <a:endParaRPr lang="zh-CN" altLang="en-US" sz="1400" dirty="0"/>
          </a:p>
        </p:txBody>
      </p:sp>
      <p:sp>
        <p:nvSpPr>
          <p:cNvPr id="28" name="矩形 27"/>
          <p:cNvSpPr/>
          <p:nvPr/>
        </p:nvSpPr>
        <p:spPr>
          <a:xfrm>
            <a:off x="-19050" y="1924050"/>
            <a:ext cx="1009650" cy="3429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0" r="13438"/>
          <a:stretch>
            <a:fillRect/>
          </a:stretch>
        </p:blipFill>
        <p:spPr>
          <a:xfrm>
            <a:off x="990600" y="1924050"/>
            <a:ext cx="5679281" cy="3429000"/>
          </a:xfrm>
          <a:prstGeom prst="rect">
            <a:avLst/>
          </a:prstGeom>
        </p:spPr>
      </p:pic>
      <p:sp>
        <p:nvSpPr>
          <p:cNvPr id="31" name="矩形 30"/>
          <p:cNvSpPr/>
          <p:nvPr/>
        </p:nvSpPr>
        <p:spPr>
          <a:xfrm>
            <a:off x="6669882" y="1924050"/>
            <a:ext cx="5522118" cy="3429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6784180" y="2561390"/>
            <a:ext cx="4969669" cy="2012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rgbClr val="000000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600" dirty="0" smtClean="0">
                <a:solidFill>
                  <a:srgbClr val="000000"/>
                </a:solidFill>
              </a:rPr>
              <a:t>16</a:t>
            </a:r>
            <a:r>
              <a:rPr lang="zh-CN" altLang="en-US" sz="1600" dirty="0" smtClean="0">
                <a:solidFill>
                  <a:srgbClr val="000000"/>
                </a:solidFill>
              </a:rPr>
              <a:t>号</a:t>
            </a:r>
            <a:r>
              <a:rPr lang="zh-CN" altLang="en-US" sz="1600" dirty="0">
                <a:solidFill>
                  <a:srgbClr val="000000"/>
                </a:solidFill>
              </a:rPr>
              <a:t>字，</a:t>
            </a:r>
            <a:r>
              <a:rPr lang="en-US" altLang="zh-CN" sz="1600" dirty="0">
                <a:solidFill>
                  <a:srgbClr val="000000"/>
                </a:solidFill>
              </a:rPr>
              <a:t>1.3</a:t>
            </a:r>
            <a:r>
              <a:rPr lang="zh-CN" altLang="en-US" sz="1600" dirty="0">
                <a:solidFill>
                  <a:srgbClr val="000000"/>
                </a:solidFill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600" dirty="0" smtClean="0">
                <a:solidFill>
                  <a:srgbClr val="000000"/>
                </a:solidFill>
              </a:rPr>
              <a:t>16</a:t>
            </a:r>
            <a:r>
              <a:rPr lang="zh-CN" altLang="en-US" sz="1600" dirty="0" smtClean="0">
                <a:solidFill>
                  <a:srgbClr val="000000"/>
                </a:solidFill>
              </a:rPr>
              <a:t>号</a:t>
            </a:r>
            <a:r>
              <a:rPr lang="zh-CN" altLang="en-US" sz="1600" dirty="0">
                <a:solidFill>
                  <a:srgbClr val="000000"/>
                </a:solidFill>
              </a:rPr>
              <a:t>字，</a:t>
            </a:r>
            <a:r>
              <a:rPr lang="en-US" altLang="zh-CN" sz="1600" dirty="0">
                <a:solidFill>
                  <a:srgbClr val="000000"/>
                </a:solidFill>
              </a:rPr>
              <a:t>1.3</a:t>
            </a:r>
            <a:r>
              <a:rPr lang="zh-CN" altLang="en-US" sz="1600" dirty="0">
                <a:solidFill>
                  <a:srgbClr val="000000"/>
                </a:solidFill>
              </a:rPr>
              <a:t>倍字间距。</a:t>
            </a:r>
            <a:endParaRPr lang="zh-CN" altLang="en-US" sz="1600" dirty="0">
              <a:solidFill>
                <a:srgbClr val="000000"/>
              </a:solidFill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0044416" y="1980975"/>
            <a:ext cx="792480" cy="5708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2400" b="1" dirty="0" smtClean="0">
                <a:latin typeface="+mj-ea"/>
              </a:rPr>
              <a:t>标题</a:t>
            </a:r>
            <a:endParaRPr lang="en-US" altLang="zh-CN" sz="2400" b="1" dirty="0" smtClean="0">
              <a:latin typeface="+mj-ea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流程图: 手动输入 1"/>
          <p:cNvSpPr/>
          <p:nvPr/>
        </p:nvSpPr>
        <p:spPr>
          <a:xfrm rot="5400000">
            <a:off x="13229" y="262520"/>
            <a:ext cx="772358" cy="836916"/>
          </a:xfrm>
          <a:prstGeom prst="flowChartManualInpu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817866" y="85070"/>
            <a:ext cx="1333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3</a:t>
            </a:r>
            <a:endParaRPr lang="zh-CN" altLang="en-US" sz="7200" b="1" dirty="0"/>
          </a:p>
        </p:txBody>
      </p:sp>
      <p:sp>
        <p:nvSpPr>
          <p:cNvPr id="4" name="文本框 3"/>
          <p:cNvSpPr txBox="1"/>
          <p:nvPr/>
        </p:nvSpPr>
        <p:spPr>
          <a:xfrm>
            <a:off x="1484616" y="294799"/>
            <a:ext cx="1639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研究过程</a:t>
            </a:r>
            <a:endParaRPr lang="zh-CN" altLang="en-US" sz="2800" dirty="0"/>
          </a:p>
        </p:txBody>
      </p:sp>
      <p:sp>
        <p:nvSpPr>
          <p:cNvPr id="5" name="文本框 4"/>
          <p:cNvSpPr txBox="1"/>
          <p:nvPr/>
        </p:nvSpPr>
        <p:spPr>
          <a:xfrm>
            <a:off x="1484616" y="807481"/>
            <a:ext cx="27254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/>
              <a:t>实施步骤</a:t>
            </a:r>
            <a:r>
              <a:rPr lang="en-US" altLang="zh-CN" sz="1400" dirty="0" smtClean="0"/>
              <a:t>-Procedure</a:t>
            </a:r>
            <a:endParaRPr lang="zh-CN" altLang="en-US" sz="1400" dirty="0"/>
          </a:p>
        </p:txBody>
      </p:sp>
      <p:sp>
        <p:nvSpPr>
          <p:cNvPr id="6" name="燕尾形 5"/>
          <p:cNvSpPr/>
          <p:nvPr/>
        </p:nvSpPr>
        <p:spPr>
          <a:xfrm>
            <a:off x="1233310" y="3454884"/>
            <a:ext cx="2224363" cy="216024"/>
          </a:xfrm>
          <a:prstGeom prst="chevron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7" name="燕尾形 6"/>
          <p:cNvSpPr/>
          <p:nvPr/>
        </p:nvSpPr>
        <p:spPr>
          <a:xfrm>
            <a:off x="3699452" y="3454884"/>
            <a:ext cx="2224363" cy="216024"/>
          </a:xfrm>
          <a:prstGeom prst="chevron">
            <a:avLst/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8" name="燕尾形 7"/>
          <p:cNvSpPr/>
          <p:nvPr/>
        </p:nvSpPr>
        <p:spPr>
          <a:xfrm>
            <a:off x="6185844" y="3454884"/>
            <a:ext cx="2224363" cy="216024"/>
          </a:xfrm>
          <a:prstGeom prst="chevron">
            <a:avLst/>
          </a:pr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9" name="燕尾形 8"/>
          <p:cNvSpPr/>
          <p:nvPr/>
        </p:nvSpPr>
        <p:spPr>
          <a:xfrm>
            <a:off x="8672237" y="3454884"/>
            <a:ext cx="2224363" cy="216024"/>
          </a:xfrm>
          <a:prstGeom prst="chevron">
            <a:avLst/>
          </a:pr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233310" y="1709928"/>
            <a:ext cx="1820786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r>
              <a:rPr lang="zh-CN" altLang="en-US" b="1" dirty="0" smtClean="0">
                <a:latin typeface="+mj-ea"/>
              </a:rPr>
              <a:t>标题</a:t>
            </a:r>
            <a:endParaRPr lang="en-US" altLang="zh-CN" b="1" dirty="0" smtClean="0">
              <a:latin typeface="+mj-ea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b="1" i="0" u="none" strike="noStrike" kern="1200" cap="none" spc="0" normalizeH="0" baseline="0" noProof="0" dirty="0" smtClean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11" name="文本框 8"/>
          <p:cNvSpPr txBox="1"/>
          <p:nvPr/>
        </p:nvSpPr>
        <p:spPr>
          <a:xfrm>
            <a:off x="6411987" y="1783080"/>
            <a:ext cx="1881621" cy="450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b="1" dirty="0" smtClean="0">
                <a:latin typeface="+mj-ea"/>
              </a:rPr>
              <a:t>标题</a:t>
            </a:r>
            <a:endParaRPr lang="en-US" altLang="zh-CN" b="1" dirty="0" smtClean="0">
              <a:latin typeface="+mj-ea"/>
            </a:endParaRPr>
          </a:p>
        </p:txBody>
      </p:sp>
      <p:sp>
        <p:nvSpPr>
          <p:cNvPr id="12" name="文本框 8"/>
          <p:cNvSpPr txBox="1"/>
          <p:nvPr/>
        </p:nvSpPr>
        <p:spPr>
          <a:xfrm>
            <a:off x="8662099" y="3733332"/>
            <a:ext cx="1946609" cy="450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b="1" dirty="0" smtClean="0">
                <a:latin typeface="+mj-ea"/>
              </a:rPr>
              <a:t>标题</a:t>
            </a:r>
            <a:endParaRPr lang="en-US" altLang="zh-CN" b="1" dirty="0" smtClean="0">
              <a:latin typeface="+mj-ea"/>
            </a:endParaRPr>
          </a:p>
        </p:txBody>
      </p:sp>
      <p:sp>
        <p:nvSpPr>
          <p:cNvPr id="13" name="文本框 8"/>
          <p:cNvSpPr txBox="1"/>
          <p:nvPr/>
        </p:nvSpPr>
        <p:spPr>
          <a:xfrm>
            <a:off x="3699452" y="3733332"/>
            <a:ext cx="1985980" cy="450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b="1" dirty="0" smtClean="0">
                <a:latin typeface="+mj-ea"/>
              </a:rPr>
              <a:t>标题</a:t>
            </a:r>
            <a:endParaRPr lang="en-US" altLang="zh-CN" b="1" dirty="0" smtClean="0">
              <a:latin typeface="+mj-ea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10608709" y="3670908"/>
            <a:ext cx="0" cy="1240620"/>
          </a:xfrm>
          <a:prstGeom prst="line">
            <a:avLst/>
          </a:prstGeom>
          <a:noFill/>
          <a:ln w="9525" cap="flat" cmpd="sng" algn="ctr">
            <a:solidFill>
              <a:schemeClr val="accent4"/>
            </a:solidFill>
            <a:prstDash val="solid"/>
          </a:ln>
          <a:effectLst/>
        </p:spPr>
      </p:cxnSp>
      <p:cxnSp>
        <p:nvCxnSpPr>
          <p:cNvPr id="19" name="直接连接符 18"/>
          <p:cNvCxnSpPr/>
          <p:nvPr/>
        </p:nvCxnSpPr>
        <p:spPr>
          <a:xfrm>
            <a:off x="8169791" y="2272443"/>
            <a:ext cx="0" cy="1240620"/>
          </a:xfrm>
          <a:prstGeom prst="line">
            <a:avLst/>
          </a:prstGeom>
          <a:noFill/>
          <a:ln w="9525" cap="flat" cmpd="sng" algn="ctr">
            <a:solidFill>
              <a:schemeClr val="accent3"/>
            </a:solidFill>
            <a:prstDash val="solid"/>
          </a:ln>
          <a:effectLst/>
        </p:spPr>
      </p:cxnSp>
      <p:cxnSp>
        <p:nvCxnSpPr>
          <p:cNvPr id="20" name="直接连接符 19"/>
          <p:cNvCxnSpPr/>
          <p:nvPr/>
        </p:nvCxnSpPr>
        <p:spPr>
          <a:xfrm>
            <a:off x="5678257" y="3670908"/>
            <a:ext cx="0" cy="124062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solid"/>
          </a:ln>
          <a:effectLst/>
        </p:spPr>
      </p:cxnSp>
      <p:cxnSp>
        <p:nvCxnSpPr>
          <p:cNvPr id="21" name="直接连接符 20"/>
          <p:cNvCxnSpPr/>
          <p:nvPr/>
        </p:nvCxnSpPr>
        <p:spPr>
          <a:xfrm>
            <a:off x="3215894" y="2214264"/>
            <a:ext cx="0" cy="124062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</a:ln>
          <a:effectLst/>
        </p:spPr>
      </p:cxnSp>
      <p:sp>
        <p:nvSpPr>
          <p:cNvPr id="22" name="文本框 21"/>
          <p:cNvSpPr txBox="1"/>
          <p:nvPr/>
        </p:nvSpPr>
        <p:spPr>
          <a:xfrm>
            <a:off x="2885470" y="3676180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1</a:t>
            </a:r>
            <a:endParaRPr kumimoji="0" lang="zh-CN" altLang="en-US" sz="3200" b="1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401440" y="2893918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rPr>
              <a:t>2</a:t>
            </a:r>
            <a:endParaRPr kumimoji="0" lang="zh-CN" altLang="en-US" sz="3200" b="1" i="0" u="none" strike="noStrike" kern="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871250" y="3738300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</a:rPr>
              <a:t>3</a:t>
            </a:r>
            <a:endParaRPr kumimoji="0" lang="zh-CN" altLang="en-US" sz="3200" b="1" i="0" u="none" strike="noStrike" kern="0" cap="none" spc="0" normalizeH="0" baseline="0" noProof="0" dirty="0">
              <a:ln>
                <a:noFill/>
              </a:ln>
              <a:solidFill>
                <a:schemeClr val="accent3"/>
              </a:solidFill>
              <a:effectLst/>
              <a:uLnTx/>
              <a:uFillTx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0319703" y="2824958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</a:rPr>
              <a:t>4</a:t>
            </a:r>
            <a:endParaRPr kumimoji="0" lang="zh-CN" altLang="en-US" sz="3200" b="1" i="0" u="none" strike="noStrike" kern="0" cap="none" spc="0" normalizeH="0" baseline="0" noProof="0" dirty="0">
              <a:ln>
                <a:noFill/>
              </a:ln>
              <a:solidFill>
                <a:schemeClr val="accent3"/>
              </a:solidFill>
              <a:effectLst/>
              <a:uLnTx/>
              <a:uFillTx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992894" y="2081248"/>
            <a:ext cx="2222999" cy="1532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</a:rPr>
              <a:t>顶部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</a:rPr>
              <a:t>“开始”面板中可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</a:rPr>
              <a:t>以字体字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</a:rPr>
              <a:t>号、颜色、行距等进行修改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</a:rPr>
              <a:t>。顶部“开始”面板中可以对字体、字号、颜色、行距等进行修改。</a:t>
            </a:r>
            <a:endParaRPr lang="zh-CN" alt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ct val="130000"/>
              </a:lnSpc>
            </a:pP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923815" y="2081248"/>
            <a:ext cx="2239583" cy="1532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</a:rPr>
              <a:t>顶部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</a:rPr>
              <a:t>“开始”面板中可以对字体、字号、颜色、行距等进行修改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</a:rPr>
              <a:t>。顶部“开始”面板中可以对字体、字号、颜色、行距等进行修改。</a:t>
            </a:r>
            <a:endParaRPr lang="zh-CN" alt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ct val="130000"/>
              </a:lnSpc>
            </a:pP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353089" y="4063507"/>
            <a:ext cx="2286893" cy="1532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</a:rPr>
              <a:t>顶部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</a:rPr>
              <a:t>“开始”面板中可以对字体、字号、颜色、行距等进行修改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</a:rPr>
              <a:t>。顶部“开始”面板中可以对字体、字号、颜色、行距等进行修改。</a:t>
            </a:r>
            <a:endParaRPr lang="zh-CN" alt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ct val="130000"/>
              </a:lnSpc>
            </a:pP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8313918" y="4063507"/>
            <a:ext cx="2286893" cy="1532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</a:rPr>
              <a:t>顶部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</a:rPr>
              <a:t>“开始”面板中可以对字体、字号、颜色、行距等进行修改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</a:rPr>
              <a:t>。顶部“开始”面板中可以对字体、字号、颜色、行距等进行修改。</a:t>
            </a:r>
            <a:endParaRPr lang="zh-CN" alt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ct val="130000"/>
              </a:lnSpc>
            </a:pP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17217">
            <a:off x="9124985" y="1697359"/>
            <a:ext cx="1603751" cy="1603751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04648">
            <a:off x="6493068" y="1706885"/>
            <a:ext cx="1603751" cy="1603751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82649">
            <a:off x="3849722" y="1731656"/>
            <a:ext cx="1573259" cy="1573259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04348">
            <a:off x="1208426" y="1738345"/>
            <a:ext cx="1573259" cy="1573259"/>
          </a:xfrm>
          <a:prstGeom prst="rect">
            <a:avLst/>
          </a:prstGeom>
        </p:spPr>
      </p:pic>
      <p:sp>
        <p:nvSpPr>
          <p:cNvPr id="2" name="流程图: 手动输入 1"/>
          <p:cNvSpPr/>
          <p:nvPr/>
        </p:nvSpPr>
        <p:spPr>
          <a:xfrm rot="5400000">
            <a:off x="13229" y="262520"/>
            <a:ext cx="772358" cy="836916"/>
          </a:xfrm>
          <a:prstGeom prst="flowChartManualInpu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817866" y="85070"/>
            <a:ext cx="1333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3</a:t>
            </a:r>
            <a:endParaRPr lang="zh-CN" altLang="en-US" sz="7200" b="1" dirty="0"/>
          </a:p>
        </p:txBody>
      </p:sp>
      <p:sp>
        <p:nvSpPr>
          <p:cNvPr id="4" name="文本框 3"/>
          <p:cNvSpPr txBox="1"/>
          <p:nvPr/>
        </p:nvSpPr>
        <p:spPr>
          <a:xfrm>
            <a:off x="1484616" y="294799"/>
            <a:ext cx="1639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研究过程</a:t>
            </a:r>
            <a:endParaRPr lang="zh-CN" altLang="en-US" sz="2800" dirty="0"/>
          </a:p>
        </p:txBody>
      </p:sp>
      <p:sp>
        <p:nvSpPr>
          <p:cNvPr id="5" name="文本框 4"/>
          <p:cNvSpPr txBox="1"/>
          <p:nvPr/>
        </p:nvSpPr>
        <p:spPr>
          <a:xfrm>
            <a:off x="1484616" y="807481"/>
            <a:ext cx="27254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/>
              <a:t>关键要素</a:t>
            </a:r>
            <a:r>
              <a:rPr lang="en-US" altLang="zh-CN" sz="1400" dirty="0" smtClean="0"/>
              <a:t>-Element</a:t>
            </a:r>
            <a:endParaRPr lang="zh-CN" altLang="en-US" sz="1400" dirty="0"/>
          </a:p>
        </p:txBody>
      </p:sp>
      <p:sp>
        <p:nvSpPr>
          <p:cNvPr id="8" name="矩形 7"/>
          <p:cNvSpPr/>
          <p:nvPr/>
        </p:nvSpPr>
        <p:spPr>
          <a:xfrm rot="18900000">
            <a:off x="1368833" y="2320751"/>
            <a:ext cx="59250" cy="15375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 rot="18900000">
            <a:off x="4012907" y="2320750"/>
            <a:ext cx="59250" cy="153758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 rot="18900000">
            <a:off x="6656981" y="2320749"/>
            <a:ext cx="59250" cy="153758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 rot="18900000">
            <a:off x="9301051" y="2320750"/>
            <a:ext cx="59250" cy="153758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1" name="组 49"/>
          <p:cNvGrpSpPr/>
          <p:nvPr/>
        </p:nvGrpSpPr>
        <p:grpSpPr>
          <a:xfrm>
            <a:off x="817866" y="3814734"/>
            <a:ext cx="2447116" cy="1729761"/>
            <a:chOff x="3294844" y="3601443"/>
            <a:chExt cx="1888251" cy="1334724"/>
          </a:xfrm>
        </p:grpSpPr>
        <p:sp>
          <p:nvSpPr>
            <p:cNvPr id="22" name="文本框 8"/>
            <p:cNvSpPr txBox="1"/>
            <p:nvPr/>
          </p:nvSpPr>
          <p:spPr>
            <a:xfrm>
              <a:off x="3294844" y="3938719"/>
              <a:ext cx="1888251" cy="997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rgbClr val="000000"/>
                  </a:solidFill>
                  <a:latin typeface="Century Gothic" panose="020B0502020202020204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 smtClean="0">
                  <a:solidFill>
                    <a:srgbClr val="000000"/>
                  </a:solidFill>
                  <a:latin typeface="Century Gothic" panose="020B0502020202020204"/>
                  <a:ea typeface="微软雅黑" panose="020B0503020204020204" charset="-122"/>
                </a:rPr>
                <a:t>12</a:t>
              </a:r>
              <a:r>
                <a:rPr lang="zh-CN" altLang="en-US" sz="1200" dirty="0" smtClean="0">
                  <a:solidFill>
                    <a:srgbClr val="000000"/>
                  </a:solidFill>
                  <a:latin typeface="Century Gothic" panose="020B0502020202020204"/>
                  <a:ea typeface="微软雅黑" panose="020B0503020204020204" charset="-122"/>
                </a:rPr>
                <a:t>号字，</a:t>
              </a:r>
              <a:r>
                <a:rPr lang="en-US" altLang="zh-CN" sz="1200" dirty="0" smtClean="0">
                  <a:solidFill>
                    <a:srgbClr val="000000"/>
                  </a:solidFill>
                  <a:latin typeface="Century Gothic" panose="020B0502020202020204"/>
                  <a:ea typeface="微软雅黑" panose="020B0503020204020204" charset="-122"/>
                </a:rPr>
                <a:t>1.3</a:t>
              </a:r>
              <a:r>
                <a:rPr lang="zh-CN" altLang="en-US" sz="1200" dirty="0" smtClean="0">
                  <a:solidFill>
                    <a:srgbClr val="000000"/>
                  </a:solidFill>
                  <a:latin typeface="Century Gothic" panose="020B0502020202020204"/>
                  <a:ea typeface="微软雅黑" panose="020B0503020204020204" charset="-122"/>
                </a:rPr>
                <a:t>倍字间距。</a:t>
              </a:r>
              <a:endParaRPr lang="zh-CN" altLang="en-US" sz="1200" dirty="0">
                <a:solidFill>
                  <a:srgbClr val="000000"/>
                </a:solidFill>
                <a:latin typeface="Century Gothic" panose="020B0502020202020204"/>
                <a:ea typeface="微软雅黑" panose="020B0503020204020204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4260652" y="3601443"/>
              <a:ext cx="493900" cy="34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 smtClean="0">
                  <a:latin typeface="+mj-ea"/>
                </a:rPr>
                <a:t>标题</a:t>
              </a:r>
              <a:endParaRPr lang="en-US" altLang="zh-CN" b="1" dirty="0" smtClean="0">
                <a:latin typeface="+mj-ea"/>
              </a:endParaRPr>
            </a:p>
          </p:txBody>
        </p:sp>
      </p:grpSp>
      <p:grpSp>
        <p:nvGrpSpPr>
          <p:cNvPr id="24" name="组 54"/>
          <p:cNvGrpSpPr/>
          <p:nvPr/>
        </p:nvGrpSpPr>
        <p:grpSpPr>
          <a:xfrm>
            <a:off x="3467281" y="3823878"/>
            <a:ext cx="2447116" cy="1720618"/>
            <a:chOff x="3294844" y="3608498"/>
            <a:chExt cx="1888251" cy="1327669"/>
          </a:xfrm>
        </p:grpSpPr>
        <p:sp>
          <p:nvSpPr>
            <p:cNvPr id="25" name="文本框 8"/>
            <p:cNvSpPr txBox="1"/>
            <p:nvPr/>
          </p:nvSpPr>
          <p:spPr>
            <a:xfrm>
              <a:off x="3294844" y="3938719"/>
              <a:ext cx="1888251" cy="997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rgbClr val="000000"/>
                  </a:solidFill>
                  <a:latin typeface="Century Gothic" panose="020B0502020202020204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 smtClean="0">
                  <a:solidFill>
                    <a:srgbClr val="000000"/>
                  </a:solidFill>
                  <a:latin typeface="Century Gothic" panose="020B0502020202020204"/>
                  <a:ea typeface="微软雅黑" panose="020B0503020204020204" charset="-122"/>
                </a:rPr>
                <a:t>12</a:t>
              </a:r>
              <a:r>
                <a:rPr lang="zh-CN" altLang="en-US" sz="1200" dirty="0" smtClean="0">
                  <a:solidFill>
                    <a:srgbClr val="000000"/>
                  </a:solidFill>
                  <a:latin typeface="Century Gothic" panose="020B0502020202020204"/>
                  <a:ea typeface="微软雅黑" panose="020B0503020204020204" charset="-122"/>
                </a:rPr>
                <a:t>号字，</a:t>
              </a:r>
              <a:r>
                <a:rPr lang="en-US" altLang="zh-CN" sz="1200" dirty="0" smtClean="0">
                  <a:solidFill>
                    <a:srgbClr val="000000"/>
                  </a:solidFill>
                  <a:latin typeface="Century Gothic" panose="020B0502020202020204"/>
                  <a:ea typeface="微软雅黑" panose="020B0503020204020204" charset="-122"/>
                </a:rPr>
                <a:t>1.3</a:t>
              </a:r>
              <a:r>
                <a:rPr lang="zh-CN" altLang="en-US" sz="1200" dirty="0" smtClean="0">
                  <a:solidFill>
                    <a:srgbClr val="000000"/>
                  </a:solidFill>
                  <a:latin typeface="Century Gothic" panose="020B0502020202020204"/>
                  <a:ea typeface="微软雅黑" panose="020B0503020204020204" charset="-122"/>
                </a:rPr>
                <a:t>倍字间距。</a:t>
              </a:r>
              <a:endParaRPr lang="zh-CN" altLang="en-US" sz="1200" dirty="0">
                <a:solidFill>
                  <a:srgbClr val="000000"/>
                </a:solidFill>
                <a:latin typeface="Century Gothic" panose="020B0502020202020204"/>
                <a:ea typeface="微软雅黑" panose="020B0503020204020204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4310042" y="3608498"/>
              <a:ext cx="493900" cy="34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 smtClean="0">
                  <a:latin typeface="+mj-ea"/>
                </a:rPr>
                <a:t>标题</a:t>
              </a:r>
              <a:endParaRPr lang="en-US" altLang="zh-CN" b="1" dirty="0" smtClean="0">
                <a:latin typeface="+mj-ea"/>
              </a:endParaRPr>
            </a:p>
          </p:txBody>
        </p:sp>
      </p:grpSp>
      <p:grpSp>
        <p:nvGrpSpPr>
          <p:cNvPr id="27" name="组 57"/>
          <p:cNvGrpSpPr/>
          <p:nvPr/>
        </p:nvGrpSpPr>
        <p:grpSpPr>
          <a:xfrm>
            <a:off x="6116695" y="3833022"/>
            <a:ext cx="2447116" cy="1711477"/>
            <a:chOff x="3294844" y="3615552"/>
            <a:chExt cx="1888251" cy="1320615"/>
          </a:xfrm>
        </p:grpSpPr>
        <p:sp>
          <p:nvSpPr>
            <p:cNvPr id="28" name="文本框 8"/>
            <p:cNvSpPr txBox="1"/>
            <p:nvPr/>
          </p:nvSpPr>
          <p:spPr>
            <a:xfrm>
              <a:off x="3294844" y="3938719"/>
              <a:ext cx="1888251" cy="997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rgbClr val="000000"/>
                  </a:solidFill>
                  <a:latin typeface="Century Gothic" panose="020B0502020202020204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 smtClean="0">
                  <a:solidFill>
                    <a:srgbClr val="000000"/>
                  </a:solidFill>
                  <a:latin typeface="Century Gothic" panose="020B0502020202020204"/>
                  <a:ea typeface="微软雅黑" panose="020B0503020204020204" charset="-122"/>
                </a:rPr>
                <a:t>12</a:t>
              </a:r>
              <a:r>
                <a:rPr lang="zh-CN" altLang="en-US" sz="1200" dirty="0" smtClean="0">
                  <a:solidFill>
                    <a:srgbClr val="000000"/>
                  </a:solidFill>
                  <a:latin typeface="Century Gothic" panose="020B0502020202020204"/>
                  <a:ea typeface="微软雅黑" panose="020B0503020204020204" charset="-122"/>
                </a:rPr>
                <a:t>号字，</a:t>
              </a:r>
              <a:r>
                <a:rPr lang="en-US" altLang="zh-CN" sz="1200" dirty="0" smtClean="0">
                  <a:solidFill>
                    <a:srgbClr val="000000"/>
                  </a:solidFill>
                  <a:latin typeface="Century Gothic" panose="020B0502020202020204"/>
                  <a:ea typeface="微软雅黑" panose="020B0503020204020204" charset="-122"/>
                </a:rPr>
                <a:t>1.3</a:t>
              </a:r>
              <a:r>
                <a:rPr lang="zh-CN" altLang="en-US" sz="1200" dirty="0" smtClean="0">
                  <a:solidFill>
                    <a:srgbClr val="000000"/>
                  </a:solidFill>
                  <a:latin typeface="Century Gothic" panose="020B0502020202020204"/>
                  <a:ea typeface="微软雅黑" panose="020B0503020204020204" charset="-122"/>
                </a:rPr>
                <a:t>倍字间距。</a:t>
              </a:r>
              <a:endParaRPr lang="zh-CN" altLang="en-US" sz="1200" dirty="0">
                <a:solidFill>
                  <a:srgbClr val="000000"/>
                </a:solidFill>
                <a:latin typeface="Century Gothic" panose="020B0502020202020204"/>
                <a:ea typeface="微软雅黑" panose="020B0503020204020204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4239485" y="3615552"/>
              <a:ext cx="493900" cy="34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 smtClean="0">
                  <a:latin typeface="+mj-ea"/>
                </a:rPr>
                <a:t>标题</a:t>
              </a:r>
              <a:endParaRPr lang="en-US" altLang="zh-CN" b="1" dirty="0" smtClean="0">
                <a:latin typeface="+mj-ea"/>
              </a:endParaRPr>
            </a:p>
          </p:txBody>
        </p:sp>
      </p:grpSp>
      <p:grpSp>
        <p:nvGrpSpPr>
          <p:cNvPr id="30" name="组 60"/>
          <p:cNvGrpSpPr/>
          <p:nvPr/>
        </p:nvGrpSpPr>
        <p:grpSpPr>
          <a:xfrm>
            <a:off x="8766109" y="3869600"/>
            <a:ext cx="2447116" cy="1674898"/>
            <a:chOff x="3294844" y="3643777"/>
            <a:chExt cx="1888251" cy="1292390"/>
          </a:xfrm>
        </p:grpSpPr>
        <p:sp>
          <p:nvSpPr>
            <p:cNvPr id="31" name="文本框 8"/>
            <p:cNvSpPr txBox="1"/>
            <p:nvPr/>
          </p:nvSpPr>
          <p:spPr>
            <a:xfrm>
              <a:off x="3294844" y="3938719"/>
              <a:ext cx="1888251" cy="997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rgbClr val="000000"/>
                  </a:solidFill>
                  <a:latin typeface="Century Gothic" panose="020B0502020202020204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 smtClean="0">
                  <a:solidFill>
                    <a:srgbClr val="000000"/>
                  </a:solidFill>
                  <a:latin typeface="Century Gothic" panose="020B0502020202020204"/>
                  <a:ea typeface="微软雅黑" panose="020B0503020204020204" charset="-122"/>
                </a:rPr>
                <a:t>12</a:t>
              </a:r>
              <a:r>
                <a:rPr lang="zh-CN" altLang="en-US" sz="1200" dirty="0" smtClean="0">
                  <a:solidFill>
                    <a:srgbClr val="000000"/>
                  </a:solidFill>
                  <a:latin typeface="Century Gothic" panose="020B0502020202020204"/>
                  <a:ea typeface="微软雅黑" panose="020B0503020204020204" charset="-122"/>
                </a:rPr>
                <a:t>号字，</a:t>
              </a:r>
              <a:r>
                <a:rPr lang="en-US" altLang="zh-CN" sz="1200" dirty="0" smtClean="0">
                  <a:solidFill>
                    <a:srgbClr val="000000"/>
                  </a:solidFill>
                  <a:latin typeface="Century Gothic" panose="020B0502020202020204"/>
                  <a:ea typeface="微软雅黑" panose="020B0503020204020204" charset="-122"/>
                </a:rPr>
                <a:t>1.3</a:t>
              </a:r>
              <a:r>
                <a:rPr lang="zh-CN" altLang="en-US" sz="1200" dirty="0" smtClean="0">
                  <a:solidFill>
                    <a:srgbClr val="000000"/>
                  </a:solidFill>
                  <a:latin typeface="Century Gothic" panose="020B0502020202020204"/>
                  <a:ea typeface="微软雅黑" panose="020B0503020204020204" charset="-122"/>
                </a:rPr>
                <a:t>倍字间距。</a:t>
              </a:r>
              <a:endParaRPr lang="zh-CN" altLang="en-US" sz="1200" dirty="0">
                <a:solidFill>
                  <a:srgbClr val="000000"/>
                </a:solidFill>
                <a:latin typeface="Century Gothic" panose="020B0502020202020204"/>
                <a:ea typeface="微软雅黑" panose="020B0503020204020204" charset="-122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4246541" y="3643777"/>
              <a:ext cx="493900" cy="34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b="1" dirty="0" smtClean="0">
                  <a:latin typeface="+mj-ea"/>
                </a:rPr>
                <a:t>标题</a:t>
              </a:r>
              <a:endParaRPr lang="en-US" altLang="zh-CN" b="1" dirty="0" smtClean="0">
                <a:latin typeface="+mj-ea"/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1181294" y="1828856"/>
            <a:ext cx="1531650" cy="137885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3805123" y="1828856"/>
            <a:ext cx="1531650" cy="1378857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6476991" y="1828856"/>
            <a:ext cx="1531650" cy="1378857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9129418" y="1828856"/>
            <a:ext cx="1531650" cy="1378857"/>
          </a:xfrm>
          <a:prstGeom prst="rect">
            <a:avLst/>
          </a:pr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流程图: 手动输入 57"/>
          <p:cNvSpPr/>
          <p:nvPr/>
        </p:nvSpPr>
        <p:spPr>
          <a:xfrm rot="5400000">
            <a:off x="-57150" y="1714500"/>
            <a:ext cx="1695450" cy="1619250"/>
          </a:xfrm>
          <a:prstGeom prst="flowChartManualInpu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文本框 58"/>
          <p:cNvSpPr txBox="1"/>
          <p:nvPr/>
        </p:nvSpPr>
        <p:spPr>
          <a:xfrm>
            <a:off x="1543050" y="1162050"/>
            <a:ext cx="1333500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7000" b="1" dirty="0" smtClean="0">
                <a:solidFill>
                  <a:schemeClr val="bg1"/>
                </a:solidFill>
              </a:rPr>
              <a:t>4</a:t>
            </a:r>
            <a:endParaRPr lang="zh-CN" altLang="en-US" sz="17000" b="1" dirty="0">
              <a:solidFill>
                <a:schemeClr val="bg1"/>
              </a:solidFill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2743200" y="1676400"/>
            <a:ext cx="37719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 smtClean="0">
                <a:solidFill>
                  <a:schemeClr val="bg1"/>
                </a:solidFill>
              </a:rPr>
              <a:t>问题探讨</a:t>
            </a:r>
            <a:endParaRPr lang="zh-CN" altLang="en-US" sz="6000" dirty="0">
              <a:solidFill>
                <a:schemeClr val="bg1"/>
              </a:solidFill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2743200" y="2725519"/>
            <a:ext cx="8305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bg1"/>
                </a:solidFill>
              </a:rPr>
              <a:t>ADD YOUR TITLE HERE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流程图: 手动输入 1"/>
          <p:cNvSpPr/>
          <p:nvPr/>
        </p:nvSpPr>
        <p:spPr>
          <a:xfrm rot="5400000">
            <a:off x="13229" y="262520"/>
            <a:ext cx="772358" cy="836916"/>
          </a:xfrm>
          <a:prstGeom prst="flowChartManualInpu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817866" y="85070"/>
            <a:ext cx="1333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4</a:t>
            </a:r>
            <a:endParaRPr lang="zh-CN" altLang="en-US" sz="7200" b="1" dirty="0"/>
          </a:p>
        </p:txBody>
      </p:sp>
      <p:sp>
        <p:nvSpPr>
          <p:cNvPr id="4" name="文本框 3"/>
          <p:cNvSpPr txBox="1"/>
          <p:nvPr/>
        </p:nvSpPr>
        <p:spPr>
          <a:xfrm>
            <a:off x="1484616" y="294799"/>
            <a:ext cx="1639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问题探讨</a:t>
            </a:r>
            <a:endParaRPr lang="zh-CN" altLang="en-US" sz="2800" dirty="0"/>
          </a:p>
        </p:txBody>
      </p:sp>
      <p:sp>
        <p:nvSpPr>
          <p:cNvPr id="5" name="文本框 4"/>
          <p:cNvSpPr txBox="1"/>
          <p:nvPr/>
        </p:nvSpPr>
        <p:spPr>
          <a:xfrm>
            <a:off x="1484616" y="807481"/>
            <a:ext cx="27254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/>
              <a:t>主要问题</a:t>
            </a:r>
            <a:r>
              <a:rPr lang="en-US" altLang="zh-CN" sz="1400" dirty="0" smtClean="0"/>
              <a:t>-Problems</a:t>
            </a:r>
            <a:endParaRPr lang="zh-CN" altLang="en-US" sz="1400" dirty="0"/>
          </a:p>
        </p:txBody>
      </p:sp>
      <p:sp>
        <p:nvSpPr>
          <p:cNvPr id="7" name="文本框 8"/>
          <p:cNvSpPr txBox="1"/>
          <p:nvPr/>
        </p:nvSpPr>
        <p:spPr>
          <a:xfrm>
            <a:off x="817866" y="2074557"/>
            <a:ext cx="6648488" cy="700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>
              <a:lnSpc>
                <a:spcPct val="130000"/>
              </a:lnSpc>
            </a:pPr>
            <a:r>
              <a:rPr lang="zh-CN" altLang="en-US" sz="1600" dirty="0" smtClean="0">
                <a:latin typeface="Century Gothic" panose="020B0502020202020204"/>
                <a:ea typeface="微软雅黑" panose="020B0503020204020204" charset="-122"/>
              </a:rPr>
              <a:t>标题数字等都可以通过点击</a:t>
            </a:r>
            <a:r>
              <a:rPr lang="zh-CN" altLang="en-US" sz="1600" dirty="0">
                <a:latin typeface="Century Gothic" panose="020B0502020202020204"/>
                <a:ea typeface="微软雅黑" panose="020B0503020204020204" charset="-122"/>
              </a:rPr>
              <a:t>和重新输入进行更改，顶部“开始”面板中可以对字体、字号、颜色、行距等进行修改</a:t>
            </a:r>
            <a:r>
              <a:rPr lang="zh-CN" altLang="en-US" sz="1600" dirty="0" smtClean="0">
                <a:latin typeface="Century Gothic" panose="020B0502020202020204"/>
                <a:ea typeface="微软雅黑" panose="020B0503020204020204" charset="-122"/>
              </a:rPr>
              <a:t>。</a:t>
            </a:r>
            <a:endParaRPr lang="zh-CN" altLang="en-US" sz="1600" dirty="0">
              <a:latin typeface="Century Gothic" panose="020B0502020202020204"/>
              <a:ea typeface="微软雅黑" panose="020B050302020402020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459611" y="1633716"/>
            <a:ext cx="792480" cy="5708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2400" b="1" dirty="0" smtClean="0">
                <a:latin typeface="+mj-ea"/>
              </a:rPr>
              <a:t>标题</a:t>
            </a:r>
            <a:endParaRPr lang="en-US" altLang="zh-CN" sz="2400" b="1" dirty="0" smtClean="0">
              <a:latin typeface="+mj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817866" y="3377768"/>
            <a:ext cx="6648488" cy="700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>
              <a:lnSpc>
                <a:spcPct val="130000"/>
              </a:lnSpc>
            </a:pPr>
            <a:r>
              <a:rPr lang="zh-CN" altLang="en-US" sz="1600" dirty="0" smtClean="0">
                <a:latin typeface="Century Gothic" panose="020B0502020202020204"/>
                <a:ea typeface="微软雅黑" panose="020B0503020204020204" charset="-122"/>
              </a:rPr>
              <a:t>标题数字等都可以通过点击</a:t>
            </a:r>
            <a:r>
              <a:rPr lang="zh-CN" altLang="en-US" sz="1600" dirty="0">
                <a:latin typeface="Century Gothic" panose="020B0502020202020204"/>
                <a:ea typeface="微软雅黑" panose="020B0503020204020204" charset="-122"/>
              </a:rPr>
              <a:t>和重新输入进行更改，顶部“开始”面板中可以对字体、字号、颜色、行距等进行修改</a:t>
            </a:r>
            <a:r>
              <a:rPr lang="zh-CN" altLang="en-US" sz="1600" dirty="0" smtClean="0">
                <a:latin typeface="Century Gothic" panose="020B0502020202020204"/>
                <a:ea typeface="微软雅黑" panose="020B0503020204020204" charset="-122"/>
              </a:rPr>
              <a:t>。</a:t>
            </a:r>
            <a:endParaRPr lang="zh-CN" altLang="en-US" sz="1600" dirty="0">
              <a:latin typeface="Century Gothic" panose="020B0502020202020204"/>
              <a:ea typeface="微软雅黑" panose="020B050302020402020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17866" y="2834641"/>
            <a:ext cx="2428254" cy="5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2400" b="1" dirty="0" smtClean="0">
                <a:latin typeface="+mj-ea"/>
              </a:rPr>
              <a:t>标题</a:t>
            </a:r>
            <a:endParaRPr lang="en-US" altLang="zh-CN" sz="2400" b="1" dirty="0" smtClean="0">
              <a:latin typeface="+mj-ea"/>
            </a:endParaRPr>
          </a:p>
        </p:txBody>
      </p:sp>
      <p:sp>
        <p:nvSpPr>
          <p:cNvPr id="11" name="文本框 8"/>
          <p:cNvSpPr txBox="1"/>
          <p:nvPr/>
        </p:nvSpPr>
        <p:spPr>
          <a:xfrm>
            <a:off x="817866" y="4813889"/>
            <a:ext cx="6648488" cy="700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>
              <a:lnSpc>
                <a:spcPct val="130000"/>
              </a:lnSpc>
            </a:pPr>
            <a:r>
              <a:rPr lang="zh-CN" altLang="en-US" sz="1600" dirty="0" smtClean="0">
                <a:latin typeface="Century Gothic" panose="020B0502020202020204"/>
                <a:ea typeface="微软雅黑" panose="020B0503020204020204" charset="-122"/>
              </a:rPr>
              <a:t>标题数字等都可以通过点击</a:t>
            </a:r>
            <a:r>
              <a:rPr lang="zh-CN" altLang="en-US" sz="1600" dirty="0">
                <a:latin typeface="Century Gothic" panose="020B0502020202020204"/>
                <a:ea typeface="微软雅黑" panose="020B0503020204020204" charset="-122"/>
              </a:rPr>
              <a:t>和重新输入进行更改，顶部“开始”面板中可以对字体、字号、颜色、行距等进行修改</a:t>
            </a:r>
            <a:r>
              <a:rPr lang="zh-CN" altLang="en-US" sz="1600" dirty="0" smtClean="0">
                <a:latin typeface="Century Gothic" panose="020B0502020202020204"/>
                <a:ea typeface="微软雅黑" panose="020B0503020204020204" charset="-122"/>
              </a:rPr>
              <a:t>。</a:t>
            </a:r>
            <a:endParaRPr lang="zh-CN" altLang="en-US" sz="1600" dirty="0">
              <a:latin typeface="Century Gothic" panose="020B0502020202020204"/>
              <a:ea typeface="微软雅黑" panose="020B050302020402020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17866" y="4215384"/>
            <a:ext cx="2364246" cy="5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2400" b="1" dirty="0" smtClean="0">
                <a:latin typeface="+mj-ea"/>
              </a:rPr>
              <a:t>标题</a:t>
            </a:r>
            <a:endParaRPr lang="en-US" altLang="zh-CN" sz="2400" b="1" dirty="0" smtClean="0">
              <a:latin typeface="+mj-ea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流程图: 手动输入 1"/>
          <p:cNvSpPr/>
          <p:nvPr/>
        </p:nvSpPr>
        <p:spPr>
          <a:xfrm rot="5400000">
            <a:off x="13229" y="262520"/>
            <a:ext cx="772358" cy="836916"/>
          </a:xfrm>
          <a:prstGeom prst="flowChartManualInpu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817866" y="85070"/>
            <a:ext cx="1333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4</a:t>
            </a:r>
            <a:endParaRPr lang="zh-CN" altLang="en-US" sz="7200" b="1" dirty="0"/>
          </a:p>
        </p:txBody>
      </p:sp>
      <p:sp>
        <p:nvSpPr>
          <p:cNvPr id="4" name="文本框 3"/>
          <p:cNvSpPr txBox="1"/>
          <p:nvPr/>
        </p:nvSpPr>
        <p:spPr>
          <a:xfrm>
            <a:off x="1484616" y="294799"/>
            <a:ext cx="1639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问题探讨</a:t>
            </a:r>
            <a:endParaRPr lang="zh-CN" altLang="en-US" sz="2800" dirty="0"/>
          </a:p>
        </p:txBody>
      </p:sp>
      <p:sp>
        <p:nvSpPr>
          <p:cNvPr id="5" name="文本框 4"/>
          <p:cNvSpPr txBox="1"/>
          <p:nvPr/>
        </p:nvSpPr>
        <p:spPr>
          <a:xfrm>
            <a:off x="1484616" y="807481"/>
            <a:ext cx="27254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/>
              <a:t>观点讨论</a:t>
            </a:r>
            <a:r>
              <a:rPr lang="en-US" altLang="zh-CN" sz="1400" dirty="0" smtClean="0"/>
              <a:t>-Discussion</a:t>
            </a:r>
            <a:endParaRPr lang="zh-CN" altLang="en-US" sz="1400" dirty="0"/>
          </a:p>
        </p:txBody>
      </p:sp>
      <p:sp>
        <p:nvSpPr>
          <p:cNvPr id="47" name="矩形 46"/>
          <p:cNvSpPr/>
          <p:nvPr/>
        </p:nvSpPr>
        <p:spPr>
          <a:xfrm>
            <a:off x="1187798" y="3735574"/>
            <a:ext cx="9594501" cy="200849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>
            <a:off x="1541512" y="3735574"/>
            <a:ext cx="2008496" cy="20084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矩形 49"/>
          <p:cNvSpPr/>
          <p:nvPr/>
        </p:nvSpPr>
        <p:spPr>
          <a:xfrm>
            <a:off x="3862112" y="3735574"/>
            <a:ext cx="2008496" cy="200849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>
            <a:off x="6141100" y="3735574"/>
            <a:ext cx="2008496" cy="200849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>
            <a:off x="8464303" y="3735574"/>
            <a:ext cx="2008496" cy="200849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>
            <a:off x="1645877" y="1689806"/>
            <a:ext cx="8695151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200" dirty="0">
                <a:solidFill>
                  <a:srgbClr val="7F7F7F"/>
                </a:solidFill>
                <a:latin typeface="微软雅黑" panose="020B0503020204020204" charset="-122"/>
                <a:ea typeface="微软雅黑" panose="020B0503020204020204" charset="-122"/>
              </a:rPr>
              <a:t>点击此处添加文本信息</a:t>
            </a:r>
            <a:r>
              <a:rPr lang="zh-CN" altLang="zh-CN" sz="1200" dirty="0" smtClean="0">
                <a:solidFill>
                  <a:srgbClr val="7F7F7F"/>
                </a:solidFill>
                <a:latin typeface="微软雅黑" panose="020B0503020204020204" charset="-122"/>
                <a:ea typeface="微软雅黑" panose="020B0503020204020204" charset="-122"/>
              </a:rPr>
              <a:t>。标题数字等都可以通过点击</a:t>
            </a:r>
            <a:r>
              <a:rPr lang="zh-CN" altLang="zh-CN" sz="1200" dirty="0">
                <a:solidFill>
                  <a:srgbClr val="7F7F7F"/>
                </a:solidFill>
                <a:latin typeface="微软雅黑" panose="020B0503020204020204" charset="-122"/>
                <a:ea typeface="微软雅黑" panose="020B0503020204020204" charset="-122"/>
              </a:rPr>
              <a:t>和重新输入进行更改，顶部</a:t>
            </a:r>
            <a:r>
              <a:rPr lang="en-US" altLang="zh-CN" sz="1200" dirty="0">
                <a:solidFill>
                  <a:srgbClr val="7F7F7F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zh-CN" sz="1200" dirty="0">
                <a:solidFill>
                  <a:srgbClr val="7F7F7F"/>
                </a:solidFill>
                <a:latin typeface="微软雅黑" panose="020B0503020204020204" charset="-122"/>
                <a:ea typeface="微软雅黑" panose="020B0503020204020204" charset="-122"/>
              </a:rPr>
              <a:t>开始</a:t>
            </a:r>
            <a:r>
              <a:rPr lang="en-US" altLang="zh-CN" sz="1200" dirty="0">
                <a:solidFill>
                  <a:srgbClr val="7F7F7F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lang="zh-CN" altLang="zh-CN" sz="1200" dirty="0">
                <a:solidFill>
                  <a:srgbClr val="7F7F7F"/>
                </a:solidFill>
                <a:latin typeface="微软雅黑" panose="020B0503020204020204" charset="-122"/>
                <a:ea typeface="微软雅黑" panose="020B0503020204020204" charset="-122"/>
              </a:rPr>
              <a:t>面板中可以对字体、字号、颜色、行距等进行修改。建议正文</a:t>
            </a:r>
            <a:r>
              <a:rPr lang="en-US" altLang="zh-CN" sz="1200" dirty="0">
                <a:solidFill>
                  <a:srgbClr val="7F7F7F"/>
                </a:solidFill>
                <a:latin typeface="微软雅黑" panose="020B0503020204020204" charset="-122"/>
                <a:ea typeface="微软雅黑" panose="020B0503020204020204" charset="-122"/>
              </a:rPr>
              <a:t>10</a:t>
            </a:r>
            <a:r>
              <a:rPr lang="zh-CN" altLang="zh-CN" sz="1200" dirty="0">
                <a:solidFill>
                  <a:srgbClr val="7F7F7F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rgbClr val="7F7F7F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zh-CN" sz="1200" dirty="0">
                <a:solidFill>
                  <a:srgbClr val="7F7F7F"/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  <a:endParaRPr lang="en-US" altLang="zh-CN" sz="1200" dirty="0">
              <a:solidFill>
                <a:srgbClr val="7F7F7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3045482" y="1285399"/>
            <a:ext cx="690880" cy="4914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2000" b="1" dirty="0" smtClean="0">
                <a:latin typeface="+mj-ea"/>
              </a:rPr>
              <a:t>标题</a:t>
            </a:r>
            <a:endParaRPr lang="en-US" altLang="zh-CN" sz="2000" b="1" dirty="0" smtClean="0">
              <a:latin typeface="+mj-ea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1667282" y="2689502"/>
            <a:ext cx="8590727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200" dirty="0">
                <a:solidFill>
                  <a:srgbClr val="7F7F7F"/>
                </a:solidFill>
                <a:latin typeface="微软雅黑" panose="020B0503020204020204" charset="-122"/>
                <a:ea typeface="微软雅黑" panose="020B0503020204020204" charset="-122"/>
              </a:rPr>
              <a:t>点击此处添加文本信息</a:t>
            </a:r>
            <a:r>
              <a:rPr lang="zh-CN" altLang="zh-CN" sz="1200" dirty="0" smtClean="0">
                <a:solidFill>
                  <a:srgbClr val="7F7F7F"/>
                </a:solidFill>
                <a:latin typeface="微软雅黑" panose="020B0503020204020204" charset="-122"/>
                <a:ea typeface="微软雅黑" panose="020B0503020204020204" charset="-122"/>
              </a:rPr>
              <a:t>。标题数字等都可以通过点击</a:t>
            </a:r>
            <a:r>
              <a:rPr lang="zh-CN" altLang="zh-CN" sz="1200" dirty="0">
                <a:solidFill>
                  <a:srgbClr val="7F7F7F"/>
                </a:solidFill>
                <a:latin typeface="微软雅黑" panose="020B0503020204020204" charset="-122"/>
                <a:ea typeface="微软雅黑" panose="020B0503020204020204" charset="-122"/>
              </a:rPr>
              <a:t>和重新输入进行更改，顶部</a:t>
            </a:r>
            <a:r>
              <a:rPr lang="en-US" altLang="zh-CN" sz="1200" dirty="0">
                <a:solidFill>
                  <a:srgbClr val="7F7F7F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zh-CN" sz="1200" dirty="0">
                <a:solidFill>
                  <a:srgbClr val="7F7F7F"/>
                </a:solidFill>
                <a:latin typeface="微软雅黑" panose="020B0503020204020204" charset="-122"/>
                <a:ea typeface="微软雅黑" panose="020B0503020204020204" charset="-122"/>
              </a:rPr>
              <a:t>开始</a:t>
            </a:r>
            <a:r>
              <a:rPr lang="en-US" altLang="zh-CN" sz="1200" dirty="0">
                <a:solidFill>
                  <a:srgbClr val="7F7F7F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lang="zh-CN" altLang="zh-CN" sz="1200" dirty="0">
                <a:solidFill>
                  <a:srgbClr val="7F7F7F"/>
                </a:solidFill>
                <a:latin typeface="微软雅黑" panose="020B0503020204020204" charset="-122"/>
                <a:ea typeface="微软雅黑" panose="020B0503020204020204" charset="-122"/>
              </a:rPr>
              <a:t>面板中可以对字体、字号、颜色、行距等进行修改。建议正文</a:t>
            </a:r>
            <a:r>
              <a:rPr lang="en-US" altLang="zh-CN" sz="1200" dirty="0">
                <a:solidFill>
                  <a:srgbClr val="7F7F7F"/>
                </a:solidFill>
                <a:latin typeface="微软雅黑" panose="020B0503020204020204" charset="-122"/>
                <a:ea typeface="微软雅黑" panose="020B0503020204020204" charset="-122"/>
              </a:rPr>
              <a:t>10</a:t>
            </a:r>
            <a:r>
              <a:rPr lang="zh-CN" altLang="zh-CN" sz="1200" dirty="0">
                <a:solidFill>
                  <a:srgbClr val="7F7F7F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rgbClr val="7F7F7F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zh-CN" sz="1200" dirty="0">
                <a:solidFill>
                  <a:srgbClr val="7F7F7F"/>
                </a:solidFill>
                <a:latin typeface="微软雅黑" panose="020B0503020204020204" charset="-122"/>
                <a:ea typeface="微软雅黑" panose="020B0503020204020204" charset="-122"/>
              </a:rPr>
              <a:t>倍字间距。</a:t>
            </a:r>
            <a:endParaRPr lang="en-US" altLang="zh-CN" sz="1200" dirty="0">
              <a:solidFill>
                <a:srgbClr val="7F7F7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3085175" y="2294239"/>
            <a:ext cx="690880" cy="4914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2000" b="1" dirty="0" smtClean="0">
                <a:latin typeface="+mj-ea"/>
              </a:rPr>
              <a:t>标题</a:t>
            </a:r>
            <a:endParaRPr lang="en-US" altLang="zh-CN" sz="2000" b="1" dirty="0" smtClean="0">
              <a:latin typeface="+mj-ea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1541512" y="4572163"/>
            <a:ext cx="2008496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</a:rPr>
              <a:t>顶部</a:t>
            </a:r>
            <a:r>
              <a:rPr lang="zh-CN" altLang="en-US" sz="1200" dirty="0">
                <a:solidFill>
                  <a:schemeClr val="bg1"/>
                </a:solidFill>
              </a:rPr>
              <a:t>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</a:rPr>
              <a:t>。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3849109" y="4572163"/>
            <a:ext cx="2008496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</a:rPr>
              <a:t>顶部</a:t>
            </a:r>
            <a:r>
              <a:rPr lang="zh-CN" altLang="en-US" sz="1200" dirty="0">
                <a:solidFill>
                  <a:schemeClr val="bg1"/>
                </a:solidFill>
              </a:rPr>
              <a:t>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</a:rPr>
              <a:t>。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6156706" y="4572163"/>
            <a:ext cx="2008496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</a:rPr>
              <a:t>顶部</a:t>
            </a:r>
            <a:r>
              <a:rPr lang="zh-CN" altLang="en-US" sz="1200" dirty="0">
                <a:solidFill>
                  <a:schemeClr val="bg1"/>
                </a:solidFill>
              </a:rPr>
              <a:t>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</a:rPr>
              <a:t>。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8464303" y="4572163"/>
            <a:ext cx="2008496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</a:rPr>
              <a:t>顶部</a:t>
            </a:r>
            <a:r>
              <a:rPr lang="zh-CN" altLang="en-US" sz="1200" dirty="0">
                <a:solidFill>
                  <a:schemeClr val="bg1"/>
                </a:solidFill>
              </a:rPr>
              <a:t>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</a:rPr>
              <a:t>。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66" name="Freeform 217"/>
          <p:cNvSpPr>
            <a:spLocks noChangeAspect="1" noEditPoints="1"/>
          </p:cNvSpPr>
          <p:nvPr/>
        </p:nvSpPr>
        <p:spPr bwMode="auto">
          <a:xfrm>
            <a:off x="2151366" y="3854290"/>
            <a:ext cx="673330" cy="684103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7" name="Freeform 218"/>
          <p:cNvSpPr>
            <a:spLocks noChangeAspect="1" noEditPoints="1"/>
          </p:cNvSpPr>
          <p:nvPr/>
        </p:nvSpPr>
        <p:spPr bwMode="auto">
          <a:xfrm>
            <a:off x="4646236" y="3854290"/>
            <a:ext cx="667334" cy="701559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8" name="Freeform 219"/>
          <p:cNvSpPr>
            <a:spLocks noChangeAspect="1" noEditPoints="1"/>
          </p:cNvSpPr>
          <p:nvPr/>
        </p:nvSpPr>
        <p:spPr bwMode="auto">
          <a:xfrm>
            <a:off x="6842511" y="3842152"/>
            <a:ext cx="558103" cy="715951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9" name="Freeform 221"/>
          <p:cNvSpPr>
            <a:spLocks noChangeAspect="1"/>
          </p:cNvSpPr>
          <p:nvPr/>
        </p:nvSpPr>
        <p:spPr bwMode="auto">
          <a:xfrm>
            <a:off x="9104082" y="3838846"/>
            <a:ext cx="728937" cy="699547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流程图: 手动输入 1"/>
          <p:cNvSpPr/>
          <p:nvPr/>
        </p:nvSpPr>
        <p:spPr>
          <a:xfrm rot="5400000">
            <a:off x="13229" y="262520"/>
            <a:ext cx="772358" cy="836916"/>
          </a:xfrm>
          <a:prstGeom prst="flowChartManualInpu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484616" y="294799"/>
            <a:ext cx="1639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问题探讨</a:t>
            </a:r>
            <a:endParaRPr lang="zh-CN" altLang="en-US" sz="2800" dirty="0"/>
          </a:p>
        </p:txBody>
      </p:sp>
      <p:sp>
        <p:nvSpPr>
          <p:cNvPr id="4" name="文本框 3"/>
          <p:cNvSpPr txBox="1"/>
          <p:nvPr/>
        </p:nvSpPr>
        <p:spPr>
          <a:xfrm>
            <a:off x="1484616" y="807481"/>
            <a:ext cx="27254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/>
              <a:t>讨论结果</a:t>
            </a:r>
            <a:r>
              <a:rPr lang="en-US" altLang="zh-CN" sz="1400" dirty="0" smtClean="0"/>
              <a:t>-Result</a:t>
            </a:r>
            <a:endParaRPr lang="zh-CN" altLang="en-US" sz="1400" dirty="0"/>
          </a:p>
        </p:txBody>
      </p:sp>
      <p:sp>
        <p:nvSpPr>
          <p:cNvPr id="5" name="文本框 4"/>
          <p:cNvSpPr txBox="1"/>
          <p:nvPr/>
        </p:nvSpPr>
        <p:spPr>
          <a:xfrm>
            <a:off x="817866" y="85070"/>
            <a:ext cx="1333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4</a:t>
            </a:r>
            <a:endParaRPr lang="zh-CN" altLang="en-US" sz="7200" b="1" dirty="0"/>
          </a:p>
        </p:txBody>
      </p:sp>
      <p:sp>
        <p:nvSpPr>
          <p:cNvPr id="6" name="任意多边形 8"/>
          <p:cNvSpPr/>
          <p:nvPr/>
        </p:nvSpPr>
        <p:spPr>
          <a:xfrm flipV="1">
            <a:off x="3514160" y="1702831"/>
            <a:ext cx="1976720" cy="1479180"/>
          </a:xfrm>
          <a:custGeom>
            <a:avLst/>
            <a:gdLst>
              <a:gd name="connsiteX0" fmla="*/ 0 w 1976720"/>
              <a:gd name="connsiteY0" fmla="*/ 1479180 h 1479180"/>
              <a:gd name="connsiteX1" fmla="*/ 793379 w 1976720"/>
              <a:gd name="connsiteY1" fmla="*/ 1479180 h 1479180"/>
              <a:gd name="connsiteX2" fmla="*/ 793377 w 1976720"/>
              <a:gd name="connsiteY2" fmla="*/ 1479176 h 1479180"/>
              <a:gd name="connsiteX3" fmla="*/ 1459008 w 1976720"/>
              <a:gd name="connsiteY3" fmla="*/ 1479176 h 1479180"/>
              <a:gd name="connsiteX4" fmla="*/ 1976720 w 1976720"/>
              <a:gd name="connsiteY4" fmla="*/ 961464 h 1479180"/>
              <a:gd name="connsiteX5" fmla="*/ 1459008 w 1976720"/>
              <a:gd name="connsiteY5" fmla="*/ 443752 h 1479180"/>
              <a:gd name="connsiteX6" fmla="*/ 242049 w 1976720"/>
              <a:gd name="connsiteY6" fmla="*/ 443753 h 1479180"/>
              <a:gd name="connsiteX7" fmla="*/ 242049 w 1976720"/>
              <a:gd name="connsiteY7" fmla="*/ 451278 h 1479180"/>
              <a:gd name="connsiteX8" fmla="*/ 0 w 1976720"/>
              <a:gd name="connsiteY8" fmla="*/ 0 h 1479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76720" h="1479180">
                <a:moveTo>
                  <a:pt x="0" y="1479180"/>
                </a:moveTo>
                <a:lnTo>
                  <a:pt x="793379" y="1479180"/>
                </a:lnTo>
                <a:lnTo>
                  <a:pt x="793377" y="1479176"/>
                </a:lnTo>
                <a:lnTo>
                  <a:pt x="1459008" y="1479176"/>
                </a:lnTo>
                <a:cubicBezTo>
                  <a:pt x="1744932" y="1479176"/>
                  <a:pt x="1976720" y="1247388"/>
                  <a:pt x="1976720" y="961464"/>
                </a:cubicBezTo>
                <a:cubicBezTo>
                  <a:pt x="1976720" y="675540"/>
                  <a:pt x="1744932" y="443752"/>
                  <a:pt x="1459008" y="443752"/>
                </a:cubicBezTo>
                <a:cubicBezTo>
                  <a:pt x="1053355" y="443752"/>
                  <a:pt x="647702" y="443753"/>
                  <a:pt x="242049" y="443753"/>
                </a:cubicBezTo>
                <a:lnTo>
                  <a:pt x="242049" y="45127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9"/>
          <p:cNvSpPr/>
          <p:nvPr/>
        </p:nvSpPr>
        <p:spPr>
          <a:xfrm flipV="1">
            <a:off x="3514160" y="3719890"/>
            <a:ext cx="1976720" cy="1479180"/>
          </a:xfrm>
          <a:custGeom>
            <a:avLst/>
            <a:gdLst>
              <a:gd name="connsiteX0" fmla="*/ 0 w 1976720"/>
              <a:gd name="connsiteY0" fmla="*/ 1479180 h 1479180"/>
              <a:gd name="connsiteX1" fmla="*/ 793379 w 1976720"/>
              <a:gd name="connsiteY1" fmla="*/ 1479180 h 1479180"/>
              <a:gd name="connsiteX2" fmla="*/ 793377 w 1976720"/>
              <a:gd name="connsiteY2" fmla="*/ 1479176 h 1479180"/>
              <a:gd name="connsiteX3" fmla="*/ 1459008 w 1976720"/>
              <a:gd name="connsiteY3" fmla="*/ 1479176 h 1479180"/>
              <a:gd name="connsiteX4" fmla="*/ 1976720 w 1976720"/>
              <a:gd name="connsiteY4" fmla="*/ 961464 h 1479180"/>
              <a:gd name="connsiteX5" fmla="*/ 1459008 w 1976720"/>
              <a:gd name="connsiteY5" fmla="*/ 443752 h 1479180"/>
              <a:gd name="connsiteX6" fmla="*/ 242049 w 1976720"/>
              <a:gd name="connsiteY6" fmla="*/ 443753 h 1479180"/>
              <a:gd name="connsiteX7" fmla="*/ 242049 w 1976720"/>
              <a:gd name="connsiteY7" fmla="*/ 451278 h 1479180"/>
              <a:gd name="connsiteX8" fmla="*/ 0 w 1976720"/>
              <a:gd name="connsiteY8" fmla="*/ 0 h 1479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76720" h="1479180">
                <a:moveTo>
                  <a:pt x="0" y="1479180"/>
                </a:moveTo>
                <a:lnTo>
                  <a:pt x="793379" y="1479180"/>
                </a:lnTo>
                <a:lnTo>
                  <a:pt x="793377" y="1479176"/>
                </a:lnTo>
                <a:lnTo>
                  <a:pt x="1459008" y="1479176"/>
                </a:lnTo>
                <a:cubicBezTo>
                  <a:pt x="1744932" y="1479176"/>
                  <a:pt x="1976720" y="1247388"/>
                  <a:pt x="1976720" y="961464"/>
                </a:cubicBezTo>
                <a:cubicBezTo>
                  <a:pt x="1976720" y="675540"/>
                  <a:pt x="1744932" y="443752"/>
                  <a:pt x="1459008" y="443752"/>
                </a:cubicBezTo>
                <a:cubicBezTo>
                  <a:pt x="1053355" y="443752"/>
                  <a:pt x="647702" y="443753"/>
                  <a:pt x="242049" y="443753"/>
                </a:cubicBezTo>
                <a:lnTo>
                  <a:pt x="242049" y="45127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10"/>
          <p:cNvSpPr/>
          <p:nvPr/>
        </p:nvSpPr>
        <p:spPr>
          <a:xfrm flipH="1" flipV="1">
            <a:off x="6230467" y="1702831"/>
            <a:ext cx="1976720" cy="1479180"/>
          </a:xfrm>
          <a:custGeom>
            <a:avLst/>
            <a:gdLst>
              <a:gd name="connsiteX0" fmla="*/ 0 w 1976720"/>
              <a:gd name="connsiteY0" fmla="*/ 1479180 h 1479180"/>
              <a:gd name="connsiteX1" fmla="*/ 793379 w 1976720"/>
              <a:gd name="connsiteY1" fmla="*/ 1479180 h 1479180"/>
              <a:gd name="connsiteX2" fmla="*/ 793377 w 1976720"/>
              <a:gd name="connsiteY2" fmla="*/ 1479176 h 1479180"/>
              <a:gd name="connsiteX3" fmla="*/ 1459008 w 1976720"/>
              <a:gd name="connsiteY3" fmla="*/ 1479176 h 1479180"/>
              <a:gd name="connsiteX4" fmla="*/ 1976720 w 1976720"/>
              <a:gd name="connsiteY4" fmla="*/ 961464 h 1479180"/>
              <a:gd name="connsiteX5" fmla="*/ 1459008 w 1976720"/>
              <a:gd name="connsiteY5" fmla="*/ 443752 h 1479180"/>
              <a:gd name="connsiteX6" fmla="*/ 242049 w 1976720"/>
              <a:gd name="connsiteY6" fmla="*/ 443753 h 1479180"/>
              <a:gd name="connsiteX7" fmla="*/ 242049 w 1976720"/>
              <a:gd name="connsiteY7" fmla="*/ 451278 h 1479180"/>
              <a:gd name="connsiteX8" fmla="*/ 0 w 1976720"/>
              <a:gd name="connsiteY8" fmla="*/ 0 h 1479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76720" h="1479180">
                <a:moveTo>
                  <a:pt x="0" y="1479180"/>
                </a:moveTo>
                <a:lnTo>
                  <a:pt x="793379" y="1479180"/>
                </a:lnTo>
                <a:lnTo>
                  <a:pt x="793377" y="1479176"/>
                </a:lnTo>
                <a:lnTo>
                  <a:pt x="1459008" y="1479176"/>
                </a:lnTo>
                <a:cubicBezTo>
                  <a:pt x="1744932" y="1479176"/>
                  <a:pt x="1976720" y="1247388"/>
                  <a:pt x="1976720" y="961464"/>
                </a:cubicBezTo>
                <a:cubicBezTo>
                  <a:pt x="1976720" y="675540"/>
                  <a:pt x="1744932" y="443752"/>
                  <a:pt x="1459008" y="443752"/>
                </a:cubicBezTo>
                <a:cubicBezTo>
                  <a:pt x="1053355" y="443752"/>
                  <a:pt x="647702" y="443753"/>
                  <a:pt x="242049" y="443753"/>
                </a:cubicBezTo>
                <a:lnTo>
                  <a:pt x="242049" y="45127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11"/>
          <p:cNvSpPr/>
          <p:nvPr/>
        </p:nvSpPr>
        <p:spPr>
          <a:xfrm flipH="1" flipV="1">
            <a:off x="6230467" y="3719890"/>
            <a:ext cx="1976720" cy="1479180"/>
          </a:xfrm>
          <a:custGeom>
            <a:avLst/>
            <a:gdLst>
              <a:gd name="connsiteX0" fmla="*/ 0 w 1976720"/>
              <a:gd name="connsiteY0" fmla="*/ 1479180 h 1479180"/>
              <a:gd name="connsiteX1" fmla="*/ 793379 w 1976720"/>
              <a:gd name="connsiteY1" fmla="*/ 1479180 h 1479180"/>
              <a:gd name="connsiteX2" fmla="*/ 793377 w 1976720"/>
              <a:gd name="connsiteY2" fmla="*/ 1479176 h 1479180"/>
              <a:gd name="connsiteX3" fmla="*/ 1459008 w 1976720"/>
              <a:gd name="connsiteY3" fmla="*/ 1479176 h 1479180"/>
              <a:gd name="connsiteX4" fmla="*/ 1976720 w 1976720"/>
              <a:gd name="connsiteY4" fmla="*/ 961464 h 1479180"/>
              <a:gd name="connsiteX5" fmla="*/ 1459008 w 1976720"/>
              <a:gd name="connsiteY5" fmla="*/ 443752 h 1479180"/>
              <a:gd name="connsiteX6" fmla="*/ 242049 w 1976720"/>
              <a:gd name="connsiteY6" fmla="*/ 443753 h 1479180"/>
              <a:gd name="connsiteX7" fmla="*/ 242049 w 1976720"/>
              <a:gd name="connsiteY7" fmla="*/ 451278 h 1479180"/>
              <a:gd name="connsiteX8" fmla="*/ 0 w 1976720"/>
              <a:gd name="connsiteY8" fmla="*/ 0 h 1479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76720" h="1479180">
                <a:moveTo>
                  <a:pt x="0" y="1479180"/>
                </a:moveTo>
                <a:lnTo>
                  <a:pt x="793379" y="1479180"/>
                </a:lnTo>
                <a:lnTo>
                  <a:pt x="793377" y="1479176"/>
                </a:lnTo>
                <a:lnTo>
                  <a:pt x="1459008" y="1479176"/>
                </a:lnTo>
                <a:cubicBezTo>
                  <a:pt x="1744932" y="1479176"/>
                  <a:pt x="1976720" y="1247388"/>
                  <a:pt x="1976720" y="961464"/>
                </a:cubicBezTo>
                <a:cubicBezTo>
                  <a:pt x="1976720" y="675540"/>
                  <a:pt x="1744932" y="443752"/>
                  <a:pt x="1459008" y="443752"/>
                </a:cubicBezTo>
                <a:cubicBezTo>
                  <a:pt x="1053355" y="443752"/>
                  <a:pt x="647702" y="443753"/>
                  <a:pt x="242049" y="443753"/>
                </a:cubicBezTo>
                <a:lnTo>
                  <a:pt x="242049" y="45127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906960" y="1486855"/>
            <a:ext cx="8707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chemeClr val="accent1"/>
                </a:solidFill>
              </a:rPr>
              <a:t>01</a:t>
            </a:r>
            <a:endParaRPr lang="zh-CN" altLang="en-US" sz="4800" b="1" dirty="0">
              <a:solidFill>
                <a:schemeClr val="accent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906960" y="3711048"/>
            <a:ext cx="8707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chemeClr val="accent3"/>
                </a:solidFill>
              </a:rPr>
              <a:t>02</a:t>
            </a:r>
            <a:endParaRPr lang="zh-CN" altLang="en-US" sz="4800" b="1" dirty="0">
              <a:solidFill>
                <a:schemeClr val="accent3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943636" y="1521253"/>
            <a:ext cx="8707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4800" b="1" dirty="0" smtClean="0">
                <a:solidFill>
                  <a:srgbClr val="FAA21C"/>
                </a:solidFill>
              </a:rPr>
              <a:t>03</a:t>
            </a:r>
            <a:endParaRPr lang="zh-CN" altLang="en-US" sz="4800" b="1" dirty="0">
              <a:solidFill>
                <a:srgbClr val="FAA21C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943636" y="3605670"/>
            <a:ext cx="8707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4800" b="1" dirty="0" smtClean="0">
                <a:solidFill>
                  <a:schemeClr val="accent4"/>
                </a:solidFill>
              </a:rPr>
              <a:t>04</a:t>
            </a:r>
            <a:endParaRPr lang="zh-CN" altLang="en-US" sz="4800" b="1" dirty="0">
              <a:solidFill>
                <a:schemeClr val="accent4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558477" y="1976647"/>
            <a:ext cx="9701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116824" y="2040203"/>
            <a:ext cx="9701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116824" y="3994396"/>
            <a:ext cx="9877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</a:rPr>
              <a:t>TEXY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500299" y="4024738"/>
            <a:ext cx="9701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23" name="文本框 8"/>
          <p:cNvSpPr txBox="1"/>
          <p:nvPr/>
        </p:nvSpPr>
        <p:spPr>
          <a:xfrm>
            <a:off x="971552" y="2156480"/>
            <a:ext cx="24202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b="1" i="0" u="none" strike="noStrike" kern="120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rPr>
              <a:t>EXAMPLE </a:t>
            </a:r>
            <a:r>
              <a:rPr kumimoji="0" lang="en-US" altLang="zh-CN" b="1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rPr>
              <a:t>TEXT</a:t>
            </a:r>
            <a:endParaRPr kumimoji="0" lang="en-US" altLang="zh-CN" b="1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971550" y="2543064"/>
            <a:ext cx="2420241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200" dirty="0" smtClean="0">
                <a:solidFill>
                  <a:srgbClr val="404040"/>
                </a:solidFill>
              </a:rPr>
              <a:t>顶部</a:t>
            </a:r>
            <a:r>
              <a:rPr lang="zh-CN" altLang="en-US" sz="1200" dirty="0">
                <a:solidFill>
                  <a:srgbClr val="404040"/>
                </a:solidFill>
              </a:rPr>
              <a:t>“开始”面板中可以对字体、字号、颜色、行距等进行修改</a:t>
            </a:r>
            <a:r>
              <a:rPr lang="zh-CN" altLang="en-US" sz="1200" dirty="0" smtClean="0">
                <a:solidFill>
                  <a:srgbClr val="404040"/>
                </a:solidFill>
              </a:rPr>
              <a:t>。顶部“开始”面板中可以对字体、字号、颜色、行距等进行修改</a:t>
            </a:r>
            <a:endParaRPr lang="zh-CN" altLang="en-US" sz="1200" dirty="0">
              <a:solidFill>
                <a:srgbClr val="404040"/>
              </a:solidFill>
            </a:endParaRPr>
          </a:p>
        </p:txBody>
      </p:sp>
      <p:sp>
        <p:nvSpPr>
          <p:cNvPr id="34" name="文本框 8"/>
          <p:cNvSpPr txBox="1"/>
          <p:nvPr/>
        </p:nvSpPr>
        <p:spPr>
          <a:xfrm>
            <a:off x="971552" y="4288101"/>
            <a:ext cx="24202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b="1" i="0" u="none" strike="noStrike" kern="120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rPr>
              <a:t>EXAMPLE </a:t>
            </a:r>
            <a:r>
              <a:rPr kumimoji="0" lang="en-US" altLang="zh-CN" b="1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rPr>
              <a:t>TEXT</a:t>
            </a:r>
            <a:endParaRPr kumimoji="0" lang="en-US" altLang="zh-CN" b="1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971550" y="4674685"/>
            <a:ext cx="2420241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200" dirty="0" smtClean="0">
                <a:solidFill>
                  <a:srgbClr val="404040"/>
                </a:solidFill>
              </a:rPr>
              <a:t>顶部</a:t>
            </a:r>
            <a:r>
              <a:rPr lang="zh-CN" altLang="en-US" sz="1200" dirty="0">
                <a:solidFill>
                  <a:srgbClr val="404040"/>
                </a:solidFill>
              </a:rPr>
              <a:t>“开始”面板中可以对字体、字号、颜色、行距等进行修改</a:t>
            </a:r>
            <a:r>
              <a:rPr lang="zh-CN" altLang="en-US" sz="1200" dirty="0" smtClean="0">
                <a:solidFill>
                  <a:srgbClr val="404040"/>
                </a:solidFill>
              </a:rPr>
              <a:t>。顶部“开始”面板中可以对字体、字号、颜色、行距等进行修改</a:t>
            </a:r>
            <a:endParaRPr lang="zh-CN" altLang="en-US" sz="1200" dirty="0">
              <a:solidFill>
                <a:srgbClr val="404040"/>
              </a:solidFill>
            </a:endParaRPr>
          </a:p>
        </p:txBody>
      </p:sp>
      <p:sp>
        <p:nvSpPr>
          <p:cNvPr id="36" name="文本框 8"/>
          <p:cNvSpPr txBox="1"/>
          <p:nvPr/>
        </p:nvSpPr>
        <p:spPr>
          <a:xfrm>
            <a:off x="8216973" y="2156480"/>
            <a:ext cx="24202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b="1" i="0" u="none" strike="noStrike" kern="120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rPr>
              <a:t>EXAMPLE </a:t>
            </a:r>
            <a:r>
              <a:rPr kumimoji="0" lang="en-US" altLang="zh-CN" b="1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rPr>
              <a:t>TEXT</a:t>
            </a:r>
            <a:endParaRPr kumimoji="0" lang="en-US" altLang="zh-CN" b="1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8216971" y="2543064"/>
            <a:ext cx="2420241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200" dirty="0" smtClean="0">
                <a:solidFill>
                  <a:srgbClr val="404040"/>
                </a:solidFill>
              </a:rPr>
              <a:t>顶部</a:t>
            </a:r>
            <a:r>
              <a:rPr lang="zh-CN" altLang="en-US" sz="1200" dirty="0">
                <a:solidFill>
                  <a:srgbClr val="404040"/>
                </a:solidFill>
              </a:rPr>
              <a:t>“开始”面板中可以对字体、字号、颜色、行距等进行修改</a:t>
            </a:r>
            <a:r>
              <a:rPr lang="zh-CN" altLang="en-US" sz="1200" dirty="0" smtClean="0">
                <a:solidFill>
                  <a:srgbClr val="404040"/>
                </a:solidFill>
              </a:rPr>
              <a:t>。顶部“开始”面板中可以对字体、字号、颜色、行距等进行修改</a:t>
            </a:r>
            <a:endParaRPr lang="zh-CN" altLang="en-US" sz="1200" dirty="0">
              <a:solidFill>
                <a:srgbClr val="404040"/>
              </a:solidFill>
            </a:endParaRPr>
          </a:p>
        </p:txBody>
      </p:sp>
      <p:sp>
        <p:nvSpPr>
          <p:cNvPr id="38" name="文本框 8"/>
          <p:cNvSpPr txBox="1"/>
          <p:nvPr/>
        </p:nvSpPr>
        <p:spPr>
          <a:xfrm>
            <a:off x="8216973" y="4288101"/>
            <a:ext cx="24202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b="1" i="0" u="none" strike="noStrike" kern="120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rPr>
              <a:t>EXAMPLE </a:t>
            </a:r>
            <a:r>
              <a:rPr kumimoji="0" lang="en-US" altLang="zh-CN" b="1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rPr>
              <a:t>TEXT</a:t>
            </a:r>
            <a:endParaRPr kumimoji="0" lang="en-US" altLang="zh-CN" b="1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8216971" y="4674685"/>
            <a:ext cx="2420241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200" dirty="0" smtClean="0">
                <a:solidFill>
                  <a:srgbClr val="404040"/>
                </a:solidFill>
              </a:rPr>
              <a:t>顶部</a:t>
            </a:r>
            <a:r>
              <a:rPr lang="zh-CN" altLang="en-US" sz="1200" dirty="0">
                <a:solidFill>
                  <a:srgbClr val="404040"/>
                </a:solidFill>
              </a:rPr>
              <a:t>“开始”面板中可以对字体、字号、颜色、行距等进行修改</a:t>
            </a:r>
            <a:r>
              <a:rPr lang="zh-CN" altLang="en-US" sz="1200" dirty="0" smtClean="0">
                <a:solidFill>
                  <a:srgbClr val="404040"/>
                </a:solidFill>
              </a:rPr>
              <a:t>。顶部“开始”面板中可以对字体、字号、颜色、行距等进行修改</a:t>
            </a:r>
            <a:endParaRPr lang="zh-CN" altLang="en-US" sz="1200" dirty="0">
              <a:solidFill>
                <a:srgbClr val="404040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流程图: 手动输入 57"/>
          <p:cNvSpPr/>
          <p:nvPr/>
        </p:nvSpPr>
        <p:spPr>
          <a:xfrm rot="5400000">
            <a:off x="-57150" y="1714500"/>
            <a:ext cx="1695450" cy="1619250"/>
          </a:xfrm>
          <a:prstGeom prst="flowChartManualInpu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文本框 58"/>
          <p:cNvSpPr txBox="1"/>
          <p:nvPr/>
        </p:nvSpPr>
        <p:spPr>
          <a:xfrm>
            <a:off x="1543050" y="1162050"/>
            <a:ext cx="1333500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7000" b="1" dirty="0" smtClean="0">
                <a:solidFill>
                  <a:schemeClr val="bg1"/>
                </a:solidFill>
              </a:rPr>
              <a:t>5</a:t>
            </a:r>
            <a:endParaRPr lang="zh-CN" altLang="en-US" sz="17000" b="1" dirty="0">
              <a:solidFill>
                <a:schemeClr val="bg1"/>
              </a:solidFill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2743200" y="1676400"/>
            <a:ext cx="37719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 smtClean="0">
                <a:solidFill>
                  <a:schemeClr val="bg1"/>
                </a:solidFill>
              </a:rPr>
              <a:t>研究结论</a:t>
            </a:r>
            <a:endParaRPr lang="zh-CN" altLang="en-US" sz="6000" dirty="0">
              <a:solidFill>
                <a:schemeClr val="bg1"/>
              </a:solidFill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2743200" y="2725519"/>
            <a:ext cx="8305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bg1"/>
                </a:solidFill>
              </a:rPr>
              <a:t>ADD YOUR TITLE HERE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流程图: 手动输入 1"/>
          <p:cNvSpPr/>
          <p:nvPr/>
        </p:nvSpPr>
        <p:spPr>
          <a:xfrm rot="5400000">
            <a:off x="13229" y="262520"/>
            <a:ext cx="772358" cy="836916"/>
          </a:xfrm>
          <a:prstGeom prst="flowChartManualInpu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484616" y="294799"/>
            <a:ext cx="1639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研究结论</a:t>
            </a:r>
            <a:endParaRPr lang="zh-CN" altLang="en-US" sz="2800" dirty="0"/>
          </a:p>
        </p:txBody>
      </p:sp>
      <p:sp>
        <p:nvSpPr>
          <p:cNvPr id="4" name="文本框 3"/>
          <p:cNvSpPr txBox="1"/>
          <p:nvPr/>
        </p:nvSpPr>
        <p:spPr>
          <a:xfrm>
            <a:off x="1484616" y="807481"/>
            <a:ext cx="27254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/>
              <a:t>数据分析</a:t>
            </a:r>
            <a:r>
              <a:rPr lang="en-US" altLang="zh-CN" sz="1400" dirty="0" smtClean="0"/>
              <a:t>-Analysis</a:t>
            </a:r>
            <a:endParaRPr lang="zh-CN" altLang="en-US" sz="1400" dirty="0"/>
          </a:p>
        </p:txBody>
      </p:sp>
      <p:sp>
        <p:nvSpPr>
          <p:cNvPr id="5" name="文本框 4"/>
          <p:cNvSpPr txBox="1"/>
          <p:nvPr/>
        </p:nvSpPr>
        <p:spPr>
          <a:xfrm>
            <a:off x="817866" y="85070"/>
            <a:ext cx="1333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5</a:t>
            </a:r>
            <a:endParaRPr lang="zh-CN" altLang="en-US" sz="7200" b="1" dirty="0"/>
          </a:p>
        </p:txBody>
      </p:sp>
      <p:graphicFrame>
        <p:nvGraphicFramePr>
          <p:cNvPr id="8" name="图表 7"/>
          <p:cNvGraphicFramePr/>
          <p:nvPr/>
        </p:nvGraphicFramePr>
        <p:xfrm>
          <a:off x="817866" y="1330701"/>
          <a:ext cx="6744984" cy="44966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9" name="椭圆 8"/>
          <p:cNvSpPr/>
          <p:nvPr/>
        </p:nvSpPr>
        <p:spPr>
          <a:xfrm>
            <a:off x="7486650" y="1635929"/>
            <a:ext cx="3886200" cy="3886200"/>
          </a:xfrm>
          <a:prstGeom prst="ellipse">
            <a:avLst/>
          </a:prstGeom>
          <a:solidFill>
            <a:schemeClr val="accent3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8"/>
          <p:cNvSpPr txBox="1"/>
          <p:nvPr/>
        </p:nvSpPr>
        <p:spPr>
          <a:xfrm>
            <a:off x="8115302" y="2156480"/>
            <a:ext cx="27821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rPr>
              <a:t>EXAMPLE 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cs"/>
              </a:rPr>
              <a:t>TEXT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753350" y="2797064"/>
            <a:ext cx="3429000" cy="1290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rgbClr val="404040"/>
                </a:solidFill>
              </a:rPr>
              <a:t>顶部</a:t>
            </a:r>
            <a:r>
              <a:rPr lang="zh-CN" altLang="en-US" sz="1200" dirty="0">
                <a:solidFill>
                  <a:srgbClr val="404040"/>
                </a:solidFill>
              </a:rPr>
              <a:t>“开始”面板中可以对字体、字号、颜色、行距等进行修改</a:t>
            </a:r>
            <a:r>
              <a:rPr lang="zh-CN" altLang="en-US" sz="1200" dirty="0" smtClean="0">
                <a:solidFill>
                  <a:srgbClr val="404040"/>
                </a:solidFill>
              </a:rPr>
              <a:t>。顶部“开始”面板中可以对字体、字号、颜色、行距等进行修改。顶部“开始”面板中可以对字体、字号、颜色、行距等进行修改。顶部“开</a:t>
            </a:r>
            <a:r>
              <a:rPr lang="zh-CN" altLang="en-US" sz="1200" dirty="0" smtClean="0">
                <a:solidFill>
                  <a:srgbClr val="404040"/>
                </a:solidFill>
              </a:rPr>
              <a:t>始</a:t>
            </a:r>
            <a:r>
              <a:rPr lang="zh-CN" altLang="en-US" sz="1200" b="1" dirty="0" smtClean="0">
                <a:latin typeface="+mj-ea"/>
              </a:rPr>
              <a:t>标题</a:t>
            </a:r>
            <a:endParaRPr lang="en-US" altLang="zh-CN" sz="1200" b="1" dirty="0" smtClean="0">
              <a:latin typeface="+mj-ea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流程图: 手动输入 1"/>
          <p:cNvSpPr/>
          <p:nvPr/>
        </p:nvSpPr>
        <p:spPr>
          <a:xfrm rot="5400000">
            <a:off x="13229" y="262520"/>
            <a:ext cx="772358" cy="836916"/>
          </a:xfrm>
          <a:prstGeom prst="flowChartManualInpu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484616" y="294799"/>
            <a:ext cx="1639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研究结论</a:t>
            </a:r>
            <a:endParaRPr lang="zh-CN" altLang="en-US" sz="2800" dirty="0"/>
          </a:p>
        </p:txBody>
      </p:sp>
      <p:sp>
        <p:nvSpPr>
          <p:cNvPr id="4" name="文本框 3"/>
          <p:cNvSpPr txBox="1"/>
          <p:nvPr/>
        </p:nvSpPr>
        <p:spPr>
          <a:xfrm>
            <a:off x="1484616" y="807481"/>
            <a:ext cx="27254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/>
              <a:t>假设检验</a:t>
            </a:r>
            <a:r>
              <a:rPr lang="en-US" altLang="zh-CN" sz="1400" dirty="0" smtClean="0"/>
              <a:t>-Testing</a:t>
            </a:r>
            <a:endParaRPr lang="zh-CN" altLang="en-US" sz="1400" dirty="0"/>
          </a:p>
        </p:txBody>
      </p:sp>
      <p:sp>
        <p:nvSpPr>
          <p:cNvPr id="5" name="文本框 4"/>
          <p:cNvSpPr txBox="1"/>
          <p:nvPr/>
        </p:nvSpPr>
        <p:spPr>
          <a:xfrm>
            <a:off x="817866" y="85070"/>
            <a:ext cx="1333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5</a:t>
            </a:r>
            <a:endParaRPr lang="zh-CN" altLang="en-US" sz="7200" b="1" dirty="0"/>
          </a:p>
        </p:txBody>
      </p:sp>
      <p:sp>
        <p:nvSpPr>
          <p:cNvPr id="6" name="燕尾形 5"/>
          <p:cNvSpPr/>
          <p:nvPr/>
        </p:nvSpPr>
        <p:spPr>
          <a:xfrm>
            <a:off x="3428842" y="1495128"/>
            <a:ext cx="772087" cy="1868376"/>
          </a:xfrm>
          <a:prstGeom prst="chevron">
            <a:avLst>
              <a:gd name="adj" fmla="val 6581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1282502" y="2095144"/>
            <a:ext cx="2301771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  <a:spcBef>
                <a:spcPts val="600"/>
              </a:spcBef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顶部“开始”面板中可以对字体、字号、颜色、行距等进行修改。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TextBox 54"/>
          <p:cNvSpPr txBox="1"/>
          <p:nvPr/>
        </p:nvSpPr>
        <p:spPr>
          <a:xfrm>
            <a:off x="1282502" y="1718614"/>
            <a:ext cx="2301771" cy="36830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lvl="0" algn="l"/>
            <a:r>
              <a:rPr lang="zh-CN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  <a:effectLst/>
                <a:latin typeface="Arial" panose="020B0604020202020204"/>
                <a:ea typeface="微软雅黑" panose="020B0503020204020204" charset="-122"/>
              </a:rPr>
              <a:t>标题</a:t>
            </a:r>
            <a:endParaRPr lang="zh-CN" altLang="en-US" sz="1800" b="1" dirty="0">
              <a:solidFill>
                <a:prstClr val="black">
                  <a:lumMod val="75000"/>
                  <a:lumOff val="25000"/>
                </a:prstClr>
              </a:solidFill>
              <a:effectLst/>
              <a:latin typeface="Arial" panose="020B0604020202020204"/>
              <a:ea typeface="微软雅黑" panose="020B0503020204020204" charset="-122"/>
            </a:endParaRPr>
          </a:p>
        </p:txBody>
      </p:sp>
      <p:sp>
        <p:nvSpPr>
          <p:cNvPr id="18" name="燕尾形 17"/>
          <p:cNvSpPr/>
          <p:nvPr/>
        </p:nvSpPr>
        <p:spPr>
          <a:xfrm>
            <a:off x="6688306" y="1495128"/>
            <a:ext cx="772087" cy="1868376"/>
          </a:xfrm>
          <a:prstGeom prst="chevron">
            <a:avLst>
              <a:gd name="adj" fmla="val 6581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541966" y="2095144"/>
            <a:ext cx="2301771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  <a:spcBef>
                <a:spcPts val="600"/>
              </a:spcBef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顶部“开始”面板中可以对字体、字号、颜色、行距等进行修改。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0" name="TextBox 67"/>
          <p:cNvSpPr txBox="1"/>
          <p:nvPr/>
        </p:nvSpPr>
        <p:spPr>
          <a:xfrm>
            <a:off x="4541966" y="1718614"/>
            <a:ext cx="2301771" cy="36830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lvl="0" algn="l"/>
            <a:r>
              <a:rPr lang="zh-CN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  <a:effectLst/>
                <a:ea typeface="微软雅黑" panose="020B0503020204020204" charset="-122"/>
              </a:rPr>
              <a:t>标题</a:t>
            </a:r>
            <a:endParaRPr lang="zh-CN" altLang="en-US" sz="1800" b="1" dirty="0">
              <a:solidFill>
                <a:prstClr val="black">
                  <a:lumMod val="75000"/>
                  <a:lumOff val="25000"/>
                </a:prstClr>
              </a:solidFill>
              <a:effectLst/>
              <a:ea typeface="微软雅黑" panose="020B0503020204020204" charset="-122"/>
            </a:endParaRPr>
          </a:p>
        </p:txBody>
      </p:sp>
      <p:sp>
        <p:nvSpPr>
          <p:cNvPr id="21" name="燕尾形 20"/>
          <p:cNvSpPr/>
          <p:nvPr/>
        </p:nvSpPr>
        <p:spPr>
          <a:xfrm>
            <a:off x="9947770" y="1495128"/>
            <a:ext cx="772087" cy="1868376"/>
          </a:xfrm>
          <a:prstGeom prst="chevron">
            <a:avLst>
              <a:gd name="adj" fmla="val 6581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7801430" y="2095144"/>
            <a:ext cx="2301771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  <a:spcBef>
                <a:spcPts val="600"/>
              </a:spcBef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顶部“开始”面板中可以对字体、字号、颜色、行距等进行修改。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3" name="TextBox 70"/>
          <p:cNvSpPr txBox="1"/>
          <p:nvPr/>
        </p:nvSpPr>
        <p:spPr>
          <a:xfrm>
            <a:off x="7801430" y="1718614"/>
            <a:ext cx="2301771" cy="36830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lvl="0" algn="l"/>
            <a:r>
              <a:rPr lang="zh-CN" altLang="en-US" sz="1800" b="1" dirty="0" smtClean="0">
                <a:solidFill>
                  <a:prstClr val="black">
                    <a:lumMod val="75000"/>
                    <a:lumOff val="25000"/>
                  </a:prstClr>
                </a:solidFill>
                <a:effectLst/>
                <a:ea typeface="微软雅黑" panose="020B0503020204020204" charset="-122"/>
              </a:rPr>
              <a:t>标题</a:t>
            </a:r>
            <a:endParaRPr lang="zh-CN" altLang="en-US" sz="1800" b="1" dirty="0">
              <a:solidFill>
                <a:prstClr val="black">
                  <a:lumMod val="75000"/>
                  <a:lumOff val="25000"/>
                </a:prstClr>
              </a:solidFill>
              <a:effectLst/>
              <a:ea typeface="微软雅黑" panose="020B0503020204020204" charset="-122"/>
            </a:endParaRPr>
          </a:p>
        </p:txBody>
      </p:sp>
      <p:sp>
        <p:nvSpPr>
          <p:cNvPr id="35" name="TextBox 101"/>
          <p:cNvSpPr txBox="1"/>
          <p:nvPr/>
        </p:nvSpPr>
        <p:spPr>
          <a:xfrm>
            <a:off x="1282503" y="3822869"/>
            <a:ext cx="2027625" cy="49149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2000" b="1" dirty="0" smtClean="0">
                <a:latin typeface="+mj-ea"/>
              </a:rPr>
              <a:t>标题</a:t>
            </a:r>
            <a:endParaRPr lang="en-US" altLang="zh-CN" sz="2000" b="1" dirty="0" smtClean="0">
              <a:latin typeface="+mj-ea"/>
            </a:endParaRPr>
          </a:p>
        </p:txBody>
      </p:sp>
      <p:sp>
        <p:nvSpPr>
          <p:cNvPr id="36" name="TextBox 102"/>
          <p:cNvSpPr txBox="1"/>
          <p:nvPr/>
        </p:nvSpPr>
        <p:spPr>
          <a:xfrm>
            <a:off x="1282503" y="4281623"/>
            <a:ext cx="9690297" cy="1289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lnSpc>
                <a:spcPct val="13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14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号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字，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1.3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倍字间距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。</a:t>
            </a:r>
            <a:endParaRPr lang="en-US" altLang="zh-CN" sz="14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171450" indent="-171450" algn="just">
              <a:lnSpc>
                <a:spcPct val="13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标题数字等都可以通过点击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14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号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字，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1.3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倍字间距。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403928" y="1492608"/>
            <a:ext cx="1528394" cy="1528617"/>
            <a:chOff x="3471636" y="1203878"/>
            <a:chExt cx="1219201" cy="1219379"/>
          </a:xfrm>
        </p:grpSpPr>
        <p:sp>
          <p:nvSpPr>
            <p:cNvPr id="3" name="矩形 2"/>
            <p:cNvSpPr/>
            <p:nvPr/>
          </p:nvSpPr>
          <p:spPr>
            <a:xfrm>
              <a:off x="3471636" y="1242157"/>
              <a:ext cx="1181100" cy="11811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509737" y="1203878"/>
              <a:ext cx="1181100" cy="11029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800" b="1" dirty="0" smtClean="0">
                  <a:solidFill>
                    <a:schemeClr val="bg1"/>
                  </a:solidFill>
                </a:rPr>
                <a:t>学术</a:t>
              </a:r>
              <a:endParaRPr lang="en-US" altLang="zh-CN" sz="4800" b="1" dirty="0" smtClean="0">
                <a:solidFill>
                  <a:schemeClr val="bg1"/>
                </a:solidFill>
              </a:endParaRPr>
            </a:p>
            <a:p>
              <a:r>
                <a:rPr lang="zh-CN" altLang="en-US" sz="4800" b="1" dirty="0" smtClean="0">
                  <a:solidFill>
                    <a:schemeClr val="bg1"/>
                  </a:solidFill>
                </a:rPr>
                <a:t>答辩</a:t>
              </a:r>
              <a:endParaRPr lang="zh-CN" altLang="en-US" sz="4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5083941" y="1395442"/>
            <a:ext cx="38563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 smtClean="0"/>
              <a:t>课程题目</a:t>
            </a:r>
            <a:endParaRPr lang="en-US" altLang="zh-CN" sz="6000" b="1" dirty="0" smtClean="0"/>
          </a:p>
        </p:txBody>
      </p:sp>
      <p:sp>
        <p:nvSpPr>
          <p:cNvPr id="6" name="文本框 5"/>
          <p:cNvSpPr txBox="1"/>
          <p:nvPr/>
        </p:nvSpPr>
        <p:spPr>
          <a:xfrm>
            <a:off x="5184015" y="2563731"/>
            <a:ext cx="42805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姓名 </a:t>
            </a:r>
            <a:r>
              <a:rPr lang="en-US" altLang="zh-CN" sz="2800" dirty="0" smtClean="0"/>
              <a:t>| </a:t>
            </a:r>
            <a:r>
              <a:rPr lang="zh-CN" altLang="en-US" sz="2800" dirty="0" smtClean="0"/>
              <a:t>班级 </a:t>
            </a:r>
            <a:r>
              <a:rPr lang="en-US" altLang="zh-CN" sz="2800" dirty="0" smtClean="0"/>
              <a:t>| </a:t>
            </a:r>
            <a:r>
              <a:rPr lang="zh-CN" altLang="en-US" sz="2800" dirty="0" smtClean="0"/>
              <a:t>学号 </a:t>
            </a:r>
            <a:r>
              <a:rPr lang="en-US" altLang="zh-CN" sz="2800" dirty="0" smtClean="0"/>
              <a:t>| </a:t>
            </a:r>
            <a:r>
              <a:rPr lang="zh-CN" altLang="en-US" sz="2800" dirty="0" smtClean="0"/>
              <a:t>专业 </a:t>
            </a:r>
            <a:r>
              <a:rPr lang="en-US" altLang="zh-CN" sz="2800" dirty="0" smtClean="0"/>
              <a:t>|</a:t>
            </a:r>
            <a:endParaRPr lang="zh-CN" altLang="en-US" sz="2800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自定义 17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CD054C"/>
      </a:accent1>
      <a:accent2>
        <a:srgbClr val="EA8908"/>
      </a:accent2>
      <a:accent3>
        <a:srgbClr val="0FC1B9"/>
      </a:accent3>
      <a:accent4>
        <a:srgbClr val="FFC000"/>
      </a:accent4>
      <a:accent5>
        <a:srgbClr val="00B0F0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3821</Words>
  <Application>WPS 演示</Application>
  <PresentationFormat>自定义</PresentationFormat>
  <Paragraphs>361</Paragraphs>
  <Slides>22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2" baseType="lpstr">
      <vt:lpstr>Arial</vt:lpstr>
      <vt:lpstr>宋体</vt:lpstr>
      <vt:lpstr>Wingdings</vt:lpstr>
      <vt:lpstr>Arial</vt:lpstr>
      <vt:lpstr>微软雅黑</vt:lpstr>
      <vt:lpstr>Arial Unicode MS</vt:lpstr>
      <vt:lpstr>Calibri</vt:lpstr>
      <vt:lpstr>Century Gothic</vt:lpstr>
      <vt:lpstr>方正粗宋简体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Asus</dc:creator>
  <cp:lastModifiedBy>拉普耶鲁</cp:lastModifiedBy>
  <cp:revision>40</cp:revision>
  <dcterms:created xsi:type="dcterms:W3CDTF">2015-10-16T04:07:00Z</dcterms:created>
  <dcterms:modified xsi:type="dcterms:W3CDTF">2020-07-24T01:42:38Z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2052-11.1.0.9739</vt:lpwstr>
  </property>
</Properties>
</file>