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03" r:id="rId3"/>
    <p:sldId id="3102" r:id="rId4"/>
    <p:sldId id="3098" r:id="rId5"/>
    <p:sldId id="3090" r:id="rId6"/>
    <p:sldId id="3091" r:id="rId7"/>
    <p:sldId id="3092" r:id="rId8"/>
    <p:sldId id="3104" r:id="rId9"/>
    <p:sldId id="3093" r:id="rId10"/>
    <p:sldId id="3099" r:id="rId11"/>
    <p:sldId id="3094" r:id="rId12"/>
    <p:sldId id="3095" r:id="rId13"/>
    <p:sldId id="3105" r:id="rId14"/>
    <p:sldId id="3087" r:id="rId15"/>
    <p:sldId id="3096" r:id="rId16"/>
    <p:sldId id="3097" r:id="rId17"/>
    <p:sldId id="3101" r:id="rId18"/>
    <p:sldId id="3106" r:id="rId19"/>
    <p:sldId id="3100" r:id="rId20"/>
    <p:sldId id="3089" r:id="rId21"/>
    <p:sldId id="3088" r:id="rId22"/>
    <p:sldId id="310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458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594" y="-8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A-80EF-44C9-86E0-19DEE770D49E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E-C75D-4798-AAB8-B2DCFB807849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10-BFB5-4184-A27C-3A48A61475EC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D430-4FCA-ADF1-3FDA4F84A98B}"/>
            </c:ext>
          </c:extLst>
        </c:ser>
        <c:dLbls/>
        <c:firstSliceAng val="0"/>
        <c:holeSize val="80"/>
      </c:doughnutChart>
    </c:plotArea>
    <c:plotVisOnly val="1"/>
    <c:dispBlanksAs val="zero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31877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1741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69901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29480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69959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7136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6879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73100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70223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250286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1236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721335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5186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71771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01107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49921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037597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893381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1683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7464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72924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5313866" y="2248173"/>
            <a:ext cx="223101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cap="all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zh-CN" altLang="en-US" sz="66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143404" y="4443815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630" y="3215034"/>
            <a:ext cx="647949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医药行业</a:t>
            </a:r>
            <a:r>
              <a:rPr lang="en-US" altLang="zh-CN" sz="6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6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总结</a:t>
            </a:r>
            <a:endParaRPr lang="zh-CN" altLang="en-US" sz="60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076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文本框 118"/>
          <p:cNvSpPr txBox="1"/>
          <p:nvPr/>
        </p:nvSpPr>
        <p:spPr>
          <a:xfrm>
            <a:off x="1438259" y="3343393"/>
            <a:ext cx="2274523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7999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+mn-lt"/>
              </a:rPr>
              <a:t>目录</a:t>
            </a:r>
            <a:endParaRPr lang="zh-CN" altLang="en-US" sz="7999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327340" y="4381591"/>
            <a:ext cx="2496360" cy="683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cap="all" dirty="0">
                <a:solidFill>
                  <a:srgbClr val="000000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3200" cap="all" dirty="0">
              <a:solidFill>
                <a:srgbClr val="000000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  <p:sp>
        <p:nvSpPr>
          <p:cNvPr id="80" name="圆角矩形 79"/>
          <p:cNvSpPr/>
          <p:nvPr/>
        </p:nvSpPr>
        <p:spPr>
          <a:xfrm>
            <a:off x="4439407" y="2583704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07130" y="2676494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4655404" y="2645245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4439407" y="3355134"/>
            <a:ext cx="6165829" cy="615936"/>
          </a:xfrm>
          <a:prstGeom prst="roundRect">
            <a:avLst/>
          </a:prstGeom>
          <a:noFill/>
          <a:ln w="19050">
            <a:solidFill>
              <a:srgbClr val="FFC7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307130" y="3447923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rgbClr val="FFC702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655404" y="3416675"/>
            <a:ext cx="492857" cy="492857"/>
          </a:xfrm>
          <a:prstGeom prst="ellipse">
            <a:avLst/>
          </a:prstGeom>
          <a:solidFill>
            <a:srgbClr val="FFC70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02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4439407" y="4126564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BD2D39"/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307130" y="4219353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655404" y="4188104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03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9" name="圆角矩形 88"/>
          <p:cNvSpPr/>
          <p:nvPr/>
        </p:nvSpPr>
        <p:spPr>
          <a:xfrm>
            <a:off x="4439407" y="4907518"/>
            <a:ext cx="6165829" cy="615936"/>
          </a:xfrm>
          <a:prstGeom prst="roundRect">
            <a:avLst/>
          </a:prstGeom>
          <a:noFill/>
          <a:ln w="19050">
            <a:solidFill>
              <a:srgbClr val="FFC7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5307130" y="5000307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rgbClr val="FFC702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4655404" y="4969058"/>
            <a:ext cx="492857" cy="492857"/>
          </a:xfrm>
          <a:prstGeom prst="ellipse">
            <a:avLst/>
          </a:prstGeom>
          <a:solidFill>
            <a:srgbClr val="FFC70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04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92" name="圆角矩形 91"/>
          <p:cNvSpPr/>
          <p:nvPr/>
        </p:nvSpPr>
        <p:spPr>
          <a:xfrm>
            <a:off x="4439407" y="5707519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307130" y="5800308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4655404" y="5769059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494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/>
      <p:bldP spid="120" grpId="0"/>
      <p:bldP spid="80" grpId="0" animBg="1"/>
      <p:bldP spid="80" grpId="1" animBg="1"/>
      <p:bldP spid="81" grpId="0"/>
      <p:bldP spid="82" grpId="0" animBg="1"/>
      <p:bldP spid="83" grpId="0" animBg="1"/>
      <p:bldP spid="83" grpId="1" animBg="1"/>
      <p:bldP spid="84" grpId="0"/>
      <p:bldP spid="85" grpId="0" animBg="1"/>
      <p:bldP spid="86" grpId="0" animBg="1"/>
      <p:bldP spid="86" grpId="1" animBg="1"/>
      <p:bldP spid="87" grpId="0"/>
      <p:bldP spid="88" grpId="0" animBg="1"/>
      <p:bldP spid="89" grpId="0" animBg="1"/>
      <p:bldP spid="89" grpId="1" animBg="1"/>
      <p:bldP spid="90" grpId="0"/>
      <p:bldP spid="91" grpId="0" animBg="1"/>
      <p:bldP spid="92" grpId="0" animBg="1"/>
      <p:bldP spid="92" grpId="1" animBg="1"/>
      <p:bldP spid="93" grpId="0"/>
      <p:bldP spid="9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034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635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15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368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3627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926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71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652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92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649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482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9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388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638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38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04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64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8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865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21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00288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www.pptjia.com/moban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www.pptjia.com/hangye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www.pptjia.com/jieri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www.pptjia.com/sucai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www.pptjia.com/beijing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www.pptjia.com/tubiao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www.pptjia.com/xiazai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www.pptjia.com/powerpoint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www.pptjia.com/word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www.pptjia.com/excel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www.pptjia.com/ziliao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www.pptjia.com/kejian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www.pptjia.com/fanwen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www.pptjia.com/shiti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www.pptjia.com/jiaoan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5313866" y="2248173"/>
            <a:ext cx="223101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cap="all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zh-CN" altLang="en-US" sz="66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143404" y="4443815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630" y="3215034"/>
            <a:ext cx="647949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623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医药工作总结"/>
</p:tagLst>
</file>

<file path=ppt/theme/theme1.xml><?xml version="1.0" encoding="utf-8"?>
<a:theme xmlns:a="http://schemas.openxmlformats.org/drawingml/2006/main" name="PPT家园">
  <a:themeElements>
    <a:clrScheme name="自定义 2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59C33"/>
      </a:accent1>
      <a:accent2>
        <a:srgbClr val="FFC000"/>
      </a:accent2>
      <a:accent3>
        <a:srgbClr val="059C33"/>
      </a:accent3>
      <a:accent4>
        <a:srgbClr val="FFC000"/>
      </a:accent4>
      <a:accent5>
        <a:srgbClr val="059C33"/>
      </a:accent5>
      <a:accent6>
        <a:srgbClr val="FFC000"/>
      </a:accent6>
      <a:hlink>
        <a:srgbClr val="059C33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2175</Words>
  <Application>Microsoft Office PowerPoint</Application>
  <PresentationFormat>自定义</PresentationFormat>
  <Paragraphs>238</Paragraphs>
  <Slides>22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医药工作总结</dc:title>
  <dc:creator/>
  <cp:keywords>第一PPT模板网：www.1ppt.com</cp:keywords>
  <cp:lastModifiedBy/>
  <cp:revision>1</cp:revision>
  <dcterms:created xsi:type="dcterms:W3CDTF">2016-10-17T14:00:15Z</dcterms:created>
  <dcterms:modified xsi:type="dcterms:W3CDTF">2020-07-02T09:34:07Z</dcterms:modified>
</cp:coreProperties>
</file>