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4012" r:id="rId1"/>
  </p:sldMasterIdLst>
  <p:notesMasterIdLst>
    <p:notesMasterId r:id="rId28"/>
  </p:notesMasterIdLst>
  <p:sldIdLst>
    <p:sldId id="3095" r:id="rId2"/>
    <p:sldId id="3096" r:id="rId3"/>
    <p:sldId id="3124" r:id="rId4"/>
    <p:sldId id="3100" r:id="rId5"/>
    <p:sldId id="3098" r:id="rId6"/>
    <p:sldId id="3116" r:id="rId7"/>
    <p:sldId id="3105" r:id="rId8"/>
    <p:sldId id="3118" r:id="rId9"/>
    <p:sldId id="3125" r:id="rId10"/>
    <p:sldId id="3099" r:id="rId11"/>
    <p:sldId id="3103" r:id="rId12"/>
    <p:sldId id="3104" r:id="rId13"/>
    <p:sldId id="3113" r:id="rId14"/>
    <p:sldId id="3106" r:id="rId15"/>
    <p:sldId id="3126" r:id="rId16"/>
    <p:sldId id="3114" r:id="rId17"/>
    <p:sldId id="3101" r:id="rId18"/>
    <p:sldId id="3102" r:id="rId19"/>
    <p:sldId id="3107" r:id="rId20"/>
    <p:sldId id="3108" r:id="rId21"/>
    <p:sldId id="3127" r:id="rId22"/>
    <p:sldId id="3109" r:id="rId23"/>
    <p:sldId id="3115" r:id="rId24"/>
    <p:sldId id="3097" r:id="rId25"/>
    <p:sldId id="3128" r:id="rId26"/>
    <p:sldId id="3129" r:id="rId27"/>
  </p:sldIdLst>
  <p:sldSz cx="12858750" cy="7232650"/>
  <p:notesSz cx="6858000" cy="9144000"/>
  <p:custDataLst>
    <p:tags r:id="rId29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373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12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B0120F"/>
    <a:srgbClr val="F9BC46"/>
    <a:srgbClr val="D40419"/>
    <a:srgbClr val="8E2818"/>
    <a:srgbClr val="CE3184"/>
    <a:srgbClr val="87AE1F"/>
    <a:srgbClr val="02B8CD"/>
    <a:srgbClr val="2E7438"/>
    <a:srgbClr val="063A3C"/>
    <a:srgbClr val="0E1F0D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0762" autoAdjust="0"/>
    <p:restoredTop sz="92986" autoAdjust="0"/>
  </p:normalViewPr>
  <p:slideViewPr>
    <p:cSldViewPr>
      <p:cViewPr varScale="1">
        <p:scale>
          <a:sx n="108" d="100"/>
          <a:sy n="108" d="100"/>
        </p:scale>
        <p:origin x="-690" y="-84"/>
      </p:cViewPr>
      <p:guideLst>
        <p:guide orient="horz" pos="373"/>
        <p:guide orient="horz" pos="4183"/>
        <p:guide pos="4050"/>
        <p:guide pos="512"/>
        <p:guide pos="7588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plotArea>
      <c:layout/>
      <c:areaChart>
        <c:grouping val="standard"/>
        <c:ser>
          <c:idx val="0"/>
          <c:order val="0"/>
          <c:spPr>
            <a:solidFill>
              <a:schemeClr val="accent1"/>
            </a:solidFill>
          </c:spPr>
          <c:val>
            <c:numRef>
              <c:f>Sheet1!$B$2:$B$6</c:f>
              <c:numCache>
                <c:formatCode>General</c:formatCode>
                <c:ptCount val="5"/>
                <c:pt idx="0">
                  <c:v>28</c:v>
                </c:pt>
                <c:pt idx="1">
                  <c:v>30</c:v>
                </c:pt>
                <c:pt idx="2">
                  <c:v>25</c:v>
                </c:pt>
                <c:pt idx="3">
                  <c:v>30</c:v>
                </c:pt>
                <c:pt idx="4">
                  <c:v>32</c:v>
                </c:pt>
              </c:numCache>
            </c:numRef>
          </c:val>
          <c:extLst xmlns:c16r2="http://schemas.microsoft.com/office/drawing/2015/06/chart"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m/d/yyyy</c:formatCode>
                      <c:ptCount val="5"/>
                      <c:pt idx="0">
                        <c:v>37261</c:v>
                      </c:pt>
                      <c:pt idx="1">
                        <c:v>37262</c:v>
                      </c:pt>
                      <c:pt idx="2">
                        <c:v>37263</c:v>
                      </c:pt>
                      <c:pt idx="3">
                        <c:v>37264</c:v>
                      </c:pt>
                      <c:pt idx="4">
                        <c:v>37265</c:v>
                      </c:pt>
                    </c:numCache>
                  </c:numRef>
                </c15:cat>
              </c15:filteredCategoryTitle>
            </c:ext>
            <c:ext xmlns:c16="http://schemas.microsoft.com/office/drawing/2014/chart" uri="{C3380CC4-5D6E-409C-BE32-E72D297353CC}">
              <c16:uniqueId val="{00000000-5ADF-454B-A0E2-EACB68D62F61}"/>
            </c:ext>
          </c:extLst>
        </c:ser>
        <c:ser>
          <c:idx val="1"/>
          <c:order val="1"/>
          <c:spPr>
            <a:solidFill>
              <a:schemeClr val="accent2"/>
            </a:solidFill>
          </c:spPr>
          <c:val>
            <c:numRef>
              <c:f>Sheet1!$C$2:$C$6</c:f>
              <c:numCache>
                <c:formatCode>General</c:formatCode>
                <c:ptCount val="5"/>
                <c:pt idx="0">
                  <c:v>22</c:v>
                </c:pt>
                <c:pt idx="1">
                  <c:v>18</c:v>
                </c:pt>
                <c:pt idx="2">
                  <c:v>20</c:v>
                </c:pt>
                <c:pt idx="3">
                  <c:v>21</c:v>
                </c:pt>
                <c:pt idx="4">
                  <c:v>28</c:v>
                </c:pt>
              </c:numCache>
            </c:numRef>
          </c:val>
          <c:extLst xmlns:c16r2="http://schemas.microsoft.com/office/drawing/2015/06/chart"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m/d/yyyy</c:formatCode>
                      <c:ptCount val="5"/>
                      <c:pt idx="0">
                        <c:v>37261</c:v>
                      </c:pt>
                      <c:pt idx="1">
                        <c:v>37262</c:v>
                      </c:pt>
                      <c:pt idx="2">
                        <c:v>37263</c:v>
                      </c:pt>
                      <c:pt idx="3">
                        <c:v>37264</c:v>
                      </c:pt>
                      <c:pt idx="4">
                        <c:v>37265</c:v>
                      </c:pt>
                    </c:numCache>
                  </c:numRef>
                </c15:cat>
              </c15:filteredCategoryTitle>
            </c:ext>
            <c:ext xmlns:c16="http://schemas.microsoft.com/office/drawing/2014/chart" uri="{C3380CC4-5D6E-409C-BE32-E72D297353CC}">
              <c16:uniqueId val="{00000001-5ADF-454B-A0E2-EACB68D62F61}"/>
            </c:ext>
          </c:extLst>
        </c:ser>
        <c:ser>
          <c:idx val="2"/>
          <c:order val="2"/>
          <c:spPr>
            <a:solidFill>
              <a:schemeClr val="accent3"/>
            </a:solidFill>
            <a:ln w="25400">
              <a:noFill/>
            </a:ln>
          </c:spPr>
          <c:val>
            <c:numRef>
              <c:f>Sheet1!$D$2:$D$6</c:f>
              <c:numCache>
                <c:formatCode>General</c:formatCode>
                <c:ptCount val="5"/>
                <c:pt idx="0">
                  <c:v>15</c:v>
                </c:pt>
                <c:pt idx="1">
                  <c:v>15</c:v>
                </c:pt>
                <c:pt idx="2">
                  <c:v>15</c:v>
                </c:pt>
                <c:pt idx="3">
                  <c:v>19</c:v>
                </c:pt>
                <c:pt idx="4">
                  <c:v>18</c:v>
                </c:pt>
              </c:numCache>
            </c:numRef>
          </c:val>
          <c:extLst xmlns:c16r2="http://schemas.microsoft.com/office/drawing/2015/06/chart"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12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m/d/yyyy</c:formatCode>
                      <c:ptCount val="5"/>
                      <c:pt idx="0">
                        <c:v>37261</c:v>
                      </c:pt>
                      <c:pt idx="1">
                        <c:v>37262</c:v>
                      </c:pt>
                      <c:pt idx="2">
                        <c:v>37263</c:v>
                      </c:pt>
                      <c:pt idx="3">
                        <c:v>37264</c:v>
                      </c:pt>
                      <c:pt idx="4">
                        <c:v>37265</c:v>
                      </c:pt>
                    </c:numCache>
                  </c:numRef>
                </c15:cat>
              </c15:filteredCategoryTitle>
            </c:ext>
            <c:ext xmlns:c16="http://schemas.microsoft.com/office/drawing/2014/chart" uri="{C3380CC4-5D6E-409C-BE32-E72D297353CC}">
              <c16:uniqueId val="{00000002-5ADF-454B-A0E2-EACB68D62F61}"/>
            </c:ext>
          </c:extLst>
        </c:ser>
        <c:ser>
          <c:idx val="3"/>
          <c:order val="3"/>
          <c:spPr>
            <a:solidFill>
              <a:schemeClr val="accent4"/>
            </a:solidFill>
            <a:ln w="25400">
              <a:noFill/>
            </a:ln>
          </c:spPr>
          <c:val>
            <c:numRef>
              <c:f>Sheet1!$E$2:$E$6</c:f>
              <c:numCache>
                <c:formatCode>General</c:formatCode>
                <c:ptCount val="5"/>
                <c:pt idx="0">
                  <c:v>20</c:v>
                </c:pt>
                <c:pt idx="1">
                  <c:v>12</c:v>
                </c:pt>
                <c:pt idx="2">
                  <c:v>12</c:v>
                </c:pt>
                <c:pt idx="3">
                  <c:v>9</c:v>
                </c:pt>
                <c:pt idx="4">
                  <c:v>11</c:v>
                </c:pt>
              </c:numCache>
            </c:numRef>
          </c:val>
          <c:extLst xmlns:c16r2="http://schemas.microsoft.com/office/drawing/2015/06/chart"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23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m/d/yyyy</c:formatCode>
                      <c:ptCount val="5"/>
                      <c:pt idx="0">
                        <c:v>37261</c:v>
                      </c:pt>
                      <c:pt idx="1">
                        <c:v>37262</c:v>
                      </c:pt>
                      <c:pt idx="2">
                        <c:v>37263</c:v>
                      </c:pt>
                      <c:pt idx="3">
                        <c:v>37264</c:v>
                      </c:pt>
                      <c:pt idx="4">
                        <c:v>37265</c:v>
                      </c:pt>
                    </c:numCache>
                  </c:numRef>
                </c15:cat>
              </c15:filteredCategoryTitle>
            </c:ext>
            <c:ext xmlns:c16="http://schemas.microsoft.com/office/drawing/2014/chart" uri="{C3380CC4-5D6E-409C-BE32-E72D297353CC}">
              <c16:uniqueId val="{00000003-5ADF-454B-A0E2-EACB68D62F61}"/>
            </c:ext>
          </c:extLst>
        </c:ser>
        <c:dLbls/>
        <c:axId val="160638848"/>
        <c:axId val="160678656"/>
      </c:areaChart>
      <c:catAx>
        <c:axId val="160638848"/>
        <c:scaling>
          <c:orientation val="minMax"/>
        </c:scaling>
        <c:delete val="1"/>
        <c:axPos val="b"/>
        <c:numFmt formatCode="yyyy/m/d" sourceLinked="1"/>
        <c:tickLblPos val="none"/>
        <c:crossAx val="160678656"/>
        <c:crosses val="autoZero"/>
        <c:auto val="1"/>
        <c:lblAlgn val="ctr"/>
        <c:lblOffset val="100"/>
        <c:noMultiLvlLbl val="1"/>
      </c:catAx>
      <c:valAx>
        <c:axId val="160678656"/>
        <c:scaling>
          <c:orientation val="minMax"/>
        </c:scaling>
        <c:delete val="1"/>
        <c:axPos val="l"/>
        <c:numFmt formatCode="General" sourceLinked="1"/>
        <c:tickLblPos val="none"/>
        <c:crossAx val="160638848"/>
        <c:crosses val="autoZero"/>
        <c:crossBetween val="midCat"/>
      </c:valAx>
    </c:plotArea>
    <c:plotVisOnly val="1"/>
    <c:dispBlanksAs val="zero"/>
  </c:chart>
  <c:txPr>
    <a:bodyPr/>
    <a:lstStyle/>
    <a:p>
      <a:pPr>
        <a:defRPr sz="18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2020/7/6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7EFFEE-2121-4C4A-AA6A-67396F874B34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8322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7EFFEE-2121-4C4A-AA6A-67396F874B34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497110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7EFFEE-2121-4C4A-AA6A-67396F874B34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397893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9734142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4706204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749154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158648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604167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7EFFEE-2121-4C4A-AA6A-67396F874B34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343855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88481348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6164780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4156451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7273270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93394217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7EFFEE-2121-4C4A-AA6A-67396F874B34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9911573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0066196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21582374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7213408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34189755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2114744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7EFFEE-2121-4C4A-AA6A-67396F874B34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76798888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09092272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5715591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6684252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2949725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7EFFEE-2121-4C4A-AA6A-67396F874B34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237325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05BDE-D508-45B5-9004-3762139F8119}" type="datetime1">
              <a:rPr lang="zh-CN" altLang="en-US" smtClean="0"/>
              <a:pPr/>
              <a:t>2020/7/6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C3CEF-B625-4558-9E75-934060632C1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853405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9311486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7855500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4360193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7174117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ED2086-314E-4DC4-9FE7-4EBF9E101EC4}" type="datetime1">
              <a:rPr lang="zh-CN" altLang="en-US" smtClean="0"/>
              <a:pPr/>
              <a:t>2020/7/6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1C3CEF-B625-4558-9E75-934060632C1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69895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19" r:id="rId1"/>
    <p:sldLayoutId id="2147484079" r:id="rId2"/>
    <p:sldLayoutId id="2147484080" r:id="rId3"/>
    <p:sldLayoutId id="2147484081" r:id="rId4"/>
    <p:sldLayoutId id="2147484083" r:id="rId5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0" y="2176165"/>
            <a:ext cx="12858750" cy="2088232"/>
          </a:xfrm>
          <a:prstGeom prst="rect">
            <a:avLst/>
          </a:prstGeom>
          <a:solidFill>
            <a:srgbClr val="B0120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4183090" y="3580467"/>
            <a:ext cx="44925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1200" cap="all" dirty="0" smtClean="0">
                <a:solidFill>
                  <a:schemeClr val="bg1"/>
                </a:solidFill>
                <a:cs typeface="Arial" panose="020B0604020202020204" pitchFamily="34" charset="0"/>
              </a:rPr>
              <a:t>框架完整</a:t>
            </a:r>
            <a:r>
              <a:rPr lang="en-US" altLang="zh-CN" sz="1200" cap="all" dirty="0" smtClean="0">
                <a:solidFill>
                  <a:schemeClr val="bg1"/>
                </a:solidFill>
                <a:cs typeface="Arial" panose="020B0604020202020204" pitchFamily="34" charset="0"/>
              </a:rPr>
              <a:t>PPT</a:t>
            </a:r>
            <a:r>
              <a:rPr lang="zh-CN" altLang="en-US" sz="1200" cap="all" dirty="0" smtClean="0">
                <a:solidFill>
                  <a:schemeClr val="bg1"/>
                </a:solidFill>
                <a:cs typeface="Arial" panose="020B0604020202020204" pitchFamily="34" charset="0"/>
              </a:rPr>
              <a:t>模板</a:t>
            </a:r>
            <a:r>
              <a:rPr lang="en-US" altLang="zh-CN" sz="1200" cap="all" dirty="0" smtClean="0">
                <a:solidFill>
                  <a:schemeClr val="bg1"/>
                </a:solidFill>
                <a:cs typeface="Arial" panose="020B0604020202020204" pitchFamily="34" charset="0"/>
              </a:rPr>
              <a:t>/</a:t>
            </a:r>
            <a:r>
              <a:rPr lang="zh-CN" altLang="en-US" sz="1200" cap="all" dirty="0" smtClean="0">
                <a:solidFill>
                  <a:schemeClr val="bg1"/>
                </a:solidFill>
                <a:cs typeface="Arial" panose="020B0604020202020204" pitchFamily="34" charset="0"/>
              </a:rPr>
              <a:t>试用于述职报告</a:t>
            </a:r>
            <a:r>
              <a:rPr lang="en-US" altLang="zh-CN" sz="1200" cap="all" dirty="0" smtClean="0">
                <a:solidFill>
                  <a:schemeClr val="bg1"/>
                </a:solidFill>
                <a:cs typeface="Arial" panose="020B0604020202020204" pitchFamily="34" charset="0"/>
              </a:rPr>
              <a:t>/</a:t>
            </a:r>
            <a:r>
              <a:rPr lang="zh-CN" altLang="en-US" sz="1200" cap="all" dirty="0" smtClean="0">
                <a:solidFill>
                  <a:schemeClr val="bg1"/>
                </a:solidFill>
                <a:cs typeface="Arial" panose="020B0604020202020204" pitchFamily="34" charset="0"/>
              </a:rPr>
              <a:t>工作总结</a:t>
            </a:r>
            <a:r>
              <a:rPr lang="en-US" altLang="zh-CN" sz="1200" cap="all" dirty="0" smtClean="0">
                <a:solidFill>
                  <a:schemeClr val="bg1"/>
                </a:solidFill>
                <a:cs typeface="Arial" panose="020B0604020202020204" pitchFamily="34" charset="0"/>
              </a:rPr>
              <a:t>/</a:t>
            </a:r>
            <a:r>
              <a:rPr lang="zh-CN" altLang="en-US" sz="1200" cap="all" dirty="0" smtClean="0">
                <a:solidFill>
                  <a:schemeClr val="bg1"/>
                </a:solidFill>
                <a:cs typeface="Arial" panose="020B0604020202020204" pitchFamily="34" charset="0"/>
              </a:rPr>
              <a:t>企业宣传</a:t>
            </a:r>
            <a:endParaRPr lang="zh-CN" altLang="en-US" sz="1200" cap="all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5" name="TextBox 10"/>
          <p:cNvSpPr txBox="1"/>
          <p:nvPr/>
        </p:nvSpPr>
        <p:spPr>
          <a:xfrm>
            <a:off x="2968171" y="2680221"/>
            <a:ext cx="6229912" cy="900246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>
              <a:buNone/>
            </a:pPr>
            <a:r>
              <a:rPr lang="zh-CN" altLang="en-US" sz="5400" cap="all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建筑建设设计师</a:t>
            </a:r>
            <a:r>
              <a:rPr lang="en-US" altLang="zh-CN" sz="5400" cap="all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PPT</a:t>
            </a:r>
            <a:endParaRPr lang="zh-CN" altLang="en-US" sz="7200" b="1" cap="all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02249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 advTm="0"/>
    </mc:Choice>
    <mc:Fallback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2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82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12" grpId="0"/>
      <p:bldP spid="12" grpId="1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 Placeholder 4"/>
          <p:cNvSpPr txBox="1">
            <a:spLocks/>
          </p:cNvSpPr>
          <p:nvPr/>
        </p:nvSpPr>
        <p:spPr>
          <a:xfrm>
            <a:off x="2828975" y="1384077"/>
            <a:ext cx="3172727" cy="698564"/>
          </a:xfrm>
          <a:prstGeom prst="rect">
            <a:avLst/>
          </a:prstGeom>
        </p:spPr>
        <p:txBody>
          <a:bodyPr anchor="ctr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4500" b="1" dirty="0">
                <a:solidFill>
                  <a:schemeClr val="bg1"/>
                </a:solidFill>
                <a:cs typeface="+mn-ea"/>
                <a:sym typeface="+mn-lt"/>
              </a:rPr>
              <a:t>目录</a:t>
            </a:r>
            <a:r>
              <a:rPr lang="en-US" altLang="zh-CN" sz="4500" b="1" dirty="0">
                <a:solidFill>
                  <a:schemeClr val="bg1"/>
                </a:solidFill>
                <a:cs typeface="+mn-ea"/>
                <a:sym typeface="+mn-lt"/>
              </a:rPr>
              <a:t>/</a:t>
            </a:r>
            <a:r>
              <a:rPr lang="en-US" altLang="zh-CN" sz="2531" b="1" dirty="0">
                <a:solidFill>
                  <a:schemeClr val="bg1"/>
                </a:solidFill>
                <a:cs typeface="+mn-ea"/>
                <a:sym typeface="+mn-lt"/>
              </a:rPr>
              <a:t>Contents</a:t>
            </a:r>
            <a:endParaRPr lang="en-GB" sz="2531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5259113" y="3176453"/>
            <a:ext cx="1257483" cy="698204"/>
            <a:chOff x="2215144" y="927951"/>
            <a:chExt cx="1244730" cy="910317"/>
          </a:xfrm>
        </p:grpSpPr>
        <p:sp>
          <p:nvSpPr>
            <p:cNvPr id="7" name="平行四边形 6"/>
            <p:cNvSpPr/>
            <p:nvPr/>
          </p:nvSpPr>
          <p:spPr>
            <a:xfrm>
              <a:off x="2215144" y="982844"/>
              <a:ext cx="1120898" cy="842780"/>
            </a:xfrm>
            <a:prstGeom prst="parallelogram">
              <a:avLst>
                <a:gd name="adj" fmla="val 4820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69">
                <a:cs typeface="+mn-ea"/>
                <a:sym typeface="+mn-lt"/>
              </a:endParaRPr>
            </a:p>
          </p:txBody>
        </p:sp>
        <p:sp>
          <p:nvSpPr>
            <p:cNvPr id="8" name="文本框 9"/>
            <p:cNvSpPr txBox="1"/>
            <p:nvPr/>
          </p:nvSpPr>
          <p:spPr>
            <a:xfrm>
              <a:off x="2393075" y="927951"/>
              <a:ext cx="1066799" cy="9103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937" dirty="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  <a:endParaRPr lang="zh-CN" altLang="en-US" sz="3937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5259113" y="4132107"/>
            <a:ext cx="1257483" cy="708941"/>
            <a:chOff x="2215144" y="1952311"/>
            <a:chExt cx="1244730" cy="924318"/>
          </a:xfrm>
        </p:grpSpPr>
        <p:sp>
          <p:nvSpPr>
            <p:cNvPr id="10" name="平行四边形 9"/>
            <p:cNvSpPr/>
            <p:nvPr/>
          </p:nvSpPr>
          <p:spPr>
            <a:xfrm>
              <a:off x="2215144" y="2033848"/>
              <a:ext cx="1120898" cy="842781"/>
            </a:xfrm>
            <a:prstGeom prst="parallelogram">
              <a:avLst>
                <a:gd name="adj" fmla="val 4820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69">
                <a:cs typeface="+mn-ea"/>
                <a:sym typeface="+mn-lt"/>
              </a:endParaRPr>
            </a:p>
          </p:txBody>
        </p:sp>
        <p:sp>
          <p:nvSpPr>
            <p:cNvPr id="13" name="文本框 10"/>
            <p:cNvSpPr txBox="1"/>
            <p:nvPr/>
          </p:nvSpPr>
          <p:spPr>
            <a:xfrm>
              <a:off x="2393075" y="1952311"/>
              <a:ext cx="1066799" cy="9103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937" dirty="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  <a:endParaRPr lang="zh-CN" altLang="en-US" sz="3937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259113" y="5119028"/>
            <a:ext cx="1257483" cy="698204"/>
            <a:chOff x="2215144" y="3018135"/>
            <a:chExt cx="1244730" cy="910318"/>
          </a:xfrm>
        </p:grpSpPr>
        <p:sp>
          <p:nvSpPr>
            <p:cNvPr id="15" name="平行四边形 14"/>
            <p:cNvSpPr/>
            <p:nvPr/>
          </p:nvSpPr>
          <p:spPr>
            <a:xfrm>
              <a:off x="2215144" y="3084852"/>
              <a:ext cx="1120898" cy="842781"/>
            </a:xfrm>
            <a:prstGeom prst="parallelogram">
              <a:avLst>
                <a:gd name="adj" fmla="val 4820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69">
                <a:cs typeface="+mn-ea"/>
                <a:sym typeface="+mn-lt"/>
              </a:endParaRPr>
            </a:p>
          </p:txBody>
        </p:sp>
        <p:sp>
          <p:nvSpPr>
            <p:cNvPr id="16" name="文本框 11"/>
            <p:cNvSpPr txBox="1"/>
            <p:nvPr/>
          </p:nvSpPr>
          <p:spPr>
            <a:xfrm>
              <a:off x="2393075" y="3018135"/>
              <a:ext cx="1066799" cy="9103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937" dirty="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  <a:endParaRPr lang="zh-CN" altLang="en-US" sz="3937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5259113" y="6078723"/>
            <a:ext cx="1257483" cy="714526"/>
            <a:chOff x="2215144" y="4047038"/>
            <a:chExt cx="1244730" cy="931601"/>
          </a:xfrm>
        </p:grpSpPr>
        <p:sp>
          <p:nvSpPr>
            <p:cNvPr id="18" name="平行四边形 17"/>
            <p:cNvSpPr/>
            <p:nvPr/>
          </p:nvSpPr>
          <p:spPr>
            <a:xfrm>
              <a:off x="2215144" y="4135858"/>
              <a:ext cx="1120898" cy="842781"/>
            </a:xfrm>
            <a:prstGeom prst="parallelogram">
              <a:avLst>
                <a:gd name="adj" fmla="val 4820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69">
                <a:cs typeface="+mn-ea"/>
                <a:sym typeface="+mn-lt"/>
              </a:endParaRPr>
            </a:p>
          </p:txBody>
        </p:sp>
        <p:sp>
          <p:nvSpPr>
            <p:cNvPr id="19" name="文本框 12"/>
            <p:cNvSpPr txBox="1"/>
            <p:nvPr/>
          </p:nvSpPr>
          <p:spPr>
            <a:xfrm>
              <a:off x="2393075" y="4047038"/>
              <a:ext cx="1066799" cy="9103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937" dirty="0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  <a:endParaRPr lang="zh-CN" altLang="en-US" sz="3937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214260" y="3195170"/>
            <a:ext cx="5423960" cy="646404"/>
            <a:chOff x="4315150" y="953426"/>
            <a:chExt cx="3857250" cy="540057"/>
          </a:xfrm>
        </p:grpSpPr>
        <p:sp>
          <p:nvSpPr>
            <p:cNvPr id="21" name="矩形 20"/>
            <p:cNvSpPr/>
            <p:nvPr/>
          </p:nvSpPr>
          <p:spPr>
            <a:xfrm>
              <a:off x="4841196" y="1036090"/>
              <a:ext cx="2827147" cy="387623"/>
            </a:xfrm>
            <a:prstGeom prst="rect">
              <a:avLst/>
            </a:prstGeom>
            <a:ln w="15875">
              <a:noFill/>
            </a:ln>
          </p:spPr>
          <p:txBody>
            <a:bodyPr wrap="square" lIns="96435" tIns="48218" rIns="96435" bIns="48218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</a:t>
              </a:r>
              <a:endParaRPr lang="en-GB" altLang="zh-CN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2" name="平行四边形 21"/>
            <p:cNvSpPr/>
            <p:nvPr/>
          </p:nvSpPr>
          <p:spPr>
            <a:xfrm>
              <a:off x="4315150" y="953426"/>
              <a:ext cx="3857250" cy="540057"/>
            </a:xfrm>
            <a:prstGeom prst="parallelogram">
              <a:avLst>
                <a:gd name="adj" fmla="val 48207"/>
              </a:avLst>
            </a:prstGeom>
            <a:noFill/>
            <a:ln w="158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35" tIns="48218" rIns="96435" bIns="48218"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sz="225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6214260" y="4171269"/>
            <a:ext cx="5423960" cy="646404"/>
            <a:chOff x="4315150" y="1647579"/>
            <a:chExt cx="3857250" cy="540057"/>
          </a:xfrm>
        </p:grpSpPr>
        <p:sp>
          <p:nvSpPr>
            <p:cNvPr id="24" name="矩形 23"/>
            <p:cNvSpPr/>
            <p:nvPr/>
          </p:nvSpPr>
          <p:spPr>
            <a:xfrm>
              <a:off x="4841196" y="1730243"/>
              <a:ext cx="2827147" cy="428497"/>
            </a:xfrm>
            <a:prstGeom prst="rect">
              <a:avLst/>
            </a:prstGeom>
            <a:ln w="15875">
              <a:noFill/>
            </a:ln>
          </p:spPr>
          <p:txBody>
            <a:bodyPr wrap="square" lIns="96435" tIns="48218" rIns="96435" bIns="48218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</a:t>
              </a:r>
              <a:endParaRPr lang="en-GB" altLang="zh-CN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5" name="平行四边形 24"/>
            <p:cNvSpPr/>
            <p:nvPr/>
          </p:nvSpPr>
          <p:spPr>
            <a:xfrm>
              <a:off x="4315150" y="1647579"/>
              <a:ext cx="3857250" cy="540057"/>
            </a:xfrm>
            <a:prstGeom prst="parallelogram">
              <a:avLst>
                <a:gd name="adj" fmla="val 48207"/>
              </a:avLst>
            </a:prstGeom>
            <a:noFill/>
            <a:ln w="158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35" tIns="48218" rIns="96435" bIns="48218"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sz="225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6214260" y="5147367"/>
            <a:ext cx="5423960" cy="646404"/>
            <a:chOff x="4315150" y="2341731"/>
            <a:chExt cx="3857250" cy="540057"/>
          </a:xfrm>
        </p:grpSpPr>
        <p:sp>
          <p:nvSpPr>
            <p:cNvPr id="27" name="矩形 26"/>
            <p:cNvSpPr/>
            <p:nvPr/>
          </p:nvSpPr>
          <p:spPr>
            <a:xfrm>
              <a:off x="4841197" y="2424395"/>
              <a:ext cx="2827146" cy="387623"/>
            </a:xfrm>
            <a:prstGeom prst="rect">
              <a:avLst/>
            </a:prstGeom>
            <a:ln w="15875">
              <a:noFill/>
            </a:ln>
          </p:spPr>
          <p:txBody>
            <a:bodyPr wrap="square" lIns="96435" tIns="48218" rIns="96435" bIns="48218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</a:t>
              </a:r>
              <a:endParaRPr lang="en-GB" altLang="zh-CN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8" name="平行四边形 27"/>
            <p:cNvSpPr/>
            <p:nvPr/>
          </p:nvSpPr>
          <p:spPr>
            <a:xfrm>
              <a:off x="4315150" y="2341731"/>
              <a:ext cx="3857250" cy="540057"/>
            </a:xfrm>
            <a:prstGeom prst="parallelogram">
              <a:avLst>
                <a:gd name="adj" fmla="val 48207"/>
              </a:avLst>
            </a:prstGeom>
            <a:noFill/>
            <a:ln w="158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35" tIns="48218" rIns="96435" bIns="48218"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sz="225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6214260" y="6123466"/>
            <a:ext cx="5423960" cy="646404"/>
            <a:chOff x="4315150" y="3035884"/>
            <a:chExt cx="3857250" cy="540057"/>
          </a:xfrm>
        </p:grpSpPr>
        <p:sp>
          <p:nvSpPr>
            <p:cNvPr id="30" name="矩形 29"/>
            <p:cNvSpPr/>
            <p:nvPr/>
          </p:nvSpPr>
          <p:spPr>
            <a:xfrm>
              <a:off x="4841196" y="3118548"/>
              <a:ext cx="2827147" cy="428497"/>
            </a:xfrm>
            <a:prstGeom prst="rect">
              <a:avLst/>
            </a:prstGeom>
            <a:ln w="15875">
              <a:noFill/>
            </a:ln>
          </p:spPr>
          <p:txBody>
            <a:bodyPr wrap="square" lIns="96435" tIns="48218" rIns="96435" bIns="48218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</a:t>
              </a:r>
              <a:endParaRPr lang="en-GB" altLang="zh-CN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1" name="平行四边形 30"/>
            <p:cNvSpPr/>
            <p:nvPr/>
          </p:nvSpPr>
          <p:spPr>
            <a:xfrm>
              <a:off x="4315150" y="3035884"/>
              <a:ext cx="3857250" cy="540057"/>
            </a:xfrm>
            <a:prstGeom prst="parallelogram">
              <a:avLst>
                <a:gd name="adj" fmla="val 48207"/>
              </a:avLst>
            </a:prstGeom>
            <a:noFill/>
            <a:ln w="158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35" tIns="48218" rIns="96435" bIns="48218"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sz="225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348458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0">
        <p14:flip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4125119" y="1744117"/>
            <a:ext cx="3982600" cy="3322716"/>
            <a:chOff x="4637345" y="2071542"/>
            <a:chExt cx="3154105" cy="2631496"/>
          </a:xfrm>
        </p:grpSpPr>
        <p:sp>
          <p:nvSpPr>
            <p:cNvPr id="8" name="等腰三角形 7"/>
            <p:cNvSpPr/>
            <p:nvPr/>
          </p:nvSpPr>
          <p:spPr>
            <a:xfrm>
              <a:off x="4771552" y="2099678"/>
              <a:ext cx="3019898" cy="2603360"/>
            </a:xfrm>
            <a:prstGeom prst="triangle">
              <a:avLst/>
            </a:prstGeom>
            <a:solidFill>
              <a:srgbClr val="B012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2"/>
            </a:p>
          </p:txBody>
        </p:sp>
        <p:sp>
          <p:nvSpPr>
            <p:cNvPr id="9" name="等腰三角形 8"/>
            <p:cNvSpPr/>
            <p:nvPr/>
          </p:nvSpPr>
          <p:spPr>
            <a:xfrm>
              <a:off x="4637345" y="2071542"/>
              <a:ext cx="2929030" cy="2525026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2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4655240" y="2755039"/>
            <a:ext cx="2913781" cy="2015386"/>
            <a:chOff x="4710510" y="2896665"/>
            <a:chExt cx="2762848" cy="1910990"/>
          </a:xfrm>
        </p:grpSpPr>
        <p:sp>
          <p:nvSpPr>
            <p:cNvPr id="6" name="文本框 5"/>
            <p:cNvSpPr txBox="1"/>
            <p:nvPr/>
          </p:nvSpPr>
          <p:spPr>
            <a:xfrm>
              <a:off x="5624732" y="2896665"/>
              <a:ext cx="942536" cy="12548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80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AXIS Std L" panose="020B0400000000000000" pitchFamily="34" charset="-128"/>
                  <a:cs typeface="Arial" panose="020B0604020202020204" pitchFamily="34" charset="0"/>
                </a:rPr>
                <a:t>01</a:t>
              </a:r>
              <a:endParaRPr lang="zh-CN" altLang="en-US" sz="8000" dirty="0">
                <a:solidFill>
                  <a:schemeClr val="bg1"/>
                </a:solidFill>
                <a:latin typeface="Agency FB" panose="020B0503020202020204" pitchFamily="34" charset="0"/>
                <a:ea typeface="AXIS Std L" panose="020B0400000000000000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4710510" y="4336100"/>
              <a:ext cx="2762848" cy="4715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altLang="zh-CN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84776844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Freeform 68"/>
          <p:cNvSpPr/>
          <p:nvPr/>
        </p:nvSpPr>
        <p:spPr>
          <a:xfrm>
            <a:off x="2385204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reeform 70"/>
          <p:cNvSpPr/>
          <p:nvPr/>
        </p:nvSpPr>
        <p:spPr>
          <a:xfrm>
            <a:off x="2385204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reeform 72"/>
          <p:cNvSpPr/>
          <p:nvPr/>
        </p:nvSpPr>
        <p:spPr>
          <a:xfrm>
            <a:off x="2385204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/>
          <p:nvPr/>
        </p:nvSpPr>
        <p:spPr>
          <a:xfrm flipH="1">
            <a:off x="7072278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Freeform 62"/>
          <p:cNvSpPr/>
          <p:nvPr/>
        </p:nvSpPr>
        <p:spPr>
          <a:xfrm flipH="1">
            <a:off x="7072278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Freeform 64"/>
          <p:cNvSpPr/>
          <p:nvPr/>
        </p:nvSpPr>
        <p:spPr>
          <a:xfrm flipH="1">
            <a:off x="7072278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Left-Right Arrow 61"/>
          <p:cNvSpPr/>
          <p:nvPr/>
        </p:nvSpPr>
        <p:spPr>
          <a:xfrm>
            <a:off x="5948333" y="244177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Left-Right Arrow 65"/>
          <p:cNvSpPr/>
          <p:nvPr/>
        </p:nvSpPr>
        <p:spPr>
          <a:xfrm>
            <a:off x="5948333" y="386686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Left-Right Arrow 66"/>
          <p:cNvSpPr/>
          <p:nvPr/>
        </p:nvSpPr>
        <p:spPr>
          <a:xfrm>
            <a:off x="5948333" y="529195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3102230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r>
              <a:rPr 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45"/>
          <p:cNvSpPr>
            <a:spLocks noEditPoints="1"/>
          </p:cNvSpPr>
          <p:nvPr/>
        </p:nvSpPr>
        <p:spPr bwMode="auto">
          <a:xfrm>
            <a:off x="2545177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 Placeholder 3"/>
          <p:cNvSpPr txBox="1">
            <a:spLocks/>
          </p:cNvSpPr>
          <p:nvPr/>
        </p:nvSpPr>
        <p:spPr>
          <a:xfrm>
            <a:off x="3102230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79" name="Freeform 45"/>
          <p:cNvSpPr>
            <a:spLocks noEditPoints="1"/>
          </p:cNvSpPr>
          <p:nvPr/>
        </p:nvSpPr>
        <p:spPr bwMode="auto">
          <a:xfrm>
            <a:off x="2545177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 Placeholder 3"/>
          <p:cNvSpPr txBox="1">
            <a:spLocks/>
          </p:cNvSpPr>
          <p:nvPr/>
        </p:nvSpPr>
        <p:spPr>
          <a:xfrm>
            <a:off x="3102230" y="5150844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81" name="Freeform 45"/>
          <p:cNvSpPr>
            <a:spLocks noEditPoints="1"/>
          </p:cNvSpPr>
          <p:nvPr/>
        </p:nvSpPr>
        <p:spPr bwMode="auto">
          <a:xfrm>
            <a:off x="2545177" y="5318231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Freeform 45"/>
          <p:cNvSpPr>
            <a:spLocks noEditPoints="1"/>
          </p:cNvSpPr>
          <p:nvPr/>
        </p:nvSpPr>
        <p:spPr bwMode="auto">
          <a:xfrm>
            <a:off x="9849513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"/>
          <p:cNvSpPr txBox="1">
            <a:spLocks/>
          </p:cNvSpPr>
          <p:nvPr/>
        </p:nvSpPr>
        <p:spPr>
          <a:xfrm>
            <a:off x="7388243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90" name="Freeform 45"/>
          <p:cNvSpPr>
            <a:spLocks noEditPoints="1"/>
          </p:cNvSpPr>
          <p:nvPr/>
        </p:nvSpPr>
        <p:spPr bwMode="auto">
          <a:xfrm>
            <a:off x="9849513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Text Placeholder 3"/>
          <p:cNvSpPr txBox="1">
            <a:spLocks/>
          </p:cNvSpPr>
          <p:nvPr/>
        </p:nvSpPr>
        <p:spPr>
          <a:xfrm>
            <a:off x="7388243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92" name="Freeform 45"/>
          <p:cNvSpPr>
            <a:spLocks noEditPoints="1"/>
          </p:cNvSpPr>
          <p:nvPr/>
        </p:nvSpPr>
        <p:spPr bwMode="auto">
          <a:xfrm>
            <a:off x="9849513" y="5331043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 Placeholder 3"/>
          <p:cNvSpPr txBox="1">
            <a:spLocks/>
          </p:cNvSpPr>
          <p:nvPr/>
        </p:nvSpPr>
        <p:spPr>
          <a:xfrm>
            <a:off x="7388243" y="5163656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68" name="Rounded Rectangle 67"/>
          <p:cNvSpPr/>
          <p:nvPr/>
        </p:nvSpPr>
        <p:spPr>
          <a:xfrm>
            <a:off x="964706" y="2009070"/>
            <a:ext cx="1431664" cy="127683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70" name="Rounded Rectangle 69"/>
          <p:cNvSpPr/>
          <p:nvPr/>
        </p:nvSpPr>
        <p:spPr>
          <a:xfrm>
            <a:off x="964706" y="3434163"/>
            <a:ext cx="1431664" cy="127682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72" name="Rounded Rectangle 71"/>
          <p:cNvSpPr/>
          <p:nvPr/>
        </p:nvSpPr>
        <p:spPr>
          <a:xfrm>
            <a:off x="964706" y="4859254"/>
            <a:ext cx="1431664" cy="127682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5" name="Rounded Rectangle 44"/>
          <p:cNvSpPr/>
          <p:nvPr/>
        </p:nvSpPr>
        <p:spPr>
          <a:xfrm flipH="1">
            <a:off x="10462380" y="2009070"/>
            <a:ext cx="1431664" cy="127683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8" name="Rounded Rectangle 47"/>
          <p:cNvSpPr/>
          <p:nvPr/>
        </p:nvSpPr>
        <p:spPr>
          <a:xfrm flipH="1">
            <a:off x="10462380" y="3434163"/>
            <a:ext cx="1431664" cy="127682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64" name="Rounded Rectangle 63"/>
          <p:cNvSpPr/>
          <p:nvPr/>
        </p:nvSpPr>
        <p:spPr>
          <a:xfrm flipH="1">
            <a:off x="10462380" y="4859254"/>
            <a:ext cx="1431664" cy="127682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06</a:t>
            </a:r>
          </a:p>
        </p:txBody>
      </p:sp>
      <p:cxnSp>
        <p:nvCxnSpPr>
          <p:cNvPr id="30" name="直接连接符 29"/>
          <p:cNvCxnSpPr/>
          <p:nvPr/>
        </p:nvCxnSpPr>
        <p:spPr>
          <a:xfrm>
            <a:off x="-19738" y="6946358"/>
            <a:ext cx="12878135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组合 8"/>
          <p:cNvGrpSpPr>
            <a:grpSpLocks/>
          </p:cNvGrpSpPr>
          <p:nvPr/>
        </p:nvGrpSpPr>
        <p:grpSpPr bwMode="auto">
          <a:xfrm>
            <a:off x="-19738" y="358284"/>
            <a:ext cx="2064319" cy="713220"/>
            <a:chOff x="285749" y="263872"/>
            <a:chExt cx="1957261" cy="675969"/>
          </a:xfrm>
        </p:grpSpPr>
        <p:grpSp>
          <p:nvGrpSpPr>
            <p:cNvPr id="32" name="组合 3"/>
            <p:cNvGrpSpPr/>
            <p:nvPr/>
          </p:nvGrpSpPr>
          <p:grpSpPr>
            <a:xfrm flipH="1">
              <a:off x="285749" y="263872"/>
              <a:ext cx="1623000" cy="675969"/>
              <a:chOff x="3533690" y="533400"/>
              <a:chExt cx="1637426" cy="675969"/>
            </a:xfrm>
            <a:solidFill>
              <a:srgbClr val="EE1C39"/>
            </a:solidFill>
          </p:grpSpPr>
          <p:sp>
            <p:nvSpPr>
              <p:cNvPr id="34" name="矩形 33"/>
              <p:cNvSpPr/>
              <p:nvPr/>
            </p:nvSpPr>
            <p:spPr>
              <a:xfrm>
                <a:off x="3806724" y="533400"/>
                <a:ext cx="1364392" cy="675969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002">
                  <a:cs typeface="+mn-ea"/>
                  <a:sym typeface="+mn-lt"/>
                </a:endParaRPr>
              </a:p>
            </p:txBody>
          </p:sp>
          <p:sp>
            <p:nvSpPr>
              <p:cNvPr id="35" name="椭圆 34"/>
              <p:cNvSpPr/>
              <p:nvPr/>
            </p:nvSpPr>
            <p:spPr>
              <a:xfrm>
                <a:off x="3533690" y="533400"/>
                <a:ext cx="623734" cy="675969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002">
                  <a:cs typeface="+mn-ea"/>
                  <a:sym typeface="+mn-lt"/>
                </a:endParaRPr>
              </a:p>
            </p:txBody>
          </p:sp>
        </p:grpSp>
        <p:sp>
          <p:nvSpPr>
            <p:cNvPr id="33" name="文本框 32"/>
            <p:cNvSpPr txBox="1"/>
            <p:nvPr/>
          </p:nvSpPr>
          <p:spPr>
            <a:xfrm>
              <a:off x="1100084" y="309889"/>
              <a:ext cx="1142926" cy="57975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altLang="zh-CN" sz="3375" spc="316" dirty="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  <a:endParaRPr lang="zh-CN" altLang="en-US" sz="3375" spc="316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6" name="文本框 12"/>
          <p:cNvSpPr txBox="1">
            <a:spLocks noChangeArrowheads="1"/>
          </p:cNvSpPr>
          <p:nvPr/>
        </p:nvSpPr>
        <p:spPr bwMode="auto">
          <a:xfrm>
            <a:off x="1892228" y="537192"/>
            <a:ext cx="252092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xmlns="" val="429159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6000">
        <p14:gallery dir="l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0"/>
                            </p:stCondLst>
                            <p:childTnLst>
                              <p:par>
                                <p:cTn id="9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2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71" grpId="0" animBg="1"/>
      <p:bldP spid="73" grpId="0" animBg="1"/>
      <p:bldP spid="46" grpId="0" animBg="1"/>
      <p:bldP spid="63" grpId="0" animBg="1"/>
      <p:bldP spid="65" grpId="0" animBg="1"/>
      <p:bldP spid="62" grpId="0" animBg="1"/>
      <p:bldP spid="66" grpId="0" animBg="1"/>
      <p:bldP spid="67" grpId="0" animBg="1"/>
      <p:bldP spid="74" grpId="0"/>
      <p:bldP spid="75" grpId="0" animBg="1"/>
      <p:bldP spid="78" grpId="0"/>
      <p:bldP spid="79" grpId="0" animBg="1"/>
      <p:bldP spid="80" grpId="0"/>
      <p:bldP spid="81" grpId="0" animBg="1"/>
      <p:bldP spid="84" grpId="0" animBg="1"/>
      <p:bldP spid="87" grpId="0"/>
      <p:bldP spid="90" grpId="0" animBg="1"/>
      <p:bldP spid="91" grpId="0"/>
      <p:bldP spid="92" grpId="0" animBg="1"/>
      <p:bldP spid="93" grpId="0"/>
      <p:bldP spid="68" grpId="0" animBg="1"/>
      <p:bldP spid="70" grpId="0" animBg="1"/>
      <p:bldP spid="72" grpId="0" animBg="1"/>
      <p:bldP spid="45" grpId="0" animBg="1"/>
      <p:bldP spid="48" grpId="0" animBg="1"/>
      <p:bldP spid="6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84"/>
          <p:cNvGrpSpPr/>
          <p:nvPr/>
        </p:nvGrpSpPr>
        <p:grpSpPr>
          <a:xfrm>
            <a:off x="1539200" y="4372560"/>
            <a:ext cx="998196" cy="999031"/>
            <a:chOff x="1245350" y="3178283"/>
            <a:chExt cx="843049" cy="843755"/>
          </a:xfrm>
        </p:grpSpPr>
        <p:sp>
          <p:nvSpPr>
            <p:cNvPr id="77" name="Oval 76"/>
            <p:cNvSpPr>
              <a:spLocks noChangeAspect="1"/>
            </p:cNvSpPr>
            <p:nvPr/>
          </p:nvSpPr>
          <p:spPr>
            <a:xfrm>
              <a:off x="1245350" y="3178283"/>
              <a:ext cx="843049" cy="843755"/>
            </a:xfrm>
            <a:prstGeom prst="ellipse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Freeform 78"/>
            <p:cNvSpPr>
              <a:spLocks noEditPoints="1"/>
            </p:cNvSpPr>
            <p:nvPr/>
          </p:nvSpPr>
          <p:spPr bwMode="auto">
            <a:xfrm>
              <a:off x="1518737" y="3383239"/>
              <a:ext cx="296640" cy="433374"/>
            </a:xfrm>
            <a:custGeom>
              <a:avLst/>
              <a:gdLst/>
              <a:ahLst/>
              <a:cxnLst>
                <a:cxn ang="0">
                  <a:pos x="35" y="0"/>
                </a:cxn>
                <a:cxn ang="0">
                  <a:pos x="0" y="35"/>
                </a:cxn>
                <a:cxn ang="0">
                  <a:pos x="16" y="74"/>
                </a:cxn>
                <a:cxn ang="0">
                  <a:pos x="35" y="102"/>
                </a:cxn>
                <a:cxn ang="0">
                  <a:pos x="54" y="74"/>
                </a:cxn>
                <a:cxn ang="0">
                  <a:pos x="70" y="35"/>
                </a:cxn>
                <a:cxn ang="0">
                  <a:pos x="35" y="0"/>
                </a:cxn>
                <a:cxn ang="0">
                  <a:pos x="43" y="87"/>
                </a:cxn>
                <a:cxn ang="0">
                  <a:pos x="27" y="89"/>
                </a:cxn>
                <a:cxn ang="0">
                  <a:pos x="26" y="83"/>
                </a:cxn>
                <a:cxn ang="0">
                  <a:pos x="26" y="83"/>
                </a:cxn>
                <a:cxn ang="0">
                  <a:pos x="45" y="80"/>
                </a:cxn>
                <a:cxn ang="0">
                  <a:pos x="44" y="83"/>
                </a:cxn>
                <a:cxn ang="0">
                  <a:pos x="43" y="87"/>
                </a:cxn>
                <a:cxn ang="0">
                  <a:pos x="25" y="79"/>
                </a:cxn>
                <a:cxn ang="0">
                  <a:pos x="23" y="73"/>
                </a:cxn>
                <a:cxn ang="0">
                  <a:pos x="47" y="73"/>
                </a:cxn>
                <a:cxn ang="0">
                  <a:pos x="46" y="77"/>
                </a:cxn>
                <a:cxn ang="0">
                  <a:pos x="25" y="79"/>
                </a:cxn>
                <a:cxn ang="0">
                  <a:pos x="35" y="96"/>
                </a:cxn>
                <a:cxn ang="0">
                  <a:pos x="29" y="92"/>
                </a:cxn>
                <a:cxn ang="0">
                  <a:pos x="42" y="90"/>
                </a:cxn>
                <a:cxn ang="0">
                  <a:pos x="35" y="96"/>
                </a:cxn>
                <a:cxn ang="0">
                  <a:pos x="50" y="67"/>
                </a:cxn>
                <a:cxn ang="0">
                  <a:pos x="20" y="67"/>
                </a:cxn>
                <a:cxn ang="0">
                  <a:pos x="15" y="57"/>
                </a:cxn>
                <a:cxn ang="0">
                  <a:pos x="6" y="35"/>
                </a:cxn>
                <a:cxn ang="0">
                  <a:pos x="35" y="6"/>
                </a:cxn>
                <a:cxn ang="0">
                  <a:pos x="64" y="35"/>
                </a:cxn>
                <a:cxn ang="0">
                  <a:pos x="55" y="57"/>
                </a:cxn>
                <a:cxn ang="0">
                  <a:pos x="50" y="67"/>
                </a:cxn>
                <a:cxn ang="0">
                  <a:pos x="50" y="67"/>
                </a:cxn>
                <a:cxn ang="0">
                  <a:pos x="50" y="67"/>
                </a:cxn>
              </a:cxnLst>
              <a:rect l="0" t="0" r="r" b="b"/>
              <a:pathLst>
                <a:path w="70" h="102">
                  <a:moveTo>
                    <a:pt x="35" y="0"/>
                  </a:moveTo>
                  <a:cubicBezTo>
                    <a:pt x="16" y="0"/>
                    <a:pt x="0" y="16"/>
                    <a:pt x="0" y="35"/>
                  </a:cubicBezTo>
                  <a:cubicBezTo>
                    <a:pt x="0" y="48"/>
                    <a:pt x="12" y="62"/>
                    <a:pt x="16" y="74"/>
                  </a:cubicBezTo>
                  <a:cubicBezTo>
                    <a:pt x="22" y="91"/>
                    <a:pt x="22" y="102"/>
                    <a:pt x="35" y="102"/>
                  </a:cubicBezTo>
                  <a:cubicBezTo>
                    <a:pt x="49" y="102"/>
                    <a:pt x="48" y="92"/>
                    <a:pt x="54" y="74"/>
                  </a:cubicBezTo>
                  <a:cubicBezTo>
                    <a:pt x="58" y="62"/>
                    <a:pt x="70" y="48"/>
                    <a:pt x="70" y="35"/>
                  </a:cubicBezTo>
                  <a:cubicBezTo>
                    <a:pt x="70" y="16"/>
                    <a:pt x="54" y="0"/>
                    <a:pt x="35" y="0"/>
                  </a:cubicBezTo>
                  <a:close/>
                  <a:moveTo>
                    <a:pt x="43" y="87"/>
                  </a:moveTo>
                  <a:cubicBezTo>
                    <a:pt x="27" y="89"/>
                    <a:pt x="27" y="89"/>
                    <a:pt x="27" y="89"/>
                  </a:cubicBezTo>
                  <a:cubicBezTo>
                    <a:pt x="27" y="87"/>
                    <a:pt x="26" y="85"/>
                    <a:pt x="26" y="83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45" y="80"/>
                    <a:pt x="45" y="80"/>
                    <a:pt x="45" y="80"/>
                  </a:cubicBezTo>
                  <a:cubicBezTo>
                    <a:pt x="45" y="81"/>
                    <a:pt x="45" y="82"/>
                    <a:pt x="44" y="83"/>
                  </a:cubicBezTo>
                  <a:cubicBezTo>
                    <a:pt x="44" y="84"/>
                    <a:pt x="44" y="86"/>
                    <a:pt x="43" y="87"/>
                  </a:cubicBezTo>
                  <a:close/>
                  <a:moveTo>
                    <a:pt x="25" y="79"/>
                  </a:moveTo>
                  <a:cubicBezTo>
                    <a:pt x="24" y="78"/>
                    <a:pt x="23" y="76"/>
                    <a:pt x="23" y="73"/>
                  </a:cubicBezTo>
                  <a:cubicBezTo>
                    <a:pt x="47" y="73"/>
                    <a:pt x="47" y="73"/>
                    <a:pt x="47" y="73"/>
                  </a:cubicBezTo>
                  <a:cubicBezTo>
                    <a:pt x="47" y="75"/>
                    <a:pt x="47" y="76"/>
                    <a:pt x="46" y="77"/>
                  </a:cubicBezTo>
                  <a:lnTo>
                    <a:pt x="25" y="79"/>
                  </a:lnTo>
                  <a:close/>
                  <a:moveTo>
                    <a:pt x="35" y="96"/>
                  </a:moveTo>
                  <a:cubicBezTo>
                    <a:pt x="32" y="96"/>
                    <a:pt x="30" y="95"/>
                    <a:pt x="29" y="92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0" y="95"/>
                    <a:pt x="39" y="96"/>
                    <a:pt x="35" y="96"/>
                  </a:cubicBezTo>
                  <a:close/>
                  <a:moveTo>
                    <a:pt x="50" y="67"/>
                  </a:moveTo>
                  <a:cubicBezTo>
                    <a:pt x="20" y="67"/>
                    <a:pt x="20" y="67"/>
                    <a:pt x="20" y="67"/>
                  </a:cubicBezTo>
                  <a:cubicBezTo>
                    <a:pt x="19" y="64"/>
                    <a:pt x="17" y="60"/>
                    <a:pt x="15" y="57"/>
                  </a:cubicBezTo>
                  <a:cubicBezTo>
                    <a:pt x="11" y="49"/>
                    <a:pt x="6" y="41"/>
                    <a:pt x="6" y="35"/>
                  </a:cubicBezTo>
                  <a:cubicBezTo>
                    <a:pt x="6" y="19"/>
                    <a:pt x="19" y="6"/>
                    <a:pt x="35" y="6"/>
                  </a:cubicBezTo>
                  <a:cubicBezTo>
                    <a:pt x="51" y="6"/>
                    <a:pt x="64" y="19"/>
                    <a:pt x="64" y="35"/>
                  </a:cubicBezTo>
                  <a:cubicBezTo>
                    <a:pt x="64" y="41"/>
                    <a:pt x="60" y="49"/>
                    <a:pt x="55" y="57"/>
                  </a:cubicBezTo>
                  <a:cubicBezTo>
                    <a:pt x="53" y="60"/>
                    <a:pt x="52" y="64"/>
                    <a:pt x="50" y="67"/>
                  </a:cubicBezTo>
                  <a:close/>
                  <a:moveTo>
                    <a:pt x="50" y="67"/>
                  </a:moveTo>
                  <a:cubicBezTo>
                    <a:pt x="50" y="67"/>
                    <a:pt x="50" y="67"/>
                    <a:pt x="50" y="67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88"/>
          <p:cNvGrpSpPr/>
          <p:nvPr/>
        </p:nvGrpSpPr>
        <p:grpSpPr>
          <a:xfrm>
            <a:off x="4753711" y="4155905"/>
            <a:ext cx="1431139" cy="1432339"/>
            <a:chOff x="3584844" y="2915264"/>
            <a:chExt cx="843049" cy="843755"/>
          </a:xfrm>
        </p:grpSpPr>
        <p:sp>
          <p:nvSpPr>
            <p:cNvPr id="58" name="Oval 57"/>
            <p:cNvSpPr>
              <a:spLocks noChangeAspect="1"/>
            </p:cNvSpPr>
            <p:nvPr/>
          </p:nvSpPr>
          <p:spPr>
            <a:xfrm>
              <a:off x="3584844" y="2915264"/>
              <a:ext cx="843049" cy="843755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Freeform 83"/>
            <p:cNvSpPr>
              <a:spLocks noEditPoints="1"/>
            </p:cNvSpPr>
            <p:nvPr/>
          </p:nvSpPr>
          <p:spPr bwMode="auto">
            <a:xfrm>
              <a:off x="3907109" y="3188253"/>
              <a:ext cx="198518" cy="29777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90"/>
          <p:cNvGrpSpPr/>
          <p:nvPr/>
        </p:nvGrpSpPr>
        <p:grpSpPr>
          <a:xfrm>
            <a:off x="10478577" y="2892391"/>
            <a:ext cx="1014753" cy="1015603"/>
            <a:chOff x="7203324" y="1921403"/>
            <a:chExt cx="843049" cy="843755"/>
          </a:xfrm>
        </p:grpSpPr>
        <p:sp>
          <p:nvSpPr>
            <p:cNvPr id="74" name="Oval 73"/>
            <p:cNvSpPr>
              <a:spLocks noChangeAspect="1"/>
            </p:cNvSpPr>
            <p:nvPr/>
          </p:nvSpPr>
          <p:spPr>
            <a:xfrm>
              <a:off x="7203324" y="1921403"/>
              <a:ext cx="843049" cy="843755"/>
            </a:xfrm>
            <a:prstGeom prst="ellipse">
              <a:avLst/>
            </a:prstGeom>
            <a:solidFill>
              <a:schemeClr val="accent6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Freeform 137"/>
            <p:cNvSpPr>
              <a:spLocks noEditPoints="1"/>
            </p:cNvSpPr>
            <p:nvPr/>
          </p:nvSpPr>
          <p:spPr bwMode="auto">
            <a:xfrm>
              <a:off x="7460025" y="2174501"/>
              <a:ext cx="329647" cy="337558"/>
            </a:xfrm>
            <a:custGeom>
              <a:avLst/>
              <a:gdLst/>
              <a:ahLst/>
              <a:cxnLst>
                <a:cxn ang="0">
                  <a:pos x="46" y="30"/>
                </a:cxn>
                <a:cxn ang="0">
                  <a:pos x="39" y="36"/>
                </a:cxn>
                <a:cxn ang="0">
                  <a:pos x="39" y="50"/>
                </a:cxn>
                <a:cxn ang="0">
                  <a:pos x="38" y="50"/>
                </a:cxn>
                <a:cxn ang="0">
                  <a:pos x="24" y="58"/>
                </a:cxn>
                <a:cxn ang="0">
                  <a:pos x="24" y="59"/>
                </a:cxn>
                <a:cxn ang="0">
                  <a:pos x="23" y="58"/>
                </a:cxn>
                <a:cxn ang="0">
                  <a:pos x="21" y="56"/>
                </a:cxn>
                <a:cxn ang="0">
                  <a:pos x="21" y="55"/>
                </a:cxn>
                <a:cxn ang="0">
                  <a:pos x="24" y="45"/>
                </a:cxn>
                <a:cxn ang="0">
                  <a:pos x="14" y="35"/>
                </a:cxn>
                <a:cxn ang="0">
                  <a:pos x="4" y="38"/>
                </a:cxn>
                <a:cxn ang="0">
                  <a:pos x="3" y="38"/>
                </a:cxn>
                <a:cxn ang="0">
                  <a:pos x="3" y="38"/>
                </a:cxn>
                <a:cxn ang="0">
                  <a:pos x="0" y="35"/>
                </a:cxn>
                <a:cxn ang="0">
                  <a:pos x="0" y="34"/>
                </a:cxn>
                <a:cxn ang="0">
                  <a:pos x="8" y="20"/>
                </a:cxn>
                <a:cxn ang="0">
                  <a:pos x="9" y="20"/>
                </a:cxn>
                <a:cxn ang="0">
                  <a:pos x="23" y="19"/>
                </a:cxn>
                <a:cxn ang="0">
                  <a:pos x="29" y="12"/>
                </a:cxn>
                <a:cxn ang="0">
                  <a:pos x="57" y="0"/>
                </a:cxn>
                <a:cxn ang="0">
                  <a:pos x="58" y="1"/>
                </a:cxn>
                <a:cxn ang="0">
                  <a:pos x="46" y="30"/>
                </a:cxn>
                <a:cxn ang="0">
                  <a:pos x="47" y="8"/>
                </a:cxn>
                <a:cxn ang="0">
                  <a:pos x="43" y="12"/>
                </a:cxn>
                <a:cxn ang="0">
                  <a:pos x="47" y="15"/>
                </a:cxn>
                <a:cxn ang="0">
                  <a:pos x="50" y="12"/>
                </a:cxn>
                <a:cxn ang="0">
                  <a:pos x="47" y="8"/>
                </a:cxn>
              </a:cxnLst>
              <a:rect l="0" t="0" r="r" b="b"/>
              <a:pathLst>
                <a:path w="58" h="59">
                  <a:moveTo>
                    <a:pt x="46" y="30"/>
                  </a:moveTo>
                  <a:cubicBezTo>
                    <a:pt x="44" y="32"/>
                    <a:pt x="42" y="34"/>
                    <a:pt x="39" y="36"/>
                  </a:cubicBezTo>
                  <a:cubicBezTo>
                    <a:pt x="39" y="50"/>
                    <a:pt x="39" y="50"/>
                    <a:pt x="39" y="50"/>
                  </a:cubicBezTo>
                  <a:cubicBezTo>
                    <a:pt x="39" y="50"/>
                    <a:pt x="39" y="50"/>
                    <a:pt x="38" y="50"/>
                  </a:cubicBezTo>
                  <a:cubicBezTo>
                    <a:pt x="24" y="58"/>
                    <a:pt x="24" y="58"/>
                    <a:pt x="24" y="58"/>
                  </a:cubicBezTo>
                  <a:cubicBezTo>
                    <a:pt x="24" y="59"/>
                    <a:pt x="24" y="59"/>
                    <a:pt x="24" y="59"/>
                  </a:cubicBezTo>
                  <a:cubicBezTo>
                    <a:pt x="24" y="59"/>
                    <a:pt x="23" y="58"/>
                    <a:pt x="23" y="58"/>
                  </a:cubicBezTo>
                  <a:cubicBezTo>
                    <a:pt x="21" y="56"/>
                    <a:pt x="21" y="56"/>
                    <a:pt x="21" y="56"/>
                  </a:cubicBezTo>
                  <a:cubicBezTo>
                    <a:pt x="21" y="56"/>
                    <a:pt x="20" y="55"/>
                    <a:pt x="21" y="55"/>
                  </a:cubicBezTo>
                  <a:cubicBezTo>
                    <a:pt x="24" y="45"/>
                    <a:pt x="24" y="45"/>
                    <a:pt x="24" y="4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4" y="38"/>
                    <a:pt x="3" y="38"/>
                    <a:pt x="3" y="38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4"/>
                    <a:pt x="0" y="34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8" y="20"/>
                    <a:pt x="9" y="20"/>
                    <a:pt x="9" y="20"/>
                  </a:cubicBezTo>
                  <a:cubicBezTo>
                    <a:pt x="23" y="19"/>
                    <a:pt x="23" y="19"/>
                    <a:pt x="23" y="19"/>
                  </a:cubicBezTo>
                  <a:cubicBezTo>
                    <a:pt x="25" y="17"/>
                    <a:pt x="27" y="14"/>
                    <a:pt x="29" y="12"/>
                  </a:cubicBezTo>
                  <a:cubicBezTo>
                    <a:pt x="38" y="3"/>
                    <a:pt x="45" y="0"/>
                    <a:pt x="57" y="0"/>
                  </a:cubicBezTo>
                  <a:cubicBezTo>
                    <a:pt x="58" y="0"/>
                    <a:pt x="58" y="1"/>
                    <a:pt x="58" y="1"/>
                  </a:cubicBezTo>
                  <a:cubicBezTo>
                    <a:pt x="58" y="13"/>
                    <a:pt x="55" y="21"/>
                    <a:pt x="46" y="30"/>
                  </a:cubicBezTo>
                  <a:close/>
                  <a:moveTo>
                    <a:pt x="47" y="8"/>
                  </a:moveTo>
                  <a:cubicBezTo>
                    <a:pt x="45" y="8"/>
                    <a:pt x="43" y="10"/>
                    <a:pt x="43" y="12"/>
                  </a:cubicBezTo>
                  <a:cubicBezTo>
                    <a:pt x="43" y="14"/>
                    <a:pt x="45" y="15"/>
                    <a:pt x="47" y="15"/>
                  </a:cubicBezTo>
                  <a:cubicBezTo>
                    <a:pt x="49" y="15"/>
                    <a:pt x="50" y="14"/>
                    <a:pt x="50" y="12"/>
                  </a:cubicBezTo>
                  <a:cubicBezTo>
                    <a:pt x="50" y="10"/>
                    <a:pt x="49" y="8"/>
                    <a:pt x="47" y="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87"/>
          <p:cNvGrpSpPr/>
          <p:nvPr/>
        </p:nvGrpSpPr>
        <p:grpSpPr>
          <a:xfrm>
            <a:off x="6670499" y="2780583"/>
            <a:ext cx="1523532" cy="1524807"/>
            <a:chOff x="4592738" y="1758620"/>
            <a:chExt cx="843049" cy="843755"/>
          </a:xfrm>
        </p:grpSpPr>
        <p:sp>
          <p:nvSpPr>
            <p:cNvPr id="65" name="Oval 64"/>
            <p:cNvSpPr>
              <a:spLocks noChangeAspect="1"/>
            </p:cNvSpPr>
            <p:nvPr/>
          </p:nvSpPr>
          <p:spPr>
            <a:xfrm>
              <a:off x="4592738" y="1758620"/>
              <a:ext cx="843049" cy="843755"/>
            </a:xfrm>
            <a:prstGeom prst="ellipse">
              <a:avLst/>
            </a:prstGeom>
            <a:solidFill>
              <a:schemeClr val="accent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Freeform 53"/>
            <p:cNvSpPr>
              <a:spLocks/>
            </p:cNvSpPr>
            <p:nvPr/>
          </p:nvSpPr>
          <p:spPr bwMode="auto">
            <a:xfrm>
              <a:off x="4838943" y="2032612"/>
              <a:ext cx="350639" cy="259998"/>
            </a:xfrm>
            <a:custGeom>
              <a:avLst/>
              <a:gdLst/>
              <a:ahLst/>
              <a:cxnLst>
                <a:cxn ang="0">
                  <a:pos x="55" y="50"/>
                </a:cxn>
                <a:cxn ang="0">
                  <a:pos x="16" y="50"/>
                </a:cxn>
                <a:cxn ang="0">
                  <a:pos x="0" y="34"/>
                </a:cxn>
                <a:cxn ang="0">
                  <a:pos x="9" y="20"/>
                </a:cxn>
                <a:cxn ang="0">
                  <a:pos x="9" y="18"/>
                </a:cxn>
                <a:cxn ang="0">
                  <a:pos x="27" y="0"/>
                </a:cxn>
                <a:cxn ang="0">
                  <a:pos x="44" y="11"/>
                </a:cxn>
                <a:cxn ang="0">
                  <a:pos x="50" y="9"/>
                </a:cxn>
                <a:cxn ang="0">
                  <a:pos x="59" y="18"/>
                </a:cxn>
                <a:cxn ang="0">
                  <a:pos x="58" y="23"/>
                </a:cxn>
                <a:cxn ang="0">
                  <a:pos x="68" y="36"/>
                </a:cxn>
                <a:cxn ang="0">
                  <a:pos x="55" y="50"/>
                </a:cxn>
              </a:cxnLst>
              <a:rect l="0" t="0" r="r" b="b"/>
              <a:pathLst>
                <a:path w="68" h="50">
                  <a:moveTo>
                    <a:pt x="55" y="50"/>
                  </a:moveTo>
                  <a:cubicBezTo>
                    <a:pt x="16" y="50"/>
                    <a:pt x="16" y="50"/>
                    <a:pt x="16" y="50"/>
                  </a:cubicBezTo>
                  <a:cubicBezTo>
                    <a:pt x="7" y="50"/>
                    <a:pt x="0" y="43"/>
                    <a:pt x="0" y="34"/>
                  </a:cubicBezTo>
                  <a:cubicBezTo>
                    <a:pt x="0" y="28"/>
                    <a:pt x="4" y="22"/>
                    <a:pt x="9" y="20"/>
                  </a:cubicBezTo>
                  <a:cubicBezTo>
                    <a:pt x="9" y="19"/>
                    <a:pt x="9" y="19"/>
                    <a:pt x="9" y="18"/>
                  </a:cubicBezTo>
                  <a:cubicBezTo>
                    <a:pt x="9" y="8"/>
                    <a:pt x="17" y="0"/>
                    <a:pt x="27" y="0"/>
                  </a:cubicBezTo>
                  <a:cubicBezTo>
                    <a:pt x="35" y="0"/>
                    <a:pt x="41" y="5"/>
                    <a:pt x="44" y="11"/>
                  </a:cubicBezTo>
                  <a:cubicBezTo>
                    <a:pt x="46" y="10"/>
                    <a:pt x="48" y="9"/>
                    <a:pt x="50" y="9"/>
                  </a:cubicBezTo>
                  <a:cubicBezTo>
                    <a:pt x="55" y="9"/>
                    <a:pt x="59" y="13"/>
                    <a:pt x="59" y="18"/>
                  </a:cubicBezTo>
                  <a:cubicBezTo>
                    <a:pt x="59" y="20"/>
                    <a:pt x="59" y="22"/>
                    <a:pt x="58" y="23"/>
                  </a:cubicBezTo>
                  <a:cubicBezTo>
                    <a:pt x="64" y="25"/>
                    <a:pt x="68" y="30"/>
                    <a:pt x="68" y="36"/>
                  </a:cubicBezTo>
                  <a:cubicBezTo>
                    <a:pt x="68" y="44"/>
                    <a:pt x="62" y="50"/>
                    <a:pt x="55" y="5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89"/>
          <p:cNvGrpSpPr/>
          <p:nvPr/>
        </p:nvGrpSpPr>
        <p:grpSpPr>
          <a:xfrm>
            <a:off x="8727185" y="4155930"/>
            <a:ext cx="1431090" cy="1432288"/>
            <a:chOff x="5696894" y="2915264"/>
            <a:chExt cx="843049" cy="843755"/>
          </a:xfrm>
        </p:grpSpPr>
        <p:sp>
          <p:nvSpPr>
            <p:cNvPr id="70" name="Oval 69"/>
            <p:cNvSpPr>
              <a:spLocks noChangeAspect="1"/>
            </p:cNvSpPr>
            <p:nvPr/>
          </p:nvSpPr>
          <p:spPr>
            <a:xfrm>
              <a:off x="5696894" y="2915264"/>
              <a:ext cx="843049" cy="843755"/>
            </a:xfrm>
            <a:prstGeom prst="ellipse">
              <a:avLst/>
            </a:prstGeom>
            <a:solidFill>
              <a:schemeClr val="accent5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Freeform 57"/>
            <p:cNvSpPr>
              <a:spLocks noEditPoints="1"/>
            </p:cNvSpPr>
            <p:nvPr/>
          </p:nvSpPr>
          <p:spPr bwMode="auto">
            <a:xfrm>
              <a:off x="5972842" y="3208084"/>
              <a:ext cx="291152" cy="258114"/>
            </a:xfrm>
            <a:custGeom>
              <a:avLst/>
              <a:gdLst/>
              <a:ahLst/>
              <a:cxnLst>
                <a:cxn ang="0">
                  <a:pos x="7" y="9"/>
                </a:cxn>
                <a:cxn ang="0">
                  <a:pos x="7" y="57"/>
                </a:cxn>
                <a:cxn ang="0">
                  <a:pos x="6" y="58"/>
                </a:cxn>
                <a:cxn ang="0">
                  <a:pos x="4" y="58"/>
                </a:cxn>
                <a:cxn ang="0">
                  <a:pos x="2" y="57"/>
                </a:cxn>
                <a:cxn ang="0">
                  <a:pos x="2" y="9"/>
                </a:cxn>
                <a:cxn ang="0">
                  <a:pos x="0" y="4"/>
                </a:cxn>
                <a:cxn ang="0">
                  <a:pos x="5" y="0"/>
                </a:cxn>
                <a:cxn ang="0">
                  <a:pos x="10" y="4"/>
                </a:cxn>
                <a:cxn ang="0">
                  <a:pos x="7" y="9"/>
                </a:cxn>
                <a:cxn ang="0">
                  <a:pos x="65" y="36"/>
                </a:cxn>
                <a:cxn ang="0">
                  <a:pos x="63" y="38"/>
                </a:cxn>
                <a:cxn ang="0">
                  <a:pos x="49" y="43"/>
                </a:cxn>
                <a:cxn ang="0">
                  <a:pos x="31" y="37"/>
                </a:cxn>
                <a:cxn ang="0">
                  <a:pos x="13" y="43"/>
                </a:cxn>
                <a:cxn ang="0">
                  <a:pos x="12" y="43"/>
                </a:cxn>
                <a:cxn ang="0">
                  <a:pos x="10" y="41"/>
                </a:cxn>
                <a:cxn ang="0">
                  <a:pos x="10" y="13"/>
                </a:cxn>
                <a:cxn ang="0">
                  <a:pos x="11" y="11"/>
                </a:cxn>
                <a:cxn ang="0">
                  <a:pos x="14" y="9"/>
                </a:cxn>
                <a:cxn ang="0">
                  <a:pos x="30" y="4"/>
                </a:cxn>
                <a:cxn ang="0">
                  <a:pos x="46" y="9"/>
                </a:cxn>
                <a:cxn ang="0">
                  <a:pos x="49" y="10"/>
                </a:cxn>
                <a:cxn ang="0">
                  <a:pos x="63" y="4"/>
                </a:cxn>
                <a:cxn ang="0">
                  <a:pos x="65" y="7"/>
                </a:cxn>
                <a:cxn ang="0">
                  <a:pos x="65" y="36"/>
                </a:cxn>
              </a:cxnLst>
              <a:rect l="0" t="0" r="r" b="b"/>
              <a:pathLst>
                <a:path w="65" h="58">
                  <a:moveTo>
                    <a:pt x="7" y="9"/>
                  </a:moveTo>
                  <a:cubicBezTo>
                    <a:pt x="7" y="57"/>
                    <a:pt x="7" y="57"/>
                    <a:pt x="7" y="57"/>
                  </a:cubicBezTo>
                  <a:cubicBezTo>
                    <a:pt x="7" y="57"/>
                    <a:pt x="7" y="58"/>
                    <a:pt x="6" y="58"/>
                  </a:cubicBezTo>
                  <a:cubicBezTo>
                    <a:pt x="4" y="58"/>
                    <a:pt x="4" y="58"/>
                    <a:pt x="4" y="58"/>
                  </a:cubicBezTo>
                  <a:cubicBezTo>
                    <a:pt x="3" y="58"/>
                    <a:pt x="2" y="57"/>
                    <a:pt x="2" y="57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1" y="8"/>
                    <a:pt x="0" y="6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7" y="0"/>
                    <a:pt x="10" y="2"/>
                    <a:pt x="10" y="4"/>
                  </a:cubicBezTo>
                  <a:cubicBezTo>
                    <a:pt x="10" y="6"/>
                    <a:pt x="9" y="8"/>
                    <a:pt x="7" y="9"/>
                  </a:cubicBezTo>
                  <a:close/>
                  <a:moveTo>
                    <a:pt x="65" y="36"/>
                  </a:moveTo>
                  <a:cubicBezTo>
                    <a:pt x="65" y="37"/>
                    <a:pt x="65" y="38"/>
                    <a:pt x="63" y="38"/>
                  </a:cubicBezTo>
                  <a:cubicBezTo>
                    <a:pt x="59" y="41"/>
                    <a:pt x="54" y="43"/>
                    <a:pt x="49" y="43"/>
                  </a:cubicBezTo>
                  <a:cubicBezTo>
                    <a:pt x="43" y="43"/>
                    <a:pt x="39" y="37"/>
                    <a:pt x="31" y="37"/>
                  </a:cubicBezTo>
                  <a:cubicBezTo>
                    <a:pt x="25" y="37"/>
                    <a:pt x="19" y="40"/>
                    <a:pt x="13" y="43"/>
                  </a:cubicBezTo>
                  <a:cubicBezTo>
                    <a:pt x="13" y="43"/>
                    <a:pt x="12" y="43"/>
                    <a:pt x="12" y="43"/>
                  </a:cubicBezTo>
                  <a:cubicBezTo>
                    <a:pt x="11" y="43"/>
                    <a:pt x="10" y="42"/>
                    <a:pt x="10" y="41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2"/>
                    <a:pt x="10" y="11"/>
                    <a:pt x="11" y="11"/>
                  </a:cubicBezTo>
                  <a:cubicBezTo>
                    <a:pt x="12" y="10"/>
                    <a:pt x="13" y="9"/>
                    <a:pt x="14" y="9"/>
                  </a:cubicBezTo>
                  <a:cubicBezTo>
                    <a:pt x="19" y="7"/>
                    <a:pt x="24" y="4"/>
                    <a:pt x="30" y="4"/>
                  </a:cubicBezTo>
                  <a:cubicBezTo>
                    <a:pt x="36" y="4"/>
                    <a:pt x="40" y="6"/>
                    <a:pt x="46" y="9"/>
                  </a:cubicBezTo>
                  <a:cubicBezTo>
                    <a:pt x="47" y="9"/>
                    <a:pt x="48" y="10"/>
                    <a:pt x="49" y="10"/>
                  </a:cubicBezTo>
                  <a:cubicBezTo>
                    <a:pt x="55" y="10"/>
                    <a:pt x="61" y="4"/>
                    <a:pt x="63" y="4"/>
                  </a:cubicBezTo>
                  <a:cubicBezTo>
                    <a:pt x="64" y="4"/>
                    <a:pt x="65" y="6"/>
                    <a:pt x="65" y="7"/>
                  </a:cubicBezTo>
                  <a:lnTo>
                    <a:pt x="65" y="3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5"/>
          <p:cNvGrpSpPr/>
          <p:nvPr/>
        </p:nvGrpSpPr>
        <p:grpSpPr>
          <a:xfrm>
            <a:off x="3050652" y="2780583"/>
            <a:ext cx="1185473" cy="1186465"/>
            <a:chOff x="2347176" y="2092666"/>
            <a:chExt cx="843049" cy="843755"/>
          </a:xfrm>
        </p:grpSpPr>
        <p:sp>
          <p:nvSpPr>
            <p:cNvPr id="49" name="Oval 48"/>
            <p:cNvSpPr>
              <a:spLocks noChangeAspect="1"/>
            </p:cNvSpPr>
            <p:nvPr/>
          </p:nvSpPr>
          <p:spPr>
            <a:xfrm>
              <a:off x="2347176" y="2092666"/>
              <a:ext cx="843049" cy="843755"/>
            </a:xfrm>
            <a:prstGeom prst="ellipse">
              <a:avLst/>
            </a:prstGeom>
            <a:solidFill>
              <a:schemeClr val="accent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4" name="Freeform 65"/>
            <p:cNvSpPr>
              <a:spLocks noEditPoints="1"/>
            </p:cNvSpPr>
            <p:nvPr/>
          </p:nvSpPr>
          <p:spPr bwMode="auto">
            <a:xfrm>
              <a:off x="2585919" y="2347985"/>
              <a:ext cx="365563" cy="333116"/>
            </a:xfrm>
            <a:custGeom>
              <a:avLst/>
              <a:gdLst/>
              <a:ahLst/>
              <a:cxnLst>
                <a:cxn ang="0">
                  <a:pos x="45" y="41"/>
                </a:cxn>
                <a:cxn ang="0">
                  <a:pos x="47" y="50"/>
                </a:cxn>
                <a:cxn ang="0">
                  <a:pos x="40" y="56"/>
                </a:cxn>
                <a:cxn ang="0">
                  <a:pos x="31" y="60"/>
                </a:cxn>
                <a:cxn ang="0">
                  <a:pos x="21" y="60"/>
                </a:cxn>
                <a:cxn ang="0">
                  <a:pos x="13" y="56"/>
                </a:cxn>
                <a:cxn ang="0">
                  <a:pos x="5" y="50"/>
                </a:cxn>
                <a:cxn ang="0">
                  <a:pos x="8" y="41"/>
                </a:cxn>
                <a:cxn ang="0">
                  <a:pos x="0" y="32"/>
                </a:cxn>
                <a:cxn ang="0">
                  <a:pos x="9" y="26"/>
                </a:cxn>
                <a:cxn ang="0">
                  <a:pos x="5" y="20"/>
                </a:cxn>
                <a:cxn ang="0">
                  <a:pos x="17" y="18"/>
                </a:cxn>
                <a:cxn ang="0">
                  <a:pos x="22" y="10"/>
                </a:cxn>
                <a:cxn ang="0">
                  <a:pos x="32" y="17"/>
                </a:cxn>
                <a:cxn ang="0">
                  <a:pos x="41" y="14"/>
                </a:cxn>
                <a:cxn ang="0">
                  <a:pos x="47" y="22"/>
                </a:cxn>
                <a:cxn ang="0">
                  <a:pos x="51" y="30"/>
                </a:cxn>
                <a:cxn ang="0">
                  <a:pos x="26" y="25"/>
                </a:cxn>
                <a:cxn ang="0">
                  <a:pos x="36" y="35"/>
                </a:cxn>
                <a:cxn ang="0">
                  <a:pos x="72" y="19"/>
                </a:cxn>
                <a:cxn ang="0">
                  <a:pos x="72" y="27"/>
                </a:cxn>
                <a:cxn ang="0">
                  <a:pos x="62" y="25"/>
                </a:cxn>
                <a:cxn ang="0">
                  <a:pos x="52" y="27"/>
                </a:cxn>
                <a:cxn ang="0">
                  <a:pos x="53" y="19"/>
                </a:cxn>
                <a:cxn ang="0">
                  <a:pos x="53" y="11"/>
                </a:cxn>
                <a:cxn ang="0">
                  <a:pos x="52" y="3"/>
                </a:cxn>
                <a:cxn ang="0">
                  <a:pos x="62" y="4"/>
                </a:cxn>
                <a:cxn ang="0">
                  <a:pos x="67" y="0"/>
                </a:cxn>
                <a:cxn ang="0">
                  <a:pos x="70" y="9"/>
                </a:cxn>
                <a:cxn ang="0">
                  <a:pos x="78" y="18"/>
                </a:cxn>
                <a:cxn ang="0">
                  <a:pos x="70" y="62"/>
                </a:cxn>
                <a:cxn ang="0">
                  <a:pos x="67" y="71"/>
                </a:cxn>
                <a:cxn ang="0">
                  <a:pos x="61" y="66"/>
                </a:cxn>
                <a:cxn ang="0">
                  <a:pos x="52" y="68"/>
                </a:cxn>
                <a:cxn ang="0">
                  <a:pos x="47" y="59"/>
                </a:cxn>
                <a:cxn ang="0">
                  <a:pos x="54" y="50"/>
                </a:cxn>
                <a:cxn ang="0">
                  <a:pos x="57" y="41"/>
                </a:cxn>
                <a:cxn ang="0">
                  <a:pos x="63" y="46"/>
                </a:cxn>
                <a:cxn ang="0">
                  <a:pos x="72" y="44"/>
                </a:cxn>
                <a:cxn ang="0">
                  <a:pos x="72" y="52"/>
                </a:cxn>
                <a:cxn ang="0">
                  <a:pos x="62" y="10"/>
                </a:cxn>
                <a:cxn ang="0">
                  <a:pos x="67" y="15"/>
                </a:cxn>
                <a:cxn ang="0">
                  <a:pos x="57" y="56"/>
                </a:cxn>
                <a:cxn ang="0">
                  <a:pos x="62" y="51"/>
                </a:cxn>
              </a:cxnLst>
              <a:rect l="0" t="0" r="r" b="b"/>
              <a:pathLst>
                <a:path w="78" h="71">
                  <a:moveTo>
                    <a:pt x="52" y="39"/>
                  </a:moveTo>
                  <a:cubicBezTo>
                    <a:pt x="52" y="40"/>
                    <a:pt x="51" y="40"/>
                    <a:pt x="51" y="40"/>
                  </a:cubicBezTo>
                  <a:cubicBezTo>
                    <a:pt x="45" y="41"/>
                    <a:pt x="45" y="41"/>
                    <a:pt x="45" y="41"/>
                  </a:cubicBezTo>
                  <a:cubicBezTo>
                    <a:pt x="44" y="42"/>
                    <a:pt x="44" y="43"/>
                    <a:pt x="43" y="44"/>
                  </a:cubicBezTo>
                  <a:cubicBezTo>
                    <a:pt x="45" y="46"/>
                    <a:pt x="46" y="47"/>
                    <a:pt x="47" y="49"/>
                  </a:cubicBezTo>
                  <a:cubicBezTo>
                    <a:pt x="47" y="49"/>
                    <a:pt x="47" y="49"/>
                    <a:pt x="47" y="50"/>
                  </a:cubicBezTo>
                  <a:cubicBezTo>
                    <a:pt x="47" y="50"/>
                    <a:pt x="47" y="50"/>
                    <a:pt x="47" y="50"/>
                  </a:cubicBezTo>
                  <a:cubicBezTo>
                    <a:pt x="46" y="52"/>
                    <a:pt x="42" y="56"/>
                    <a:pt x="41" y="56"/>
                  </a:cubicBezTo>
                  <a:cubicBezTo>
                    <a:pt x="40" y="56"/>
                    <a:pt x="40" y="56"/>
                    <a:pt x="40" y="56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4" y="53"/>
                    <a:pt x="33" y="53"/>
                    <a:pt x="32" y="54"/>
                  </a:cubicBezTo>
                  <a:cubicBezTo>
                    <a:pt x="32" y="56"/>
                    <a:pt x="32" y="58"/>
                    <a:pt x="31" y="60"/>
                  </a:cubicBezTo>
                  <a:cubicBezTo>
                    <a:pt x="31" y="61"/>
                    <a:pt x="30" y="61"/>
                    <a:pt x="30" y="61"/>
                  </a:cubicBezTo>
                  <a:cubicBezTo>
                    <a:pt x="22" y="61"/>
                    <a:pt x="22" y="61"/>
                    <a:pt x="22" y="61"/>
                  </a:cubicBezTo>
                  <a:cubicBezTo>
                    <a:pt x="22" y="61"/>
                    <a:pt x="21" y="61"/>
                    <a:pt x="21" y="60"/>
                  </a:cubicBezTo>
                  <a:cubicBezTo>
                    <a:pt x="20" y="54"/>
                    <a:pt x="20" y="54"/>
                    <a:pt x="20" y="54"/>
                  </a:cubicBezTo>
                  <a:cubicBezTo>
                    <a:pt x="19" y="54"/>
                    <a:pt x="18" y="53"/>
                    <a:pt x="17" y="53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11" y="56"/>
                    <a:pt x="11" y="56"/>
                    <a:pt x="11" y="56"/>
                  </a:cubicBezTo>
                  <a:cubicBezTo>
                    <a:pt x="10" y="55"/>
                    <a:pt x="5" y="51"/>
                    <a:pt x="5" y="50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7" y="47"/>
                    <a:pt x="8" y="46"/>
                    <a:pt x="9" y="44"/>
                  </a:cubicBezTo>
                  <a:cubicBezTo>
                    <a:pt x="8" y="43"/>
                    <a:pt x="8" y="42"/>
                    <a:pt x="8" y="41"/>
                  </a:cubicBezTo>
                  <a:cubicBezTo>
                    <a:pt x="1" y="40"/>
                    <a:pt x="1" y="40"/>
                    <a:pt x="1" y="40"/>
                  </a:cubicBezTo>
                  <a:cubicBezTo>
                    <a:pt x="1" y="40"/>
                    <a:pt x="0" y="40"/>
                    <a:pt x="0" y="3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1"/>
                    <a:pt x="1" y="30"/>
                    <a:pt x="1" y="30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8" y="28"/>
                    <a:pt x="8" y="27"/>
                    <a:pt x="9" y="26"/>
                  </a:cubicBezTo>
                  <a:cubicBezTo>
                    <a:pt x="8" y="25"/>
                    <a:pt x="7" y="23"/>
                    <a:pt x="5" y="22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0"/>
                    <a:pt x="5" y="20"/>
                  </a:cubicBezTo>
                  <a:cubicBezTo>
                    <a:pt x="6" y="19"/>
                    <a:pt x="11" y="14"/>
                    <a:pt x="12" y="14"/>
                  </a:cubicBezTo>
                  <a:cubicBezTo>
                    <a:pt x="12" y="14"/>
                    <a:pt x="12" y="14"/>
                    <a:pt x="13" y="14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8" y="18"/>
                    <a:pt x="19" y="17"/>
                    <a:pt x="20" y="17"/>
                  </a:cubicBezTo>
                  <a:cubicBezTo>
                    <a:pt x="21" y="15"/>
                    <a:pt x="21" y="13"/>
                    <a:pt x="21" y="11"/>
                  </a:cubicBezTo>
                  <a:cubicBezTo>
                    <a:pt x="21" y="10"/>
                    <a:pt x="22" y="10"/>
                    <a:pt x="22" y="10"/>
                  </a:cubicBezTo>
                  <a:cubicBezTo>
                    <a:pt x="30" y="10"/>
                    <a:pt x="30" y="10"/>
                    <a:pt x="30" y="10"/>
                  </a:cubicBezTo>
                  <a:cubicBezTo>
                    <a:pt x="30" y="10"/>
                    <a:pt x="31" y="10"/>
                    <a:pt x="31" y="11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4" y="18"/>
                    <a:pt x="35" y="18"/>
                  </a:cubicBezTo>
                  <a:cubicBezTo>
                    <a:pt x="40" y="14"/>
                    <a:pt x="40" y="14"/>
                    <a:pt x="40" y="14"/>
                  </a:cubicBezTo>
                  <a:cubicBezTo>
                    <a:pt x="40" y="14"/>
                    <a:pt x="40" y="14"/>
                    <a:pt x="41" y="14"/>
                  </a:cubicBezTo>
                  <a:cubicBezTo>
                    <a:pt x="41" y="14"/>
                    <a:pt x="41" y="14"/>
                    <a:pt x="41" y="14"/>
                  </a:cubicBezTo>
                  <a:cubicBezTo>
                    <a:pt x="42" y="15"/>
                    <a:pt x="47" y="20"/>
                    <a:pt x="47" y="21"/>
                  </a:cubicBezTo>
                  <a:cubicBezTo>
                    <a:pt x="47" y="21"/>
                    <a:pt x="47" y="21"/>
                    <a:pt x="47" y="22"/>
                  </a:cubicBezTo>
                  <a:cubicBezTo>
                    <a:pt x="46" y="23"/>
                    <a:pt x="45" y="25"/>
                    <a:pt x="43" y="26"/>
                  </a:cubicBezTo>
                  <a:cubicBezTo>
                    <a:pt x="44" y="27"/>
                    <a:pt x="44" y="28"/>
                    <a:pt x="45" y="30"/>
                  </a:cubicBezTo>
                  <a:cubicBezTo>
                    <a:pt x="51" y="30"/>
                    <a:pt x="51" y="30"/>
                    <a:pt x="51" y="30"/>
                  </a:cubicBezTo>
                  <a:cubicBezTo>
                    <a:pt x="51" y="31"/>
                    <a:pt x="52" y="31"/>
                    <a:pt x="52" y="32"/>
                  </a:cubicBezTo>
                  <a:lnTo>
                    <a:pt x="52" y="39"/>
                  </a:lnTo>
                  <a:close/>
                  <a:moveTo>
                    <a:pt x="26" y="25"/>
                  </a:moveTo>
                  <a:cubicBezTo>
                    <a:pt x="21" y="25"/>
                    <a:pt x="16" y="30"/>
                    <a:pt x="16" y="35"/>
                  </a:cubicBezTo>
                  <a:cubicBezTo>
                    <a:pt x="16" y="41"/>
                    <a:pt x="21" y="46"/>
                    <a:pt x="26" y="46"/>
                  </a:cubicBezTo>
                  <a:cubicBezTo>
                    <a:pt x="32" y="46"/>
                    <a:pt x="36" y="41"/>
                    <a:pt x="36" y="35"/>
                  </a:cubicBezTo>
                  <a:cubicBezTo>
                    <a:pt x="36" y="30"/>
                    <a:pt x="32" y="25"/>
                    <a:pt x="26" y="25"/>
                  </a:cubicBezTo>
                  <a:close/>
                  <a:moveTo>
                    <a:pt x="78" y="18"/>
                  </a:moveTo>
                  <a:cubicBezTo>
                    <a:pt x="78" y="18"/>
                    <a:pt x="72" y="19"/>
                    <a:pt x="72" y="19"/>
                  </a:cubicBezTo>
                  <a:cubicBezTo>
                    <a:pt x="71" y="20"/>
                    <a:pt x="71" y="20"/>
                    <a:pt x="70" y="21"/>
                  </a:cubicBezTo>
                  <a:cubicBezTo>
                    <a:pt x="71" y="22"/>
                    <a:pt x="72" y="26"/>
                    <a:pt x="72" y="26"/>
                  </a:cubicBezTo>
                  <a:cubicBezTo>
                    <a:pt x="72" y="27"/>
                    <a:pt x="72" y="27"/>
                    <a:pt x="72" y="27"/>
                  </a:cubicBezTo>
                  <a:cubicBezTo>
                    <a:pt x="72" y="27"/>
                    <a:pt x="68" y="30"/>
                    <a:pt x="67" y="30"/>
                  </a:cubicBezTo>
                  <a:cubicBezTo>
                    <a:pt x="67" y="30"/>
                    <a:pt x="64" y="26"/>
                    <a:pt x="63" y="25"/>
                  </a:cubicBezTo>
                  <a:cubicBezTo>
                    <a:pt x="63" y="25"/>
                    <a:pt x="63" y="25"/>
                    <a:pt x="62" y="25"/>
                  </a:cubicBezTo>
                  <a:cubicBezTo>
                    <a:pt x="62" y="25"/>
                    <a:pt x="61" y="25"/>
                    <a:pt x="61" y="25"/>
                  </a:cubicBezTo>
                  <a:cubicBezTo>
                    <a:pt x="61" y="26"/>
                    <a:pt x="58" y="30"/>
                    <a:pt x="57" y="30"/>
                  </a:cubicBezTo>
                  <a:cubicBezTo>
                    <a:pt x="57" y="30"/>
                    <a:pt x="53" y="27"/>
                    <a:pt x="52" y="27"/>
                  </a:cubicBezTo>
                  <a:cubicBezTo>
                    <a:pt x="52" y="27"/>
                    <a:pt x="52" y="27"/>
                    <a:pt x="52" y="26"/>
                  </a:cubicBezTo>
                  <a:cubicBezTo>
                    <a:pt x="52" y="26"/>
                    <a:pt x="54" y="22"/>
                    <a:pt x="54" y="21"/>
                  </a:cubicBezTo>
                  <a:cubicBezTo>
                    <a:pt x="53" y="20"/>
                    <a:pt x="53" y="20"/>
                    <a:pt x="53" y="19"/>
                  </a:cubicBezTo>
                  <a:cubicBezTo>
                    <a:pt x="52" y="19"/>
                    <a:pt x="47" y="18"/>
                    <a:pt x="47" y="18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47" y="11"/>
                    <a:pt x="52" y="11"/>
                    <a:pt x="53" y="11"/>
                  </a:cubicBezTo>
                  <a:cubicBezTo>
                    <a:pt x="53" y="10"/>
                    <a:pt x="53" y="9"/>
                    <a:pt x="54" y="9"/>
                  </a:cubicBezTo>
                  <a:cubicBezTo>
                    <a:pt x="54" y="8"/>
                    <a:pt x="52" y="4"/>
                    <a:pt x="52" y="3"/>
                  </a:cubicBezTo>
                  <a:cubicBezTo>
                    <a:pt x="52" y="3"/>
                    <a:pt x="52" y="3"/>
                    <a:pt x="52" y="3"/>
                  </a:cubicBezTo>
                  <a:cubicBezTo>
                    <a:pt x="53" y="3"/>
                    <a:pt x="57" y="0"/>
                    <a:pt x="57" y="0"/>
                  </a:cubicBezTo>
                  <a:cubicBezTo>
                    <a:pt x="58" y="0"/>
                    <a:pt x="61" y="4"/>
                    <a:pt x="61" y="5"/>
                  </a:cubicBezTo>
                  <a:cubicBezTo>
                    <a:pt x="61" y="4"/>
                    <a:pt x="62" y="4"/>
                    <a:pt x="62" y="4"/>
                  </a:cubicBezTo>
                  <a:cubicBezTo>
                    <a:pt x="63" y="4"/>
                    <a:pt x="63" y="4"/>
                    <a:pt x="63" y="5"/>
                  </a:cubicBezTo>
                  <a:cubicBezTo>
                    <a:pt x="64" y="3"/>
                    <a:pt x="66" y="1"/>
                    <a:pt x="6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68" y="0"/>
                    <a:pt x="72" y="2"/>
                    <a:pt x="72" y="3"/>
                  </a:cubicBezTo>
                  <a:cubicBezTo>
                    <a:pt x="72" y="3"/>
                    <a:pt x="72" y="3"/>
                    <a:pt x="72" y="3"/>
                  </a:cubicBezTo>
                  <a:cubicBezTo>
                    <a:pt x="72" y="4"/>
                    <a:pt x="71" y="8"/>
                    <a:pt x="70" y="9"/>
                  </a:cubicBezTo>
                  <a:cubicBezTo>
                    <a:pt x="71" y="9"/>
                    <a:pt x="71" y="10"/>
                    <a:pt x="72" y="11"/>
                  </a:cubicBezTo>
                  <a:cubicBezTo>
                    <a:pt x="72" y="11"/>
                    <a:pt x="78" y="11"/>
                    <a:pt x="78" y="12"/>
                  </a:cubicBezTo>
                  <a:lnTo>
                    <a:pt x="78" y="18"/>
                  </a:lnTo>
                  <a:close/>
                  <a:moveTo>
                    <a:pt x="78" y="59"/>
                  </a:moveTo>
                  <a:cubicBezTo>
                    <a:pt x="78" y="59"/>
                    <a:pt x="72" y="60"/>
                    <a:pt x="72" y="60"/>
                  </a:cubicBezTo>
                  <a:cubicBezTo>
                    <a:pt x="71" y="61"/>
                    <a:pt x="71" y="61"/>
                    <a:pt x="70" y="62"/>
                  </a:cubicBezTo>
                  <a:cubicBezTo>
                    <a:pt x="71" y="63"/>
                    <a:pt x="72" y="67"/>
                    <a:pt x="72" y="68"/>
                  </a:cubicBezTo>
                  <a:cubicBezTo>
                    <a:pt x="72" y="68"/>
                    <a:pt x="72" y="68"/>
                    <a:pt x="72" y="68"/>
                  </a:cubicBezTo>
                  <a:cubicBezTo>
                    <a:pt x="72" y="68"/>
                    <a:pt x="68" y="71"/>
                    <a:pt x="67" y="71"/>
                  </a:cubicBezTo>
                  <a:cubicBezTo>
                    <a:pt x="67" y="71"/>
                    <a:pt x="64" y="67"/>
                    <a:pt x="63" y="66"/>
                  </a:cubicBezTo>
                  <a:cubicBezTo>
                    <a:pt x="63" y="66"/>
                    <a:pt x="63" y="66"/>
                    <a:pt x="62" y="66"/>
                  </a:cubicBezTo>
                  <a:cubicBezTo>
                    <a:pt x="62" y="66"/>
                    <a:pt x="61" y="66"/>
                    <a:pt x="61" y="66"/>
                  </a:cubicBezTo>
                  <a:cubicBezTo>
                    <a:pt x="61" y="67"/>
                    <a:pt x="58" y="71"/>
                    <a:pt x="57" y="71"/>
                  </a:cubicBezTo>
                  <a:cubicBezTo>
                    <a:pt x="57" y="71"/>
                    <a:pt x="53" y="68"/>
                    <a:pt x="52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7"/>
                    <a:pt x="54" y="63"/>
                    <a:pt x="54" y="62"/>
                  </a:cubicBezTo>
                  <a:cubicBezTo>
                    <a:pt x="53" y="61"/>
                    <a:pt x="53" y="61"/>
                    <a:pt x="53" y="60"/>
                  </a:cubicBezTo>
                  <a:cubicBezTo>
                    <a:pt x="52" y="60"/>
                    <a:pt x="47" y="59"/>
                    <a:pt x="47" y="59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47" y="52"/>
                    <a:pt x="52" y="52"/>
                    <a:pt x="53" y="52"/>
                  </a:cubicBezTo>
                  <a:cubicBezTo>
                    <a:pt x="53" y="51"/>
                    <a:pt x="53" y="50"/>
                    <a:pt x="54" y="50"/>
                  </a:cubicBezTo>
                  <a:cubicBezTo>
                    <a:pt x="54" y="49"/>
                    <a:pt x="52" y="45"/>
                    <a:pt x="52" y="4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3" y="44"/>
                    <a:pt x="57" y="41"/>
                    <a:pt x="57" y="41"/>
                  </a:cubicBezTo>
                  <a:cubicBezTo>
                    <a:pt x="58" y="41"/>
                    <a:pt x="61" y="45"/>
                    <a:pt x="61" y="46"/>
                  </a:cubicBezTo>
                  <a:cubicBezTo>
                    <a:pt x="61" y="46"/>
                    <a:pt x="62" y="46"/>
                    <a:pt x="62" y="46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64" y="44"/>
                    <a:pt x="66" y="43"/>
                    <a:pt x="67" y="41"/>
                  </a:cubicBezTo>
                  <a:cubicBezTo>
                    <a:pt x="67" y="41"/>
                    <a:pt x="67" y="41"/>
                    <a:pt x="67" y="41"/>
                  </a:cubicBezTo>
                  <a:cubicBezTo>
                    <a:pt x="68" y="41"/>
                    <a:pt x="72" y="44"/>
                    <a:pt x="72" y="44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2" y="45"/>
                    <a:pt x="71" y="49"/>
                    <a:pt x="70" y="50"/>
                  </a:cubicBezTo>
                  <a:cubicBezTo>
                    <a:pt x="71" y="50"/>
                    <a:pt x="71" y="51"/>
                    <a:pt x="72" y="52"/>
                  </a:cubicBezTo>
                  <a:cubicBezTo>
                    <a:pt x="72" y="52"/>
                    <a:pt x="78" y="52"/>
                    <a:pt x="78" y="53"/>
                  </a:cubicBezTo>
                  <a:lnTo>
                    <a:pt x="78" y="59"/>
                  </a:lnTo>
                  <a:close/>
                  <a:moveTo>
                    <a:pt x="62" y="10"/>
                  </a:moveTo>
                  <a:cubicBezTo>
                    <a:pt x="59" y="10"/>
                    <a:pt x="57" y="12"/>
                    <a:pt x="57" y="15"/>
                  </a:cubicBezTo>
                  <a:cubicBezTo>
                    <a:pt x="57" y="18"/>
                    <a:pt x="59" y="20"/>
                    <a:pt x="62" y="20"/>
                  </a:cubicBezTo>
                  <a:cubicBezTo>
                    <a:pt x="65" y="20"/>
                    <a:pt x="67" y="18"/>
                    <a:pt x="67" y="15"/>
                  </a:cubicBezTo>
                  <a:cubicBezTo>
                    <a:pt x="67" y="12"/>
                    <a:pt x="65" y="10"/>
                    <a:pt x="62" y="10"/>
                  </a:cubicBezTo>
                  <a:close/>
                  <a:moveTo>
                    <a:pt x="62" y="51"/>
                  </a:moveTo>
                  <a:cubicBezTo>
                    <a:pt x="59" y="51"/>
                    <a:pt x="57" y="53"/>
                    <a:pt x="57" y="56"/>
                  </a:cubicBezTo>
                  <a:cubicBezTo>
                    <a:pt x="57" y="59"/>
                    <a:pt x="59" y="61"/>
                    <a:pt x="62" y="61"/>
                  </a:cubicBezTo>
                  <a:cubicBezTo>
                    <a:pt x="65" y="61"/>
                    <a:pt x="67" y="59"/>
                    <a:pt x="67" y="56"/>
                  </a:cubicBezTo>
                  <a:cubicBezTo>
                    <a:pt x="67" y="53"/>
                    <a:pt x="65" y="51"/>
                    <a:pt x="62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10" name="Straight Connector 109"/>
          <p:cNvCxnSpPr/>
          <p:nvPr/>
        </p:nvCxnSpPr>
        <p:spPr>
          <a:xfrm rot="5400000" flipH="1" flipV="1">
            <a:off x="2538071" y="3896962"/>
            <a:ext cx="514752" cy="510413"/>
          </a:xfrm>
          <a:prstGeom prst="line">
            <a:avLst/>
          </a:prstGeom>
          <a:ln w="19050" cap="rnd">
            <a:solidFill>
              <a:schemeClr val="tx2">
                <a:lumMod val="25000"/>
                <a:lumOff val="7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Connector 111"/>
          <p:cNvCxnSpPr/>
          <p:nvPr/>
        </p:nvCxnSpPr>
        <p:spPr>
          <a:xfrm rot="5400000" flipH="1" flipV="1">
            <a:off x="6136286" y="3896962"/>
            <a:ext cx="514752" cy="510413"/>
          </a:xfrm>
          <a:prstGeom prst="line">
            <a:avLst/>
          </a:prstGeom>
          <a:ln w="19050" cap="rnd">
            <a:solidFill>
              <a:schemeClr val="tx2">
                <a:lumMod val="25000"/>
                <a:lumOff val="7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Straight Connector 112"/>
          <p:cNvCxnSpPr/>
          <p:nvPr/>
        </p:nvCxnSpPr>
        <p:spPr>
          <a:xfrm rot="5400000" flipH="1" flipV="1">
            <a:off x="10081617" y="3841058"/>
            <a:ext cx="514752" cy="510413"/>
          </a:xfrm>
          <a:prstGeom prst="line">
            <a:avLst/>
          </a:prstGeom>
          <a:ln w="19050" cap="rnd">
            <a:solidFill>
              <a:schemeClr val="tx2">
                <a:lumMod val="25000"/>
                <a:lumOff val="7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Straight Connector 113"/>
          <p:cNvCxnSpPr/>
          <p:nvPr/>
        </p:nvCxnSpPr>
        <p:spPr>
          <a:xfrm rot="16200000" flipH="1">
            <a:off x="8268775" y="3896964"/>
            <a:ext cx="514752" cy="510413"/>
          </a:xfrm>
          <a:prstGeom prst="line">
            <a:avLst/>
          </a:prstGeom>
          <a:ln w="19050" cap="rnd">
            <a:solidFill>
              <a:schemeClr val="tx2">
                <a:lumMod val="25000"/>
                <a:lumOff val="7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Straight Connector 114"/>
          <p:cNvCxnSpPr/>
          <p:nvPr/>
        </p:nvCxnSpPr>
        <p:spPr>
          <a:xfrm rot="16200000" flipH="1">
            <a:off x="4213658" y="3896964"/>
            <a:ext cx="514752" cy="510413"/>
          </a:xfrm>
          <a:prstGeom prst="line">
            <a:avLst/>
          </a:prstGeom>
          <a:ln w="19050" cap="rnd">
            <a:solidFill>
              <a:schemeClr val="tx2">
                <a:lumMod val="25000"/>
                <a:lumOff val="7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Footer Text"/>
          <p:cNvSpPr txBox="1"/>
          <p:nvPr/>
        </p:nvSpPr>
        <p:spPr>
          <a:xfrm>
            <a:off x="1125165" y="5749012"/>
            <a:ext cx="1814184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Footer Text"/>
          <p:cNvSpPr txBox="1"/>
          <p:nvPr/>
        </p:nvSpPr>
        <p:spPr>
          <a:xfrm>
            <a:off x="2716911" y="1900996"/>
            <a:ext cx="1814184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Footer Text"/>
          <p:cNvSpPr txBox="1"/>
          <p:nvPr/>
        </p:nvSpPr>
        <p:spPr>
          <a:xfrm>
            <a:off x="6537053" y="1900996"/>
            <a:ext cx="1814184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Footer Text"/>
          <p:cNvSpPr txBox="1"/>
          <p:nvPr/>
        </p:nvSpPr>
        <p:spPr>
          <a:xfrm>
            <a:off x="10073016" y="1900996"/>
            <a:ext cx="1814184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Footer Text"/>
          <p:cNvSpPr txBox="1"/>
          <p:nvPr/>
        </p:nvSpPr>
        <p:spPr>
          <a:xfrm>
            <a:off x="8535640" y="5749012"/>
            <a:ext cx="1814184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Footer Text"/>
          <p:cNvSpPr txBox="1"/>
          <p:nvPr/>
        </p:nvSpPr>
        <p:spPr>
          <a:xfrm>
            <a:off x="4566419" y="5749012"/>
            <a:ext cx="1814184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32" name="直接连接符 31"/>
          <p:cNvCxnSpPr/>
          <p:nvPr/>
        </p:nvCxnSpPr>
        <p:spPr>
          <a:xfrm>
            <a:off x="-19738" y="6946358"/>
            <a:ext cx="12878135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3" name="组合 8"/>
          <p:cNvGrpSpPr>
            <a:grpSpLocks/>
          </p:cNvGrpSpPr>
          <p:nvPr/>
        </p:nvGrpSpPr>
        <p:grpSpPr bwMode="auto">
          <a:xfrm>
            <a:off x="-19738" y="358284"/>
            <a:ext cx="2064319" cy="713220"/>
            <a:chOff x="285749" y="263872"/>
            <a:chExt cx="1957261" cy="675969"/>
          </a:xfrm>
        </p:grpSpPr>
        <p:grpSp>
          <p:nvGrpSpPr>
            <p:cNvPr id="34" name="组合 3"/>
            <p:cNvGrpSpPr/>
            <p:nvPr/>
          </p:nvGrpSpPr>
          <p:grpSpPr>
            <a:xfrm flipH="1">
              <a:off x="285749" y="263872"/>
              <a:ext cx="1623000" cy="675969"/>
              <a:chOff x="3533690" y="533400"/>
              <a:chExt cx="1637426" cy="675969"/>
            </a:xfrm>
            <a:solidFill>
              <a:srgbClr val="EE1C39"/>
            </a:solidFill>
          </p:grpSpPr>
          <p:sp>
            <p:nvSpPr>
              <p:cNvPr id="36" name="矩形 35"/>
              <p:cNvSpPr/>
              <p:nvPr/>
            </p:nvSpPr>
            <p:spPr>
              <a:xfrm>
                <a:off x="3806724" y="533400"/>
                <a:ext cx="1364392" cy="675969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002">
                  <a:cs typeface="+mn-ea"/>
                  <a:sym typeface="+mn-lt"/>
                </a:endParaRPr>
              </a:p>
            </p:txBody>
          </p:sp>
          <p:sp>
            <p:nvSpPr>
              <p:cNvPr id="37" name="椭圆 36"/>
              <p:cNvSpPr/>
              <p:nvPr/>
            </p:nvSpPr>
            <p:spPr>
              <a:xfrm>
                <a:off x="3533690" y="533400"/>
                <a:ext cx="623734" cy="675969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002">
                  <a:cs typeface="+mn-ea"/>
                  <a:sym typeface="+mn-lt"/>
                </a:endParaRPr>
              </a:p>
            </p:txBody>
          </p:sp>
        </p:grpSp>
        <p:sp>
          <p:nvSpPr>
            <p:cNvPr id="35" name="文本框 34"/>
            <p:cNvSpPr txBox="1"/>
            <p:nvPr/>
          </p:nvSpPr>
          <p:spPr>
            <a:xfrm>
              <a:off x="1100084" y="309889"/>
              <a:ext cx="1142926" cy="57975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altLang="zh-CN" sz="3375" spc="316" dirty="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  <a:endParaRPr lang="zh-CN" altLang="en-US" sz="3375" spc="316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8" name="文本框 12"/>
          <p:cNvSpPr txBox="1">
            <a:spLocks noChangeArrowheads="1"/>
          </p:cNvSpPr>
          <p:nvPr/>
        </p:nvSpPr>
        <p:spPr bwMode="auto">
          <a:xfrm>
            <a:off x="1892228" y="537192"/>
            <a:ext cx="252092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xmlns="" val="1853135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3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  <p:bldP spid="41" grpId="0"/>
      <p:bldP spid="42" grpId="0"/>
      <p:bldP spid="43" grpId="0"/>
      <p:bldP spid="4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直线连接符 9"/>
          <p:cNvCxnSpPr/>
          <p:nvPr/>
        </p:nvCxnSpPr>
        <p:spPr>
          <a:xfrm>
            <a:off x="-98615" y="3278180"/>
            <a:ext cx="12858044" cy="0"/>
          </a:xfrm>
          <a:prstGeom prst="line">
            <a:avLst/>
          </a:prstGeom>
          <a:ln w="12700" cmpd="sng">
            <a:solidFill>
              <a:srgbClr val="FFFFFF"/>
            </a:solidFill>
            <a:prstDash val="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椭圆 3"/>
          <p:cNvSpPr/>
          <p:nvPr/>
        </p:nvSpPr>
        <p:spPr>
          <a:xfrm>
            <a:off x="875109" y="2162105"/>
            <a:ext cx="2023227" cy="2023227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669"/>
          </a:p>
        </p:txBody>
      </p:sp>
      <p:sp>
        <p:nvSpPr>
          <p:cNvPr id="21" name="TextBox 15"/>
          <p:cNvSpPr txBox="1"/>
          <p:nvPr/>
        </p:nvSpPr>
        <p:spPr>
          <a:xfrm>
            <a:off x="531756" y="5089184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2" name="TextBox 16"/>
          <p:cNvSpPr txBox="1"/>
          <p:nvPr/>
        </p:nvSpPr>
        <p:spPr>
          <a:xfrm>
            <a:off x="531756" y="4768453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椭圆 40"/>
          <p:cNvSpPr/>
          <p:nvPr/>
        </p:nvSpPr>
        <p:spPr>
          <a:xfrm>
            <a:off x="3942159" y="2162105"/>
            <a:ext cx="2023227" cy="2023227"/>
          </a:xfrm>
          <a:prstGeom prst="ellips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669"/>
          </a:p>
        </p:txBody>
      </p:sp>
      <p:sp>
        <p:nvSpPr>
          <p:cNvPr id="42" name="TextBox 15"/>
          <p:cNvSpPr txBox="1"/>
          <p:nvPr/>
        </p:nvSpPr>
        <p:spPr>
          <a:xfrm>
            <a:off x="3598806" y="5089184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43" name="TextBox 16"/>
          <p:cNvSpPr txBox="1"/>
          <p:nvPr/>
        </p:nvSpPr>
        <p:spPr>
          <a:xfrm>
            <a:off x="3598806" y="4768453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椭圆 43"/>
          <p:cNvSpPr/>
          <p:nvPr/>
        </p:nvSpPr>
        <p:spPr>
          <a:xfrm>
            <a:off x="6818709" y="2162105"/>
            <a:ext cx="2023227" cy="2023227"/>
          </a:xfrm>
          <a:prstGeom prst="ellips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669"/>
          </a:p>
        </p:txBody>
      </p:sp>
      <p:sp>
        <p:nvSpPr>
          <p:cNvPr id="45" name="TextBox 15"/>
          <p:cNvSpPr txBox="1"/>
          <p:nvPr/>
        </p:nvSpPr>
        <p:spPr>
          <a:xfrm>
            <a:off x="6475356" y="5089184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46" name="TextBox 16"/>
          <p:cNvSpPr txBox="1"/>
          <p:nvPr/>
        </p:nvSpPr>
        <p:spPr>
          <a:xfrm>
            <a:off x="6475356" y="4768453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椭圆 46"/>
          <p:cNvSpPr/>
          <p:nvPr/>
        </p:nvSpPr>
        <p:spPr>
          <a:xfrm>
            <a:off x="9885759" y="2162105"/>
            <a:ext cx="2023227" cy="2023227"/>
          </a:xfrm>
          <a:prstGeom prst="ellipse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669"/>
          </a:p>
        </p:txBody>
      </p:sp>
      <p:sp>
        <p:nvSpPr>
          <p:cNvPr id="48" name="TextBox 15"/>
          <p:cNvSpPr txBox="1"/>
          <p:nvPr/>
        </p:nvSpPr>
        <p:spPr>
          <a:xfrm>
            <a:off x="9542406" y="5089184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49" name="TextBox 16"/>
          <p:cNvSpPr txBox="1"/>
          <p:nvPr/>
        </p:nvSpPr>
        <p:spPr>
          <a:xfrm>
            <a:off x="9542406" y="4768453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5" name="直接连接符 14"/>
          <p:cNvCxnSpPr/>
          <p:nvPr/>
        </p:nvCxnSpPr>
        <p:spPr>
          <a:xfrm>
            <a:off x="-19738" y="6946358"/>
            <a:ext cx="12878135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" name="组合 8"/>
          <p:cNvGrpSpPr>
            <a:grpSpLocks/>
          </p:cNvGrpSpPr>
          <p:nvPr/>
        </p:nvGrpSpPr>
        <p:grpSpPr bwMode="auto">
          <a:xfrm>
            <a:off x="-19738" y="358284"/>
            <a:ext cx="2064319" cy="713220"/>
            <a:chOff x="285749" y="263872"/>
            <a:chExt cx="1957261" cy="675969"/>
          </a:xfrm>
        </p:grpSpPr>
        <p:grpSp>
          <p:nvGrpSpPr>
            <p:cNvPr id="17" name="组合 3"/>
            <p:cNvGrpSpPr/>
            <p:nvPr/>
          </p:nvGrpSpPr>
          <p:grpSpPr>
            <a:xfrm flipH="1">
              <a:off x="285749" y="263872"/>
              <a:ext cx="1623000" cy="675969"/>
              <a:chOff x="3533690" y="533400"/>
              <a:chExt cx="1637426" cy="675969"/>
            </a:xfrm>
            <a:solidFill>
              <a:srgbClr val="EE1C39"/>
            </a:solidFill>
          </p:grpSpPr>
          <p:sp>
            <p:nvSpPr>
              <p:cNvPr id="19" name="矩形 18"/>
              <p:cNvSpPr/>
              <p:nvPr/>
            </p:nvSpPr>
            <p:spPr>
              <a:xfrm>
                <a:off x="3806724" y="533400"/>
                <a:ext cx="1364392" cy="675969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002">
                  <a:cs typeface="+mn-ea"/>
                  <a:sym typeface="+mn-lt"/>
                </a:endParaRPr>
              </a:p>
            </p:txBody>
          </p:sp>
          <p:sp>
            <p:nvSpPr>
              <p:cNvPr id="20" name="椭圆 19"/>
              <p:cNvSpPr/>
              <p:nvPr/>
            </p:nvSpPr>
            <p:spPr>
              <a:xfrm>
                <a:off x="3533690" y="533400"/>
                <a:ext cx="623734" cy="675969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002">
                  <a:cs typeface="+mn-ea"/>
                  <a:sym typeface="+mn-lt"/>
                </a:endParaRPr>
              </a:p>
            </p:txBody>
          </p:sp>
        </p:grpSp>
        <p:sp>
          <p:nvSpPr>
            <p:cNvPr id="18" name="文本框 17"/>
            <p:cNvSpPr txBox="1"/>
            <p:nvPr/>
          </p:nvSpPr>
          <p:spPr>
            <a:xfrm>
              <a:off x="1100084" y="309889"/>
              <a:ext cx="1142926" cy="57975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altLang="zh-CN" sz="3375" spc="316" dirty="0" smtClean="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  <a:endParaRPr lang="zh-CN" altLang="en-US" sz="3375" spc="316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3" name="文本框 12"/>
          <p:cNvSpPr txBox="1">
            <a:spLocks noChangeArrowheads="1"/>
          </p:cNvSpPr>
          <p:nvPr/>
        </p:nvSpPr>
        <p:spPr bwMode="auto">
          <a:xfrm>
            <a:off x="1892228" y="537192"/>
            <a:ext cx="252092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xmlns="" val="1103769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0">
        <p14:prism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50"/>
                            </p:stCondLst>
                            <p:childTnLst>
                              <p:par>
                                <p:cTn id="2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8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300"/>
                            </p:stCondLst>
                            <p:childTnLst>
                              <p:par>
                                <p:cTn id="3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35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850"/>
                            </p:stCondLst>
                            <p:childTnLst>
                              <p:par>
                                <p:cTn id="44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9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400"/>
                            </p:stCondLst>
                            <p:childTnLst>
                              <p:par>
                                <p:cTn id="5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45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1" grpId="0"/>
      <p:bldP spid="22" grpId="0"/>
      <p:bldP spid="41" grpId="0" animBg="1"/>
      <p:bldP spid="42" grpId="0"/>
      <p:bldP spid="43" grpId="0"/>
      <p:bldP spid="44" grpId="0" animBg="1"/>
      <p:bldP spid="45" grpId="0"/>
      <p:bldP spid="46" grpId="0"/>
      <p:bldP spid="47" grpId="0" animBg="1"/>
      <p:bldP spid="48" grpId="0"/>
      <p:bldP spid="4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4773191" y="4411050"/>
            <a:ext cx="1845708" cy="1845706"/>
            <a:chOff x="3012066" y="4238100"/>
            <a:chExt cx="2371719" cy="2371719"/>
          </a:xfrm>
        </p:grpSpPr>
        <p:sp>
          <p:nvSpPr>
            <p:cNvPr id="5" name="Oval 4"/>
            <p:cNvSpPr/>
            <p:nvPr/>
          </p:nvSpPr>
          <p:spPr>
            <a:xfrm>
              <a:off x="3012066" y="4238100"/>
              <a:ext cx="2371719" cy="237171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GB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3965753" y="4927075"/>
              <a:ext cx="464344" cy="450850"/>
              <a:chOff x="8216107" y="4449763"/>
              <a:chExt cx="464344" cy="450850"/>
            </a:xfrm>
            <a:solidFill>
              <a:schemeClr val="bg1"/>
            </a:solidFill>
          </p:grpSpPr>
          <p:sp>
            <p:nvSpPr>
              <p:cNvPr id="8" name="AutoShape 16"/>
              <p:cNvSpPr>
                <a:spLocks/>
              </p:cNvSpPr>
              <p:nvPr/>
            </p:nvSpPr>
            <p:spPr bwMode="auto">
              <a:xfrm>
                <a:off x="8448675" y="4696619"/>
                <a:ext cx="57944" cy="587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8" y="0"/>
                      <a:pt x="0" y="4841"/>
                      <a:pt x="0" y="10800"/>
                    </a:cubicBezTo>
                    <a:cubicBezTo>
                      <a:pt x="0" y="16758"/>
                      <a:pt x="4838" y="21599"/>
                      <a:pt x="10800" y="21599"/>
                    </a:cubicBezTo>
                    <a:cubicBezTo>
                      <a:pt x="16761" y="21599"/>
                      <a:pt x="21600" y="16758"/>
                      <a:pt x="21600" y="10800"/>
                    </a:cubicBezTo>
                    <a:cubicBezTo>
                      <a:pt x="21600" y="4841"/>
                      <a:pt x="16761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1" tIns="20091" rIns="20091" bIns="20091" anchor="ctr"/>
              <a:lstStyle/>
              <a:p>
                <a:pPr algn="ctr" defTabSz="241082" hangingPunct="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14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" name="AutoShape 17"/>
              <p:cNvSpPr>
                <a:spLocks/>
              </p:cNvSpPr>
              <p:nvPr/>
            </p:nvSpPr>
            <p:spPr bwMode="auto">
              <a:xfrm>
                <a:off x="8216107" y="4449763"/>
                <a:ext cx="464344" cy="450850"/>
              </a:xfrm>
              <a:custGeom>
                <a:avLst/>
                <a:gdLst>
                  <a:gd name="T0" fmla="*/ 10473 w 20946"/>
                  <a:gd name="T1" fmla="*/ 10800 h 21600"/>
                  <a:gd name="T2" fmla="*/ 10473 w 20946"/>
                  <a:gd name="T3" fmla="*/ 10800 h 21600"/>
                  <a:gd name="T4" fmla="*/ 10473 w 20946"/>
                  <a:gd name="T5" fmla="*/ 10800 h 21600"/>
                  <a:gd name="T6" fmla="*/ 10473 w 20946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946" h="21600">
                    <a:moveTo>
                      <a:pt x="18509" y="15329"/>
                    </a:moveTo>
                    <a:lnTo>
                      <a:pt x="11782" y="15329"/>
                    </a:lnTo>
                    <a:cubicBezTo>
                      <a:pt x="10699" y="15329"/>
                      <a:pt x="9818" y="14391"/>
                      <a:pt x="9818" y="13238"/>
                    </a:cubicBezTo>
                    <a:cubicBezTo>
                      <a:pt x="9818" y="12086"/>
                      <a:pt x="10699" y="11148"/>
                      <a:pt x="11782" y="11148"/>
                    </a:cubicBezTo>
                    <a:lnTo>
                      <a:pt x="17673" y="11148"/>
                    </a:lnTo>
                    <a:cubicBezTo>
                      <a:pt x="18077" y="11142"/>
                      <a:pt x="18477" y="10934"/>
                      <a:pt x="18721" y="10588"/>
                    </a:cubicBezTo>
                    <a:cubicBezTo>
                      <a:pt x="18789" y="10491"/>
                      <a:pt x="18842" y="10381"/>
                      <a:pt x="18885" y="10267"/>
                    </a:cubicBezTo>
                    <a:cubicBezTo>
                      <a:pt x="18890" y="10251"/>
                      <a:pt x="18901" y="10239"/>
                      <a:pt x="18906" y="10224"/>
                    </a:cubicBezTo>
                    <a:cubicBezTo>
                      <a:pt x="19377" y="10880"/>
                      <a:pt x="19636" y="11686"/>
                      <a:pt x="19636" y="12541"/>
                    </a:cubicBezTo>
                    <a:cubicBezTo>
                      <a:pt x="19636" y="13613"/>
                      <a:pt x="19230" y="14607"/>
                      <a:pt x="18509" y="15329"/>
                    </a:cubicBezTo>
                    <a:moveTo>
                      <a:pt x="17673" y="17767"/>
                    </a:moveTo>
                    <a:cubicBezTo>
                      <a:pt x="17673" y="19114"/>
                      <a:pt x="16647" y="20206"/>
                      <a:pt x="15382" y="20206"/>
                    </a:cubicBezTo>
                    <a:lnTo>
                      <a:pt x="3600" y="20206"/>
                    </a:lnTo>
                    <a:cubicBezTo>
                      <a:pt x="2334" y="20206"/>
                      <a:pt x="1309" y="19114"/>
                      <a:pt x="1309" y="17767"/>
                    </a:cubicBezTo>
                    <a:lnTo>
                      <a:pt x="1309" y="6786"/>
                    </a:lnTo>
                    <a:cubicBezTo>
                      <a:pt x="1931" y="7334"/>
                      <a:pt x="2730" y="7664"/>
                      <a:pt x="3600" y="7664"/>
                    </a:cubicBezTo>
                    <a:lnTo>
                      <a:pt x="14400" y="7664"/>
                    </a:lnTo>
                    <a:lnTo>
                      <a:pt x="17018" y="7664"/>
                    </a:lnTo>
                    <a:cubicBezTo>
                      <a:pt x="17379" y="7664"/>
                      <a:pt x="17673" y="7976"/>
                      <a:pt x="17673" y="8361"/>
                    </a:cubicBezTo>
                    <a:lnTo>
                      <a:pt x="17673" y="9754"/>
                    </a:lnTo>
                    <a:lnTo>
                      <a:pt x="11782" y="9754"/>
                    </a:lnTo>
                    <a:cubicBezTo>
                      <a:pt x="9974" y="9754"/>
                      <a:pt x="8509" y="11314"/>
                      <a:pt x="8509" y="13238"/>
                    </a:cubicBezTo>
                    <a:cubicBezTo>
                      <a:pt x="8509" y="15163"/>
                      <a:pt x="9974" y="16722"/>
                      <a:pt x="11782" y="16722"/>
                    </a:cubicBezTo>
                    <a:lnTo>
                      <a:pt x="17673" y="16722"/>
                    </a:lnTo>
                    <a:cubicBezTo>
                      <a:pt x="17673" y="16722"/>
                      <a:pt x="17673" y="17767"/>
                      <a:pt x="17673" y="17767"/>
                    </a:cubicBezTo>
                    <a:close/>
                    <a:moveTo>
                      <a:pt x="16363" y="5574"/>
                    </a:moveTo>
                    <a:lnTo>
                      <a:pt x="16363" y="6270"/>
                    </a:lnTo>
                    <a:lnTo>
                      <a:pt x="14400" y="6270"/>
                    </a:lnTo>
                    <a:lnTo>
                      <a:pt x="3600" y="6270"/>
                    </a:lnTo>
                    <a:cubicBezTo>
                      <a:pt x="3246" y="6270"/>
                      <a:pt x="2916" y="6179"/>
                      <a:pt x="2617" y="6027"/>
                    </a:cubicBezTo>
                    <a:lnTo>
                      <a:pt x="2617" y="5574"/>
                    </a:lnTo>
                    <a:cubicBezTo>
                      <a:pt x="2617" y="5574"/>
                      <a:pt x="16363" y="5574"/>
                      <a:pt x="16363" y="5574"/>
                    </a:cubicBezTo>
                    <a:close/>
                    <a:moveTo>
                      <a:pt x="16363" y="4877"/>
                    </a:moveTo>
                    <a:lnTo>
                      <a:pt x="2617" y="4877"/>
                    </a:lnTo>
                    <a:lnTo>
                      <a:pt x="2617" y="4180"/>
                    </a:lnTo>
                    <a:lnTo>
                      <a:pt x="16363" y="4180"/>
                    </a:lnTo>
                    <a:cubicBezTo>
                      <a:pt x="16363" y="4180"/>
                      <a:pt x="16363" y="4877"/>
                      <a:pt x="16363" y="4877"/>
                    </a:cubicBezTo>
                    <a:close/>
                    <a:moveTo>
                      <a:pt x="16363" y="3483"/>
                    </a:moveTo>
                    <a:lnTo>
                      <a:pt x="2617" y="3483"/>
                    </a:lnTo>
                    <a:lnTo>
                      <a:pt x="2617" y="2787"/>
                    </a:lnTo>
                    <a:lnTo>
                      <a:pt x="16363" y="2787"/>
                    </a:lnTo>
                    <a:cubicBezTo>
                      <a:pt x="16363" y="2787"/>
                      <a:pt x="16363" y="3483"/>
                      <a:pt x="16363" y="3483"/>
                    </a:cubicBezTo>
                    <a:close/>
                    <a:moveTo>
                      <a:pt x="3600" y="1393"/>
                    </a:moveTo>
                    <a:lnTo>
                      <a:pt x="14400" y="1393"/>
                    </a:lnTo>
                    <a:lnTo>
                      <a:pt x="17018" y="1393"/>
                    </a:lnTo>
                    <a:cubicBezTo>
                      <a:pt x="17379" y="1393"/>
                      <a:pt x="17673" y="1705"/>
                      <a:pt x="17673" y="2090"/>
                    </a:cubicBezTo>
                    <a:lnTo>
                      <a:pt x="17673" y="3832"/>
                    </a:lnTo>
                    <a:lnTo>
                      <a:pt x="17673" y="4180"/>
                    </a:lnTo>
                    <a:lnTo>
                      <a:pt x="17673" y="6398"/>
                    </a:lnTo>
                    <a:cubicBezTo>
                      <a:pt x="17466" y="6321"/>
                      <a:pt x="17249" y="6270"/>
                      <a:pt x="17018" y="6270"/>
                    </a:cubicBezTo>
                    <a:lnTo>
                      <a:pt x="17018" y="5574"/>
                    </a:lnTo>
                    <a:lnTo>
                      <a:pt x="17018" y="4180"/>
                    </a:lnTo>
                    <a:lnTo>
                      <a:pt x="17018" y="2787"/>
                    </a:lnTo>
                    <a:cubicBezTo>
                      <a:pt x="17018" y="2401"/>
                      <a:pt x="16724" y="2090"/>
                      <a:pt x="16363" y="2090"/>
                    </a:cubicBezTo>
                    <a:lnTo>
                      <a:pt x="2617" y="2090"/>
                    </a:lnTo>
                    <a:cubicBezTo>
                      <a:pt x="2256" y="2090"/>
                      <a:pt x="1963" y="2401"/>
                      <a:pt x="1963" y="2787"/>
                    </a:cubicBezTo>
                    <a:lnTo>
                      <a:pt x="1963" y="4180"/>
                    </a:lnTo>
                    <a:lnTo>
                      <a:pt x="1963" y="5534"/>
                    </a:lnTo>
                    <a:cubicBezTo>
                      <a:pt x="1559" y="5094"/>
                      <a:pt x="1309" y="4495"/>
                      <a:pt x="1309" y="3832"/>
                    </a:cubicBezTo>
                    <a:cubicBezTo>
                      <a:pt x="1309" y="2485"/>
                      <a:pt x="2334" y="1393"/>
                      <a:pt x="3600" y="1393"/>
                    </a:cubicBezTo>
                    <a:moveTo>
                      <a:pt x="18983" y="8361"/>
                    </a:moveTo>
                    <a:lnTo>
                      <a:pt x="18982" y="8361"/>
                    </a:lnTo>
                    <a:lnTo>
                      <a:pt x="18982" y="4180"/>
                    </a:lnTo>
                    <a:lnTo>
                      <a:pt x="18982" y="3832"/>
                    </a:lnTo>
                    <a:lnTo>
                      <a:pt x="18982" y="2090"/>
                    </a:lnTo>
                    <a:cubicBezTo>
                      <a:pt x="18982" y="935"/>
                      <a:pt x="18102" y="0"/>
                      <a:pt x="17018" y="0"/>
                    </a:cubicBezTo>
                    <a:lnTo>
                      <a:pt x="14400" y="0"/>
                    </a:lnTo>
                    <a:lnTo>
                      <a:pt x="3600" y="0"/>
                    </a:lnTo>
                    <a:cubicBezTo>
                      <a:pt x="1614" y="0"/>
                      <a:pt x="0" y="1719"/>
                      <a:pt x="0" y="3832"/>
                    </a:cubicBezTo>
                    <a:lnTo>
                      <a:pt x="0" y="17767"/>
                    </a:lnTo>
                    <a:cubicBezTo>
                      <a:pt x="0" y="19880"/>
                      <a:pt x="1614" y="21600"/>
                      <a:pt x="3600" y="21600"/>
                    </a:cubicBezTo>
                    <a:lnTo>
                      <a:pt x="15382" y="21600"/>
                    </a:lnTo>
                    <a:cubicBezTo>
                      <a:pt x="17366" y="21600"/>
                      <a:pt x="18982" y="19880"/>
                      <a:pt x="18982" y="17767"/>
                    </a:cubicBezTo>
                    <a:lnTo>
                      <a:pt x="18982" y="16722"/>
                    </a:lnTo>
                    <a:lnTo>
                      <a:pt x="18983" y="16722"/>
                    </a:lnTo>
                    <a:cubicBezTo>
                      <a:pt x="21600" y="14631"/>
                      <a:pt x="21600" y="10452"/>
                      <a:pt x="18983" y="8361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1" tIns="20091" rIns="20091" bIns="20091" anchor="ctr"/>
              <a:lstStyle/>
              <a:p>
                <a:pPr algn="ctr" defTabSz="241082" hangingPunct="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14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" name="TextBox 6"/>
            <p:cNvSpPr txBox="1"/>
            <p:nvPr/>
          </p:nvSpPr>
          <p:spPr>
            <a:xfrm>
              <a:off x="3271818" y="5425593"/>
              <a:ext cx="1852212" cy="4221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6138893" y="3363658"/>
            <a:ext cx="1845708" cy="1845706"/>
            <a:chOff x="4783283" y="2878610"/>
            <a:chExt cx="2371719" cy="2371719"/>
          </a:xfrm>
        </p:grpSpPr>
        <p:sp>
          <p:nvSpPr>
            <p:cNvPr id="11" name="Oval 10"/>
            <p:cNvSpPr/>
            <p:nvPr/>
          </p:nvSpPr>
          <p:spPr>
            <a:xfrm>
              <a:off x="4783283" y="2878610"/>
              <a:ext cx="2371719" cy="2371719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GB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5733691" y="3499170"/>
              <a:ext cx="465138" cy="435769"/>
              <a:chOff x="5368132" y="3540125"/>
              <a:chExt cx="465138" cy="435769"/>
            </a:xfrm>
            <a:solidFill>
              <a:schemeClr val="bg1"/>
            </a:solidFill>
          </p:grpSpPr>
          <p:sp>
            <p:nvSpPr>
              <p:cNvPr id="14" name="AutoShape 110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1" tIns="20091" rIns="20091" bIns="20091" anchor="ctr"/>
              <a:lstStyle/>
              <a:p>
                <a:pPr algn="ctr" defTabSz="241082" hangingPunct="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14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" name="AutoShape 111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1" tIns="20091" rIns="20091" bIns="20091" anchor="ctr"/>
              <a:lstStyle/>
              <a:p>
                <a:pPr algn="ctr" defTabSz="241082" hangingPunct="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14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3" name="TextBox 12"/>
            <p:cNvSpPr txBox="1"/>
            <p:nvPr/>
          </p:nvSpPr>
          <p:spPr>
            <a:xfrm>
              <a:off x="5056778" y="3823781"/>
              <a:ext cx="1852212" cy="4221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7495239" y="2247541"/>
            <a:ext cx="1845708" cy="1845706"/>
            <a:chOff x="6554500" y="1450117"/>
            <a:chExt cx="2371719" cy="2371719"/>
          </a:xfrm>
        </p:grpSpPr>
        <p:sp>
          <p:nvSpPr>
            <p:cNvPr id="17" name="Oval 16"/>
            <p:cNvSpPr/>
            <p:nvPr/>
          </p:nvSpPr>
          <p:spPr>
            <a:xfrm>
              <a:off x="6554500" y="1450117"/>
              <a:ext cx="2371719" cy="2371719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GB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8" name="Group 17"/>
            <p:cNvGrpSpPr/>
            <p:nvPr/>
          </p:nvGrpSpPr>
          <p:grpSpPr>
            <a:xfrm>
              <a:off x="7507790" y="1897832"/>
              <a:ext cx="465138" cy="391319"/>
              <a:chOff x="5368132" y="2625725"/>
              <a:chExt cx="465138" cy="391319"/>
            </a:xfrm>
            <a:solidFill>
              <a:schemeClr val="bg1"/>
            </a:solidFill>
          </p:grpSpPr>
          <p:sp>
            <p:nvSpPr>
              <p:cNvPr id="20" name="AutoShape 120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1" tIns="20091" rIns="20091" bIns="20091" anchor="ctr"/>
              <a:lstStyle/>
              <a:p>
                <a:pPr algn="ctr" defTabSz="241082" hangingPunct="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14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" name="AutoShape 121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1" tIns="20091" rIns="20091" bIns="20091" anchor="ctr"/>
              <a:lstStyle/>
              <a:p>
                <a:pPr algn="ctr" defTabSz="241082" hangingPunct="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14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AutoShape 122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1" tIns="20091" rIns="20091" bIns="20091" anchor="ctr"/>
              <a:lstStyle/>
              <a:p>
                <a:pPr algn="ctr" defTabSz="241082" hangingPunct="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14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9" name="TextBox 18"/>
            <p:cNvSpPr txBox="1"/>
            <p:nvPr/>
          </p:nvSpPr>
          <p:spPr>
            <a:xfrm>
              <a:off x="6821867" y="2388921"/>
              <a:ext cx="1852212" cy="4221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8777078" y="2120906"/>
            <a:ext cx="711600" cy="711598"/>
            <a:chOff x="8315058" y="1179092"/>
            <a:chExt cx="914400" cy="914400"/>
          </a:xfrm>
        </p:grpSpPr>
        <p:sp>
          <p:nvSpPr>
            <p:cNvPr id="24" name="Oval 23"/>
            <p:cNvSpPr/>
            <p:nvPr/>
          </p:nvSpPr>
          <p:spPr>
            <a:xfrm>
              <a:off x="8315058" y="1179092"/>
              <a:ext cx="914400" cy="9144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GB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8359052" y="1396744"/>
              <a:ext cx="826410" cy="42029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100%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7473493" y="3381649"/>
            <a:ext cx="711600" cy="711598"/>
            <a:chOff x="6375422" y="2866838"/>
            <a:chExt cx="914400" cy="914400"/>
          </a:xfrm>
        </p:grpSpPr>
        <p:sp>
          <p:nvSpPr>
            <p:cNvPr id="27" name="Oval 26"/>
            <p:cNvSpPr/>
            <p:nvPr/>
          </p:nvSpPr>
          <p:spPr>
            <a:xfrm>
              <a:off x="6375422" y="2866838"/>
              <a:ext cx="914400" cy="9144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GB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6500453" y="3080078"/>
              <a:ext cx="698700" cy="42029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6070399" y="4441457"/>
            <a:ext cx="711600" cy="711598"/>
            <a:chOff x="4701717" y="4238100"/>
            <a:chExt cx="914400" cy="914400"/>
          </a:xfrm>
        </p:grpSpPr>
        <p:sp>
          <p:nvSpPr>
            <p:cNvPr id="30" name="Oval 29"/>
            <p:cNvSpPr/>
            <p:nvPr/>
          </p:nvSpPr>
          <p:spPr>
            <a:xfrm>
              <a:off x="4701717" y="4238100"/>
              <a:ext cx="914400" cy="9144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GB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4813647" y="4398483"/>
              <a:ext cx="698700" cy="42029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Rectangle 31"/>
          <p:cNvSpPr/>
          <p:nvPr/>
        </p:nvSpPr>
        <p:spPr>
          <a:xfrm>
            <a:off x="1512871" y="2831693"/>
            <a:ext cx="4060615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请替换文字内容，点击添加相关标题文字，修改文字内容，也可以直接复制你的内容到此。请替换文字内容，点击添加相关标题文字，修改文字内容，也可以直接复制你的内容到此。，点击添加相关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标题文字，修改文字内容，也可以直接复制你的内容到此。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9503999" y="2705785"/>
            <a:ext cx="2253968" cy="636537"/>
            <a:chOff x="9229458" y="2785396"/>
            <a:chExt cx="3471881" cy="603564"/>
          </a:xfrm>
        </p:grpSpPr>
        <p:sp>
          <p:nvSpPr>
            <p:cNvPr id="34" name="TextBox 33"/>
            <p:cNvSpPr txBox="1"/>
            <p:nvPr/>
          </p:nvSpPr>
          <p:spPr>
            <a:xfrm>
              <a:off x="9229458" y="2785396"/>
              <a:ext cx="2220279" cy="3115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9229458" y="3021250"/>
              <a:ext cx="3471881" cy="3677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标题文字，修改文字内容，也可以直接复制你的内容到此。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8079207" y="4407010"/>
            <a:ext cx="2310608" cy="618734"/>
            <a:chOff x="9199697" y="2802274"/>
            <a:chExt cx="3978172" cy="586683"/>
          </a:xfrm>
        </p:grpSpPr>
        <p:sp>
          <p:nvSpPr>
            <p:cNvPr id="37" name="TextBox 36"/>
            <p:cNvSpPr txBox="1"/>
            <p:nvPr/>
          </p:nvSpPr>
          <p:spPr>
            <a:xfrm>
              <a:off x="9199697" y="2802274"/>
              <a:ext cx="2481692" cy="3115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9229458" y="3021247"/>
              <a:ext cx="3948411" cy="3677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标题文字，修改文字内容，也可以直接复制你的内容到此。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608097" y="5580444"/>
            <a:ext cx="2269550" cy="620442"/>
            <a:chOff x="9183395" y="2800657"/>
            <a:chExt cx="4657696" cy="588303"/>
          </a:xfrm>
        </p:grpSpPr>
        <p:sp>
          <p:nvSpPr>
            <p:cNvPr id="40" name="TextBox 39"/>
            <p:cNvSpPr txBox="1"/>
            <p:nvPr/>
          </p:nvSpPr>
          <p:spPr>
            <a:xfrm>
              <a:off x="9183395" y="2800657"/>
              <a:ext cx="2958162" cy="3115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9229458" y="3021250"/>
              <a:ext cx="4611633" cy="3677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标题文字，修改文字内容，也可以直接复制你的内容到此。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2" name="TextBox 41"/>
          <p:cNvSpPr txBox="1"/>
          <p:nvPr/>
        </p:nvSpPr>
        <p:spPr>
          <a:xfrm>
            <a:off x="1512871" y="2449736"/>
            <a:ext cx="1705674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3" name="Straight Connector 42"/>
          <p:cNvCxnSpPr/>
          <p:nvPr/>
        </p:nvCxnSpPr>
        <p:spPr>
          <a:xfrm>
            <a:off x="1609542" y="2811631"/>
            <a:ext cx="390582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4" name="Group 43"/>
          <p:cNvGrpSpPr/>
          <p:nvPr/>
        </p:nvGrpSpPr>
        <p:grpSpPr>
          <a:xfrm>
            <a:off x="1449401" y="3857120"/>
            <a:ext cx="494866" cy="494866"/>
            <a:chOff x="647516" y="3587220"/>
            <a:chExt cx="469232" cy="469232"/>
          </a:xfrm>
        </p:grpSpPr>
        <p:sp>
          <p:nvSpPr>
            <p:cNvPr id="45" name="Oval 44"/>
            <p:cNvSpPr/>
            <p:nvPr/>
          </p:nvSpPr>
          <p:spPr>
            <a:xfrm>
              <a:off x="647516" y="3587220"/>
              <a:ext cx="469232" cy="46923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GB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AutoShape 139"/>
            <p:cNvSpPr>
              <a:spLocks/>
            </p:cNvSpPr>
            <p:nvPr/>
          </p:nvSpPr>
          <p:spPr bwMode="auto">
            <a:xfrm>
              <a:off x="707698" y="3643040"/>
              <a:ext cx="348868" cy="338135"/>
            </a:xfrm>
            <a:custGeom>
              <a:avLst/>
              <a:gdLst>
                <a:gd name="T0" fmla="+- 0 10800 104"/>
                <a:gd name="T1" fmla="*/ T0 w 21392"/>
                <a:gd name="T2" fmla="*/ 10800 h 21600"/>
                <a:gd name="T3" fmla="+- 0 10800 104"/>
                <a:gd name="T4" fmla="*/ T3 w 21392"/>
                <a:gd name="T5" fmla="*/ 10800 h 21600"/>
                <a:gd name="T6" fmla="+- 0 10800 104"/>
                <a:gd name="T7" fmla="*/ T6 w 21392"/>
                <a:gd name="T8" fmla="*/ 10800 h 21600"/>
                <a:gd name="T9" fmla="+- 0 10800 104"/>
                <a:gd name="T10" fmla="*/ T9 w 2139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92" h="21600">
                  <a:moveTo>
                    <a:pt x="15768" y="12794"/>
                  </a:moveTo>
                  <a:cubicBezTo>
                    <a:pt x="15426" y="13150"/>
                    <a:pt x="15271" y="13651"/>
                    <a:pt x="15350" y="14142"/>
                  </a:cubicBezTo>
                  <a:lnTo>
                    <a:pt x="16296" y="20031"/>
                  </a:lnTo>
                  <a:lnTo>
                    <a:pt x="11443" y="17309"/>
                  </a:lnTo>
                  <a:cubicBezTo>
                    <a:pt x="11210" y="17178"/>
                    <a:pt x="10953" y="17112"/>
                    <a:pt x="10696" y="17112"/>
                  </a:cubicBezTo>
                  <a:cubicBezTo>
                    <a:pt x="10439" y="17112"/>
                    <a:pt x="10182" y="17178"/>
                    <a:pt x="9949" y="17309"/>
                  </a:cubicBezTo>
                  <a:lnTo>
                    <a:pt x="5095" y="20031"/>
                  </a:lnTo>
                  <a:lnTo>
                    <a:pt x="6042" y="14142"/>
                  </a:lnTo>
                  <a:cubicBezTo>
                    <a:pt x="6121" y="13651"/>
                    <a:pt x="5966" y="13150"/>
                    <a:pt x="5624" y="12794"/>
                  </a:cubicBezTo>
                  <a:lnTo>
                    <a:pt x="1545" y="8550"/>
                  </a:lnTo>
                  <a:lnTo>
                    <a:pt x="7111" y="7685"/>
                  </a:lnTo>
                  <a:cubicBezTo>
                    <a:pt x="7619" y="7607"/>
                    <a:pt x="8057" y="7275"/>
                    <a:pt x="8276" y="6802"/>
                  </a:cubicBezTo>
                  <a:lnTo>
                    <a:pt x="10696" y="1568"/>
                  </a:lnTo>
                  <a:lnTo>
                    <a:pt x="13116" y="6802"/>
                  </a:lnTo>
                  <a:cubicBezTo>
                    <a:pt x="13334" y="7275"/>
                    <a:pt x="13772" y="7607"/>
                    <a:pt x="14280" y="7685"/>
                  </a:cubicBezTo>
                  <a:lnTo>
                    <a:pt x="19847" y="8550"/>
                  </a:lnTo>
                  <a:cubicBezTo>
                    <a:pt x="19847" y="8550"/>
                    <a:pt x="15768" y="12794"/>
                    <a:pt x="15768" y="12794"/>
                  </a:cubicBezTo>
                  <a:close/>
                  <a:moveTo>
                    <a:pt x="21312" y="8051"/>
                  </a:moveTo>
                  <a:cubicBezTo>
                    <a:pt x="21127" y="7495"/>
                    <a:pt x="20652" y="7088"/>
                    <a:pt x="20080" y="6999"/>
                  </a:cubicBezTo>
                  <a:lnTo>
                    <a:pt x="14514" y="6136"/>
                  </a:lnTo>
                  <a:lnTo>
                    <a:pt x="12094" y="901"/>
                  </a:lnTo>
                  <a:cubicBezTo>
                    <a:pt x="11840" y="351"/>
                    <a:pt x="11295" y="0"/>
                    <a:pt x="10696" y="0"/>
                  </a:cubicBezTo>
                  <a:cubicBezTo>
                    <a:pt x="10097" y="0"/>
                    <a:pt x="9552" y="351"/>
                    <a:pt x="9297" y="901"/>
                  </a:cubicBezTo>
                  <a:lnTo>
                    <a:pt x="6878" y="6136"/>
                  </a:lnTo>
                  <a:lnTo>
                    <a:pt x="1311" y="6999"/>
                  </a:lnTo>
                  <a:cubicBezTo>
                    <a:pt x="739" y="7088"/>
                    <a:pt x="264" y="7495"/>
                    <a:pt x="80" y="8051"/>
                  </a:cubicBezTo>
                  <a:cubicBezTo>
                    <a:pt x="-104" y="8609"/>
                    <a:pt x="35" y="9224"/>
                    <a:pt x="439" y="9644"/>
                  </a:cubicBezTo>
                  <a:lnTo>
                    <a:pt x="4518" y="13889"/>
                  </a:lnTo>
                  <a:lnTo>
                    <a:pt x="3572" y="19777"/>
                  </a:lnTo>
                  <a:cubicBezTo>
                    <a:pt x="3476" y="20370"/>
                    <a:pt x="3722" y="20966"/>
                    <a:pt x="4206" y="21313"/>
                  </a:cubicBezTo>
                  <a:cubicBezTo>
                    <a:pt x="4471" y="21503"/>
                    <a:pt x="4783" y="21600"/>
                    <a:pt x="5095" y="21600"/>
                  </a:cubicBezTo>
                  <a:cubicBezTo>
                    <a:pt x="5352" y="21600"/>
                    <a:pt x="5609" y="21534"/>
                    <a:pt x="5843" y="21404"/>
                  </a:cubicBezTo>
                  <a:lnTo>
                    <a:pt x="10696" y="18681"/>
                  </a:lnTo>
                  <a:lnTo>
                    <a:pt x="15549" y="21404"/>
                  </a:lnTo>
                  <a:cubicBezTo>
                    <a:pt x="15782" y="21534"/>
                    <a:pt x="16040" y="21600"/>
                    <a:pt x="16296" y="21600"/>
                  </a:cubicBezTo>
                  <a:cubicBezTo>
                    <a:pt x="16608" y="21600"/>
                    <a:pt x="16920" y="21503"/>
                    <a:pt x="17186" y="21313"/>
                  </a:cubicBezTo>
                  <a:cubicBezTo>
                    <a:pt x="17669" y="20966"/>
                    <a:pt x="17915" y="20370"/>
                    <a:pt x="17820" y="19777"/>
                  </a:cubicBezTo>
                  <a:lnTo>
                    <a:pt x="16873" y="13889"/>
                  </a:lnTo>
                  <a:lnTo>
                    <a:pt x="20953" y="9644"/>
                  </a:lnTo>
                  <a:cubicBezTo>
                    <a:pt x="21357" y="9224"/>
                    <a:pt x="21496" y="8609"/>
                    <a:pt x="21312" y="805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just" defTabSz="241082" hangingPunct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1449401" y="4717599"/>
            <a:ext cx="494866" cy="494866"/>
            <a:chOff x="647516" y="4402912"/>
            <a:chExt cx="469232" cy="469232"/>
          </a:xfrm>
        </p:grpSpPr>
        <p:sp>
          <p:nvSpPr>
            <p:cNvPr id="48" name="Oval 47"/>
            <p:cNvSpPr/>
            <p:nvPr/>
          </p:nvSpPr>
          <p:spPr>
            <a:xfrm>
              <a:off x="647516" y="4402912"/>
              <a:ext cx="469232" cy="469232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GB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AutoShape 139"/>
            <p:cNvSpPr>
              <a:spLocks/>
            </p:cNvSpPr>
            <p:nvPr/>
          </p:nvSpPr>
          <p:spPr bwMode="auto">
            <a:xfrm>
              <a:off x="709612" y="4468460"/>
              <a:ext cx="348868" cy="338135"/>
            </a:xfrm>
            <a:custGeom>
              <a:avLst/>
              <a:gdLst>
                <a:gd name="T0" fmla="+- 0 10800 104"/>
                <a:gd name="T1" fmla="*/ T0 w 21392"/>
                <a:gd name="T2" fmla="*/ 10800 h 21600"/>
                <a:gd name="T3" fmla="+- 0 10800 104"/>
                <a:gd name="T4" fmla="*/ T3 w 21392"/>
                <a:gd name="T5" fmla="*/ 10800 h 21600"/>
                <a:gd name="T6" fmla="+- 0 10800 104"/>
                <a:gd name="T7" fmla="*/ T6 w 21392"/>
                <a:gd name="T8" fmla="*/ 10800 h 21600"/>
                <a:gd name="T9" fmla="+- 0 10800 104"/>
                <a:gd name="T10" fmla="*/ T9 w 2139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92" h="21600">
                  <a:moveTo>
                    <a:pt x="15768" y="12794"/>
                  </a:moveTo>
                  <a:cubicBezTo>
                    <a:pt x="15426" y="13150"/>
                    <a:pt x="15271" y="13651"/>
                    <a:pt x="15350" y="14142"/>
                  </a:cubicBezTo>
                  <a:lnTo>
                    <a:pt x="16296" y="20031"/>
                  </a:lnTo>
                  <a:lnTo>
                    <a:pt x="11443" y="17309"/>
                  </a:lnTo>
                  <a:cubicBezTo>
                    <a:pt x="11210" y="17178"/>
                    <a:pt x="10953" y="17112"/>
                    <a:pt x="10696" y="17112"/>
                  </a:cubicBezTo>
                  <a:cubicBezTo>
                    <a:pt x="10439" y="17112"/>
                    <a:pt x="10182" y="17178"/>
                    <a:pt x="9949" y="17309"/>
                  </a:cubicBezTo>
                  <a:lnTo>
                    <a:pt x="5095" y="20031"/>
                  </a:lnTo>
                  <a:lnTo>
                    <a:pt x="6042" y="14142"/>
                  </a:lnTo>
                  <a:cubicBezTo>
                    <a:pt x="6121" y="13651"/>
                    <a:pt x="5966" y="13150"/>
                    <a:pt x="5624" y="12794"/>
                  </a:cubicBezTo>
                  <a:lnTo>
                    <a:pt x="1545" y="8550"/>
                  </a:lnTo>
                  <a:lnTo>
                    <a:pt x="7111" y="7685"/>
                  </a:lnTo>
                  <a:cubicBezTo>
                    <a:pt x="7619" y="7607"/>
                    <a:pt x="8057" y="7275"/>
                    <a:pt x="8276" y="6802"/>
                  </a:cubicBezTo>
                  <a:lnTo>
                    <a:pt x="10696" y="1568"/>
                  </a:lnTo>
                  <a:lnTo>
                    <a:pt x="13116" y="6802"/>
                  </a:lnTo>
                  <a:cubicBezTo>
                    <a:pt x="13334" y="7275"/>
                    <a:pt x="13772" y="7607"/>
                    <a:pt x="14280" y="7685"/>
                  </a:cubicBezTo>
                  <a:lnTo>
                    <a:pt x="19847" y="8550"/>
                  </a:lnTo>
                  <a:cubicBezTo>
                    <a:pt x="19847" y="8550"/>
                    <a:pt x="15768" y="12794"/>
                    <a:pt x="15768" y="12794"/>
                  </a:cubicBezTo>
                  <a:close/>
                  <a:moveTo>
                    <a:pt x="21312" y="8051"/>
                  </a:moveTo>
                  <a:cubicBezTo>
                    <a:pt x="21127" y="7495"/>
                    <a:pt x="20652" y="7088"/>
                    <a:pt x="20080" y="6999"/>
                  </a:cubicBezTo>
                  <a:lnTo>
                    <a:pt x="14514" y="6136"/>
                  </a:lnTo>
                  <a:lnTo>
                    <a:pt x="12094" y="901"/>
                  </a:lnTo>
                  <a:cubicBezTo>
                    <a:pt x="11840" y="351"/>
                    <a:pt x="11295" y="0"/>
                    <a:pt x="10696" y="0"/>
                  </a:cubicBezTo>
                  <a:cubicBezTo>
                    <a:pt x="10097" y="0"/>
                    <a:pt x="9552" y="351"/>
                    <a:pt x="9297" y="901"/>
                  </a:cubicBezTo>
                  <a:lnTo>
                    <a:pt x="6878" y="6136"/>
                  </a:lnTo>
                  <a:lnTo>
                    <a:pt x="1311" y="6999"/>
                  </a:lnTo>
                  <a:cubicBezTo>
                    <a:pt x="739" y="7088"/>
                    <a:pt x="264" y="7495"/>
                    <a:pt x="80" y="8051"/>
                  </a:cubicBezTo>
                  <a:cubicBezTo>
                    <a:pt x="-104" y="8609"/>
                    <a:pt x="35" y="9224"/>
                    <a:pt x="439" y="9644"/>
                  </a:cubicBezTo>
                  <a:lnTo>
                    <a:pt x="4518" y="13889"/>
                  </a:lnTo>
                  <a:lnTo>
                    <a:pt x="3572" y="19777"/>
                  </a:lnTo>
                  <a:cubicBezTo>
                    <a:pt x="3476" y="20370"/>
                    <a:pt x="3722" y="20966"/>
                    <a:pt x="4206" y="21313"/>
                  </a:cubicBezTo>
                  <a:cubicBezTo>
                    <a:pt x="4471" y="21503"/>
                    <a:pt x="4783" y="21600"/>
                    <a:pt x="5095" y="21600"/>
                  </a:cubicBezTo>
                  <a:cubicBezTo>
                    <a:pt x="5352" y="21600"/>
                    <a:pt x="5609" y="21534"/>
                    <a:pt x="5843" y="21404"/>
                  </a:cubicBezTo>
                  <a:lnTo>
                    <a:pt x="10696" y="18681"/>
                  </a:lnTo>
                  <a:lnTo>
                    <a:pt x="15549" y="21404"/>
                  </a:lnTo>
                  <a:cubicBezTo>
                    <a:pt x="15782" y="21534"/>
                    <a:pt x="16040" y="21600"/>
                    <a:pt x="16296" y="21600"/>
                  </a:cubicBezTo>
                  <a:cubicBezTo>
                    <a:pt x="16608" y="21600"/>
                    <a:pt x="16920" y="21503"/>
                    <a:pt x="17186" y="21313"/>
                  </a:cubicBezTo>
                  <a:cubicBezTo>
                    <a:pt x="17669" y="20966"/>
                    <a:pt x="17915" y="20370"/>
                    <a:pt x="17820" y="19777"/>
                  </a:cubicBezTo>
                  <a:lnTo>
                    <a:pt x="16873" y="13889"/>
                  </a:lnTo>
                  <a:lnTo>
                    <a:pt x="20953" y="9644"/>
                  </a:lnTo>
                  <a:cubicBezTo>
                    <a:pt x="21357" y="9224"/>
                    <a:pt x="21496" y="8609"/>
                    <a:pt x="21312" y="805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just" defTabSz="241082" hangingPunct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1449401" y="5580442"/>
            <a:ext cx="494866" cy="494866"/>
            <a:chOff x="647516" y="5218604"/>
            <a:chExt cx="469232" cy="469232"/>
          </a:xfrm>
        </p:grpSpPr>
        <p:sp>
          <p:nvSpPr>
            <p:cNvPr id="51" name="Oval 50"/>
            <p:cNvSpPr/>
            <p:nvPr/>
          </p:nvSpPr>
          <p:spPr>
            <a:xfrm>
              <a:off x="647516" y="5218604"/>
              <a:ext cx="469232" cy="469232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GB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AutoShape 139"/>
            <p:cNvSpPr>
              <a:spLocks/>
            </p:cNvSpPr>
            <p:nvPr/>
          </p:nvSpPr>
          <p:spPr bwMode="auto">
            <a:xfrm>
              <a:off x="707698" y="5284152"/>
              <a:ext cx="348868" cy="338135"/>
            </a:xfrm>
            <a:custGeom>
              <a:avLst/>
              <a:gdLst>
                <a:gd name="T0" fmla="+- 0 10800 104"/>
                <a:gd name="T1" fmla="*/ T0 w 21392"/>
                <a:gd name="T2" fmla="*/ 10800 h 21600"/>
                <a:gd name="T3" fmla="+- 0 10800 104"/>
                <a:gd name="T4" fmla="*/ T3 w 21392"/>
                <a:gd name="T5" fmla="*/ 10800 h 21600"/>
                <a:gd name="T6" fmla="+- 0 10800 104"/>
                <a:gd name="T7" fmla="*/ T6 w 21392"/>
                <a:gd name="T8" fmla="*/ 10800 h 21600"/>
                <a:gd name="T9" fmla="+- 0 10800 104"/>
                <a:gd name="T10" fmla="*/ T9 w 2139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92" h="21600">
                  <a:moveTo>
                    <a:pt x="15768" y="12794"/>
                  </a:moveTo>
                  <a:cubicBezTo>
                    <a:pt x="15426" y="13150"/>
                    <a:pt x="15271" y="13651"/>
                    <a:pt x="15350" y="14142"/>
                  </a:cubicBezTo>
                  <a:lnTo>
                    <a:pt x="16296" y="20031"/>
                  </a:lnTo>
                  <a:lnTo>
                    <a:pt x="11443" y="17309"/>
                  </a:lnTo>
                  <a:cubicBezTo>
                    <a:pt x="11210" y="17178"/>
                    <a:pt x="10953" y="17112"/>
                    <a:pt x="10696" y="17112"/>
                  </a:cubicBezTo>
                  <a:cubicBezTo>
                    <a:pt x="10439" y="17112"/>
                    <a:pt x="10182" y="17178"/>
                    <a:pt x="9949" y="17309"/>
                  </a:cubicBezTo>
                  <a:lnTo>
                    <a:pt x="5095" y="20031"/>
                  </a:lnTo>
                  <a:lnTo>
                    <a:pt x="6042" y="14142"/>
                  </a:lnTo>
                  <a:cubicBezTo>
                    <a:pt x="6121" y="13651"/>
                    <a:pt x="5966" y="13150"/>
                    <a:pt x="5624" y="12794"/>
                  </a:cubicBezTo>
                  <a:lnTo>
                    <a:pt x="1545" y="8550"/>
                  </a:lnTo>
                  <a:lnTo>
                    <a:pt x="7111" y="7685"/>
                  </a:lnTo>
                  <a:cubicBezTo>
                    <a:pt x="7619" y="7607"/>
                    <a:pt x="8057" y="7275"/>
                    <a:pt x="8276" y="6802"/>
                  </a:cubicBezTo>
                  <a:lnTo>
                    <a:pt x="10696" y="1568"/>
                  </a:lnTo>
                  <a:lnTo>
                    <a:pt x="13116" y="6802"/>
                  </a:lnTo>
                  <a:cubicBezTo>
                    <a:pt x="13334" y="7275"/>
                    <a:pt x="13772" y="7607"/>
                    <a:pt x="14280" y="7685"/>
                  </a:cubicBezTo>
                  <a:lnTo>
                    <a:pt x="19847" y="8550"/>
                  </a:lnTo>
                  <a:cubicBezTo>
                    <a:pt x="19847" y="8550"/>
                    <a:pt x="15768" y="12794"/>
                    <a:pt x="15768" y="12794"/>
                  </a:cubicBezTo>
                  <a:close/>
                  <a:moveTo>
                    <a:pt x="21312" y="8051"/>
                  </a:moveTo>
                  <a:cubicBezTo>
                    <a:pt x="21127" y="7495"/>
                    <a:pt x="20652" y="7088"/>
                    <a:pt x="20080" y="6999"/>
                  </a:cubicBezTo>
                  <a:lnTo>
                    <a:pt x="14514" y="6136"/>
                  </a:lnTo>
                  <a:lnTo>
                    <a:pt x="12094" y="901"/>
                  </a:lnTo>
                  <a:cubicBezTo>
                    <a:pt x="11840" y="351"/>
                    <a:pt x="11295" y="0"/>
                    <a:pt x="10696" y="0"/>
                  </a:cubicBezTo>
                  <a:cubicBezTo>
                    <a:pt x="10097" y="0"/>
                    <a:pt x="9552" y="351"/>
                    <a:pt x="9297" y="901"/>
                  </a:cubicBezTo>
                  <a:lnTo>
                    <a:pt x="6878" y="6136"/>
                  </a:lnTo>
                  <a:lnTo>
                    <a:pt x="1311" y="6999"/>
                  </a:lnTo>
                  <a:cubicBezTo>
                    <a:pt x="739" y="7088"/>
                    <a:pt x="264" y="7495"/>
                    <a:pt x="80" y="8051"/>
                  </a:cubicBezTo>
                  <a:cubicBezTo>
                    <a:pt x="-104" y="8609"/>
                    <a:pt x="35" y="9224"/>
                    <a:pt x="439" y="9644"/>
                  </a:cubicBezTo>
                  <a:lnTo>
                    <a:pt x="4518" y="13889"/>
                  </a:lnTo>
                  <a:lnTo>
                    <a:pt x="3572" y="19777"/>
                  </a:lnTo>
                  <a:cubicBezTo>
                    <a:pt x="3476" y="20370"/>
                    <a:pt x="3722" y="20966"/>
                    <a:pt x="4206" y="21313"/>
                  </a:cubicBezTo>
                  <a:cubicBezTo>
                    <a:pt x="4471" y="21503"/>
                    <a:pt x="4783" y="21600"/>
                    <a:pt x="5095" y="21600"/>
                  </a:cubicBezTo>
                  <a:cubicBezTo>
                    <a:pt x="5352" y="21600"/>
                    <a:pt x="5609" y="21534"/>
                    <a:pt x="5843" y="21404"/>
                  </a:cubicBezTo>
                  <a:lnTo>
                    <a:pt x="10696" y="18681"/>
                  </a:lnTo>
                  <a:lnTo>
                    <a:pt x="15549" y="21404"/>
                  </a:lnTo>
                  <a:cubicBezTo>
                    <a:pt x="15782" y="21534"/>
                    <a:pt x="16040" y="21600"/>
                    <a:pt x="16296" y="21600"/>
                  </a:cubicBezTo>
                  <a:cubicBezTo>
                    <a:pt x="16608" y="21600"/>
                    <a:pt x="16920" y="21503"/>
                    <a:pt x="17186" y="21313"/>
                  </a:cubicBezTo>
                  <a:cubicBezTo>
                    <a:pt x="17669" y="20966"/>
                    <a:pt x="17915" y="20370"/>
                    <a:pt x="17820" y="19777"/>
                  </a:cubicBezTo>
                  <a:lnTo>
                    <a:pt x="16873" y="13889"/>
                  </a:lnTo>
                  <a:lnTo>
                    <a:pt x="20953" y="9644"/>
                  </a:lnTo>
                  <a:cubicBezTo>
                    <a:pt x="21357" y="9224"/>
                    <a:pt x="21496" y="8609"/>
                    <a:pt x="21312" y="805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just" defTabSz="241082" hangingPunct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3" name="Rectangle 52"/>
          <p:cNvSpPr/>
          <p:nvPr/>
        </p:nvSpPr>
        <p:spPr>
          <a:xfrm>
            <a:off x="1950374" y="3884685"/>
            <a:ext cx="2292491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</a:t>
            </a: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标题文字，修改文字内容，也可以直接复制你的内容到此。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1950374" y="4745164"/>
            <a:ext cx="2292491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标题文字，修改文字内容，也可以直接复制你的内容到此。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1950375" y="5608007"/>
            <a:ext cx="2292490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标题文字，修改文字内容，也可以直接复制你的内容到此。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56" name="直接连接符 55"/>
          <p:cNvCxnSpPr/>
          <p:nvPr/>
        </p:nvCxnSpPr>
        <p:spPr>
          <a:xfrm>
            <a:off x="-19738" y="6946358"/>
            <a:ext cx="12878135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7" name="组合 8"/>
          <p:cNvGrpSpPr>
            <a:grpSpLocks/>
          </p:cNvGrpSpPr>
          <p:nvPr/>
        </p:nvGrpSpPr>
        <p:grpSpPr bwMode="auto">
          <a:xfrm>
            <a:off x="-19738" y="358284"/>
            <a:ext cx="2064319" cy="713220"/>
            <a:chOff x="285749" y="263872"/>
            <a:chExt cx="1957261" cy="675969"/>
          </a:xfrm>
        </p:grpSpPr>
        <p:grpSp>
          <p:nvGrpSpPr>
            <p:cNvPr id="58" name="组合 3"/>
            <p:cNvGrpSpPr/>
            <p:nvPr/>
          </p:nvGrpSpPr>
          <p:grpSpPr>
            <a:xfrm flipH="1">
              <a:off x="285749" y="263872"/>
              <a:ext cx="1623000" cy="675969"/>
              <a:chOff x="3533690" y="533400"/>
              <a:chExt cx="1637426" cy="675969"/>
            </a:xfrm>
            <a:solidFill>
              <a:srgbClr val="EE1C39"/>
            </a:solidFill>
          </p:grpSpPr>
          <p:sp>
            <p:nvSpPr>
              <p:cNvPr id="60" name="矩形 59"/>
              <p:cNvSpPr/>
              <p:nvPr/>
            </p:nvSpPr>
            <p:spPr>
              <a:xfrm>
                <a:off x="3806724" y="533400"/>
                <a:ext cx="1364392" cy="675969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002">
                  <a:cs typeface="+mn-ea"/>
                  <a:sym typeface="+mn-lt"/>
                </a:endParaRPr>
              </a:p>
            </p:txBody>
          </p:sp>
          <p:sp>
            <p:nvSpPr>
              <p:cNvPr id="61" name="椭圆 60"/>
              <p:cNvSpPr/>
              <p:nvPr/>
            </p:nvSpPr>
            <p:spPr>
              <a:xfrm>
                <a:off x="3533690" y="533400"/>
                <a:ext cx="623734" cy="675969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002">
                  <a:cs typeface="+mn-ea"/>
                  <a:sym typeface="+mn-lt"/>
                </a:endParaRPr>
              </a:p>
            </p:txBody>
          </p:sp>
        </p:grpSp>
        <p:sp>
          <p:nvSpPr>
            <p:cNvPr id="59" name="文本框 58"/>
            <p:cNvSpPr txBox="1"/>
            <p:nvPr/>
          </p:nvSpPr>
          <p:spPr>
            <a:xfrm>
              <a:off x="1100084" y="309889"/>
              <a:ext cx="1142926" cy="57975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altLang="zh-CN" sz="3375" spc="316" dirty="0" smtClean="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  <a:endParaRPr lang="zh-CN" altLang="en-US" sz="3375" spc="316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62" name="文本框 12"/>
          <p:cNvSpPr txBox="1">
            <a:spLocks noChangeArrowheads="1"/>
          </p:cNvSpPr>
          <p:nvPr/>
        </p:nvSpPr>
        <p:spPr bwMode="auto">
          <a:xfrm>
            <a:off x="1892228" y="537192"/>
            <a:ext cx="252092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xmlns="" val="2886767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0">
        <p14:prism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0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42" grpId="0"/>
      <p:bldP spid="53" grpId="0"/>
      <p:bldP spid="54" grpId="0"/>
      <p:bldP spid="5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AutoShape 1"/>
          <p:cNvSpPr>
            <a:spLocks/>
          </p:cNvSpPr>
          <p:nvPr/>
        </p:nvSpPr>
        <p:spPr bwMode="auto">
          <a:xfrm>
            <a:off x="1674578" y="1834366"/>
            <a:ext cx="4815070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12290" name="AutoShape 2"/>
          <p:cNvSpPr>
            <a:spLocks/>
          </p:cNvSpPr>
          <p:nvPr/>
        </p:nvSpPr>
        <p:spPr bwMode="auto">
          <a:xfrm>
            <a:off x="6462861" y="1829902"/>
            <a:ext cx="4701223" cy="28729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12293" name="AutoShape 5" descr="image4.png"/>
          <p:cNvSpPr>
            <a:spLocks/>
          </p:cNvSpPr>
          <p:nvPr/>
        </p:nvSpPr>
        <p:spPr bwMode="auto">
          <a:xfrm>
            <a:off x="5176928" y="1456085"/>
            <a:ext cx="2634994" cy="557541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blipFill dpi="0" rotWithShape="0">
            <a:blip r:embed="rId3"/>
            <a:srcRect/>
            <a:stretch>
              <a:fillRect/>
            </a:stretch>
          </a:blip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493271" y="2536205"/>
            <a:ext cx="1944216" cy="3456384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299" name="AutoShape 11"/>
          <p:cNvSpPr>
            <a:spLocks/>
          </p:cNvSpPr>
          <p:nvPr/>
        </p:nvSpPr>
        <p:spPr bwMode="auto">
          <a:xfrm>
            <a:off x="7835724" y="5442346"/>
            <a:ext cx="375026" cy="37725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356" y="18801"/>
                </a:moveTo>
                <a:cubicBezTo>
                  <a:pt x="21517" y="18964"/>
                  <a:pt x="21599" y="19177"/>
                  <a:pt x="21599" y="19437"/>
                </a:cubicBezTo>
                <a:cubicBezTo>
                  <a:pt x="21599" y="19581"/>
                  <a:pt x="21517" y="19776"/>
                  <a:pt x="21356" y="20019"/>
                </a:cubicBezTo>
                <a:cubicBezTo>
                  <a:pt x="21192" y="20261"/>
                  <a:pt x="20989" y="20504"/>
                  <a:pt x="20746" y="20741"/>
                </a:cubicBezTo>
                <a:cubicBezTo>
                  <a:pt x="20503" y="20979"/>
                  <a:pt x="20260" y="21184"/>
                  <a:pt x="20022" y="21348"/>
                </a:cubicBezTo>
                <a:cubicBezTo>
                  <a:pt x="19782" y="21517"/>
                  <a:pt x="19593" y="21599"/>
                  <a:pt x="19446" y="21599"/>
                </a:cubicBezTo>
                <a:cubicBezTo>
                  <a:pt x="19189" y="21599"/>
                  <a:pt x="18974" y="21514"/>
                  <a:pt x="18810" y="21342"/>
                </a:cubicBezTo>
                <a:lnTo>
                  <a:pt x="13956" y="16503"/>
                </a:lnTo>
                <a:cubicBezTo>
                  <a:pt x="13216" y="16979"/>
                  <a:pt x="12429" y="17349"/>
                  <a:pt x="11589" y="17603"/>
                </a:cubicBezTo>
                <a:cubicBezTo>
                  <a:pt x="10750" y="17863"/>
                  <a:pt x="9891" y="17990"/>
                  <a:pt x="9007" y="17990"/>
                </a:cubicBezTo>
                <a:cubicBezTo>
                  <a:pt x="7770" y="17990"/>
                  <a:pt x="6608" y="17759"/>
                  <a:pt x="5518" y="17290"/>
                </a:cubicBezTo>
                <a:cubicBezTo>
                  <a:pt x="4427" y="16822"/>
                  <a:pt x="3470" y="16175"/>
                  <a:pt x="2645" y="15353"/>
                </a:cubicBezTo>
                <a:cubicBezTo>
                  <a:pt x="1817" y="14535"/>
                  <a:pt x="1173" y="13579"/>
                  <a:pt x="701" y="12487"/>
                </a:cubicBezTo>
                <a:cubicBezTo>
                  <a:pt x="232" y="11399"/>
                  <a:pt x="0" y="10237"/>
                  <a:pt x="0" y="8999"/>
                </a:cubicBezTo>
                <a:cubicBezTo>
                  <a:pt x="0" y="7768"/>
                  <a:pt x="232" y="6602"/>
                  <a:pt x="701" y="5515"/>
                </a:cubicBezTo>
                <a:cubicBezTo>
                  <a:pt x="1170" y="4422"/>
                  <a:pt x="1817" y="3468"/>
                  <a:pt x="2645" y="2646"/>
                </a:cubicBezTo>
                <a:cubicBezTo>
                  <a:pt x="3470" y="1827"/>
                  <a:pt x="4425" y="1180"/>
                  <a:pt x="5512" y="709"/>
                </a:cubicBezTo>
                <a:cubicBezTo>
                  <a:pt x="6600" y="237"/>
                  <a:pt x="7764" y="0"/>
                  <a:pt x="9007" y="0"/>
                </a:cubicBezTo>
                <a:cubicBezTo>
                  <a:pt x="10245" y="0"/>
                  <a:pt x="11402" y="237"/>
                  <a:pt x="12487" y="709"/>
                </a:cubicBezTo>
                <a:cubicBezTo>
                  <a:pt x="13572" y="1180"/>
                  <a:pt x="14530" y="1827"/>
                  <a:pt x="15358" y="2646"/>
                </a:cubicBezTo>
                <a:cubicBezTo>
                  <a:pt x="16183" y="3468"/>
                  <a:pt x="16830" y="4422"/>
                  <a:pt x="17299" y="5515"/>
                </a:cubicBezTo>
                <a:cubicBezTo>
                  <a:pt x="17768" y="6602"/>
                  <a:pt x="18002" y="7768"/>
                  <a:pt x="18002" y="8999"/>
                </a:cubicBezTo>
                <a:cubicBezTo>
                  <a:pt x="18002" y="9887"/>
                  <a:pt x="17872" y="10748"/>
                  <a:pt x="17615" y="11588"/>
                </a:cubicBezTo>
                <a:cubicBezTo>
                  <a:pt x="17358" y="12434"/>
                  <a:pt x="16991" y="13218"/>
                  <a:pt x="16513" y="13947"/>
                </a:cubicBezTo>
                <a:lnTo>
                  <a:pt x="21356" y="18801"/>
                </a:lnTo>
                <a:close/>
                <a:moveTo>
                  <a:pt x="3597" y="8999"/>
                </a:moveTo>
                <a:cubicBezTo>
                  <a:pt x="3597" y="9759"/>
                  <a:pt x="3741" y="10465"/>
                  <a:pt x="4029" y="11117"/>
                </a:cubicBezTo>
                <a:cubicBezTo>
                  <a:pt x="4317" y="11770"/>
                  <a:pt x="4707" y="12338"/>
                  <a:pt x="5193" y="12821"/>
                </a:cubicBezTo>
                <a:cubicBezTo>
                  <a:pt x="5679" y="13300"/>
                  <a:pt x="6253" y="13684"/>
                  <a:pt x="6908" y="13970"/>
                </a:cubicBezTo>
                <a:cubicBezTo>
                  <a:pt x="7566" y="14252"/>
                  <a:pt x="8264" y="14394"/>
                  <a:pt x="9004" y="14394"/>
                </a:cubicBezTo>
                <a:cubicBezTo>
                  <a:pt x="9745" y="14394"/>
                  <a:pt x="10439" y="14252"/>
                  <a:pt x="11091" y="13970"/>
                </a:cubicBezTo>
                <a:cubicBezTo>
                  <a:pt x="11744" y="13684"/>
                  <a:pt x="12318" y="13300"/>
                  <a:pt x="12801" y="12821"/>
                </a:cubicBezTo>
                <a:cubicBezTo>
                  <a:pt x="13290" y="12338"/>
                  <a:pt x="13677" y="11770"/>
                  <a:pt x="13965" y="11117"/>
                </a:cubicBezTo>
                <a:cubicBezTo>
                  <a:pt x="14253" y="10465"/>
                  <a:pt x="14397" y="9759"/>
                  <a:pt x="14397" y="8999"/>
                </a:cubicBezTo>
                <a:cubicBezTo>
                  <a:pt x="14397" y="8260"/>
                  <a:pt x="14253" y="7565"/>
                  <a:pt x="13965" y="6913"/>
                </a:cubicBezTo>
                <a:cubicBezTo>
                  <a:pt x="13674" y="6258"/>
                  <a:pt x="13290" y="5683"/>
                  <a:pt x="12801" y="5193"/>
                </a:cubicBezTo>
                <a:cubicBezTo>
                  <a:pt x="12316" y="4703"/>
                  <a:pt x="11744" y="4317"/>
                  <a:pt x="11091" y="4032"/>
                </a:cubicBezTo>
                <a:cubicBezTo>
                  <a:pt x="10439" y="3750"/>
                  <a:pt x="9741" y="3606"/>
                  <a:pt x="9004" y="3606"/>
                </a:cubicBezTo>
                <a:cubicBezTo>
                  <a:pt x="8267" y="3606"/>
                  <a:pt x="7566" y="3750"/>
                  <a:pt x="6908" y="4032"/>
                </a:cubicBezTo>
                <a:cubicBezTo>
                  <a:pt x="6253" y="4317"/>
                  <a:pt x="5676" y="4703"/>
                  <a:pt x="5193" y="5193"/>
                </a:cubicBezTo>
                <a:cubicBezTo>
                  <a:pt x="4707" y="5683"/>
                  <a:pt x="4317" y="6258"/>
                  <a:pt x="4029" y="6913"/>
                </a:cubicBezTo>
                <a:cubicBezTo>
                  <a:pt x="3741" y="7565"/>
                  <a:pt x="3597" y="8257"/>
                  <a:pt x="3597" y="8999"/>
                </a:cubicBezTo>
                <a:moveTo>
                  <a:pt x="9007" y="5591"/>
                </a:moveTo>
                <a:cubicBezTo>
                  <a:pt x="9184" y="5591"/>
                  <a:pt x="9344" y="5656"/>
                  <a:pt x="9472" y="5785"/>
                </a:cubicBezTo>
                <a:cubicBezTo>
                  <a:pt x="9602" y="5919"/>
                  <a:pt x="9668" y="6082"/>
                  <a:pt x="9668" y="6280"/>
                </a:cubicBezTo>
                <a:cubicBezTo>
                  <a:pt x="9668" y="6461"/>
                  <a:pt x="9602" y="6616"/>
                  <a:pt x="9472" y="6745"/>
                </a:cubicBezTo>
                <a:cubicBezTo>
                  <a:pt x="9344" y="6878"/>
                  <a:pt x="9184" y="6944"/>
                  <a:pt x="9007" y="6944"/>
                </a:cubicBezTo>
                <a:cubicBezTo>
                  <a:pt x="8439" y="6944"/>
                  <a:pt x="7953" y="7144"/>
                  <a:pt x="7552" y="7537"/>
                </a:cubicBezTo>
                <a:cubicBezTo>
                  <a:pt x="7151" y="7934"/>
                  <a:pt x="6950" y="8423"/>
                  <a:pt x="6950" y="8996"/>
                </a:cubicBezTo>
                <a:cubicBezTo>
                  <a:pt x="6950" y="9179"/>
                  <a:pt x="6884" y="9332"/>
                  <a:pt x="6755" y="9465"/>
                </a:cubicBezTo>
                <a:cubicBezTo>
                  <a:pt x="6623" y="9596"/>
                  <a:pt x="6467" y="9658"/>
                  <a:pt x="6288" y="9658"/>
                </a:cubicBezTo>
                <a:cubicBezTo>
                  <a:pt x="6080" y="9658"/>
                  <a:pt x="5914" y="9596"/>
                  <a:pt x="5786" y="9465"/>
                </a:cubicBezTo>
                <a:cubicBezTo>
                  <a:pt x="5659" y="9332"/>
                  <a:pt x="5600" y="9179"/>
                  <a:pt x="5600" y="8996"/>
                </a:cubicBezTo>
                <a:cubicBezTo>
                  <a:pt x="5600" y="8539"/>
                  <a:pt x="5685" y="8104"/>
                  <a:pt x="5863" y="7686"/>
                </a:cubicBezTo>
                <a:cubicBezTo>
                  <a:pt x="6037" y="7271"/>
                  <a:pt x="6281" y="6907"/>
                  <a:pt x="6597" y="6591"/>
                </a:cubicBezTo>
                <a:cubicBezTo>
                  <a:pt x="6905" y="6277"/>
                  <a:pt x="7264" y="6029"/>
                  <a:pt x="7677" y="5857"/>
                </a:cubicBezTo>
                <a:cubicBezTo>
                  <a:pt x="8086" y="5680"/>
                  <a:pt x="8530" y="5591"/>
                  <a:pt x="9007" y="5591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12301" name="AutoShape 13"/>
          <p:cNvSpPr>
            <a:spLocks/>
          </p:cNvSpPr>
          <p:nvPr/>
        </p:nvSpPr>
        <p:spPr bwMode="auto">
          <a:xfrm>
            <a:off x="4842211" y="5489226"/>
            <a:ext cx="377258" cy="31475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3223"/>
                </a:moveTo>
                <a:cubicBezTo>
                  <a:pt x="20632" y="3223"/>
                  <a:pt x="20946" y="3384"/>
                  <a:pt x="21208" y="3713"/>
                </a:cubicBezTo>
                <a:cubicBezTo>
                  <a:pt x="21469" y="4043"/>
                  <a:pt x="21599" y="4427"/>
                  <a:pt x="21599" y="4864"/>
                </a:cubicBezTo>
                <a:lnTo>
                  <a:pt x="21599" y="19984"/>
                </a:lnTo>
                <a:cubicBezTo>
                  <a:pt x="21599" y="20421"/>
                  <a:pt x="21469" y="20804"/>
                  <a:pt x="21208" y="21120"/>
                </a:cubicBezTo>
                <a:cubicBezTo>
                  <a:pt x="20946" y="21441"/>
                  <a:pt x="20632" y="21599"/>
                  <a:pt x="20263" y="21599"/>
                </a:cubicBezTo>
                <a:lnTo>
                  <a:pt x="1348" y="21599"/>
                </a:lnTo>
                <a:cubicBezTo>
                  <a:pt x="982" y="21599"/>
                  <a:pt x="662" y="21441"/>
                  <a:pt x="399" y="21120"/>
                </a:cubicBezTo>
                <a:cubicBezTo>
                  <a:pt x="135" y="20804"/>
                  <a:pt x="0" y="20421"/>
                  <a:pt x="0" y="19984"/>
                </a:cubicBezTo>
                <a:lnTo>
                  <a:pt x="0" y="4864"/>
                </a:lnTo>
                <a:cubicBezTo>
                  <a:pt x="0" y="4427"/>
                  <a:pt x="135" y="4043"/>
                  <a:pt x="399" y="3713"/>
                </a:cubicBezTo>
                <a:cubicBezTo>
                  <a:pt x="662" y="3384"/>
                  <a:pt x="982" y="3223"/>
                  <a:pt x="1348" y="3223"/>
                </a:cubicBezTo>
                <a:lnTo>
                  <a:pt x="5637" y="3223"/>
                </a:lnTo>
                <a:lnTo>
                  <a:pt x="6318" y="1459"/>
                </a:lnTo>
                <a:cubicBezTo>
                  <a:pt x="6457" y="1058"/>
                  <a:pt x="6718" y="713"/>
                  <a:pt x="7090" y="426"/>
                </a:cubicBezTo>
                <a:cubicBezTo>
                  <a:pt x="7467" y="143"/>
                  <a:pt x="7839" y="0"/>
                  <a:pt x="8203" y="0"/>
                </a:cubicBezTo>
                <a:lnTo>
                  <a:pt x="13396" y="0"/>
                </a:lnTo>
                <a:cubicBezTo>
                  <a:pt x="13763" y="0"/>
                  <a:pt x="14135" y="143"/>
                  <a:pt x="14509" y="426"/>
                </a:cubicBezTo>
                <a:cubicBezTo>
                  <a:pt x="14885" y="713"/>
                  <a:pt x="15146" y="1058"/>
                  <a:pt x="15293" y="1459"/>
                </a:cubicBezTo>
                <a:lnTo>
                  <a:pt x="15962" y="3223"/>
                </a:lnTo>
                <a:lnTo>
                  <a:pt x="20263" y="3223"/>
                </a:lnTo>
                <a:close/>
                <a:moveTo>
                  <a:pt x="10805" y="19185"/>
                </a:moveTo>
                <a:cubicBezTo>
                  <a:pt x="11572" y="19185"/>
                  <a:pt x="12299" y="19002"/>
                  <a:pt x="12987" y="18650"/>
                </a:cubicBezTo>
                <a:cubicBezTo>
                  <a:pt x="13673" y="18294"/>
                  <a:pt x="14270" y="17810"/>
                  <a:pt x="14775" y="17196"/>
                </a:cubicBezTo>
                <a:cubicBezTo>
                  <a:pt x="15279" y="16582"/>
                  <a:pt x="15678" y="15862"/>
                  <a:pt x="15973" y="15047"/>
                </a:cubicBezTo>
                <a:cubicBezTo>
                  <a:pt x="16270" y="14234"/>
                  <a:pt x="16419" y="13355"/>
                  <a:pt x="16419" y="12422"/>
                </a:cubicBezTo>
                <a:cubicBezTo>
                  <a:pt x="16419" y="11498"/>
                  <a:pt x="16270" y="10623"/>
                  <a:pt x="15973" y="9794"/>
                </a:cubicBezTo>
                <a:cubicBezTo>
                  <a:pt x="15678" y="8966"/>
                  <a:pt x="15279" y="8250"/>
                  <a:pt x="14775" y="7645"/>
                </a:cubicBezTo>
                <a:cubicBezTo>
                  <a:pt x="14270" y="7035"/>
                  <a:pt x="13673" y="6557"/>
                  <a:pt x="12987" y="6199"/>
                </a:cubicBezTo>
                <a:cubicBezTo>
                  <a:pt x="12299" y="5843"/>
                  <a:pt x="11572" y="5666"/>
                  <a:pt x="10805" y="5666"/>
                </a:cubicBezTo>
                <a:cubicBezTo>
                  <a:pt x="10040" y="5666"/>
                  <a:pt x="9313" y="5846"/>
                  <a:pt x="8619" y="6199"/>
                </a:cubicBezTo>
                <a:cubicBezTo>
                  <a:pt x="7930" y="6557"/>
                  <a:pt x="7332" y="7035"/>
                  <a:pt x="6828" y="7645"/>
                </a:cubicBezTo>
                <a:cubicBezTo>
                  <a:pt x="6324" y="8250"/>
                  <a:pt x="5922" y="8963"/>
                  <a:pt x="5626" y="9788"/>
                </a:cubicBezTo>
                <a:cubicBezTo>
                  <a:pt x="5330" y="10611"/>
                  <a:pt x="5180" y="11491"/>
                  <a:pt x="5180" y="12422"/>
                </a:cubicBezTo>
                <a:cubicBezTo>
                  <a:pt x="5180" y="13355"/>
                  <a:pt x="5330" y="14234"/>
                  <a:pt x="5626" y="15047"/>
                </a:cubicBezTo>
                <a:cubicBezTo>
                  <a:pt x="5922" y="15862"/>
                  <a:pt x="6324" y="16582"/>
                  <a:pt x="6828" y="17196"/>
                </a:cubicBezTo>
                <a:cubicBezTo>
                  <a:pt x="7332" y="17810"/>
                  <a:pt x="7930" y="18294"/>
                  <a:pt x="8619" y="18650"/>
                </a:cubicBezTo>
                <a:cubicBezTo>
                  <a:pt x="9313" y="19005"/>
                  <a:pt x="10040" y="19185"/>
                  <a:pt x="10805" y="19185"/>
                </a:cubicBezTo>
                <a:moveTo>
                  <a:pt x="10805" y="7833"/>
                </a:moveTo>
                <a:cubicBezTo>
                  <a:pt x="11337" y="7833"/>
                  <a:pt x="11833" y="7952"/>
                  <a:pt x="12295" y="8190"/>
                </a:cubicBezTo>
                <a:cubicBezTo>
                  <a:pt x="12755" y="8432"/>
                  <a:pt x="13158" y="8754"/>
                  <a:pt x="13501" y="9168"/>
                </a:cubicBezTo>
                <a:cubicBezTo>
                  <a:pt x="13846" y="9583"/>
                  <a:pt x="14118" y="10068"/>
                  <a:pt x="14316" y="10623"/>
                </a:cubicBezTo>
                <a:cubicBezTo>
                  <a:pt x="14515" y="11185"/>
                  <a:pt x="14615" y="11781"/>
                  <a:pt x="14615" y="12422"/>
                </a:cubicBezTo>
                <a:cubicBezTo>
                  <a:pt x="14615" y="13055"/>
                  <a:pt x="14515" y="13650"/>
                  <a:pt x="14316" y="14204"/>
                </a:cubicBezTo>
                <a:cubicBezTo>
                  <a:pt x="14118" y="14757"/>
                  <a:pt x="13846" y="15245"/>
                  <a:pt x="13501" y="15667"/>
                </a:cubicBezTo>
                <a:cubicBezTo>
                  <a:pt x="13158" y="16091"/>
                  <a:pt x="12752" y="16419"/>
                  <a:pt x="12289" y="16660"/>
                </a:cubicBezTo>
                <a:cubicBezTo>
                  <a:pt x="11825" y="16898"/>
                  <a:pt x="11329" y="17016"/>
                  <a:pt x="10805" y="17016"/>
                </a:cubicBezTo>
                <a:cubicBezTo>
                  <a:pt x="10275" y="17016"/>
                  <a:pt x="9777" y="16898"/>
                  <a:pt x="9313" y="16660"/>
                </a:cubicBezTo>
                <a:cubicBezTo>
                  <a:pt x="8848" y="16419"/>
                  <a:pt x="8444" y="16091"/>
                  <a:pt x="8101" y="15667"/>
                </a:cubicBezTo>
                <a:cubicBezTo>
                  <a:pt x="7755" y="15245"/>
                  <a:pt x="7484" y="14755"/>
                  <a:pt x="7285" y="14198"/>
                </a:cubicBezTo>
                <a:cubicBezTo>
                  <a:pt x="7084" y="13641"/>
                  <a:pt x="6985" y="13045"/>
                  <a:pt x="6985" y="12422"/>
                </a:cubicBezTo>
                <a:cubicBezTo>
                  <a:pt x="6985" y="11781"/>
                  <a:pt x="7084" y="11185"/>
                  <a:pt x="7285" y="10623"/>
                </a:cubicBezTo>
                <a:cubicBezTo>
                  <a:pt x="7484" y="10068"/>
                  <a:pt x="7755" y="9583"/>
                  <a:pt x="8101" y="9168"/>
                </a:cubicBezTo>
                <a:cubicBezTo>
                  <a:pt x="8444" y="8754"/>
                  <a:pt x="8848" y="8432"/>
                  <a:pt x="9313" y="8190"/>
                </a:cubicBezTo>
                <a:cubicBezTo>
                  <a:pt x="9777" y="7952"/>
                  <a:pt x="10275" y="7833"/>
                  <a:pt x="10805" y="7833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1" name="TextBox 15"/>
          <p:cNvSpPr txBox="1"/>
          <p:nvPr/>
        </p:nvSpPr>
        <p:spPr>
          <a:xfrm>
            <a:off x="2099044" y="5619801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2" name="TextBox 16"/>
          <p:cNvSpPr txBox="1"/>
          <p:nvPr/>
        </p:nvSpPr>
        <p:spPr>
          <a:xfrm>
            <a:off x="2992771" y="5299070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15"/>
          <p:cNvSpPr txBox="1"/>
          <p:nvPr/>
        </p:nvSpPr>
        <p:spPr>
          <a:xfrm>
            <a:off x="8347444" y="5619801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4" name="TextBox 16"/>
          <p:cNvSpPr txBox="1"/>
          <p:nvPr/>
        </p:nvSpPr>
        <p:spPr>
          <a:xfrm>
            <a:off x="8347444" y="5299070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15"/>
          <p:cNvSpPr txBox="1"/>
          <p:nvPr/>
        </p:nvSpPr>
        <p:spPr>
          <a:xfrm>
            <a:off x="2099044" y="3133776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6" name="TextBox 16"/>
          <p:cNvSpPr txBox="1"/>
          <p:nvPr/>
        </p:nvSpPr>
        <p:spPr>
          <a:xfrm>
            <a:off x="2992771" y="2813045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15"/>
          <p:cNvSpPr txBox="1"/>
          <p:nvPr/>
        </p:nvSpPr>
        <p:spPr>
          <a:xfrm>
            <a:off x="8347444" y="3133776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8" name="TextBox 16"/>
          <p:cNvSpPr txBox="1"/>
          <p:nvPr/>
        </p:nvSpPr>
        <p:spPr>
          <a:xfrm>
            <a:off x="8347444" y="2813045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-19738" y="6946358"/>
            <a:ext cx="12878135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组合 8"/>
          <p:cNvGrpSpPr>
            <a:grpSpLocks/>
          </p:cNvGrpSpPr>
          <p:nvPr/>
        </p:nvGrpSpPr>
        <p:grpSpPr bwMode="auto">
          <a:xfrm>
            <a:off x="-19738" y="358284"/>
            <a:ext cx="2064319" cy="713220"/>
            <a:chOff x="285749" y="263872"/>
            <a:chExt cx="1957261" cy="675969"/>
          </a:xfrm>
        </p:grpSpPr>
        <p:grpSp>
          <p:nvGrpSpPr>
            <p:cNvPr id="18" name="组合 3"/>
            <p:cNvGrpSpPr/>
            <p:nvPr/>
          </p:nvGrpSpPr>
          <p:grpSpPr>
            <a:xfrm flipH="1">
              <a:off x="285749" y="263872"/>
              <a:ext cx="1623000" cy="675969"/>
              <a:chOff x="3533690" y="533400"/>
              <a:chExt cx="1637426" cy="675969"/>
            </a:xfrm>
            <a:solidFill>
              <a:srgbClr val="EE1C39"/>
            </a:solidFill>
          </p:grpSpPr>
          <p:sp>
            <p:nvSpPr>
              <p:cNvPr id="20" name="矩形 19"/>
              <p:cNvSpPr/>
              <p:nvPr/>
            </p:nvSpPr>
            <p:spPr>
              <a:xfrm>
                <a:off x="3806724" y="533400"/>
                <a:ext cx="1364392" cy="675969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002">
                  <a:cs typeface="+mn-ea"/>
                  <a:sym typeface="+mn-lt"/>
                </a:endParaRPr>
              </a:p>
            </p:txBody>
          </p:sp>
          <p:sp>
            <p:nvSpPr>
              <p:cNvPr id="21" name="椭圆 20"/>
              <p:cNvSpPr/>
              <p:nvPr/>
            </p:nvSpPr>
            <p:spPr>
              <a:xfrm>
                <a:off x="3533690" y="533400"/>
                <a:ext cx="623734" cy="675969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002">
                  <a:cs typeface="+mn-ea"/>
                  <a:sym typeface="+mn-lt"/>
                </a:endParaRPr>
              </a:p>
            </p:txBody>
          </p:sp>
        </p:grpSp>
        <p:sp>
          <p:nvSpPr>
            <p:cNvPr id="19" name="文本框 18"/>
            <p:cNvSpPr txBox="1"/>
            <p:nvPr/>
          </p:nvSpPr>
          <p:spPr>
            <a:xfrm>
              <a:off x="1100084" y="309889"/>
              <a:ext cx="1142926" cy="57975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altLang="zh-CN" sz="3375" spc="316" dirty="0" smtClean="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  <a:endParaRPr lang="zh-CN" altLang="en-US" sz="3375" spc="316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2" name="文本框 12"/>
          <p:cNvSpPr txBox="1">
            <a:spLocks noChangeArrowheads="1"/>
          </p:cNvSpPr>
          <p:nvPr/>
        </p:nvSpPr>
        <p:spPr bwMode="auto">
          <a:xfrm>
            <a:off x="1892228" y="537192"/>
            <a:ext cx="252092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xmlns="" val="1765310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0">
        <p14:prism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5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5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50"/>
                            </p:stCondLst>
                            <p:childTnLst>
                              <p:par>
                                <p:cTn id="4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6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100"/>
                            </p:stCondLst>
                            <p:childTnLst>
                              <p:par>
                                <p:cTn id="5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1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650"/>
                            </p:stCondLst>
                            <p:childTnLst>
                              <p:par>
                                <p:cTn id="6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7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299" grpId="0" animBg="1"/>
      <p:bldP spid="12301" grpId="0" animBg="1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4125119" y="1744117"/>
            <a:ext cx="3982600" cy="3322716"/>
            <a:chOff x="4637345" y="2071542"/>
            <a:chExt cx="3154105" cy="2631496"/>
          </a:xfrm>
        </p:grpSpPr>
        <p:sp>
          <p:nvSpPr>
            <p:cNvPr id="8" name="等腰三角形 7"/>
            <p:cNvSpPr/>
            <p:nvPr/>
          </p:nvSpPr>
          <p:spPr>
            <a:xfrm>
              <a:off x="4771552" y="2099678"/>
              <a:ext cx="3019898" cy="2603360"/>
            </a:xfrm>
            <a:prstGeom prst="triangle">
              <a:avLst/>
            </a:prstGeom>
            <a:solidFill>
              <a:srgbClr val="B012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2"/>
            </a:p>
          </p:txBody>
        </p:sp>
        <p:sp>
          <p:nvSpPr>
            <p:cNvPr id="9" name="等腰三角形 8"/>
            <p:cNvSpPr/>
            <p:nvPr/>
          </p:nvSpPr>
          <p:spPr>
            <a:xfrm>
              <a:off x="4637345" y="2071542"/>
              <a:ext cx="2929030" cy="2525026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2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4655240" y="2755039"/>
            <a:ext cx="2913781" cy="2015386"/>
            <a:chOff x="4710510" y="2896665"/>
            <a:chExt cx="2762848" cy="1910990"/>
          </a:xfrm>
        </p:grpSpPr>
        <p:sp>
          <p:nvSpPr>
            <p:cNvPr id="6" name="文本框 5"/>
            <p:cNvSpPr txBox="1"/>
            <p:nvPr/>
          </p:nvSpPr>
          <p:spPr>
            <a:xfrm>
              <a:off x="5624732" y="2896665"/>
              <a:ext cx="972848" cy="1254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80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AXIS Std L" panose="020B0400000000000000" pitchFamily="34" charset="-128"/>
                  <a:cs typeface="Arial" panose="020B0604020202020204" pitchFamily="34" charset="0"/>
                </a:rPr>
                <a:t>02</a:t>
              </a:r>
              <a:endParaRPr lang="zh-CN" altLang="en-US" sz="8000" dirty="0">
                <a:solidFill>
                  <a:schemeClr val="bg1"/>
                </a:solidFill>
                <a:latin typeface="Agency FB" panose="020B0503020202020204" pitchFamily="34" charset="0"/>
                <a:ea typeface="AXIS Std L" panose="020B0400000000000000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4710510" y="4336100"/>
              <a:ext cx="2762848" cy="4715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altLang="zh-CN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411990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0">
        <p14:prism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8"/>
          <p:cNvGrpSpPr/>
          <p:nvPr/>
        </p:nvGrpSpPr>
        <p:grpSpPr>
          <a:xfrm>
            <a:off x="750405" y="2005933"/>
            <a:ext cx="1660831" cy="1469196"/>
            <a:chOff x="533400" y="1426519"/>
            <a:chExt cx="1181100" cy="1044819"/>
          </a:xfrm>
        </p:grpSpPr>
        <p:sp>
          <p:nvSpPr>
            <p:cNvPr id="5" name="Freeform 4"/>
            <p:cNvSpPr/>
            <p:nvPr/>
          </p:nvSpPr>
          <p:spPr bwMode="auto">
            <a:xfrm>
              <a:off x="533400" y="1426519"/>
              <a:ext cx="1181100" cy="317989"/>
            </a:xfrm>
            <a:custGeom>
              <a:avLst/>
              <a:gdLst>
                <a:gd name="connsiteX0" fmla="*/ 0 w 1981200"/>
                <a:gd name="connsiteY0" fmla="*/ 0 h 533400"/>
                <a:gd name="connsiteX1" fmla="*/ 1981200 w 1981200"/>
                <a:gd name="connsiteY1" fmla="*/ 0 h 533400"/>
                <a:gd name="connsiteX2" fmla="*/ 1981200 w 1981200"/>
                <a:gd name="connsiteY2" fmla="*/ 533400 h 533400"/>
                <a:gd name="connsiteX3" fmla="*/ 0 w 1981200"/>
                <a:gd name="connsiteY3" fmla="*/ 533400 h 533400"/>
                <a:gd name="connsiteX4" fmla="*/ 0 w 1981200"/>
                <a:gd name="connsiteY4" fmla="*/ 0 h 533400"/>
                <a:gd name="connsiteX0" fmla="*/ 0 w 1981200"/>
                <a:gd name="connsiteY0" fmla="*/ 0 h 533400"/>
                <a:gd name="connsiteX1" fmla="*/ 1676400 w 1981200"/>
                <a:gd name="connsiteY1" fmla="*/ 0 h 533400"/>
                <a:gd name="connsiteX2" fmla="*/ 1981200 w 1981200"/>
                <a:gd name="connsiteY2" fmla="*/ 533400 h 533400"/>
                <a:gd name="connsiteX3" fmla="*/ 0 w 1981200"/>
                <a:gd name="connsiteY3" fmla="*/ 533400 h 533400"/>
                <a:gd name="connsiteX4" fmla="*/ 0 w 1981200"/>
                <a:gd name="connsiteY4" fmla="*/ 0 h 533400"/>
                <a:gd name="connsiteX0" fmla="*/ 0 w 1981200"/>
                <a:gd name="connsiteY0" fmla="*/ 0 h 533400"/>
                <a:gd name="connsiteX1" fmla="*/ 1600200 w 1981200"/>
                <a:gd name="connsiteY1" fmla="*/ 0 h 533400"/>
                <a:gd name="connsiteX2" fmla="*/ 1981200 w 1981200"/>
                <a:gd name="connsiteY2" fmla="*/ 533400 h 533400"/>
                <a:gd name="connsiteX3" fmla="*/ 0 w 1981200"/>
                <a:gd name="connsiteY3" fmla="*/ 533400 h 533400"/>
                <a:gd name="connsiteX4" fmla="*/ 0 w 1981200"/>
                <a:gd name="connsiteY4" fmla="*/ 0 h 533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81200" h="533400">
                  <a:moveTo>
                    <a:pt x="0" y="0"/>
                  </a:moveTo>
                  <a:lnTo>
                    <a:pt x="1600200" y="0"/>
                  </a:lnTo>
                  <a:lnTo>
                    <a:pt x="1981200" y="533400"/>
                  </a:lnTo>
                  <a:lnTo>
                    <a:pt x="0" y="5334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/>
            <p:nvPr/>
          </p:nvSpPr>
          <p:spPr bwMode="auto">
            <a:xfrm rot="16200000" flipH="1">
              <a:off x="1192090" y="1948929"/>
              <a:ext cx="726831" cy="317988"/>
            </a:xfrm>
            <a:custGeom>
              <a:avLst/>
              <a:gdLst>
                <a:gd name="connsiteX0" fmla="*/ 0 w 1981200"/>
                <a:gd name="connsiteY0" fmla="*/ 0 h 533400"/>
                <a:gd name="connsiteX1" fmla="*/ 1981200 w 1981200"/>
                <a:gd name="connsiteY1" fmla="*/ 0 h 533400"/>
                <a:gd name="connsiteX2" fmla="*/ 1981200 w 1981200"/>
                <a:gd name="connsiteY2" fmla="*/ 533400 h 533400"/>
                <a:gd name="connsiteX3" fmla="*/ 0 w 1981200"/>
                <a:gd name="connsiteY3" fmla="*/ 533400 h 533400"/>
                <a:gd name="connsiteX4" fmla="*/ 0 w 1981200"/>
                <a:gd name="connsiteY4" fmla="*/ 0 h 533400"/>
                <a:gd name="connsiteX0" fmla="*/ 0 w 1981200"/>
                <a:gd name="connsiteY0" fmla="*/ 0 h 533400"/>
                <a:gd name="connsiteX1" fmla="*/ 1676400 w 1981200"/>
                <a:gd name="connsiteY1" fmla="*/ 0 h 533400"/>
                <a:gd name="connsiteX2" fmla="*/ 1981200 w 1981200"/>
                <a:gd name="connsiteY2" fmla="*/ 533400 h 533400"/>
                <a:gd name="connsiteX3" fmla="*/ 0 w 1981200"/>
                <a:gd name="connsiteY3" fmla="*/ 533400 h 533400"/>
                <a:gd name="connsiteX4" fmla="*/ 0 w 1981200"/>
                <a:gd name="connsiteY4" fmla="*/ 0 h 533400"/>
                <a:gd name="connsiteX0" fmla="*/ 0 w 1981200"/>
                <a:gd name="connsiteY0" fmla="*/ 0 h 533400"/>
                <a:gd name="connsiteX1" fmla="*/ 1600200 w 1981200"/>
                <a:gd name="connsiteY1" fmla="*/ 0 h 533400"/>
                <a:gd name="connsiteX2" fmla="*/ 1981200 w 1981200"/>
                <a:gd name="connsiteY2" fmla="*/ 533400 h 533400"/>
                <a:gd name="connsiteX3" fmla="*/ 0 w 1981200"/>
                <a:gd name="connsiteY3" fmla="*/ 533400 h 533400"/>
                <a:gd name="connsiteX4" fmla="*/ 0 w 1981200"/>
                <a:gd name="connsiteY4" fmla="*/ 0 h 533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81200" h="533400">
                  <a:moveTo>
                    <a:pt x="0" y="0"/>
                  </a:moveTo>
                  <a:lnTo>
                    <a:pt x="1600200" y="0"/>
                  </a:lnTo>
                  <a:lnTo>
                    <a:pt x="1981200" y="533400"/>
                  </a:lnTo>
                  <a:lnTo>
                    <a:pt x="0" y="5334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59"/>
          <p:cNvGrpSpPr/>
          <p:nvPr/>
        </p:nvGrpSpPr>
        <p:grpSpPr>
          <a:xfrm>
            <a:off x="2411236" y="3027983"/>
            <a:ext cx="1660831" cy="1469196"/>
            <a:chOff x="1714500" y="2153350"/>
            <a:chExt cx="1181100" cy="1044819"/>
          </a:xfrm>
        </p:grpSpPr>
        <p:sp>
          <p:nvSpPr>
            <p:cNvPr id="10" name="Freeform 9"/>
            <p:cNvSpPr/>
            <p:nvPr/>
          </p:nvSpPr>
          <p:spPr bwMode="auto">
            <a:xfrm>
              <a:off x="1714500" y="2153350"/>
              <a:ext cx="1181100" cy="317989"/>
            </a:xfrm>
            <a:custGeom>
              <a:avLst/>
              <a:gdLst>
                <a:gd name="connsiteX0" fmla="*/ 0 w 1981200"/>
                <a:gd name="connsiteY0" fmla="*/ 0 h 533400"/>
                <a:gd name="connsiteX1" fmla="*/ 1981200 w 1981200"/>
                <a:gd name="connsiteY1" fmla="*/ 0 h 533400"/>
                <a:gd name="connsiteX2" fmla="*/ 1981200 w 1981200"/>
                <a:gd name="connsiteY2" fmla="*/ 533400 h 533400"/>
                <a:gd name="connsiteX3" fmla="*/ 0 w 1981200"/>
                <a:gd name="connsiteY3" fmla="*/ 533400 h 533400"/>
                <a:gd name="connsiteX4" fmla="*/ 0 w 1981200"/>
                <a:gd name="connsiteY4" fmla="*/ 0 h 533400"/>
                <a:gd name="connsiteX0" fmla="*/ 0 w 1981200"/>
                <a:gd name="connsiteY0" fmla="*/ 0 h 533400"/>
                <a:gd name="connsiteX1" fmla="*/ 1676400 w 1981200"/>
                <a:gd name="connsiteY1" fmla="*/ 0 h 533400"/>
                <a:gd name="connsiteX2" fmla="*/ 1981200 w 1981200"/>
                <a:gd name="connsiteY2" fmla="*/ 533400 h 533400"/>
                <a:gd name="connsiteX3" fmla="*/ 0 w 1981200"/>
                <a:gd name="connsiteY3" fmla="*/ 533400 h 533400"/>
                <a:gd name="connsiteX4" fmla="*/ 0 w 1981200"/>
                <a:gd name="connsiteY4" fmla="*/ 0 h 533400"/>
                <a:gd name="connsiteX0" fmla="*/ 0 w 1981200"/>
                <a:gd name="connsiteY0" fmla="*/ 0 h 533400"/>
                <a:gd name="connsiteX1" fmla="*/ 1600200 w 1981200"/>
                <a:gd name="connsiteY1" fmla="*/ 0 h 533400"/>
                <a:gd name="connsiteX2" fmla="*/ 1981200 w 1981200"/>
                <a:gd name="connsiteY2" fmla="*/ 533400 h 533400"/>
                <a:gd name="connsiteX3" fmla="*/ 0 w 1981200"/>
                <a:gd name="connsiteY3" fmla="*/ 533400 h 533400"/>
                <a:gd name="connsiteX4" fmla="*/ 0 w 1981200"/>
                <a:gd name="connsiteY4" fmla="*/ 0 h 533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81200" h="533400">
                  <a:moveTo>
                    <a:pt x="0" y="0"/>
                  </a:moveTo>
                  <a:lnTo>
                    <a:pt x="1600200" y="0"/>
                  </a:lnTo>
                  <a:lnTo>
                    <a:pt x="1981200" y="533400"/>
                  </a:lnTo>
                  <a:lnTo>
                    <a:pt x="0" y="5334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/>
            <p:nvPr/>
          </p:nvSpPr>
          <p:spPr bwMode="auto">
            <a:xfrm rot="16200000" flipH="1">
              <a:off x="2373190" y="2675760"/>
              <a:ext cx="726831" cy="317988"/>
            </a:xfrm>
            <a:custGeom>
              <a:avLst/>
              <a:gdLst>
                <a:gd name="connsiteX0" fmla="*/ 0 w 1981200"/>
                <a:gd name="connsiteY0" fmla="*/ 0 h 533400"/>
                <a:gd name="connsiteX1" fmla="*/ 1981200 w 1981200"/>
                <a:gd name="connsiteY1" fmla="*/ 0 h 533400"/>
                <a:gd name="connsiteX2" fmla="*/ 1981200 w 1981200"/>
                <a:gd name="connsiteY2" fmla="*/ 533400 h 533400"/>
                <a:gd name="connsiteX3" fmla="*/ 0 w 1981200"/>
                <a:gd name="connsiteY3" fmla="*/ 533400 h 533400"/>
                <a:gd name="connsiteX4" fmla="*/ 0 w 1981200"/>
                <a:gd name="connsiteY4" fmla="*/ 0 h 533400"/>
                <a:gd name="connsiteX0" fmla="*/ 0 w 1981200"/>
                <a:gd name="connsiteY0" fmla="*/ 0 h 533400"/>
                <a:gd name="connsiteX1" fmla="*/ 1676400 w 1981200"/>
                <a:gd name="connsiteY1" fmla="*/ 0 h 533400"/>
                <a:gd name="connsiteX2" fmla="*/ 1981200 w 1981200"/>
                <a:gd name="connsiteY2" fmla="*/ 533400 h 533400"/>
                <a:gd name="connsiteX3" fmla="*/ 0 w 1981200"/>
                <a:gd name="connsiteY3" fmla="*/ 533400 h 533400"/>
                <a:gd name="connsiteX4" fmla="*/ 0 w 1981200"/>
                <a:gd name="connsiteY4" fmla="*/ 0 h 533400"/>
                <a:gd name="connsiteX0" fmla="*/ 0 w 1981200"/>
                <a:gd name="connsiteY0" fmla="*/ 0 h 533400"/>
                <a:gd name="connsiteX1" fmla="*/ 1600200 w 1981200"/>
                <a:gd name="connsiteY1" fmla="*/ 0 h 533400"/>
                <a:gd name="connsiteX2" fmla="*/ 1981200 w 1981200"/>
                <a:gd name="connsiteY2" fmla="*/ 533400 h 533400"/>
                <a:gd name="connsiteX3" fmla="*/ 0 w 1981200"/>
                <a:gd name="connsiteY3" fmla="*/ 533400 h 533400"/>
                <a:gd name="connsiteX4" fmla="*/ 0 w 1981200"/>
                <a:gd name="connsiteY4" fmla="*/ 0 h 533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81200" h="533400">
                  <a:moveTo>
                    <a:pt x="0" y="0"/>
                  </a:moveTo>
                  <a:lnTo>
                    <a:pt x="1600200" y="0"/>
                  </a:lnTo>
                  <a:lnTo>
                    <a:pt x="1981200" y="533400"/>
                  </a:lnTo>
                  <a:lnTo>
                    <a:pt x="0" y="5334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60"/>
          <p:cNvGrpSpPr/>
          <p:nvPr/>
        </p:nvGrpSpPr>
        <p:grpSpPr>
          <a:xfrm>
            <a:off x="4072067" y="4050032"/>
            <a:ext cx="1660831" cy="1469195"/>
            <a:chOff x="2895600" y="2880181"/>
            <a:chExt cx="1181100" cy="1044818"/>
          </a:xfrm>
        </p:grpSpPr>
        <p:sp>
          <p:nvSpPr>
            <p:cNvPr id="12" name="Freeform 11"/>
            <p:cNvSpPr/>
            <p:nvPr/>
          </p:nvSpPr>
          <p:spPr bwMode="auto">
            <a:xfrm>
              <a:off x="2895600" y="2880181"/>
              <a:ext cx="1181100" cy="317989"/>
            </a:xfrm>
            <a:custGeom>
              <a:avLst/>
              <a:gdLst>
                <a:gd name="connsiteX0" fmla="*/ 0 w 1981200"/>
                <a:gd name="connsiteY0" fmla="*/ 0 h 533400"/>
                <a:gd name="connsiteX1" fmla="*/ 1981200 w 1981200"/>
                <a:gd name="connsiteY1" fmla="*/ 0 h 533400"/>
                <a:gd name="connsiteX2" fmla="*/ 1981200 w 1981200"/>
                <a:gd name="connsiteY2" fmla="*/ 533400 h 533400"/>
                <a:gd name="connsiteX3" fmla="*/ 0 w 1981200"/>
                <a:gd name="connsiteY3" fmla="*/ 533400 h 533400"/>
                <a:gd name="connsiteX4" fmla="*/ 0 w 1981200"/>
                <a:gd name="connsiteY4" fmla="*/ 0 h 533400"/>
                <a:gd name="connsiteX0" fmla="*/ 0 w 1981200"/>
                <a:gd name="connsiteY0" fmla="*/ 0 h 533400"/>
                <a:gd name="connsiteX1" fmla="*/ 1676400 w 1981200"/>
                <a:gd name="connsiteY1" fmla="*/ 0 h 533400"/>
                <a:gd name="connsiteX2" fmla="*/ 1981200 w 1981200"/>
                <a:gd name="connsiteY2" fmla="*/ 533400 h 533400"/>
                <a:gd name="connsiteX3" fmla="*/ 0 w 1981200"/>
                <a:gd name="connsiteY3" fmla="*/ 533400 h 533400"/>
                <a:gd name="connsiteX4" fmla="*/ 0 w 1981200"/>
                <a:gd name="connsiteY4" fmla="*/ 0 h 533400"/>
                <a:gd name="connsiteX0" fmla="*/ 0 w 1981200"/>
                <a:gd name="connsiteY0" fmla="*/ 0 h 533400"/>
                <a:gd name="connsiteX1" fmla="*/ 1600200 w 1981200"/>
                <a:gd name="connsiteY1" fmla="*/ 0 h 533400"/>
                <a:gd name="connsiteX2" fmla="*/ 1981200 w 1981200"/>
                <a:gd name="connsiteY2" fmla="*/ 533400 h 533400"/>
                <a:gd name="connsiteX3" fmla="*/ 0 w 1981200"/>
                <a:gd name="connsiteY3" fmla="*/ 533400 h 533400"/>
                <a:gd name="connsiteX4" fmla="*/ 0 w 1981200"/>
                <a:gd name="connsiteY4" fmla="*/ 0 h 533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81200" h="533400">
                  <a:moveTo>
                    <a:pt x="0" y="0"/>
                  </a:moveTo>
                  <a:lnTo>
                    <a:pt x="1600200" y="0"/>
                  </a:lnTo>
                  <a:lnTo>
                    <a:pt x="1981200" y="533400"/>
                  </a:lnTo>
                  <a:lnTo>
                    <a:pt x="0" y="5334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/>
            <p:nvPr/>
          </p:nvSpPr>
          <p:spPr bwMode="auto">
            <a:xfrm rot="16200000" flipH="1">
              <a:off x="3554290" y="3402590"/>
              <a:ext cx="726831" cy="317988"/>
            </a:xfrm>
            <a:custGeom>
              <a:avLst/>
              <a:gdLst>
                <a:gd name="connsiteX0" fmla="*/ 0 w 1981200"/>
                <a:gd name="connsiteY0" fmla="*/ 0 h 533400"/>
                <a:gd name="connsiteX1" fmla="*/ 1981200 w 1981200"/>
                <a:gd name="connsiteY1" fmla="*/ 0 h 533400"/>
                <a:gd name="connsiteX2" fmla="*/ 1981200 w 1981200"/>
                <a:gd name="connsiteY2" fmla="*/ 533400 h 533400"/>
                <a:gd name="connsiteX3" fmla="*/ 0 w 1981200"/>
                <a:gd name="connsiteY3" fmla="*/ 533400 h 533400"/>
                <a:gd name="connsiteX4" fmla="*/ 0 w 1981200"/>
                <a:gd name="connsiteY4" fmla="*/ 0 h 533400"/>
                <a:gd name="connsiteX0" fmla="*/ 0 w 1981200"/>
                <a:gd name="connsiteY0" fmla="*/ 0 h 533400"/>
                <a:gd name="connsiteX1" fmla="*/ 1676400 w 1981200"/>
                <a:gd name="connsiteY1" fmla="*/ 0 h 533400"/>
                <a:gd name="connsiteX2" fmla="*/ 1981200 w 1981200"/>
                <a:gd name="connsiteY2" fmla="*/ 533400 h 533400"/>
                <a:gd name="connsiteX3" fmla="*/ 0 w 1981200"/>
                <a:gd name="connsiteY3" fmla="*/ 533400 h 533400"/>
                <a:gd name="connsiteX4" fmla="*/ 0 w 1981200"/>
                <a:gd name="connsiteY4" fmla="*/ 0 h 533400"/>
                <a:gd name="connsiteX0" fmla="*/ 0 w 1981200"/>
                <a:gd name="connsiteY0" fmla="*/ 0 h 533400"/>
                <a:gd name="connsiteX1" fmla="*/ 1600200 w 1981200"/>
                <a:gd name="connsiteY1" fmla="*/ 0 h 533400"/>
                <a:gd name="connsiteX2" fmla="*/ 1981200 w 1981200"/>
                <a:gd name="connsiteY2" fmla="*/ 533400 h 533400"/>
                <a:gd name="connsiteX3" fmla="*/ 0 w 1981200"/>
                <a:gd name="connsiteY3" fmla="*/ 533400 h 533400"/>
                <a:gd name="connsiteX4" fmla="*/ 0 w 1981200"/>
                <a:gd name="connsiteY4" fmla="*/ 0 h 533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81200" h="533400">
                  <a:moveTo>
                    <a:pt x="0" y="0"/>
                  </a:moveTo>
                  <a:lnTo>
                    <a:pt x="1600200" y="0"/>
                  </a:lnTo>
                  <a:lnTo>
                    <a:pt x="1981200" y="533400"/>
                  </a:lnTo>
                  <a:lnTo>
                    <a:pt x="0" y="5334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61"/>
          <p:cNvGrpSpPr/>
          <p:nvPr/>
        </p:nvGrpSpPr>
        <p:grpSpPr>
          <a:xfrm>
            <a:off x="5732897" y="5072082"/>
            <a:ext cx="1660831" cy="1469195"/>
            <a:chOff x="4076700" y="3607012"/>
            <a:chExt cx="1181100" cy="1044818"/>
          </a:xfrm>
        </p:grpSpPr>
        <p:sp>
          <p:nvSpPr>
            <p:cNvPr id="14" name="Freeform 13"/>
            <p:cNvSpPr/>
            <p:nvPr/>
          </p:nvSpPr>
          <p:spPr bwMode="auto">
            <a:xfrm>
              <a:off x="4076700" y="3607012"/>
              <a:ext cx="1181100" cy="317989"/>
            </a:xfrm>
            <a:custGeom>
              <a:avLst/>
              <a:gdLst>
                <a:gd name="connsiteX0" fmla="*/ 0 w 1981200"/>
                <a:gd name="connsiteY0" fmla="*/ 0 h 533400"/>
                <a:gd name="connsiteX1" fmla="*/ 1981200 w 1981200"/>
                <a:gd name="connsiteY1" fmla="*/ 0 h 533400"/>
                <a:gd name="connsiteX2" fmla="*/ 1981200 w 1981200"/>
                <a:gd name="connsiteY2" fmla="*/ 533400 h 533400"/>
                <a:gd name="connsiteX3" fmla="*/ 0 w 1981200"/>
                <a:gd name="connsiteY3" fmla="*/ 533400 h 533400"/>
                <a:gd name="connsiteX4" fmla="*/ 0 w 1981200"/>
                <a:gd name="connsiteY4" fmla="*/ 0 h 533400"/>
                <a:gd name="connsiteX0" fmla="*/ 0 w 1981200"/>
                <a:gd name="connsiteY0" fmla="*/ 0 h 533400"/>
                <a:gd name="connsiteX1" fmla="*/ 1676400 w 1981200"/>
                <a:gd name="connsiteY1" fmla="*/ 0 h 533400"/>
                <a:gd name="connsiteX2" fmla="*/ 1981200 w 1981200"/>
                <a:gd name="connsiteY2" fmla="*/ 533400 h 533400"/>
                <a:gd name="connsiteX3" fmla="*/ 0 w 1981200"/>
                <a:gd name="connsiteY3" fmla="*/ 533400 h 533400"/>
                <a:gd name="connsiteX4" fmla="*/ 0 w 1981200"/>
                <a:gd name="connsiteY4" fmla="*/ 0 h 533400"/>
                <a:gd name="connsiteX0" fmla="*/ 0 w 1981200"/>
                <a:gd name="connsiteY0" fmla="*/ 0 h 533400"/>
                <a:gd name="connsiteX1" fmla="*/ 1600200 w 1981200"/>
                <a:gd name="connsiteY1" fmla="*/ 0 h 533400"/>
                <a:gd name="connsiteX2" fmla="*/ 1981200 w 1981200"/>
                <a:gd name="connsiteY2" fmla="*/ 533400 h 533400"/>
                <a:gd name="connsiteX3" fmla="*/ 0 w 1981200"/>
                <a:gd name="connsiteY3" fmla="*/ 533400 h 533400"/>
                <a:gd name="connsiteX4" fmla="*/ 0 w 1981200"/>
                <a:gd name="connsiteY4" fmla="*/ 0 h 533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81200" h="533400">
                  <a:moveTo>
                    <a:pt x="0" y="0"/>
                  </a:moveTo>
                  <a:lnTo>
                    <a:pt x="1600200" y="0"/>
                  </a:lnTo>
                  <a:lnTo>
                    <a:pt x="1981200" y="533400"/>
                  </a:lnTo>
                  <a:lnTo>
                    <a:pt x="0" y="5334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/>
            <p:nvPr/>
          </p:nvSpPr>
          <p:spPr bwMode="auto">
            <a:xfrm rot="16200000" flipH="1">
              <a:off x="4735390" y="4129421"/>
              <a:ext cx="726831" cy="317988"/>
            </a:xfrm>
            <a:custGeom>
              <a:avLst/>
              <a:gdLst>
                <a:gd name="connsiteX0" fmla="*/ 0 w 1981200"/>
                <a:gd name="connsiteY0" fmla="*/ 0 h 533400"/>
                <a:gd name="connsiteX1" fmla="*/ 1981200 w 1981200"/>
                <a:gd name="connsiteY1" fmla="*/ 0 h 533400"/>
                <a:gd name="connsiteX2" fmla="*/ 1981200 w 1981200"/>
                <a:gd name="connsiteY2" fmla="*/ 533400 h 533400"/>
                <a:gd name="connsiteX3" fmla="*/ 0 w 1981200"/>
                <a:gd name="connsiteY3" fmla="*/ 533400 h 533400"/>
                <a:gd name="connsiteX4" fmla="*/ 0 w 1981200"/>
                <a:gd name="connsiteY4" fmla="*/ 0 h 533400"/>
                <a:gd name="connsiteX0" fmla="*/ 0 w 1981200"/>
                <a:gd name="connsiteY0" fmla="*/ 0 h 533400"/>
                <a:gd name="connsiteX1" fmla="*/ 1676400 w 1981200"/>
                <a:gd name="connsiteY1" fmla="*/ 0 h 533400"/>
                <a:gd name="connsiteX2" fmla="*/ 1981200 w 1981200"/>
                <a:gd name="connsiteY2" fmla="*/ 533400 h 533400"/>
                <a:gd name="connsiteX3" fmla="*/ 0 w 1981200"/>
                <a:gd name="connsiteY3" fmla="*/ 533400 h 533400"/>
                <a:gd name="connsiteX4" fmla="*/ 0 w 1981200"/>
                <a:gd name="connsiteY4" fmla="*/ 0 h 533400"/>
                <a:gd name="connsiteX0" fmla="*/ 0 w 1981200"/>
                <a:gd name="connsiteY0" fmla="*/ 0 h 533400"/>
                <a:gd name="connsiteX1" fmla="*/ 1600200 w 1981200"/>
                <a:gd name="connsiteY1" fmla="*/ 0 h 533400"/>
                <a:gd name="connsiteX2" fmla="*/ 1981200 w 1981200"/>
                <a:gd name="connsiteY2" fmla="*/ 533400 h 533400"/>
                <a:gd name="connsiteX3" fmla="*/ 0 w 1981200"/>
                <a:gd name="connsiteY3" fmla="*/ 533400 h 533400"/>
                <a:gd name="connsiteX4" fmla="*/ 0 w 1981200"/>
                <a:gd name="connsiteY4" fmla="*/ 0 h 533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81200" h="533400">
                  <a:moveTo>
                    <a:pt x="0" y="0"/>
                  </a:moveTo>
                  <a:lnTo>
                    <a:pt x="1600200" y="0"/>
                  </a:lnTo>
                  <a:lnTo>
                    <a:pt x="1981200" y="533400"/>
                  </a:lnTo>
                  <a:lnTo>
                    <a:pt x="0" y="5334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9" name="Rectangle 18"/>
          <p:cNvSpPr/>
          <p:nvPr/>
        </p:nvSpPr>
        <p:spPr bwMode="auto">
          <a:xfrm>
            <a:off x="7393728" y="6094132"/>
            <a:ext cx="1714406" cy="447147"/>
          </a:xfrm>
          <a:prstGeom prst="rect">
            <a:avLst/>
          </a:pr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592875" y="3747081"/>
            <a:ext cx="718145" cy="23621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4212817" y="4769131"/>
            <a:ext cx="718145" cy="23621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985973" y="2725031"/>
            <a:ext cx="718145" cy="23621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5853948" y="5791180"/>
            <a:ext cx="718145" cy="23621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7858379" y="6635035"/>
            <a:ext cx="718145" cy="23621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accent5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Freeform 245"/>
          <p:cNvSpPr>
            <a:spLocks/>
          </p:cNvSpPr>
          <p:nvPr/>
        </p:nvSpPr>
        <p:spPr bwMode="auto">
          <a:xfrm>
            <a:off x="7875906" y="5382740"/>
            <a:ext cx="572210" cy="572210"/>
          </a:xfrm>
          <a:custGeom>
            <a:avLst/>
            <a:gdLst/>
            <a:ahLst/>
            <a:cxnLst>
              <a:cxn ang="0">
                <a:pos x="68" y="3"/>
              </a:cxn>
              <a:cxn ang="0">
                <a:pos x="58" y="61"/>
              </a:cxn>
              <a:cxn ang="0">
                <a:pos x="57" y="63"/>
              </a:cxn>
              <a:cxn ang="0">
                <a:pos x="56" y="63"/>
              </a:cxn>
              <a:cxn ang="0">
                <a:pos x="55" y="63"/>
              </a:cxn>
              <a:cxn ang="0">
                <a:pos x="38" y="56"/>
              </a:cxn>
              <a:cxn ang="0">
                <a:pos x="28" y="67"/>
              </a:cxn>
              <a:cxn ang="0">
                <a:pos x="26" y="68"/>
              </a:cxn>
              <a:cxn ang="0">
                <a:pos x="26" y="68"/>
              </a:cxn>
              <a:cxn ang="0">
                <a:pos x="24" y="65"/>
              </a:cxn>
              <a:cxn ang="0">
                <a:pos x="24" y="52"/>
              </a:cxn>
              <a:cxn ang="0">
                <a:pos x="57" y="12"/>
              </a:cxn>
              <a:cxn ang="0">
                <a:pos x="16" y="47"/>
              </a:cxn>
              <a:cxn ang="0">
                <a:pos x="1" y="41"/>
              </a:cxn>
              <a:cxn ang="0">
                <a:pos x="0" y="39"/>
              </a:cxn>
              <a:cxn ang="0">
                <a:pos x="1" y="36"/>
              </a:cxn>
              <a:cxn ang="0">
                <a:pos x="64" y="0"/>
              </a:cxn>
              <a:cxn ang="0">
                <a:pos x="65" y="0"/>
              </a:cxn>
              <a:cxn ang="0">
                <a:pos x="67" y="0"/>
              </a:cxn>
              <a:cxn ang="0">
                <a:pos x="68" y="3"/>
              </a:cxn>
            </a:cxnLst>
            <a:rect l="0" t="0" r="r" b="b"/>
            <a:pathLst>
              <a:path w="68" h="68">
                <a:moveTo>
                  <a:pt x="68" y="3"/>
                </a:moveTo>
                <a:cubicBezTo>
                  <a:pt x="58" y="61"/>
                  <a:pt x="58" y="61"/>
                  <a:pt x="58" y="61"/>
                </a:cubicBezTo>
                <a:cubicBezTo>
                  <a:pt x="58" y="62"/>
                  <a:pt x="57" y="62"/>
                  <a:pt x="57" y="63"/>
                </a:cubicBezTo>
                <a:cubicBezTo>
                  <a:pt x="56" y="63"/>
                  <a:pt x="56" y="63"/>
                  <a:pt x="56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38" y="56"/>
                  <a:pt x="38" y="56"/>
                  <a:pt x="38" y="56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7"/>
                  <a:pt x="27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7"/>
                  <a:pt x="24" y="66"/>
                  <a:pt x="24" y="65"/>
                </a:cubicBezTo>
                <a:cubicBezTo>
                  <a:pt x="24" y="52"/>
                  <a:pt x="24" y="52"/>
                  <a:pt x="24" y="52"/>
                </a:cubicBezTo>
                <a:cubicBezTo>
                  <a:pt x="57" y="12"/>
                  <a:pt x="57" y="12"/>
                  <a:pt x="57" y="12"/>
                </a:cubicBezTo>
                <a:cubicBezTo>
                  <a:pt x="16" y="47"/>
                  <a:pt x="16" y="47"/>
                  <a:pt x="16" y="47"/>
                </a:cubicBezTo>
                <a:cubicBezTo>
                  <a:pt x="1" y="41"/>
                  <a:pt x="1" y="41"/>
                  <a:pt x="1" y="41"/>
                </a:cubicBezTo>
                <a:cubicBezTo>
                  <a:pt x="0" y="40"/>
                  <a:pt x="0" y="40"/>
                  <a:pt x="0" y="39"/>
                </a:cubicBezTo>
                <a:cubicBezTo>
                  <a:pt x="0" y="38"/>
                  <a:pt x="0" y="37"/>
                  <a:pt x="1" y="36"/>
                </a:cubicBezTo>
                <a:cubicBezTo>
                  <a:pt x="64" y="0"/>
                  <a:pt x="64" y="0"/>
                  <a:pt x="64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6" y="0"/>
                  <a:pt x="66" y="0"/>
                  <a:pt x="67" y="0"/>
                </a:cubicBezTo>
                <a:cubicBezTo>
                  <a:pt x="68" y="1"/>
                  <a:pt x="68" y="2"/>
                  <a:pt x="68" y="3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Freeform 63"/>
          <p:cNvSpPr>
            <a:spLocks noEditPoints="1"/>
          </p:cNvSpPr>
          <p:nvPr/>
        </p:nvSpPr>
        <p:spPr bwMode="auto">
          <a:xfrm>
            <a:off x="2726213" y="2432495"/>
            <a:ext cx="649376" cy="472622"/>
          </a:xfrm>
          <a:custGeom>
            <a:avLst/>
            <a:gdLst/>
            <a:ahLst/>
            <a:cxnLst>
              <a:cxn ang="0">
                <a:pos x="62" y="57"/>
              </a:cxn>
              <a:cxn ang="0">
                <a:pos x="18" y="57"/>
              </a:cxn>
              <a:cxn ang="0">
                <a:pos x="0" y="39"/>
              </a:cxn>
              <a:cxn ang="0">
                <a:pos x="11" y="23"/>
              </a:cxn>
              <a:cxn ang="0">
                <a:pos x="11" y="21"/>
              </a:cxn>
              <a:cxn ang="0">
                <a:pos x="31" y="0"/>
              </a:cxn>
              <a:cxn ang="0">
                <a:pos x="50" y="13"/>
              </a:cxn>
              <a:cxn ang="0">
                <a:pos x="57" y="11"/>
              </a:cxn>
              <a:cxn ang="0">
                <a:pos x="67" y="21"/>
              </a:cxn>
              <a:cxn ang="0">
                <a:pos x="66" y="27"/>
              </a:cxn>
              <a:cxn ang="0">
                <a:pos x="78" y="42"/>
              </a:cxn>
              <a:cxn ang="0">
                <a:pos x="62" y="57"/>
              </a:cxn>
              <a:cxn ang="0">
                <a:pos x="51" y="31"/>
              </a:cxn>
              <a:cxn ang="0">
                <a:pos x="42" y="31"/>
              </a:cxn>
              <a:cxn ang="0">
                <a:pos x="42" y="17"/>
              </a:cxn>
              <a:cxn ang="0">
                <a:pos x="40" y="16"/>
              </a:cxn>
              <a:cxn ang="0">
                <a:pos x="33" y="16"/>
              </a:cxn>
              <a:cxn ang="0">
                <a:pos x="31" y="17"/>
              </a:cxn>
              <a:cxn ang="0">
                <a:pos x="31" y="31"/>
              </a:cxn>
              <a:cxn ang="0">
                <a:pos x="22" y="31"/>
              </a:cxn>
              <a:cxn ang="0">
                <a:pos x="21" y="33"/>
              </a:cxn>
              <a:cxn ang="0">
                <a:pos x="21" y="34"/>
              </a:cxn>
              <a:cxn ang="0">
                <a:pos x="36" y="48"/>
              </a:cxn>
              <a:cxn ang="0">
                <a:pos x="36" y="48"/>
              </a:cxn>
              <a:cxn ang="0">
                <a:pos x="37" y="48"/>
              </a:cxn>
              <a:cxn ang="0">
                <a:pos x="51" y="34"/>
              </a:cxn>
              <a:cxn ang="0">
                <a:pos x="52" y="33"/>
              </a:cxn>
              <a:cxn ang="0">
                <a:pos x="51" y="31"/>
              </a:cxn>
            </a:cxnLst>
            <a:rect l="0" t="0" r="r" b="b"/>
            <a:pathLst>
              <a:path w="78" h="57">
                <a:moveTo>
                  <a:pt x="62" y="57"/>
                </a:moveTo>
                <a:cubicBezTo>
                  <a:pt x="18" y="57"/>
                  <a:pt x="18" y="57"/>
                  <a:pt x="18" y="57"/>
                </a:cubicBezTo>
                <a:cubicBezTo>
                  <a:pt x="9" y="57"/>
                  <a:pt x="0" y="49"/>
                  <a:pt x="0" y="39"/>
                </a:cubicBezTo>
                <a:cubicBezTo>
                  <a:pt x="0" y="32"/>
                  <a:pt x="5" y="26"/>
                  <a:pt x="11" y="23"/>
                </a:cubicBezTo>
                <a:cubicBezTo>
                  <a:pt x="11" y="22"/>
                  <a:pt x="11" y="22"/>
                  <a:pt x="11" y="21"/>
                </a:cubicBezTo>
                <a:cubicBezTo>
                  <a:pt x="11" y="10"/>
                  <a:pt x="20" y="0"/>
                  <a:pt x="31" y="0"/>
                </a:cubicBezTo>
                <a:cubicBezTo>
                  <a:pt x="40" y="0"/>
                  <a:pt x="47" y="6"/>
                  <a:pt x="50" y="13"/>
                </a:cubicBezTo>
                <a:cubicBezTo>
                  <a:pt x="52" y="12"/>
                  <a:pt x="55" y="11"/>
                  <a:pt x="57" y="11"/>
                </a:cubicBezTo>
                <a:cubicBezTo>
                  <a:pt x="63" y="11"/>
                  <a:pt x="67" y="15"/>
                  <a:pt x="67" y="21"/>
                </a:cubicBezTo>
                <a:cubicBezTo>
                  <a:pt x="67" y="23"/>
                  <a:pt x="67" y="25"/>
                  <a:pt x="66" y="27"/>
                </a:cubicBezTo>
                <a:cubicBezTo>
                  <a:pt x="73" y="28"/>
                  <a:pt x="78" y="34"/>
                  <a:pt x="78" y="42"/>
                </a:cubicBezTo>
                <a:cubicBezTo>
                  <a:pt x="78" y="50"/>
                  <a:pt x="71" y="57"/>
                  <a:pt x="62" y="57"/>
                </a:cubicBezTo>
                <a:close/>
                <a:moveTo>
                  <a:pt x="51" y="31"/>
                </a:moveTo>
                <a:cubicBezTo>
                  <a:pt x="42" y="31"/>
                  <a:pt x="42" y="31"/>
                  <a:pt x="42" y="31"/>
                </a:cubicBezTo>
                <a:cubicBezTo>
                  <a:pt x="42" y="17"/>
                  <a:pt x="42" y="17"/>
                  <a:pt x="42" y="17"/>
                </a:cubicBezTo>
                <a:cubicBezTo>
                  <a:pt x="42" y="16"/>
                  <a:pt x="41" y="16"/>
                  <a:pt x="40" y="16"/>
                </a:cubicBezTo>
                <a:cubicBezTo>
                  <a:pt x="33" y="16"/>
                  <a:pt x="33" y="16"/>
                  <a:pt x="33" y="16"/>
                </a:cubicBezTo>
                <a:cubicBezTo>
                  <a:pt x="32" y="16"/>
                  <a:pt x="31" y="16"/>
                  <a:pt x="31" y="17"/>
                </a:cubicBezTo>
                <a:cubicBezTo>
                  <a:pt x="31" y="31"/>
                  <a:pt x="31" y="31"/>
                  <a:pt x="31" y="31"/>
                </a:cubicBezTo>
                <a:cubicBezTo>
                  <a:pt x="22" y="31"/>
                  <a:pt x="22" y="31"/>
                  <a:pt x="22" y="31"/>
                </a:cubicBezTo>
                <a:cubicBezTo>
                  <a:pt x="22" y="31"/>
                  <a:pt x="21" y="32"/>
                  <a:pt x="21" y="33"/>
                </a:cubicBezTo>
                <a:cubicBezTo>
                  <a:pt x="21" y="33"/>
                  <a:pt x="21" y="33"/>
                  <a:pt x="21" y="34"/>
                </a:cubicBezTo>
                <a:cubicBezTo>
                  <a:pt x="36" y="48"/>
                  <a:pt x="36" y="48"/>
                  <a:pt x="36" y="48"/>
                </a:cubicBezTo>
                <a:cubicBezTo>
                  <a:pt x="36" y="48"/>
                  <a:pt x="36" y="48"/>
                  <a:pt x="36" y="48"/>
                </a:cubicBezTo>
                <a:cubicBezTo>
                  <a:pt x="37" y="48"/>
                  <a:pt x="37" y="48"/>
                  <a:pt x="37" y="48"/>
                </a:cubicBezTo>
                <a:cubicBezTo>
                  <a:pt x="51" y="34"/>
                  <a:pt x="51" y="34"/>
                  <a:pt x="51" y="34"/>
                </a:cubicBezTo>
                <a:cubicBezTo>
                  <a:pt x="52" y="33"/>
                  <a:pt x="52" y="33"/>
                  <a:pt x="52" y="33"/>
                </a:cubicBezTo>
                <a:cubicBezTo>
                  <a:pt x="52" y="32"/>
                  <a:pt x="51" y="31"/>
                  <a:pt x="51" y="31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Freeform 103"/>
          <p:cNvSpPr>
            <a:spLocks noEditPoints="1"/>
          </p:cNvSpPr>
          <p:nvPr/>
        </p:nvSpPr>
        <p:spPr bwMode="auto">
          <a:xfrm>
            <a:off x="1216830" y="1255881"/>
            <a:ext cx="432255" cy="636504"/>
          </a:xfrm>
          <a:custGeom>
            <a:avLst/>
            <a:gdLst/>
            <a:ahLst/>
            <a:cxnLst>
              <a:cxn ang="0">
                <a:pos x="37" y="29"/>
              </a:cxn>
              <a:cxn ang="0">
                <a:pos x="31" y="41"/>
              </a:cxn>
              <a:cxn ang="0">
                <a:pos x="33" y="44"/>
              </a:cxn>
              <a:cxn ang="0">
                <a:pos x="32" y="47"/>
              </a:cxn>
              <a:cxn ang="0">
                <a:pos x="33" y="49"/>
              </a:cxn>
              <a:cxn ang="0">
                <a:pos x="31" y="53"/>
              </a:cxn>
              <a:cxn ang="0">
                <a:pos x="31" y="54"/>
              </a:cxn>
              <a:cxn ang="0">
                <a:pos x="27" y="58"/>
              </a:cxn>
              <a:cxn ang="0">
                <a:pos x="21" y="62"/>
              </a:cxn>
              <a:cxn ang="0">
                <a:pos x="15" y="58"/>
              </a:cxn>
              <a:cxn ang="0">
                <a:pos x="11" y="54"/>
              </a:cxn>
              <a:cxn ang="0">
                <a:pos x="11" y="53"/>
              </a:cxn>
              <a:cxn ang="0">
                <a:pos x="9" y="49"/>
              </a:cxn>
              <a:cxn ang="0">
                <a:pos x="10" y="47"/>
              </a:cxn>
              <a:cxn ang="0">
                <a:pos x="9" y="44"/>
              </a:cxn>
              <a:cxn ang="0">
                <a:pos x="11" y="41"/>
              </a:cxn>
              <a:cxn ang="0">
                <a:pos x="5" y="29"/>
              </a:cxn>
              <a:cxn ang="0">
                <a:pos x="0" y="18"/>
              </a:cxn>
              <a:cxn ang="0">
                <a:pos x="21" y="0"/>
              </a:cxn>
              <a:cxn ang="0">
                <a:pos x="42" y="18"/>
              </a:cxn>
              <a:cxn ang="0">
                <a:pos x="37" y="29"/>
              </a:cxn>
              <a:cxn ang="0">
                <a:pos x="21" y="6"/>
              </a:cxn>
              <a:cxn ang="0">
                <a:pos x="6" y="18"/>
              </a:cxn>
              <a:cxn ang="0">
                <a:pos x="8" y="26"/>
              </a:cxn>
              <a:cxn ang="0">
                <a:pos x="11" y="28"/>
              </a:cxn>
              <a:cxn ang="0">
                <a:pos x="16" y="40"/>
              </a:cxn>
              <a:cxn ang="0">
                <a:pos x="26" y="40"/>
              </a:cxn>
              <a:cxn ang="0">
                <a:pos x="31" y="28"/>
              </a:cxn>
              <a:cxn ang="0">
                <a:pos x="34" y="26"/>
              </a:cxn>
              <a:cxn ang="0">
                <a:pos x="36" y="18"/>
              </a:cxn>
              <a:cxn ang="0">
                <a:pos x="21" y="6"/>
              </a:cxn>
              <a:cxn ang="0">
                <a:pos x="29" y="20"/>
              </a:cxn>
              <a:cxn ang="0">
                <a:pos x="27" y="18"/>
              </a:cxn>
              <a:cxn ang="0">
                <a:pos x="21" y="15"/>
              </a:cxn>
              <a:cxn ang="0">
                <a:pos x="20" y="13"/>
              </a:cxn>
              <a:cxn ang="0">
                <a:pos x="21" y="12"/>
              </a:cxn>
              <a:cxn ang="0">
                <a:pos x="30" y="18"/>
              </a:cxn>
              <a:cxn ang="0">
                <a:pos x="29" y="20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Freeform 56"/>
          <p:cNvSpPr>
            <a:spLocks noEditPoints="1"/>
          </p:cNvSpPr>
          <p:nvPr/>
        </p:nvSpPr>
        <p:spPr bwMode="auto">
          <a:xfrm>
            <a:off x="4344699" y="3313803"/>
            <a:ext cx="673176" cy="673176"/>
          </a:xfrm>
          <a:custGeom>
            <a:avLst/>
            <a:gdLst/>
            <a:ahLst/>
            <a:cxnLst>
              <a:cxn ang="0">
                <a:pos x="64" y="42"/>
              </a:cxn>
              <a:cxn ang="0">
                <a:pos x="63" y="44"/>
              </a:cxn>
              <a:cxn ang="0">
                <a:pos x="33" y="64"/>
              </a:cxn>
              <a:cxn ang="0">
                <a:pos x="32" y="64"/>
              </a:cxn>
              <a:cxn ang="0">
                <a:pos x="30" y="64"/>
              </a:cxn>
              <a:cxn ang="0">
                <a:pos x="1" y="44"/>
              </a:cxn>
              <a:cxn ang="0">
                <a:pos x="0" y="42"/>
              </a:cxn>
              <a:cxn ang="0">
                <a:pos x="0" y="23"/>
              </a:cxn>
              <a:cxn ang="0">
                <a:pos x="1" y="20"/>
              </a:cxn>
              <a:cxn ang="0">
                <a:pos x="30" y="1"/>
              </a:cxn>
              <a:cxn ang="0">
                <a:pos x="32" y="0"/>
              </a:cxn>
              <a:cxn ang="0">
                <a:pos x="33" y="1"/>
              </a:cxn>
              <a:cxn ang="0">
                <a:pos x="63" y="20"/>
              </a:cxn>
              <a:cxn ang="0">
                <a:pos x="64" y="23"/>
              </a:cxn>
              <a:cxn ang="0">
                <a:pos x="64" y="42"/>
              </a:cxn>
              <a:cxn ang="0">
                <a:pos x="12" y="32"/>
              </a:cxn>
              <a:cxn ang="0">
                <a:pos x="5" y="28"/>
              </a:cxn>
              <a:cxn ang="0">
                <a:pos x="5" y="37"/>
              </a:cxn>
              <a:cxn ang="0">
                <a:pos x="12" y="32"/>
              </a:cxn>
              <a:cxn ang="0">
                <a:pos x="29" y="21"/>
              </a:cxn>
              <a:cxn ang="0">
                <a:pos x="29" y="8"/>
              </a:cxn>
              <a:cxn ang="0">
                <a:pos x="7" y="23"/>
              </a:cxn>
              <a:cxn ang="0">
                <a:pos x="17" y="29"/>
              </a:cxn>
              <a:cxn ang="0">
                <a:pos x="29" y="21"/>
              </a:cxn>
              <a:cxn ang="0">
                <a:pos x="29" y="56"/>
              </a:cxn>
              <a:cxn ang="0">
                <a:pos x="29" y="44"/>
              </a:cxn>
              <a:cxn ang="0">
                <a:pos x="17" y="36"/>
              </a:cxn>
              <a:cxn ang="0">
                <a:pos x="7" y="42"/>
              </a:cxn>
              <a:cxn ang="0">
                <a:pos x="29" y="56"/>
              </a:cxn>
              <a:cxn ang="0">
                <a:pos x="41" y="32"/>
              </a:cxn>
              <a:cxn ang="0">
                <a:pos x="32" y="26"/>
              </a:cxn>
              <a:cxn ang="0">
                <a:pos x="22" y="32"/>
              </a:cxn>
              <a:cxn ang="0">
                <a:pos x="32" y="39"/>
              </a:cxn>
              <a:cxn ang="0">
                <a:pos x="41" y="32"/>
              </a:cxn>
              <a:cxn ang="0">
                <a:pos x="56" y="23"/>
              </a:cxn>
              <a:cxn ang="0">
                <a:pos x="35" y="8"/>
              </a:cxn>
              <a:cxn ang="0">
                <a:pos x="35" y="21"/>
              </a:cxn>
              <a:cxn ang="0">
                <a:pos x="46" y="29"/>
              </a:cxn>
              <a:cxn ang="0">
                <a:pos x="56" y="23"/>
              </a:cxn>
              <a:cxn ang="0">
                <a:pos x="56" y="42"/>
              </a:cxn>
              <a:cxn ang="0">
                <a:pos x="46" y="36"/>
              </a:cxn>
              <a:cxn ang="0">
                <a:pos x="35" y="44"/>
              </a:cxn>
              <a:cxn ang="0">
                <a:pos x="35" y="56"/>
              </a:cxn>
              <a:cxn ang="0">
                <a:pos x="56" y="42"/>
              </a:cxn>
              <a:cxn ang="0">
                <a:pos x="58" y="37"/>
              </a:cxn>
              <a:cxn ang="0">
                <a:pos x="58" y="28"/>
              </a:cxn>
              <a:cxn ang="0">
                <a:pos x="51" y="32"/>
              </a:cxn>
              <a:cxn ang="0">
                <a:pos x="58" y="37"/>
              </a:cxn>
            </a:cxnLst>
            <a:rect l="0" t="0" r="r" b="b"/>
            <a:pathLst>
              <a:path w="64" h="64">
                <a:moveTo>
                  <a:pt x="64" y="42"/>
                </a:moveTo>
                <a:cubicBezTo>
                  <a:pt x="64" y="43"/>
                  <a:pt x="63" y="44"/>
                  <a:pt x="63" y="44"/>
                </a:cubicBezTo>
                <a:cubicBezTo>
                  <a:pt x="33" y="64"/>
                  <a:pt x="33" y="64"/>
                  <a:pt x="33" y="64"/>
                </a:cubicBezTo>
                <a:cubicBezTo>
                  <a:pt x="33" y="64"/>
                  <a:pt x="32" y="64"/>
                  <a:pt x="32" y="64"/>
                </a:cubicBezTo>
                <a:cubicBezTo>
                  <a:pt x="31" y="64"/>
                  <a:pt x="31" y="64"/>
                  <a:pt x="30" y="64"/>
                </a:cubicBezTo>
                <a:cubicBezTo>
                  <a:pt x="1" y="44"/>
                  <a:pt x="1" y="44"/>
                  <a:pt x="1" y="44"/>
                </a:cubicBezTo>
                <a:cubicBezTo>
                  <a:pt x="0" y="44"/>
                  <a:pt x="0" y="43"/>
                  <a:pt x="0" y="42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2"/>
                  <a:pt x="0" y="21"/>
                  <a:pt x="1" y="20"/>
                </a:cubicBezTo>
                <a:cubicBezTo>
                  <a:pt x="30" y="1"/>
                  <a:pt x="30" y="1"/>
                  <a:pt x="30" y="1"/>
                </a:cubicBezTo>
                <a:cubicBezTo>
                  <a:pt x="31" y="1"/>
                  <a:pt x="31" y="0"/>
                  <a:pt x="32" y="0"/>
                </a:cubicBezTo>
                <a:cubicBezTo>
                  <a:pt x="32" y="0"/>
                  <a:pt x="33" y="1"/>
                  <a:pt x="33" y="1"/>
                </a:cubicBezTo>
                <a:cubicBezTo>
                  <a:pt x="63" y="20"/>
                  <a:pt x="63" y="20"/>
                  <a:pt x="63" y="20"/>
                </a:cubicBezTo>
                <a:cubicBezTo>
                  <a:pt x="63" y="21"/>
                  <a:pt x="64" y="22"/>
                  <a:pt x="64" y="23"/>
                </a:cubicBezTo>
                <a:lnTo>
                  <a:pt x="64" y="42"/>
                </a:lnTo>
                <a:close/>
                <a:moveTo>
                  <a:pt x="12" y="32"/>
                </a:moveTo>
                <a:cubicBezTo>
                  <a:pt x="5" y="28"/>
                  <a:pt x="5" y="28"/>
                  <a:pt x="5" y="28"/>
                </a:cubicBezTo>
                <a:cubicBezTo>
                  <a:pt x="5" y="37"/>
                  <a:pt x="5" y="37"/>
                  <a:pt x="5" y="37"/>
                </a:cubicBezTo>
                <a:lnTo>
                  <a:pt x="12" y="32"/>
                </a:lnTo>
                <a:close/>
                <a:moveTo>
                  <a:pt x="29" y="21"/>
                </a:moveTo>
                <a:cubicBezTo>
                  <a:pt x="29" y="8"/>
                  <a:pt x="29" y="8"/>
                  <a:pt x="29" y="8"/>
                </a:cubicBezTo>
                <a:cubicBezTo>
                  <a:pt x="7" y="23"/>
                  <a:pt x="7" y="23"/>
                  <a:pt x="7" y="23"/>
                </a:cubicBezTo>
                <a:cubicBezTo>
                  <a:pt x="17" y="29"/>
                  <a:pt x="17" y="29"/>
                  <a:pt x="17" y="29"/>
                </a:cubicBezTo>
                <a:lnTo>
                  <a:pt x="29" y="21"/>
                </a:lnTo>
                <a:close/>
                <a:moveTo>
                  <a:pt x="29" y="56"/>
                </a:moveTo>
                <a:cubicBezTo>
                  <a:pt x="29" y="44"/>
                  <a:pt x="29" y="44"/>
                  <a:pt x="29" y="44"/>
                </a:cubicBezTo>
                <a:cubicBezTo>
                  <a:pt x="17" y="36"/>
                  <a:pt x="17" y="36"/>
                  <a:pt x="17" y="36"/>
                </a:cubicBezTo>
                <a:cubicBezTo>
                  <a:pt x="7" y="42"/>
                  <a:pt x="7" y="42"/>
                  <a:pt x="7" y="42"/>
                </a:cubicBezTo>
                <a:lnTo>
                  <a:pt x="29" y="56"/>
                </a:lnTo>
                <a:close/>
                <a:moveTo>
                  <a:pt x="41" y="32"/>
                </a:moveTo>
                <a:cubicBezTo>
                  <a:pt x="32" y="26"/>
                  <a:pt x="32" y="26"/>
                  <a:pt x="32" y="26"/>
                </a:cubicBezTo>
                <a:cubicBezTo>
                  <a:pt x="22" y="32"/>
                  <a:pt x="22" y="32"/>
                  <a:pt x="22" y="32"/>
                </a:cubicBezTo>
                <a:cubicBezTo>
                  <a:pt x="32" y="39"/>
                  <a:pt x="32" y="39"/>
                  <a:pt x="32" y="39"/>
                </a:cubicBezTo>
                <a:lnTo>
                  <a:pt x="41" y="32"/>
                </a:lnTo>
                <a:close/>
                <a:moveTo>
                  <a:pt x="56" y="23"/>
                </a:moveTo>
                <a:cubicBezTo>
                  <a:pt x="35" y="8"/>
                  <a:pt x="35" y="8"/>
                  <a:pt x="35" y="8"/>
                </a:cubicBezTo>
                <a:cubicBezTo>
                  <a:pt x="35" y="21"/>
                  <a:pt x="35" y="21"/>
                  <a:pt x="35" y="21"/>
                </a:cubicBezTo>
                <a:cubicBezTo>
                  <a:pt x="46" y="29"/>
                  <a:pt x="46" y="29"/>
                  <a:pt x="46" y="29"/>
                </a:cubicBezTo>
                <a:lnTo>
                  <a:pt x="56" y="23"/>
                </a:lnTo>
                <a:close/>
                <a:moveTo>
                  <a:pt x="56" y="42"/>
                </a:moveTo>
                <a:cubicBezTo>
                  <a:pt x="46" y="36"/>
                  <a:pt x="46" y="36"/>
                  <a:pt x="46" y="36"/>
                </a:cubicBezTo>
                <a:cubicBezTo>
                  <a:pt x="35" y="44"/>
                  <a:pt x="35" y="44"/>
                  <a:pt x="35" y="44"/>
                </a:cubicBezTo>
                <a:cubicBezTo>
                  <a:pt x="35" y="56"/>
                  <a:pt x="35" y="56"/>
                  <a:pt x="35" y="56"/>
                </a:cubicBezTo>
                <a:lnTo>
                  <a:pt x="56" y="42"/>
                </a:lnTo>
                <a:close/>
                <a:moveTo>
                  <a:pt x="58" y="37"/>
                </a:moveTo>
                <a:cubicBezTo>
                  <a:pt x="58" y="28"/>
                  <a:pt x="58" y="28"/>
                  <a:pt x="58" y="28"/>
                </a:cubicBezTo>
                <a:cubicBezTo>
                  <a:pt x="51" y="32"/>
                  <a:pt x="51" y="32"/>
                  <a:pt x="51" y="32"/>
                </a:cubicBezTo>
                <a:lnTo>
                  <a:pt x="58" y="37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Freeform 66"/>
          <p:cNvSpPr>
            <a:spLocks noEditPoints="1"/>
          </p:cNvSpPr>
          <p:nvPr/>
        </p:nvSpPr>
        <p:spPr bwMode="auto">
          <a:xfrm>
            <a:off x="6053853" y="4445818"/>
            <a:ext cx="652685" cy="506250"/>
          </a:xfrm>
          <a:custGeom>
            <a:avLst/>
            <a:gdLst/>
            <a:ahLst/>
            <a:cxnLst>
              <a:cxn ang="0">
                <a:pos x="29" y="41"/>
              </a:cxn>
              <a:cxn ang="0">
                <a:pos x="22" y="40"/>
              </a:cxn>
              <a:cxn ang="0">
                <a:pos x="11" y="45"/>
              </a:cxn>
              <a:cxn ang="0">
                <a:pos x="7" y="46"/>
              </a:cxn>
              <a:cxn ang="0">
                <a:pos x="7" y="46"/>
              </a:cxn>
              <a:cxn ang="0">
                <a:pos x="6" y="45"/>
              </a:cxn>
              <a:cxn ang="0">
                <a:pos x="6" y="43"/>
              </a:cxn>
              <a:cxn ang="0">
                <a:pos x="11" y="36"/>
              </a:cxn>
              <a:cxn ang="0">
                <a:pos x="0" y="20"/>
              </a:cxn>
              <a:cxn ang="0">
                <a:pos x="29" y="0"/>
              </a:cxn>
              <a:cxn ang="0">
                <a:pos x="57" y="20"/>
              </a:cxn>
              <a:cxn ang="0">
                <a:pos x="29" y="41"/>
              </a:cxn>
              <a:cxn ang="0">
                <a:pos x="62" y="47"/>
              </a:cxn>
              <a:cxn ang="0">
                <a:pos x="66" y="53"/>
              </a:cxn>
              <a:cxn ang="0">
                <a:pos x="67" y="55"/>
              </a:cxn>
              <a:cxn ang="0">
                <a:pos x="66" y="56"/>
              </a:cxn>
              <a:cxn ang="0">
                <a:pos x="62" y="55"/>
              </a:cxn>
              <a:cxn ang="0">
                <a:pos x="51" y="50"/>
              </a:cxn>
              <a:cxn ang="0">
                <a:pos x="44" y="51"/>
              </a:cxn>
              <a:cxn ang="0">
                <a:pos x="25" y="46"/>
              </a:cxn>
              <a:cxn ang="0">
                <a:pos x="29" y="46"/>
              </a:cxn>
              <a:cxn ang="0">
                <a:pos x="52" y="39"/>
              </a:cxn>
              <a:cxn ang="0">
                <a:pos x="62" y="20"/>
              </a:cxn>
              <a:cxn ang="0">
                <a:pos x="61" y="14"/>
              </a:cxn>
              <a:cxn ang="0">
                <a:pos x="72" y="30"/>
              </a:cxn>
              <a:cxn ang="0">
                <a:pos x="62" y="47"/>
              </a:cxn>
            </a:cxnLst>
            <a:rect l="0" t="0" r="r" b="b"/>
            <a:pathLst>
              <a:path w="72" h="56">
                <a:moveTo>
                  <a:pt x="29" y="41"/>
                </a:moveTo>
                <a:cubicBezTo>
                  <a:pt x="26" y="41"/>
                  <a:pt x="24" y="40"/>
                  <a:pt x="22" y="40"/>
                </a:cubicBezTo>
                <a:cubicBezTo>
                  <a:pt x="18" y="42"/>
                  <a:pt x="15" y="44"/>
                  <a:pt x="11" y="45"/>
                </a:cubicBezTo>
                <a:cubicBezTo>
                  <a:pt x="9" y="45"/>
                  <a:pt x="8" y="46"/>
                  <a:pt x="7" y="46"/>
                </a:cubicBezTo>
                <a:cubicBezTo>
                  <a:pt x="7" y="46"/>
                  <a:pt x="7" y="46"/>
                  <a:pt x="7" y="46"/>
                </a:cubicBezTo>
                <a:cubicBezTo>
                  <a:pt x="6" y="46"/>
                  <a:pt x="6" y="45"/>
                  <a:pt x="6" y="45"/>
                </a:cubicBezTo>
                <a:cubicBezTo>
                  <a:pt x="5" y="44"/>
                  <a:pt x="6" y="43"/>
                  <a:pt x="6" y="43"/>
                </a:cubicBezTo>
                <a:cubicBezTo>
                  <a:pt x="8" y="41"/>
                  <a:pt x="10" y="40"/>
                  <a:pt x="11" y="36"/>
                </a:cubicBezTo>
                <a:cubicBezTo>
                  <a:pt x="5" y="32"/>
                  <a:pt x="0" y="27"/>
                  <a:pt x="0" y="20"/>
                </a:cubicBezTo>
                <a:cubicBezTo>
                  <a:pt x="0" y="9"/>
                  <a:pt x="13" y="0"/>
                  <a:pt x="29" y="0"/>
                </a:cubicBezTo>
                <a:cubicBezTo>
                  <a:pt x="44" y="0"/>
                  <a:pt x="57" y="9"/>
                  <a:pt x="57" y="20"/>
                </a:cubicBezTo>
                <a:cubicBezTo>
                  <a:pt x="57" y="32"/>
                  <a:pt x="44" y="41"/>
                  <a:pt x="29" y="41"/>
                </a:cubicBezTo>
                <a:close/>
                <a:moveTo>
                  <a:pt x="62" y="47"/>
                </a:moveTo>
                <a:cubicBezTo>
                  <a:pt x="63" y="50"/>
                  <a:pt x="65" y="51"/>
                  <a:pt x="66" y="53"/>
                </a:cubicBezTo>
                <a:cubicBezTo>
                  <a:pt x="67" y="54"/>
                  <a:pt x="67" y="54"/>
                  <a:pt x="67" y="55"/>
                </a:cubicBezTo>
                <a:cubicBezTo>
                  <a:pt x="67" y="56"/>
                  <a:pt x="67" y="56"/>
                  <a:pt x="66" y="56"/>
                </a:cubicBezTo>
                <a:cubicBezTo>
                  <a:pt x="65" y="56"/>
                  <a:pt x="63" y="56"/>
                  <a:pt x="62" y="55"/>
                </a:cubicBezTo>
                <a:cubicBezTo>
                  <a:pt x="58" y="54"/>
                  <a:pt x="55" y="53"/>
                  <a:pt x="51" y="50"/>
                </a:cubicBezTo>
                <a:cubicBezTo>
                  <a:pt x="49" y="51"/>
                  <a:pt x="47" y="51"/>
                  <a:pt x="44" y="51"/>
                </a:cubicBezTo>
                <a:cubicBezTo>
                  <a:pt x="37" y="51"/>
                  <a:pt x="30" y="49"/>
                  <a:pt x="25" y="46"/>
                </a:cubicBezTo>
                <a:cubicBezTo>
                  <a:pt x="26" y="46"/>
                  <a:pt x="28" y="46"/>
                  <a:pt x="29" y="46"/>
                </a:cubicBezTo>
                <a:cubicBezTo>
                  <a:pt x="37" y="46"/>
                  <a:pt x="46" y="43"/>
                  <a:pt x="52" y="39"/>
                </a:cubicBezTo>
                <a:cubicBezTo>
                  <a:pt x="58" y="34"/>
                  <a:pt x="62" y="27"/>
                  <a:pt x="62" y="20"/>
                </a:cubicBezTo>
                <a:cubicBezTo>
                  <a:pt x="62" y="18"/>
                  <a:pt x="62" y="16"/>
                  <a:pt x="61" y="14"/>
                </a:cubicBezTo>
                <a:cubicBezTo>
                  <a:pt x="68" y="18"/>
                  <a:pt x="72" y="24"/>
                  <a:pt x="72" y="30"/>
                </a:cubicBezTo>
                <a:cubicBezTo>
                  <a:pt x="72" y="37"/>
                  <a:pt x="68" y="43"/>
                  <a:pt x="62" y="47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31" name="Straight Connector 30"/>
          <p:cNvCxnSpPr/>
          <p:nvPr/>
        </p:nvCxnSpPr>
        <p:spPr>
          <a:xfrm>
            <a:off x="2304086" y="2015206"/>
            <a:ext cx="1767981" cy="2233"/>
          </a:xfrm>
          <a:prstGeom prst="line">
            <a:avLst/>
          </a:prstGeom>
          <a:ln w="19050" cap="rnd">
            <a:solidFill>
              <a:schemeClr val="accent1"/>
            </a:solidFill>
            <a:prstDash val="sysDot"/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3964917" y="3027982"/>
            <a:ext cx="1767981" cy="2233"/>
          </a:xfrm>
          <a:prstGeom prst="line">
            <a:avLst/>
          </a:prstGeom>
          <a:ln w="19050" cap="rnd">
            <a:solidFill>
              <a:schemeClr val="accent2"/>
            </a:solidFill>
            <a:prstDash val="sysDot"/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5625747" y="4047799"/>
            <a:ext cx="1767981" cy="2233"/>
          </a:xfrm>
          <a:prstGeom prst="line">
            <a:avLst/>
          </a:prstGeom>
          <a:ln w="19050" cap="rnd">
            <a:solidFill>
              <a:schemeClr val="accent3"/>
            </a:solidFill>
            <a:prstDash val="sysDot"/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7340153" y="5072082"/>
            <a:ext cx="1767981" cy="2233"/>
          </a:xfrm>
          <a:prstGeom prst="line">
            <a:avLst/>
          </a:prstGeom>
          <a:ln w="19050" cap="rnd">
            <a:solidFill>
              <a:schemeClr val="accent4"/>
            </a:solidFill>
            <a:prstDash val="sysDot"/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" name="Group 66"/>
          <p:cNvGrpSpPr/>
          <p:nvPr/>
        </p:nvGrpSpPr>
        <p:grpSpPr>
          <a:xfrm>
            <a:off x="4207907" y="1658793"/>
            <a:ext cx="2207580" cy="606990"/>
            <a:chOff x="5603652" y="1706556"/>
            <a:chExt cx="1947726" cy="431662"/>
          </a:xfrm>
        </p:grpSpPr>
        <p:sp>
          <p:nvSpPr>
            <p:cNvPr id="45" name="Text Placeholder 3"/>
            <p:cNvSpPr txBox="1">
              <a:spLocks/>
            </p:cNvSpPr>
            <p:nvPr/>
          </p:nvSpPr>
          <p:spPr>
            <a:xfrm>
              <a:off x="5603652" y="1706556"/>
              <a:ext cx="1108822" cy="167987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 fontAlgn="auto">
                <a:lnSpc>
                  <a:spcPct val="120000"/>
                </a:lnSpc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zh-CN" altLang="en-US" dirty="0" smtClean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Text Placeholder 3"/>
            <p:cNvSpPr txBox="1">
              <a:spLocks/>
            </p:cNvSpPr>
            <p:nvPr/>
          </p:nvSpPr>
          <p:spPr>
            <a:xfrm>
              <a:off x="5603652" y="1937126"/>
              <a:ext cx="1947726" cy="201092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66"/>
          <p:cNvGrpSpPr/>
          <p:nvPr/>
        </p:nvGrpSpPr>
        <p:grpSpPr>
          <a:xfrm>
            <a:off x="5871975" y="2670024"/>
            <a:ext cx="2207580" cy="606986"/>
            <a:chOff x="5603652" y="1706559"/>
            <a:chExt cx="1947726" cy="431657"/>
          </a:xfrm>
        </p:grpSpPr>
        <p:sp>
          <p:nvSpPr>
            <p:cNvPr id="48" name="Text Placeholder 3"/>
            <p:cNvSpPr txBox="1">
              <a:spLocks/>
            </p:cNvSpPr>
            <p:nvPr/>
          </p:nvSpPr>
          <p:spPr>
            <a:xfrm>
              <a:off x="5603652" y="1706559"/>
              <a:ext cx="1108822" cy="167987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 fontAlgn="auto">
                <a:lnSpc>
                  <a:spcPct val="120000"/>
                </a:lnSpc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zh-CN" altLang="en-US" dirty="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Text Placeholder 3"/>
            <p:cNvSpPr txBox="1">
              <a:spLocks/>
            </p:cNvSpPr>
            <p:nvPr/>
          </p:nvSpPr>
          <p:spPr>
            <a:xfrm>
              <a:off x="5603652" y="1937124"/>
              <a:ext cx="1947726" cy="201092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</a:t>
              </a:r>
              <a:r>
                <a:rPr lang="zh-CN" altLang="en-US" sz="8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点击添加相关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标题文字，修改文字内容，也可以直接复制你的内容到此。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66"/>
          <p:cNvGrpSpPr/>
          <p:nvPr/>
        </p:nvGrpSpPr>
        <p:grpSpPr>
          <a:xfrm>
            <a:off x="7476947" y="3679209"/>
            <a:ext cx="2207580" cy="606986"/>
            <a:chOff x="5603652" y="1706559"/>
            <a:chExt cx="1947726" cy="431657"/>
          </a:xfrm>
        </p:grpSpPr>
        <p:sp>
          <p:nvSpPr>
            <p:cNvPr id="51" name="Text Placeholder 3"/>
            <p:cNvSpPr txBox="1">
              <a:spLocks/>
            </p:cNvSpPr>
            <p:nvPr/>
          </p:nvSpPr>
          <p:spPr>
            <a:xfrm>
              <a:off x="5603652" y="1706559"/>
              <a:ext cx="1108822" cy="167987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 fontAlgn="auto">
                <a:lnSpc>
                  <a:spcPct val="120000"/>
                </a:lnSpc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zh-CN" altLang="en-US" dirty="0" smtClean="0">
                  <a:solidFill>
                    <a:schemeClr val="accent3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Text Placeholder 3"/>
            <p:cNvSpPr txBox="1">
              <a:spLocks/>
            </p:cNvSpPr>
            <p:nvPr/>
          </p:nvSpPr>
          <p:spPr>
            <a:xfrm>
              <a:off x="5603652" y="1937125"/>
              <a:ext cx="1947726" cy="201091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</a:t>
              </a:r>
              <a:r>
                <a:rPr lang="zh-CN" altLang="en-US" sz="8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点击添加相关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标题文字，修改文字内容，也可以直接复制你的内容到此。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66"/>
          <p:cNvGrpSpPr/>
          <p:nvPr/>
        </p:nvGrpSpPr>
        <p:grpSpPr>
          <a:xfrm>
            <a:off x="9262356" y="4723267"/>
            <a:ext cx="2207580" cy="606990"/>
            <a:chOff x="5603652" y="1706559"/>
            <a:chExt cx="1947726" cy="431661"/>
          </a:xfrm>
        </p:grpSpPr>
        <p:sp>
          <p:nvSpPr>
            <p:cNvPr id="54" name="Text Placeholder 3"/>
            <p:cNvSpPr txBox="1">
              <a:spLocks/>
            </p:cNvSpPr>
            <p:nvPr/>
          </p:nvSpPr>
          <p:spPr>
            <a:xfrm>
              <a:off x="5603652" y="1706559"/>
              <a:ext cx="1108822" cy="167987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 fontAlgn="auto">
                <a:lnSpc>
                  <a:spcPct val="120000"/>
                </a:lnSpc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zh-CN" altLang="en-US" b="1" dirty="0" smtClean="0">
                  <a:solidFill>
                    <a:schemeClr val="accent4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b="1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Text Placeholder 3"/>
            <p:cNvSpPr txBox="1">
              <a:spLocks/>
            </p:cNvSpPr>
            <p:nvPr/>
          </p:nvSpPr>
          <p:spPr>
            <a:xfrm>
              <a:off x="5603652" y="1937128"/>
              <a:ext cx="1947726" cy="201092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</a:t>
              </a:r>
              <a:r>
                <a:rPr lang="zh-CN" altLang="en-US" sz="8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点击添加相关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标题文字，修改文字内容，也可以直接复制你的内容到此。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66"/>
          <p:cNvGrpSpPr/>
          <p:nvPr/>
        </p:nvGrpSpPr>
        <p:grpSpPr>
          <a:xfrm>
            <a:off x="9262356" y="5927685"/>
            <a:ext cx="2207580" cy="606986"/>
            <a:chOff x="5603652" y="1706560"/>
            <a:chExt cx="1947726" cy="431657"/>
          </a:xfrm>
        </p:grpSpPr>
        <p:sp>
          <p:nvSpPr>
            <p:cNvPr id="57" name="Text Placeholder 3"/>
            <p:cNvSpPr txBox="1">
              <a:spLocks/>
            </p:cNvSpPr>
            <p:nvPr/>
          </p:nvSpPr>
          <p:spPr>
            <a:xfrm>
              <a:off x="5603652" y="1706560"/>
              <a:ext cx="1108822" cy="167987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 fontAlgn="auto">
                <a:lnSpc>
                  <a:spcPct val="120000"/>
                </a:lnSpc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zh-CN" altLang="en-US" b="1" dirty="0" smtClean="0">
                  <a:solidFill>
                    <a:schemeClr val="accent5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b="1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Text Placeholder 3"/>
            <p:cNvSpPr txBox="1">
              <a:spLocks/>
            </p:cNvSpPr>
            <p:nvPr/>
          </p:nvSpPr>
          <p:spPr>
            <a:xfrm>
              <a:off x="5603652" y="1937125"/>
              <a:ext cx="1947726" cy="201092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</a:t>
              </a:r>
              <a:r>
                <a:rPr lang="zh-CN" altLang="en-US" sz="8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点击添加相关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标题文字，修改文字内容，也可以直接复制你的内容到此。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47" name="直接连接符 46"/>
          <p:cNvCxnSpPr/>
          <p:nvPr/>
        </p:nvCxnSpPr>
        <p:spPr>
          <a:xfrm>
            <a:off x="-19738" y="6946358"/>
            <a:ext cx="12878135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0" name="组合 8"/>
          <p:cNvGrpSpPr>
            <a:grpSpLocks/>
          </p:cNvGrpSpPr>
          <p:nvPr/>
        </p:nvGrpSpPr>
        <p:grpSpPr bwMode="auto">
          <a:xfrm>
            <a:off x="-19738" y="358284"/>
            <a:ext cx="2064319" cy="713220"/>
            <a:chOff x="285749" y="263872"/>
            <a:chExt cx="1957261" cy="675969"/>
          </a:xfrm>
        </p:grpSpPr>
        <p:grpSp>
          <p:nvGrpSpPr>
            <p:cNvPr id="53" name="组合 3"/>
            <p:cNvGrpSpPr/>
            <p:nvPr/>
          </p:nvGrpSpPr>
          <p:grpSpPr>
            <a:xfrm flipH="1">
              <a:off x="285749" y="263872"/>
              <a:ext cx="1623000" cy="675969"/>
              <a:chOff x="3533690" y="533400"/>
              <a:chExt cx="1637426" cy="675969"/>
            </a:xfrm>
            <a:solidFill>
              <a:srgbClr val="EE1C39"/>
            </a:solidFill>
          </p:grpSpPr>
          <p:sp>
            <p:nvSpPr>
              <p:cNvPr id="59" name="矩形 58"/>
              <p:cNvSpPr/>
              <p:nvPr/>
            </p:nvSpPr>
            <p:spPr>
              <a:xfrm>
                <a:off x="3806724" y="533400"/>
                <a:ext cx="1364392" cy="675969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002">
                  <a:cs typeface="+mn-ea"/>
                  <a:sym typeface="+mn-lt"/>
                </a:endParaRPr>
              </a:p>
            </p:txBody>
          </p:sp>
          <p:sp>
            <p:nvSpPr>
              <p:cNvPr id="60" name="椭圆 59"/>
              <p:cNvSpPr/>
              <p:nvPr/>
            </p:nvSpPr>
            <p:spPr>
              <a:xfrm>
                <a:off x="3533690" y="533400"/>
                <a:ext cx="623734" cy="675969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002">
                  <a:cs typeface="+mn-ea"/>
                  <a:sym typeface="+mn-lt"/>
                </a:endParaRPr>
              </a:p>
            </p:txBody>
          </p:sp>
        </p:grpSp>
        <p:sp>
          <p:nvSpPr>
            <p:cNvPr id="56" name="文本框 55"/>
            <p:cNvSpPr txBox="1"/>
            <p:nvPr/>
          </p:nvSpPr>
          <p:spPr>
            <a:xfrm>
              <a:off x="1100084" y="309889"/>
              <a:ext cx="1142926" cy="57975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altLang="zh-CN" sz="3375" spc="316" dirty="0" smtClean="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  <a:endParaRPr lang="zh-CN" altLang="en-US" sz="3375" spc="316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61" name="文本框 12"/>
          <p:cNvSpPr txBox="1">
            <a:spLocks noChangeArrowheads="1"/>
          </p:cNvSpPr>
          <p:nvPr/>
        </p:nvSpPr>
        <p:spPr bwMode="auto">
          <a:xfrm>
            <a:off x="1892228" y="537192"/>
            <a:ext cx="252092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xmlns="" val="577164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6000">
        <p14:gallery dir="l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500"/>
                            </p:stCondLst>
                            <p:childTnLst>
                              <p:par>
                                <p:cTn id="7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9000"/>
                            </p:stCondLst>
                            <p:childTnLst>
                              <p:par>
                                <p:cTn id="8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500"/>
                            </p:stCondLst>
                            <p:childTnLst>
                              <p:par>
                                <p:cTn id="8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0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500"/>
                            </p:stCondLst>
                            <p:childTnLst>
                              <p:par>
                                <p:cTn id="9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/>
      <p:bldP spid="21" grpId="0"/>
      <p:bldP spid="22" grpId="0"/>
      <p:bldP spid="23" grpId="0"/>
      <p:bldP spid="24" grpId="0"/>
      <p:bldP spid="25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Chart 12"/>
          <p:cNvGraphicFramePr/>
          <p:nvPr>
            <p:extLst/>
          </p:nvPr>
        </p:nvGraphicFramePr>
        <p:xfrm>
          <a:off x="1141458" y="2405487"/>
          <a:ext cx="5447574" cy="36614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Oval 13"/>
          <p:cNvSpPr/>
          <p:nvPr/>
        </p:nvSpPr>
        <p:spPr>
          <a:xfrm>
            <a:off x="6949469" y="2793361"/>
            <a:ext cx="571172" cy="57444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 Box 10"/>
          <p:cNvSpPr txBox="1">
            <a:spLocks noChangeArrowheads="1"/>
          </p:cNvSpPr>
          <p:nvPr/>
        </p:nvSpPr>
        <p:spPr bwMode="auto">
          <a:xfrm>
            <a:off x="7652227" y="2840989"/>
            <a:ext cx="3450035" cy="491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8218" tIns="24109" rIns="48218" bIns="24109">
            <a:spAutoFit/>
          </a:bodyPr>
          <a:lstStyle/>
          <a:p>
            <a:pPr algn="just" defTabSz="114764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请替换文字内容，点击添加相关标题文字，修改文字内容，也可以直接复制你的内容到此。，点击添加相关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6949469" y="3593378"/>
            <a:ext cx="571172" cy="57444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 Box 10"/>
          <p:cNvSpPr txBox="1">
            <a:spLocks noChangeArrowheads="1"/>
          </p:cNvSpPr>
          <p:nvPr/>
        </p:nvSpPr>
        <p:spPr bwMode="auto">
          <a:xfrm>
            <a:off x="7652227" y="3637025"/>
            <a:ext cx="3450035" cy="491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8218" tIns="24109" rIns="48218" bIns="24109">
            <a:spAutoFit/>
          </a:bodyPr>
          <a:lstStyle/>
          <a:p>
            <a:pPr algn="just" defTabSz="114764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标题文字，修改文字内容，也可以直接复制你的内容到此。</a:t>
            </a: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6949469" y="4388708"/>
            <a:ext cx="571172" cy="57444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 Box 10"/>
          <p:cNvSpPr txBox="1">
            <a:spLocks noChangeArrowheads="1"/>
          </p:cNvSpPr>
          <p:nvPr/>
        </p:nvSpPr>
        <p:spPr bwMode="auto">
          <a:xfrm>
            <a:off x="7699090" y="4433061"/>
            <a:ext cx="3450035" cy="491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8218" tIns="24109" rIns="48218" bIns="24109">
            <a:spAutoFit/>
          </a:bodyPr>
          <a:lstStyle/>
          <a:p>
            <a:pPr algn="just" defTabSz="114764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标题文字，修改文字内容，也可以直接复制你的内容到此。</a:t>
            </a: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6949469" y="5148493"/>
            <a:ext cx="571172" cy="57444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 Box 10"/>
          <p:cNvSpPr txBox="1">
            <a:spLocks noChangeArrowheads="1"/>
          </p:cNvSpPr>
          <p:nvPr/>
        </p:nvSpPr>
        <p:spPr bwMode="auto">
          <a:xfrm>
            <a:off x="7699090" y="5229097"/>
            <a:ext cx="3403172" cy="491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8218" tIns="24109" rIns="48218" bIns="24109">
            <a:spAutoFit/>
          </a:bodyPr>
          <a:lstStyle/>
          <a:p>
            <a:pPr algn="just" defTabSz="114764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标题文字，修改文字内容，也可以直接复制你的内容到此。</a:t>
            </a: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Freeform 35"/>
          <p:cNvSpPr>
            <a:spLocks noEditPoints="1"/>
          </p:cNvSpPr>
          <p:nvPr/>
        </p:nvSpPr>
        <p:spPr bwMode="auto">
          <a:xfrm>
            <a:off x="7025791" y="2939407"/>
            <a:ext cx="418529" cy="282357"/>
          </a:xfrm>
          <a:custGeom>
            <a:avLst/>
            <a:gdLst>
              <a:gd name="T0" fmla="*/ 135 w 157"/>
              <a:gd name="T1" fmla="*/ 46 h 106"/>
              <a:gd name="T2" fmla="*/ 136 w 157"/>
              <a:gd name="T3" fmla="*/ 37 h 106"/>
              <a:gd name="T4" fmla="*/ 99 w 157"/>
              <a:gd name="T5" fmla="*/ 0 h 106"/>
              <a:gd name="T6" fmla="*/ 73 w 157"/>
              <a:gd name="T7" fmla="*/ 18 h 106"/>
              <a:gd name="T8" fmla="*/ 45 w 157"/>
              <a:gd name="T9" fmla="*/ 8 h 106"/>
              <a:gd name="T10" fmla="*/ 19 w 157"/>
              <a:gd name="T11" fmla="*/ 39 h 106"/>
              <a:gd name="T12" fmla="*/ 20 w 157"/>
              <a:gd name="T13" fmla="*/ 47 h 106"/>
              <a:gd name="T14" fmla="*/ 0 w 157"/>
              <a:gd name="T15" fmla="*/ 75 h 106"/>
              <a:gd name="T16" fmla="*/ 31 w 157"/>
              <a:gd name="T17" fmla="*/ 106 h 106"/>
              <a:gd name="T18" fmla="*/ 126 w 157"/>
              <a:gd name="T19" fmla="*/ 106 h 106"/>
              <a:gd name="T20" fmla="*/ 157 w 157"/>
              <a:gd name="T21" fmla="*/ 75 h 106"/>
              <a:gd name="T22" fmla="*/ 135 w 157"/>
              <a:gd name="T23" fmla="*/ 46 h 106"/>
              <a:gd name="T24" fmla="*/ 120 w 157"/>
              <a:gd name="T25" fmla="*/ 100 h 106"/>
              <a:gd name="T26" fmla="*/ 79 w 157"/>
              <a:gd name="T27" fmla="*/ 100 h 106"/>
              <a:gd name="T28" fmla="*/ 103 w 157"/>
              <a:gd name="T29" fmla="*/ 75 h 106"/>
              <a:gd name="T30" fmla="*/ 102 w 157"/>
              <a:gd name="T31" fmla="*/ 72 h 106"/>
              <a:gd name="T32" fmla="*/ 92 w 157"/>
              <a:gd name="T33" fmla="*/ 72 h 106"/>
              <a:gd name="T34" fmla="*/ 92 w 157"/>
              <a:gd name="T35" fmla="*/ 68 h 106"/>
              <a:gd name="T36" fmla="*/ 92 w 157"/>
              <a:gd name="T37" fmla="*/ 37 h 106"/>
              <a:gd name="T38" fmla="*/ 90 w 157"/>
              <a:gd name="T39" fmla="*/ 35 h 106"/>
              <a:gd name="T40" fmla="*/ 64 w 157"/>
              <a:gd name="T41" fmla="*/ 35 h 106"/>
              <a:gd name="T42" fmla="*/ 62 w 157"/>
              <a:gd name="T43" fmla="*/ 37 h 106"/>
              <a:gd name="T44" fmla="*/ 62 w 157"/>
              <a:gd name="T45" fmla="*/ 68 h 106"/>
              <a:gd name="T46" fmla="*/ 62 w 157"/>
              <a:gd name="T47" fmla="*/ 73 h 106"/>
              <a:gd name="T48" fmla="*/ 51 w 157"/>
              <a:gd name="T49" fmla="*/ 73 h 106"/>
              <a:gd name="T50" fmla="*/ 50 w 157"/>
              <a:gd name="T51" fmla="*/ 76 h 106"/>
              <a:gd name="T52" fmla="*/ 75 w 157"/>
              <a:gd name="T53" fmla="*/ 100 h 106"/>
              <a:gd name="T54" fmla="*/ 38 w 157"/>
              <a:gd name="T55" fmla="*/ 100 h 106"/>
              <a:gd name="T56" fmla="*/ 11 w 157"/>
              <a:gd name="T57" fmla="*/ 74 h 106"/>
              <a:gd name="T58" fmla="*/ 29 w 157"/>
              <a:gd name="T59" fmla="*/ 50 h 106"/>
              <a:gd name="T60" fmla="*/ 28 w 157"/>
              <a:gd name="T61" fmla="*/ 44 h 106"/>
              <a:gd name="T62" fmla="*/ 50 w 157"/>
              <a:gd name="T63" fmla="*/ 17 h 106"/>
              <a:gd name="T64" fmla="*/ 74 w 157"/>
              <a:gd name="T65" fmla="*/ 29 h 106"/>
              <a:gd name="T66" fmla="*/ 97 w 157"/>
              <a:gd name="T67" fmla="*/ 10 h 106"/>
              <a:gd name="T68" fmla="*/ 128 w 157"/>
              <a:gd name="T69" fmla="*/ 42 h 106"/>
              <a:gd name="T70" fmla="*/ 127 w 157"/>
              <a:gd name="T71" fmla="*/ 49 h 106"/>
              <a:gd name="T72" fmla="*/ 147 w 157"/>
              <a:gd name="T73" fmla="*/ 74 h 106"/>
              <a:gd name="T74" fmla="*/ 120 w 157"/>
              <a:gd name="T75" fmla="*/ 100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57" h="106">
                <a:moveTo>
                  <a:pt x="135" y="46"/>
                </a:moveTo>
                <a:cubicBezTo>
                  <a:pt x="136" y="43"/>
                  <a:pt x="136" y="40"/>
                  <a:pt x="136" y="37"/>
                </a:cubicBezTo>
                <a:cubicBezTo>
                  <a:pt x="136" y="16"/>
                  <a:pt x="120" y="0"/>
                  <a:pt x="99" y="0"/>
                </a:cubicBezTo>
                <a:cubicBezTo>
                  <a:pt x="76" y="0"/>
                  <a:pt x="73" y="18"/>
                  <a:pt x="73" y="18"/>
                </a:cubicBezTo>
                <a:cubicBezTo>
                  <a:pt x="73" y="18"/>
                  <a:pt x="63" y="6"/>
                  <a:pt x="45" y="8"/>
                </a:cubicBezTo>
                <a:cubicBezTo>
                  <a:pt x="30" y="11"/>
                  <a:pt x="19" y="25"/>
                  <a:pt x="19" y="39"/>
                </a:cubicBezTo>
                <a:cubicBezTo>
                  <a:pt x="19" y="42"/>
                  <a:pt x="20" y="44"/>
                  <a:pt x="20" y="47"/>
                </a:cubicBezTo>
                <a:cubicBezTo>
                  <a:pt x="9" y="51"/>
                  <a:pt x="0" y="62"/>
                  <a:pt x="0" y="75"/>
                </a:cubicBezTo>
                <a:cubicBezTo>
                  <a:pt x="0" y="92"/>
                  <a:pt x="14" y="106"/>
                  <a:pt x="31" y="106"/>
                </a:cubicBezTo>
                <a:cubicBezTo>
                  <a:pt x="126" y="106"/>
                  <a:pt x="126" y="106"/>
                  <a:pt x="126" y="106"/>
                </a:cubicBezTo>
                <a:cubicBezTo>
                  <a:pt x="143" y="106"/>
                  <a:pt x="157" y="92"/>
                  <a:pt x="157" y="75"/>
                </a:cubicBezTo>
                <a:cubicBezTo>
                  <a:pt x="157" y="62"/>
                  <a:pt x="148" y="50"/>
                  <a:pt x="135" y="46"/>
                </a:cubicBezTo>
                <a:close/>
                <a:moveTo>
                  <a:pt x="120" y="100"/>
                </a:moveTo>
                <a:cubicBezTo>
                  <a:pt x="79" y="100"/>
                  <a:pt x="79" y="100"/>
                  <a:pt x="79" y="100"/>
                </a:cubicBezTo>
                <a:cubicBezTo>
                  <a:pt x="82" y="97"/>
                  <a:pt x="103" y="75"/>
                  <a:pt x="103" y="75"/>
                </a:cubicBezTo>
                <a:cubicBezTo>
                  <a:pt x="103" y="75"/>
                  <a:pt x="106" y="72"/>
                  <a:pt x="102" y="72"/>
                </a:cubicBezTo>
                <a:cubicBezTo>
                  <a:pt x="98" y="72"/>
                  <a:pt x="92" y="72"/>
                  <a:pt x="92" y="72"/>
                </a:cubicBezTo>
                <a:cubicBezTo>
                  <a:pt x="92" y="72"/>
                  <a:pt x="92" y="70"/>
                  <a:pt x="92" y="68"/>
                </a:cubicBezTo>
                <a:cubicBezTo>
                  <a:pt x="92" y="59"/>
                  <a:pt x="92" y="43"/>
                  <a:pt x="92" y="37"/>
                </a:cubicBezTo>
                <a:cubicBezTo>
                  <a:pt x="92" y="37"/>
                  <a:pt x="92" y="35"/>
                  <a:pt x="90" y="35"/>
                </a:cubicBezTo>
                <a:cubicBezTo>
                  <a:pt x="88" y="35"/>
                  <a:pt x="67" y="35"/>
                  <a:pt x="64" y="35"/>
                </a:cubicBezTo>
                <a:cubicBezTo>
                  <a:pt x="61" y="35"/>
                  <a:pt x="62" y="37"/>
                  <a:pt x="62" y="37"/>
                </a:cubicBezTo>
                <a:cubicBezTo>
                  <a:pt x="62" y="44"/>
                  <a:pt x="62" y="59"/>
                  <a:pt x="62" y="68"/>
                </a:cubicBezTo>
                <a:cubicBezTo>
                  <a:pt x="62" y="71"/>
                  <a:pt x="62" y="73"/>
                  <a:pt x="62" y="73"/>
                </a:cubicBezTo>
                <a:cubicBezTo>
                  <a:pt x="62" y="73"/>
                  <a:pt x="54" y="73"/>
                  <a:pt x="51" y="73"/>
                </a:cubicBezTo>
                <a:cubicBezTo>
                  <a:pt x="47" y="73"/>
                  <a:pt x="50" y="76"/>
                  <a:pt x="50" y="76"/>
                </a:cubicBezTo>
                <a:cubicBezTo>
                  <a:pt x="75" y="100"/>
                  <a:pt x="75" y="100"/>
                  <a:pt x="75" y="100"/>
                </a:cubicBezTo>
                <a:cubicBezTo>
                  <a:pt x="38" y="100"/>
                  <a:pt x="38" y="100"/>
                  <a:pt x="38" y="100"/>
                </a:cubicBezTo>
                <a:cubicBezTo>
                  <a:pt x="23" y="100"/>
                  <a:pt x="11" y="88"/>
                  <a:pt x="11" y="74"/>
                </a:cubicBezTo>
                <a:cubicBezTo>
                  <a:pt x="11" y="63"/>
                  <a:pt x="18" y="53"/>
                  <a:pt x="29" y="50"/>
                </a:cubicBezTo>
                <a:cubicBezTo>
                  <a:pt x="28" y="48"/>
                  <a:pt x="28" y="46"/>
                  <a:pt x="28" y="44"/>
                </a:cubicBezTo>
                <a:cubicBezTo>
                  <a:pt x="28" y="31"/>
                  <a:pt x="37" y="19"/>
                  <a:pt x="50" y="17"/>
                </a:cubicBezTo>
                <a:cubicBezTo>
                  <a:pt x="65" y="15"/>
                  <a:pt x="74" y="29"/>
                  <a:pt x="74" y="29"/>
                </a:cubicBezTo>
                <a:cubicBezTo>
                  <a:pt x="74" y="29"/>
                  <a:pt x="77" y="10"/>
                  <a:pt x="97" y="10"/>
                </a:cubicBezTo>
                <a:cubicBezTo>
                  <a:pt x="115" y="10"/>
                  <a:pt x="128" y="24"/>
                  <a:pt x="128" y="42"/>
                </a:cubicBezTo>
                <a:cubicBezTo>
                  <a:pt x="128" y="44"/>
                  <a:pt x="127" y="47"/>
                  <a:pt x="127" y="49"/>
                </a:cubicBezTo>
                <a:cubicBezTo>
                  <a:pt x="138" y="53"/>
                  <a:pt x="147" y="62"/>
                  <a:pt x="147" y="74"/>
                </a:cubicBezTo>
                <a:cubicBezTo>
                  <a:pt x="147" y="88"/>
                  <a:pt x="135" y="100"/>
                  <a:pt x="120" y="1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Freeform 106"/>
          <p:cNvSpPr>
            <a:spLocks noEditPoints="1"/>
          </p:cNvSpPr>
          <p:nvPr/>
        </p:nvSpPr>
        <p:spPr bwMode="auto">
          <a:xfrm>
            <a:off x="7127919" y="4515087"/>
            <a:ext cx="214271" cy="288364"/>
          </a:xfrm>
          <a:custGeom>
            <a:avLst/>
            <a:gdLst>
              <a:gd name="T0" fmla="*/ 0 w 107"/>
              <a:gd name="T1" fmla="*/ 0 h 144"/>
              <a:gd name="T2" fmla="*/ 0 w 107"/>
              <a:gd name="T3" fmla="*/ 144 h 144"/>
              <a:gd name="T4" fmla="*/ 80 w 107"/>
              <a:gd name="T5" fmla="*/ 144 h 144"/>
              <a:gd name="T6" fmla="*/ 107 w 107"/>
              <a:gd name="T7" fmla="*/ 113 h 144"/>
              <a:gd name="T8" fmla="*/ 107 w 107"/>
              <a:gd name="T9" fmla="*/ 0 h 144"/>
              <a:gd name="T10" fmla="*/ 0 w 107"/>
              <a:gd name="T11" fmla="*/ 0 h 144"/>
              <a:gd name="T12" fmla="*/ 9 w 107"/>
              <a:gd name="T13" fmla="*/ 134 h 144"/>
              <a:gd name="T14" fmla="*/ 9 w 107"/>
              <a:gd name="T15" fmla="*/ 9 h 144"/>
              <a:gd name="T16" fmla="*/ 99 w 107"/>
              <a:gd name="T17" fmla="*/ 9 h 144"/>
              <a:gd name="T18" fmla="*/ 99 w 107"/>
              <a:gd name="T19" fmla="*/ 102 h 144"/>
              <a:gd name="T20" fmla="*/ 72 w 107"/>
              <a:gd name="T21" fmla="*/ 102 h 144"/>
              <a:gd name="T22" fmla="*/ 72 w 107"/>
              <a:gd name="T23" fmla="*/ 134 h 144"/>
              <a:gd name="T24" fmla="*/ 9 w 107"/>
              <a:gd name="T25" fmla="*/ 134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7" h="144">
                <a:moveTo>
                  <a:pt x="0" y="0"/>
                </a:moveTo>
                <a:lnTo>
                  <a:pt x="0" y="144"/>
                </a:lnTo>
                <a:lnTo>
                  <a:pt x="80" y="144"/>
                </a:lnTo>
                <a:lnTo>
                  <a:pt x="107" y="113"/>
                </a:lnTo>
                <a:lnTo>
                  <a:pt x="107" y="0"/>
                </a:lnTo>
                <a:lnTo>
                  <a:pt x="0" y="0"/>
                </a:lnTo>
                <a:close/>
                <a:moveTo>
                  <a:pt x="9" y="134"/>
                </a:moveTo>
                <a:lnTo>
                  <a:pt x="9" y="9"/>
                </a:lnTo>
                <a:lnTo>
                  <a:pt x="99" y="9"/>
                </a:lnTo>
                <a:lnTo>
                  <a:pt x="99" y="102"/>
                </a:lnTo>
                <a:lnTo>
                  <a:pt x="72" y="102"/>
                </a:lnTo>
                <a:lnTo>
                  <a:pt x="72" y="134"/>
                </a:lnTo>
                <a:lnTo>
                  <a:pt x="9" y="13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7122914" y="3713390"/>
            <a:ext cx="224283" cy="334423"/>
            <a:chOff x="4669866" y="3800264"/>
            <a:chExt cx="279527" cy="416797"/>
          </a:xfrm>
          <a:solidFill>
            <a:schemeClr val="bg1"/>
          </a:solidFill>
        </p:grpSpPr>
        <p:sp>
          <p:nvSpPr>
            <p:cNvPr id="25" name="Freeform 141"/>
            <p:cNvSpPr>
              <a:spLocks noEditPoints="1"/>
            </p:cNvSpPr>
            <p:nvPr/>
          </p:nvSpPr>
          <p:spPr bwMode="auto">
            <a:xfrm>
              <a:off x="4669866" y="3800264"/>
              <a:ext cx="279527" cy="316965"/>
            </a:xfrm>
            <a:custGeom>
              <a:avLst/>
              <a:gdLst>
                <a:gd name="T0" fmla="*/ 84 w 84"/>
                <a:gd name="T1" fmla="*/ 42 h 95"/>
                <a:gd name="T2" fmla="*/ 42 w 84"/>
                <a:gd name="T3" fmla="*/ 0 h 95"/>
                <a:gd name="T4" fmla="*/ 0 w 84"/>
                <a:gd name="T5" fmla="*/ 42 h 95"/>
                <a:gd name="T6" fmla="*/ 28 w 84"/>
                <a:gd name="T7" fmla="*/ 81 h 95"/>
                <a:gd name="T8" fmla="*/ 25 w 84"/>
                <a:gd name="T9" fmla="*/ 81 h 95"/>
                <a:gd name="T10" fmla="*/ 25 w 84"/>
                <a:gd name="T11" fmla="*/ 95 h 95"/>
                <a:gd name="T12" fmla="*/ 60 w 84"/>
                <a:gd name="T13" fmla="*/ 95 h 95"/>
                <a:gd name="T14" fmla="*/ 60 w 84"/>
                <a:gd name="T15" fmla="*/ 81 h 95"/>
                <a:gd name="T16" fmla="*/ 57 w 84"/>
                <a:gd name="T17" fmla="*/ 81 h 95"/>
                <a:gd name="T18" fmla="*/ 84 w 84"/>
                <a:gd name="T19" fmla="*/ 42 h 95"/>
                <a:gd name="T20" fmla="*/ 42 w 84"/>
                <a:gd name="T21" fmla="*/ 77 h 95"/>
                <a:gd name="T22" fmla="*/ 7 w 84"/>
                <a:gd name="T23" fmla="*/ 42 h 95"/>
                <a:gd name="T24" fmla="*/ 42 w 84"/>
                <a:gd name="T25" fmla="*/ 7 h 95"/>
                <a:gd name="T26" fmla="*/ 77 w 84"/>
                <a:gd name="T27" fmla="*/ 42 h 95"/>
                <a:gd name="T28" fmla="*/ 42 w 84"/>
                <a:gd name="T29" fmla="*/ 7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95">
                  <a:moveTo>
                    <a:pt x="84" y="42"/>
                  </a:moveTo>
                  <a:cubicBezTo>
                    <a:pt x="84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0"/>
                    <a:pt x="12" y="75"/>
                    <a:pt x="28" y="81"/>
                  </a:cubicBezTo>
                  <a:cubicBezTo>
                    <a:pt x="25" y="81"/>
                    <a:pt x="25" y="81"/>
                    <a:pt x="25" y="81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73" y="75"/>
                    <a:pt x="84" y="60"/>
                    <a:pt x="84" y="42"/>
                  </a:cubicBezTo>
                  <a:close/>
                  <a:moveTo>
                    <a:pt x="42" y="77"/>
                  </a:moveTo>
                  <a:cubicBezTo>
                    <a:pt x="23" y="77"/>
                    <a:pt x="7" y="61"/>
                    <a:pt x="7" y="42"/>
                  </a:cubicBezTo>
                  <a:cubicBezTo>
                    <a:pt x="7" y="23"/>
                    <a:pt x="23" y="7"/>
                    <a:pt x="42" y="7"/>
                  </a:cubicBezTo>
                  <a:cubicBezTo>
                    <a:pt x="62" y="7"/>
                    <a:pt x="77" y="23"/>
                    <a:pt x="77" y="42"/>
                  </a:cubicBezTo>
                  <a:cubicBezTo>
                    <a:pt x="77" y="61"/>
                    <a:pt x="62" y="77"/>
                    <a:pt x="42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142"/>
            <p:cNvSpPr>
              <a:spLocks noChangeArrowheads="1"/>
            </p:cNvSpPr>
            <p:nvPr/>
          </p:nvSpPr>
          <p:spPr bwMode="auto">
            <a:xfrm>
              <a:off x="4752226" y="4127210"/>
              <a:ext cx="117302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143"/>
            <p:cNvSpPr>
              <a:spLocks/>
            </p:cNvSpPr>
            <p:nvPr/>
          </p:nvSpPr>
          <p:spPr bwMode="auto">
            <a:xfrm>
              <a:off x="4752226" y="4179623"/>
              <a:ext cx="117302" cy="37438"/>
            </a:xfrm>
            <a:custGeom>
              <a:avLst/>
              <a:gdLst>
                <a:gd name="T0" fmla="*/ 0 w 47"/>
                <a:gd name="T1" fmla="*/ 9 h 15"/>
                <a:gd name="T2" fmla="*/ 16 w 47"/>
                <a:gd name="T3" fmla="*/ 9 h 15"/>
                <a:gd name="T4" fmla="*/ 16 w 47"/>
                <a:gd name="T5" fmla="*/ 15 h 15"/>
                <a:gd name="T6" fmla="*/ 31 w 47"/>
                <a:gd name="T7" fmla="*/ 15 h 15"/>
                <a:gd name="T8" fmla="*/ 31 w 47"/>
                <a:gd name="T9" fmla="*/ 9 h 15"/>
                <a:gd name="T10" fmla="*/ 47 w 47"/>
                <a:gd name="T11" fmla="*/ 9 h 15"/>
                <a:gd name="T12" fmla="*/ 47 w 47"/>
                <a:gd name="T13" fmla="*/ 0 h 15"/>
                <a:gd name="T14" fmla="*/ 0 w 47"/>
                <a:gd name="T15" fmla="*/ 0 h 15"/>
                <a:gd name="T16" fmla="*/ 0 w 47"/>
                <a:gd name="T17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5">
                  <a:moveTo>
                    <a:pt x="0" y="9"/>
                  </a:moveTo>
                  <a:lnTo>
                    <a:pt x="16" y="9"/>
                  </a:lnTo>
                  <a:lnTo>
                    <a:pt x="16" y="15"/>
                  </a:lnTo>
                  <a:lnTo>
                    <a:pt x="31" y="15"/>
                  </a:lnTo>
                  <a:lnTo>
                    <a:pt x="31" y="9"/>
                  </a:lnTo>
                  <a:lnTo>
                    <a:pt x="47" y="9"/>
                  </a:lnTo>
                  <a:lnTo>
                    <a:pt x="47" y="0"/>
                  </a:lnTo>
                  <a:lnTo>
                    <a:pt x="0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144"/>
            <p:cNvSpPr>
              <a:spLocks noEditPoints="1"/>
            </p:cNvSpPr>
            <p:nvPr/>
          </p:nvSpPr>
          <p:spPr bwMode="auto">
            <a:xfrm>
              <a:off x="4769697" y="3890112"/>
              <a:ext cx="82362" cy="162227"/>
            </a:xfrm>
            <a:custGeom>
              <a:avLst/>
              <a:gdLst>
                <a:gd name="T0" fmla="*/ 32 w 33"/>
                <a:gd name="T1" fmla="*/ 3 h 65"/>
                <a:gd name="T2" fmla="*/ 28 w 33"/>
                <a:gd name="T3" fmla="*/ 0 h 65"/>
                <a:gd name="T4" fmla="*/ 16 w 33"/>
                <a:gd name="T5" fmla="*/ 5 h 65"/>
                <a:gd name="T6" fmla="*/ 4 w 33"/>
                <a:gd name="T7" fmla="*/ 0 h 65"/>
                <a:gd name="T8" fmla="*/ 0 w 33"/>
                <a:gd name="T9" fmla="*/ 3 h 65"/>
                <a:gd name="T10" fmla="*/ 0 w 33"/>
                <a:gd name="T11" fmla="*/ 3 h 65"/>
                <a:gd name="T12" fmla="*/ 0 w 33"/>
                <a:gd name="T13" fmla="*/ 3 h 65"/>
                <a:gd name="T14" fmla="*/ 15 w 33"/>
                <a:gd name="T15" fmla="*/ 65 h 65"/>
                <a:gd name="T16" fmla="*/ 19 w 33"/>
                <a:gd name="T17" fmla="*/ 65 h 65"/>
                <a:gd name="T18" fmla="*/ 33 w 33"/>
                <a:gd name="T19" fmla="*/ 3 h 65"/>
                <a:gd name="T20" fmla="*/ 33 w 33"/>
                <a:gd name="T21" fmla="*/ 3 h 65"/>
                <a:gd name="T22" fmla="*/ 33 w 33"/>
                <a:gd name="T23" fmla="*/ 3 h 65"/>
                <a:gd name="T24" fmla="*/ 33 w 33"/>
                <a:gd name="T25" fmla="*/ 3 h 65"/>
                <a:gd name="T26" fmla="*/ 32 w 33"/>
                <a:gd name="T27" fmla="*/ 3 h 65"/>
                <a:gd name="T28" fmla="*/ 16 w 33"/>
                <a:gd name="T29" fmla="*/ 57 h 65"/>
                <a:gd name="T30" fmla="*/ 4 w 33"/>
                <a:gd name="T31" fmla="*/ 4 h 65"/>
                <a:gd name="T32" fmla="*/ 16 w 33"/>
                <a:gd name="T33" fmla="*/ 8 h 65"/>
                <a:gd name="T34" fmla="*/ 29 w 33"/>
                <a:gd name="T35" fmla="*/ 4 h 65"/>
                <a:gd name="T36" fmla="*/ 16 w 33"/>
                <a:gd name="T37" fmla="*/ 5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" h="65">
                  <a:moveTo>
                    <a:pt x="32" y="3"/>
                  </a:moveTo>
                  <a:lnTo>
                    <a:pt x="28" y="0"/>
                  </a:lnTo>
                  <a:lnTo>
                    <a:pt x="16" y="5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15" y="65"/>
                  </a:lnTo>
                  <a:lnTo>
                    <a:pt x="19" y="65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2" y="3"/>
                  </a:lnTo>
                  <a:close/>
                  <a:moveTo>
                    <a:pt x="16" y="57"/>
                  </a:moveTo>
                  <a:lnTo>
                    <a:pt x="4" y="4"/>
                  </a:lnTo>
                  <a:lnTo>
                    <a:pt x="16" y="8"/>
                  </a:lnTo>
                  <a:lnTo>
                    <a:pt x="29" y="4"/>
                  </a:lnTo>
                  <a:lnTo>
                    <a:pt x="16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7114902" y="5279520"/>
            <a:ext cx="240304" cy="312395"/>
            <a:chOff x="6421904" y="4798576"/>
            <a:chExt cx="299494" cy="389342"/>
          </a:xfrm>
          <a:solidFill>
            <a:schemeClr val="bg1"/>
          </a:solidFill>
        </p:grpSpPr>
        <p:sp>
          <p:nvSpPr>
            <p:cNvPr id="30" name="Freeform 170"/>
            <p:cNvSpPr>
              <a:spLocks/>
            </p:cNvSpPr>
            <p:nvPr/>
          </p:nvSpPr>
          <p:spPr bwMode="auto">
            <a:xfrm>
              <a:off x="6421904" y="4910886"/>
              <a:ext cx="299494" cy="277032"/>
            </a:xfrm>
            <a:custGeom>
              <a:avLst/>
              <a:gdLst>
                <a:gd name="T0" fmla="*/ 45 w 90"/>
                <a:gd name="T1" fmla="*/ 83 h 83"/>
                <a:gd name="T2" fmla="*/ 90 w 90"/>
                <a:gd name="T3" fmla="*/ 0 h 83"/>
                <a:gd name="T4" fmla="*/ 0 w 90"/>
                <a:gd name="T5" fmla="*/ 0 h 83"/>
                <a:gd name="T6" fmla="*/ 45 w 90"/>
                <a:gd name="T7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0" h="83">
                  <a:moveTo>
                    <a:pt x="45" y="83"/>
                  </a:moveTo>
                  <a:cubicBezTo>
                    <a:pt x="90" y="59"/>
                    <a:pt x="90" y="0"/>
                    <a:pt x="9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59"/>
                    <a:pt x="45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71"/>
            <p:cNvSpPr>
              <a:spLocks/>
            </p:cNvSpPr>
            <p:nvPr/>
          </p:nvSpPr>
          <p:spPr bwMode="auto">
            <a:xfrm>
              <a:off x="6421904" y="4798576"/>
              <a:ext cx="299494" cy="94840"/>
            </a:xfrm>
            <a:custGeom>
              <a:avLst/>
              <a:gdLst>
                <a:gd name="T0" fmla="*/ 84 w 90"/>
                <a:gd name="T1" fmla="*/ 0 h 29"/>
                <a:gd name="T2" fmla="*/ 68 w 90"/>
                <a:gd name="T3" fmla="*/ 16 h 29"/>
                <a:gd name="T4" fmla="*/ 52 w 90"/>
                <a:gd name="T5" fmla="*/ 0 h 29"/>
                <a:gd name="T6" fmla="*/ 39 w 90"/>
                <a:gd name="T7" fmla="*/ 0 h 29"/>
                <a:gd name="T8" fmla="*/ 23 w 90"/>
                <a:gd name="T9" fmla="*/ 16 h 29"/>
                <a:gd name="T10" fmla="*/ 7 w 90"/>
                <a:gd name="T11" fmla="*/ 0 h 29"/>
                <a:gd name="T12" fmla="*/ 0 w 90"/>
                <a:gd name="T13" fmla="*/ 0 h 29"/>
                <a:gd name="T14" fmla="*/ 0 w 90"/>
                <a:gd name="T15" fmla="*/ 29 h 29"/>
                <a:gd name="T16" fmla="*/ 90 w 90"/>
                <a:gd name="T17" fmla="*/ 29 h 29"/>
                <a:gd name="T18" fmla="*/ 90 w 90"/>
                <a:gd name="T19" fmla="*/ 0 h 29"/>
                <a:gd name="T20" fmla="*/ 84 w 90"/>
                <a:gd name="T21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0" h="29">
                  <a:moveTo>
                    <a:pt x="84" y="0"/>
                  </a:moveTo>
                  <a:cubicBezTo>
                    <a:pt x="84" y="9"/>
                    <a:pt x="77" y="16"/>
                    <a:pt x="68" y="16"/>
                  </a:cubicBezTo>
                  <a:cubicBezTo>
                    <a:pt x="59" y="16"/>
                    <a:pt x="52" y="9"/>
                    <a:pt x="52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9" y="9"/>
                    <a:pt x="32" y="16"/>
                    <a:pt x="23" y="16"/>
                  </a:cubicBezTo>
                  <a:cubicBezTo>
                    <a:pt x="14" y="16"/>
                    <a:pt x="7" y="9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90" y="29"/>
                    <a:pt x="90" y="29"/>
                    <a:pt x="90" y="29"/>
                  </a:cubicBezTo>
                  <a:cubicBezTo>
                    <a:pt x="90" y="0"/>
                    <a:pt x="90" y="0"/>
                    <a:pt x="90" y="0"/>
                  </a:cubicBezTo>
                  <a:lnTo>
                    <a:pt x="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32" name="直接连接符 31"/>
          <p:cNvCxnSpPr/>
          <p:nvPr/>
        </p:nvCxnSpPr>
        <p:spPr>
          <a:xfrm>
            <a:off x="-19738" y="6946358"/>
            <a:ext cx="12878135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3" name="组合 8"/>
          <p:cNvGrpSpPr>
            <a:grpSpLocks/>
          </p:cNvGrpSpPr>
          <p:nvPr/>
        </p:nvGrpSpPr>
        <p:grpSpPr bwMode="auto">
          <a:xfrm>
            <a:off x="-19738" y="358284"/>
            <a:ext cx="2064319" cy="713220"/>
            <a:chOff x="285749" y="263872"/>
            <a:chExt cx="1957261" cy="675969"/>
          </a:xfrm>
        </p:grpSpPr>
        <p:grpSp>
          <p:nvGrpSpPr>
            <p:cNvPr id="34" name="组合 3"/>
            <p:cNvGrpSpPr/>
            <p:nvPr/>
          </p:nvGrpSpPr>
          <p:grpSpPr>
            <a:xfrm flipH="1">
              <a:off x="285749" y="263872"/>
              <a:ext cx="1623000" cy="675969"/>
              <a:chOff x="3533690" y="533400"/>
              <a:chExt cx="1637426" cy="675969"/>
            </a:xfrm>
            <a:solidFill>
              <a:srgbClr val="EE1C39"/>
            </a:solidFill>
          </p:grpSpPr>
          <p:sp>
            <p:nvSpPr>
              <p:cNvPr id="36" name="矩形 35"/>
              <p:cNvSpPr/>
              <p:nvPr/>
            </p:nvSpPr>
            <p:spPr>
              <a:xfrm>
                <a:off x="3806724" y="533400"/>
                <a:ext cx="1364392" cy="675969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002">
                  <a:cs typeface="+mn-ea"/>
                  <a:sym typeface="+mn-lt"/>
                </a:endParaRPr>
              </a:p>
            </p:txBody>
          </p:sp>
          <p:sp>
            <p:nvSpPr>
              <p:cNvPr id="37" name="椭圆 36"/>
              <p:cNvSpPr/>
              <p:nvPr/>
            </p:nvSpPr>
            <p:spPr>
              <a:xfrm>
                <a:off x="3533690" y="533400"/>
                <a:ext cx="623734" cy="675969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002">
                  <a:cs typeface="+mn-ea"/>
                  <a:sym typeface="+mn-lt"/>
                </a:endParaRPr>
              </a:p>
            </p:txBody>
          </p:sp>
        </p:grpSp>
        <p:sp>
          <p:nvSpPr>
            <p:cNvPr id="35" name="文本框 34"/>
            <p:cNvSpPr txBox="1"/>
            <p:nvPr/>
          </p:nvSpPr>
          <p:spPr>
            <a:xfrm>
              <a:off x="1100084" y="309889"/>
              <a:ext cx="1142926" cy="57975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altLang="zh-CN" sz="3375" spc="316" dirty="0" smtClean="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  <a:endParaRPr lang="zh-CN" altLang="en-US" sz="3375" spc="316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8" name="文本框 12"/>
          <p:cNvSpPr txBox="1">
            <a:spLocks noChangeArrowheads="1"/>
          </p:cNvSpPr>
          <p:nvPr/>
        </p:nvSpPr>
        <p:spPr bwMode="auto">
          <a:xfrm>
            <a:off x="1892228" y="537192"/>
            <a:ext cx="252092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xmlns="" val="3715282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0">
        <p14:prism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5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50"/>
                            </p:stCondLst>
                            <p:childTnLst>
                              <p:par>
                                <p:cTn id="3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50"/>
                            </p:stCondLst>
                            <p:childTnLst>
                              <p:par>
                                <p:cTn id="4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250"/>
                            </p:stCondLst>
                            <p:childTnLst>
                              <p:par>
                                <p:cTn id="5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00"/>
                            </p:stCondLst>
                            <p:childTnLst>
                              <p:par>
                                <p:cTn id="5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750"/>
                            </p:stCondLst>
                            <p:childTnLst>
                              <p:par>
                                <p:cTn id="6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3" grpId="0">
        <p:bldAsOne/>
      </p:bldGraphic>
      <p:bldP spid="14" grpId="0" animBg="1"/>
      <p:bldP spid="15" grpId="0"/>
      <p:bldP spid="16" grpId="0" animBg="1"/>
      <p:bldP spid="17" grpId="0"/>
      <p:bldP spid="18" grpId="0" animBg="1"/>
      <p:bldP spid="19" grpId="0"/>
      <p:bldP spid="20" grpId="0" animBg="1"/>
      <p:bldP spid="21" grpId="0"/>
      <p:bldP spid="22" grpId="0" animBg="1"/>
      <p:bldP spid="2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868271" y="4340028"/>
            <a:ext cx="11122209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Oval 4"/>
          <p:cNvSpPr/>
          <p:nvPr/>
        </p:nvSpPr>
        <p:spPr>
          <a:xfrm>
            <a:off x="696567" y="4213056"/>
            <a:ext cx="253944" cy="25394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11966861" y="4213056"/>
            <a:ext cx="253944" cy="25394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6336929" y="4227668"/>
            <a:ext cx="253944" cy="253944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2576688" y="4213056"/>
            <a:ext cx="253944" cy="25394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8213573" y="4227669"/>
            <a:ext cx="253944" cy="25394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4456809" y="4227668"/>
            <a:ext cx="253944" cy="253944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10090217" y="4227668"/>
            <a:ext cx="253944" cy="253944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96567" y="3624068"/>
            <a:ext cx="4014185" cy="26300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703660" y="3039611"/>
            <a:ext cx="3887215" cy="26197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336929" y="2464197"/>
            <a:ext cx="4007232" cy="26197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8333590" y="1905835"/>
            <a:ext cx="3887215" cy="26197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879708" y="5017509"/>
            <a:ext cx="724534" cy="72453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3885448" y="5017509"/>
            <a:ext cx="724534" cy="72453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6891189" y="5017509"/>
            <a:ext cx="724534" cy="724534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9801986" y="5017509"/>
            <a:ext cx="724534" cy="724534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747914" y="5225888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9801986" y="5811407"/>
            <a:ext cx="2341045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标题文字，修改文字内容，也可以直接复制你的内容到此。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785716" y="5225888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811778" y="5225888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0761883" y="5225888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3885448" y="5811408"/>
            <a:ext cx="2341045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标题文字，修改文字内容，也可以直接复制你的内容到此。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891189" y="5811408"/>
            <a:ext cx="2341045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标题文字，修改文字内容，也可以直接复制你的内容到此。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868270" y="5811407"/>
            <a:ext cx="2341045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标题文字，修改文字内容，也可以直接复制你的内容到此。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1754844" y="4479999"/>
            <a:ext cx="582211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2015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9877552" y="4485243"/>
            <a:ext cx="582211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2014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8000258" y="4485243"/>
            <a:ext cx="582211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2013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122964" y="4480922"/>
            <a:ext cx="582211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2012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259007" y="4474596"/>
            <a:ext cx="568874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2011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381713" y="4482715"/>
            <a:ext cx="582211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2010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04419" y="4479999"/>
            <a:ext cx="582211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2009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7" name="Group 36"/>
          <p:cNvGrpSpPr/>
          <p:nvPr/>
        </p:nvGrpSpPr>
        <p:grpSpPr>
          <a:xfrm>
            <a:off x="9961892" y="5215121"/>
            <a:ext cx="404719" cy="329310"/>
            <a:chOff x="10074275" y="4479132"/>
            <a:chExt cx="464344" cy="377825"/>
          </a:xfrm>
          <a:solidFill>
            <a:schemeClr val="bg2"/>
          </a:solidFill>
        </p:grpSpPr>
        <p:sp>
          <p:nvSpPr>
            <p:cNvPr id="38" name="AutoShape 5"/>
            <p:cNvSpPr>
              <a:spLocks/>
            </p:cNvSpPr>
            <p:nvPr/>
          </p:nvSpPr>
          <p:spPr bwMode="auto">
            <a:xfrm>
              <a:off x="10393363" y="4595019"/>
              <a:ext cx="87313" cy="1166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999" y="18900"/>
                  </a:moveTo>
                  <a:lnTo>
                    <a:pt x="3600" y="18900"/>
                  </a:lnTo>
                  <a:lnTo>
                    <a:pt x="3600" y="2700"/>
                  </a:lnTo>
                  <a:lnTo>
                    <a:pt x="7200" y="2700"/>
                  </a:lnTo>
                  <a:lnTo>
                    <a:pt x="17999" y="14850"/>
                  </a:lnTo>
                  <a:cubicBezTo>
                    <a:pt x="17999" y="14850"/>
                    <a:pt x="17999" y="18900"/>
                    <a:pt x="17999" y="18900"/>
                  </a:cubicBezTo>
                  <a:close/>
                  <a:moveTo>
                    <a:pt x="10195" y="1202"/>
                  </a:moveTo>
                  <a:cubicBezTo>
                    <a:pt x="9527" y="450"/>
                    <a:pt x="8402" y="0"/>
                    <a:pt x="7200" y="0"/>
                  </a:cubicBezTo>
                  <a:lnTo>
                    <a:pt x="3600" y="0"/>
                  </a:lnTo>
                  <a:cubicBezTo>
                    <a:pt x="1610" y="0"/>
                    <a:pt x="0" y="1207"/>
                    <a:pt x="0" y="2700"/>
                  </a:cubicBezTo>
                  <a:lnTo>
                    <a:pt x="0" y="18900"/>
                  </a:lnTo>
                  <a:cubicBezTo>
                    <a:pt x="0" y="20392"/>
                    <a:pt x="1610" y="21599"/>
                    <a:pt x="3600" y="21599"/>
                  </a:cubicBezTo>
                  <a:lnTo>
                    <a:pt x="17999" y="21599"/>
                  </a:lnTo>
                  <a:cubicBezTo>
                    <a:pt x="19989" y="21599"/>
                    <a:pt x="21600" y="20392"/>
                    <a:pt x="21600" y="18900"/>
                  </a:cubicBezTo>
                  <a:lnTo>
                    <a:pt x="21600" y="14850"/>
                  </a:lnTo>
                  <a:cubicBezTo>
                    <a:pt x="21600" y="14317"/>
                    <a:pt x="21389" y="13795"/>
                    <a:pt x="20995" y="13352"/>
                  </a:cubicBezTo>
                  <a:cubicBezTo>
                    <a:pt x="20995" y="13352"/>
                    <a:pt x="10195" y="1202"/>
                    <a:pt x="10195" y="120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AutoShape 6"/>
            <p:cNvSpPr>
              <a:spLocks/>
            </p:cNvSpPr>
            <p:nvPr/>
          </p:nvSpPr>
          <p:spPr bwMode="auto">
            <a:xfrm>
              <a:off x="10074275" y="4479132"/>
              <a:ext cx="464344" cy="3778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50" y="16615"/>
                  </a:moveTo>
                  <a:cubicBezTo>
                    <a:pt x="20250" y="17074"/>
                    <a:pt x="19948" y="17446"/>
                    <a:pt x="19575" y="17446"/>
                  </a:cubicBezTo>
                  <a:lnTo>
                    <a:pt x="18803" y="17446"/>
                  </a:lnTo>
                  <a:cubicBezTo>
                    <a:pt x="18501" y="16016"/>
                    <a:pt x="17453" y="14953"/>
                    <a:pt x="16200" y="14953"/>
                  </a:cubicBezTo>
                  <a:cubicBezTo>
                    <a:pt x="14945" y="14953"/>
                    <a:pt x="13897" y="16016"/>
                    <a:pt x="13595" y="17446"/>
                  </a:cubicBezTo>
                  <a:lnTo>
                    <a:pt x="10029" y="17446"/>
                  </a:lnTo>
                  <a:cubicBezTo>
                    <a:pt x="9727" y="16016"/>
                    <a:pt x="8679" y="14953"/>
                    <a:pt x="7425" y="14953"/>
                  </a:cubicBezTo>
                  <a:cubicBezTo>
                    <a:pt x="6170" y="14953"/>
                    <a:pt x="5122" y="16016"/>
                    <a:pt x="4820" y="17446"/>
                  </a:cubicBezTo>
                  <a:lnTo>
                    <a:pt x="4050" y="17446"/>
                  </a:lnTo>
                  <a:cubicBezTo>
                    <a:pt x="3677" y="17446"/>
                    <a:pt x="3375" y="17074"/>
                    <a:pt x="3375" y="16615"/>
                  </a:cubicBezTo>
                  <a:lnTo>
                    <a:pt x="3375" y="14123"/>
                  </a:lnTo>
                  <a:lnTo>
                    <a:pt x="12150" y="14123"/>
                  </a:lnTo>
                  <a:cubicBezTo>
                    <a:pt x="13266" y="14123"/>
                    <a:pt x="14175" y="13005"/>
                    <a:pt x="14175" y="11630"/>
                  </a:cubicBezTo>
                  <a:lnTo>
                    <a:pt x="14175" y="5815"/>
                  </a:lnTo>
                  <a:lnTo>
                    <a:pt x="16875" y="5815"/>
                  </a:lnTo>
                  <a:cubicBezTo>
                    <a:pt x="17100" y="5815"/>
                    <a:pt x="17311" y="5954"/>
                    <a:pt x="17436" y="6185"/>
                  </a:cubicBezTo>
                  <a:lnTo>
                    <a:pt x="20136" y="11169"/>
                  </a:lnTo>
                  <a:cubicBezTo>
                    <a:pt x="20210" y="11306"/>
                    <a:pt x="20250" y="11466"/>
                    <a:pt x="20250" y="11630"/>
                  </a:cubicBezTo>
                  <a:cubicBezTo>
                    <a:pt x="20250" y="11630"/>
                    <a:pt x="20250" y="16615"/>
                    <a:pt x="20250" y="16615"/>
                  </a:cubicBezTo>
                  <a:close/>
                  <a:moveTo>
                    <a:pt x="16200" y="19938"/>
                  </a:moveTo>
                  <a:cubicBezTo>
                    <a:pt x="15454" y="19938"/>
                    <a:pt x="14850" y="19193"/>
                    <a:pt x="14850" y="18276"/>
                  </a:cubicBezTo>
                  <a:cubicBezTo>
                    <a:pt x="14850" y="17360"/>
                    <a:pt x="15454" y="16615"/>
                    <a:pt x="16200" y="16615"/>
                  </a:cubicBezTo>
                  <a:cubicBezTo>
                    <a:pt x="16945" y="16615"/>
                    <a:pt x="17550" y="17360"/>
                    <a:pt x="17550" y="18276"/>
                  </a:cubicBezTo>
                  <a:cubicBezTo>
                    <a:pt x="17550" y="19193"/>
                    <a:pt x="16945" y="19938"/>
                    <a:pt x="16200" y="19938"/>
                  </a:cubicBezTo>
                  <a:moveTo>
                    <a:pt x="7425" y="19938"/>
                  </a:moveTo>
                  <a:cubicBezTo>
                    <a:pt x="6679" y="19938"/>
                    <a:pt x="6075" y="19193"/>
                    <a:pt x="6075" y="18276"/>
                  </a:cubicBezTo>
                  <a:cubicBezTo>
                    <a:pt x="6075" y="17360"/>
                    <a:pt x="6679" y="16615"/>
                    <a:pt x="7425" y="16615"/>
                  </a:cubicBezTo>
                  <a:cubicBezTo>
                    <a:pt x="8170" y="16615"/>
                    <a:pt x="8775" y="17360"/>
                    <a:pt x="8775" y="18276"/>
                  </a:cubicBezTo>
                  <a:cubicBezTo>
                    <a:pt x="8775" y="19193"/>
                    <a:pt x="8170" y="19938"/>
                    <a:pt x="7425" y="19938"/>
                  </a:cubicBezTo>
                  <a:moveTo>
                    <a:pt x="2024" y="12461"/>
                  </a:moveTo>
                  <a:cubicBezTo>
                    <a:pt x="1652" y="12461"/>
                    <a:pt x="1349" y="12089"/>
                    <a:pt x="1349" y="11630"/>
                  </a:cubicBezTo>
                  <a:lnTo>
                    <a:pt x="1349" y="2492"/>
                  </a:lnTo>
                  <a:cubicBezTo>
                    <a:pt x="1349" y="2033"/>
                    <a:pt x="1652" y="1661"/>
                    <a:pt x="2024" y="1661"/>
                  </a:cubicBezTo>
                  <a:lnTo>
                    <a:pt x="12150" y="1661"/>
                  </a:lnTo>
                  <a:cubicBezTo>
                    <a:pt x="12523" y="1661"/>
                    <a:pt x="12825" y="2033"/>
                    <a:pt x="12825" y="2492"/>
                  </a:cubicBezTo>
                  <a:lnTo>
                    <a:pt x="12825" y="4153"/>
                  </a:lnTo>
                  <a:lnTo>
                    <a:pt x="12825" y="5815"/>
                  </a:lnTo>
                  <a:lnTo>
                    <a:pt x="12825" y="11630"/>
                  </a:lnTo>
                  <a:cubicBezTo>
                    <a:pt x="12825" y="12089"/>
                    <a:pt x="12523" y="12461"/>
                    <a:pt x="12150" y="12461"/>
                  </a:cubicBezTo>
                  <a:cubicBezTo>
                    <a:pt x="12150" y="12461"/>
                    <a:pt x="2024" y="12461"/>
                    <a:pt x="2024" y="12461"/>
                  </a:cubicBezTo>
                  <a:close/>
                  <a:moveTo>
                    <a:pt x="21259" y="10248"/>
                  </a:moveTo>
                  <a:lnTo>
                    <a:pt x="18559" y="5263"/>
                  </a:lnTo>
                  <a:cubicBezTo>
                    <a:pt x="18182" y="4568"/>
                    <a:pt x="17552" y="4153"/>
                    <a:pt x="16875" y="4153"/>
                  </a:cubicBezTo>
                  <a:lnTo>
                    <a:pt x="14175" y="4153"/>
                  </a:lnTo>
                  <a:lnTo>
                    <a:pt x="14175" y="2492"/>
                  </a:lnTo>
                  <a:cubicBezTo>
                    <a:pt x="14175" y="1117"/>
                    <a:pt x="13266" y="0"/>
                    <a:pt x="12150" y="0"/>
                  </a:cubicBezTo>
                  <a:lnTo>
                    <a:pt x="2024" y="0"/>
                  </a:lnTo>
                  <a:cubicBezTo>
                    <a:pt x="908" y="0"/>
                    <a:pt x="0" y="1117"/>
                    <a:pt x="0" y="2492"/>
                  </a:cubicBezTo>
                  <a:lnTo>
                    <a:pt x="0" y="11630"/>
                  </a:lnTo>
                  <a:cubicBezTo>
                    <a:pt x="0" y="13005"/>
                    <a:pt x="908" y="14123"/>
                    <a:pt x="2024" y="14123"/>
                  </a:cubicBezTo>
                  <a:lnTo>
                    <a:pt x="2025" y="14123"/>
                  </a:lnTo>
                  <a:lnTo>
                    <a:pt x="2025" y="16615"/>
                  </a:lnTo>
                  <a:cubicBezTo>
                    <a:pt x="2025" y="17989"/>
                    <a:pt x="2933" y="19107"/>
                    <a:pt x="4050" y="19107"/>
                  </a:cubicBezTo>
                  <a:lnTo>
                    <a:pt x="4820" y="19107"/>
                  </a:lnTo>
                  <a:cubicBezTo>
                    <a:pt x="5122" y="20537"/>
                    <a:pt x="6170" y="21600"/>
                    <a:pt x="7425" y="21600"/>
                  </a:cubicBezTo>
                  <a:cubicBezTo>
                    <a:pt x="8679" y="21600"/>
                    <a:pt x="9727" y="20537"/>
                    <a:pt x="10029" y="19107"/>
                  </a:cubicBezTo>
                  <a:lnTo>
                    <a:pt x="13595" y="19107"/>
                  </a:lnTo>
                  <a:cubicBezTo>
                    <a:pt x="13897" y="20537"/>
                    <a:pt x="14945" y="21600"/>
                    <a:pt x="16200" y="21600"/>
                  </a:cubicBezTo>
                  <a:cubicBezTo>
                    <a:pt x="17453" y="21600"/>
                    <a:pt x="18501" y="20537"/>
                    <a:pt x="18803" y="19107"/>
                  </a:cubicBezTo>
                  <a:lnTo>
                    <a:pt x="19575" y="19107"/>
                  </a:lnTo>
                  <a:cubicBezTo>
                    <a:pt x="20691" y="19107"/>
                    <a:pt x="21599" y="17989"/>
                    <a:pt x="21599" y="16615"/>
                  </a:cubicBezTo>
                  <a:lnTo>
                    <a:pt x="21599" y="11630"/>
                  </a:lnTo>
                  <a:cubicBezTo>
                    <a:pt x="21599" y="11137"/>
                    <a:pt x="21482" y="10658"/>
                    <a:pt x="21259" y="10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7051096" y="5177070"/>
            <a:ext cx="404719" cy="405412"/>
            <a:chOff x="9145588" y="4435475"/>
            <a:chExt cx="464344" cy="465138"/>
          </a:xfrm>
          <a:solidFill>
            <a:schemeClr val="bg2"/>
          </a:solidFill>
        </p:grpSpPr>
        <p:sp>
          <p:nvSpPr>
            <p:cNvPr id="41" name="AutoShape 7"/>
            <p:cNvSpPr>
              <a:spLocks/>
            </p:cNvSpPr>
            <p:nvPr/>
          </p:nvSpPr>
          <p:spPr bwMode="auto">
            <a:xfrm>
              <a:off x="9145588" y="4435475"/>
              <a:ext cx="464344" cy="465138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AutoShape 8"/>
            <p:cNvSpPr>
              <a:spLocks/>
            </p:cNvSpPr>
            <p:nvPr/>
          </p:nvSpPr>
          <p:spPr bwMode="auto">
            <a:xfrm>
              <a:off x="9348788" y="4638675"/>
              <a:ext cx="57944" cy="57944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AutoShape 9"/>
            <p:cNvSpPr>
              <a:spLocks/>
            </p:cNvSpPr>
            <p:nvPr/>
          </p:nvSpPr>
          <p:spPr bwMode="auto">
            <a:xfrm>
              <a:off x="9290050" y="4580732"/>
              <a:ext cx="174625" cy="174625"/>
            </a:xfrm>
            <a:custGeom>
              <a:avLst/>
              <a:gdLst>
                <a:gd name="T0" fmla="+- 0 10800 1271"/>
                <a:gd name="T1" fmla="*/ T0 w 19059"/>
                <a:gd name="T2" fmla="+- 0 10800 1271"/>
                <a:gd name="T3" fmla="*/ 10800 h 19058"/>
                <a:gd name="T4" fmla="+- 0 10800 1271"/>
                <a:gd name="T5" fmla="*/ T4 w 19059"/>
                <a:gd name="T6" fmla="+- 0 10800 1271"/>
                <a:gd name="T7" fmla="*/ 10800 h 19058"/>
                <a:gd name="T8" fmla="+- 0 10800 1271"/>
                <a:gd name="T9" fmla="*/ T8 w 19059"/>
                <a:gd name="T10" fmla="+- 0 10800 1271"/>
                <a:gd name="T11" fmla="*/ 10800 h 19058"/>
                <a:gd name="T12" fmla="+- 0 10800 1271"/>
                <a:gd name="T13" fmla="*/ T12 w 19059"/>
                <a:gd name="T14" fmla="+- 0 10800 1271"/>
                <a:gd name="T15" fmla="*/ 10800 h 19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8">
                  <a:moveTo>
                    <a:pt x="7169" y="15424"/>
                  </a:moveTo>
                  <a:cubicBezTo>
                    <a:pt x="3916" y="14123"/>
                    <a:pt x="2331" y="10417"/>
                    <a:pt x="3632" y="7167"/>
                  </a:cubicBezTo>
                  <a:cubicBezTo>
                    <a:pt x="4934" y="3917"/>
                    <a:pt x="8638" y="2331"/>
                    <a:pt x="11889" y="3632"/>
                  </a:cubicBezTo>
                  <a:cubicBezTo>
                    <a:pt x="15141" y="4934"/>
                    <a:pt x="16728" y="8640"/>
                    <a:pt x="15425" y="11890"/>
                  </a:cubicBezTo>
                  <a:cubicBezTo>
                    <a:pt x="14124" y="15140"/>
                    <a:pt x="10419" y="16728"/>
                    <a:pt x="7169" y="15424"/>
                  </a:cubicBezTo>
                  <a:moveTo>
                    <a:pt x="13071" y="685"/>
                  </a:moveTo>
                  <a:cubicBezTo>
                    <a:pt x="8186" y="-1271"/>
                    <a:pt x="2639" y="1104"/>
                    <a:pt x="686" y="5987"/>
                  </a:cubicBezTo>
                  <a:cubicBezTo>
                    <a:pt x="-1271" y="10871"/>
                    <a:pt x="1104" y="16416"/>
                    <a:pt x="5987" y="18372"/>
                  </a:cubicBezTo>
                  <a:cubicBezTo>
                    <a:pt x="10874" y="20329"/>
                    <a:pt x="16418" y="17955"/>
                    <a:pt x="18375" y="13070"/>
                  </a:cubicBezTo>
                  <a:cubicBezTo>
                    <a:pt x="20328" y="8186"/>
                    <a:pt x="17956" y="2641"/>
                    <a:pt x="13071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AutoShape 10"/>
            <p:cNvSpPr>
              <a:spLocks/>
            </p:cNvSpPr>
            <p:nvPr/>
          </p:nvSpPr>
          <p:spPr bwMode="auto">
            <a:xfrm>
              <a:off x="9406732" y="4696619"/>
              <a:ext cx="72231" cy="74613"/>
            </a:xfrm>
            <a:custGeom>
              <a:avLst/>
              <a:gdLst>
                <a:gd name="T0" fmla="+- 0 10804 288"/>
                <a:gd name="T1" fmla="*/ T0 w 21033"/>
                <a:gd name="T2" fmla="+- 0 10798 277"/>
                <a:gd name="T3" fmla="*/ 10798 h 21043"/>
                <a:gd name="T4" fmla="+- 0 10804 288"/>
                <a:gd name="T5" fmla="*/ T4 w 21033"/>
                <a:gd name="T6" fmla="+- 0 10798 277"/>
                <a:gd name="T7" fmla="*/ 10798 h 21043"/>
                <a:gd name="T8" fmla="+- 0 10804 288"/>
                <a:gd name="T9" fmla="*/ T8 w 21033"/>
                <a:gd name="T10" fmla="+- 0 10798 277"/>
                <a:gd name="T11" fmla="*/ 10798 h 21043"/>
                <a:gd name="T12" fmla="+- 0 10804 288"/>
                <a:gd name="T13" fmla="*/ T12 w 21033"/>
                <a:gd name="T14" fmla="+- 0 10798 277"/>
                <a:gd name="T15" fmla="*/ 10798 h 210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3" h="21043">
                  <a:moveTo>
                    <a:pt x="20881" y="2825"/>
                  </a:moveTo>
                  <a:cubicBezTo>
                    <a:pt x="21312" y="1771"/>
                    <a:pt x="20787" y="572"/>
                    <a:pt x="19713" y="149"/>
                  </a:cubicBezTo>
                  <a:cubicBezTo>
                    <a:pt x="18636" y="-277"/>
                    <a:pt x="17414" y="238"/>
                    <a:pt x="16984" y="1296"/>
                  </a:cubicBezTo>
                  <a:lnTo>
                    <a:pt x="16980" y="1292"/>
                  </a:lnTo>
                  <a:cubicBezTo>
                    <a:pt x="13964" y="8692"/>
                    <a:pt x="8182" y="14184"/>
                    <a:pt x="1269" y="17089"/>
                  </a:cubicBezTo>
                  <a:cubicBezTo>
                    <a:pt x="207" y="17536"/>
                    <a:pt x="-288" y="18747"/>
                    <a:pt x="170" y="19789"/>
                  </a:cubicBezTo>
                  <a:cubicBezTo>
                    <a:pt x="629" y="20840"/>
                    <a:pt x="1863" y="21323"/>
                    <a:pt x="2924" y="20876"/>
                  </a:cubicBezTo>
                  <a:cubicBezTo>
                    <a:pt x="2961" y="20860"/>
                    <a:pt x="2982" y="20828"/>
                    <a:pt x="3014" y="20815"/>
                  </a:cubicBezTo>
                  <a:cubicBezTo>
                    <a:pt x="10874" y="17480"/>
                    <a:pt x="17451" y="11227"/>
                    <a:pt x="20877" y="2825"/>
                  </a:cubicBezTo>
                  <a:cubicBezTo>
                    <a:pt x="20877" y="2825"/>
                    <a:pt x="20881" y="2825"/>
                    <a:pt x="20881" y="282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AutoShape 11"/>
            <p:cNvSpPr>
              <a:spLocks/>
            </p:cNvSpPr>
            <p:nvPr/>
          </p:nvSpPr>
          <p:spPr bwMode="auto">
            <a:xfrm>
              <a:off x="9435307" y="4725988"/>
              <a:ext cx="103981" cy="106363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AutoShape 12"/>
            <p:cNvSpPr>
              <a:spLocks/>
            </p:cNvSpPr>
            <p:nvPr/>
          </p:nvSpPr>
          <p:spPr bwMode="auto">
            <a:xfrm>
              <a:off x="9421019" y="4711700"/>
              <a:ext cx="88106" cy="89694"/>
            </a:xfrm>
            <a:custGeom>
              <a:avLst/>
              <a:gdLst>
                <a:gd name="T0" fmla="+- 0 10802 238"/>
                <a:gd name="T1" fmla="*/ T0 w 21128"/>
                <a:gd name="T2" fmla="+- 0 10797 227"/>
                <a:gd name="T3" fmla="*/ 10797 h 21141"/>
                <a:gd name="T4" fmla="+- 0 10802 238"/>
                <a:gd name="T5" fmla="*/ T4 w 21128"/>
                <a:gd name="T6" fmla="+- 0 10797 227"/>
                <a:gd name="T7" fmla="*/ 10797 h 21141"/>
                <a:gd name="T8" fmla="+- 0 10802 238"/>
                <a:gd name="T9" fmla="*/ T8 w 21128"/>
                <a:gd name="T10" fmla="+- 0 10797 227"/>
                <a:gd name="T11" fmla="*/ 10797 h 21141"/>
                <a:gd name="T12" fmla="+- 0 10802 238"/>
                <a:gd name="T13" fmla="*/ T12 w 21128"/>
                <a:gd name="T14" fmla="+- 0 10797 227"/>
                <a:gd name="T15" fmla="*/ 10797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8" h="21141">
                  <a:moveTo>
                    <a:pt x="20035" y="122"/>
                  </a:moveTo>
                  <a:cubicBezTo>
                    <a:pt x="19142" y="-227"/>
                    <a:pt x="18134" y="195"/>
                    <a:pt x="17778" y="1071"/>
                  </a:cubicBezTo>
                  <a:cubicBezTo>
                    <a:pt x="14571" y="8936"/>
                    <a:pt x="8412" y="14778"/>
                    <a:pt x="1051" y="17867"/>
                  </a:cubicBezTo>
                  <a:lnTo>
                    <a:pt x="1054" y="17867"/>
                  </a:lnTo>
                  <a:cubicBezTo>
                    <a:pt x="172" y="18240"/>
                    <a:pt x="-238" y="19242"/>
                    <a:pt x="142" y="20108"/>
                  </a:cubicBezTo>
                  <a:cubicBezTo>
                    <a:pt x="522" y="20973"/>
                    <a:pt x="1543" y="21372"/>
                    <a:pt x="2425" y="21003"/>
                  </a:cubicBezTo>
                  <a:cubicBezTo>
                    <a:pt x="2459" y="20986"/>
                    <a:pt x="2476" y="20956"/>
                    <a:pt x="2514" y="20936"/>
                  </a:cubicBezTo>
                  <a:cubicBezTo>
                    <a:pt x="10651" y="17491"/>
                    <a:pt x="17459" y="11027"/>
                    <a:pt x="21002" y="2339"/>
                  </a:cubicBezTo>
                  <a:cubicBezTo>
                    <a:pt x="21361" y="1463"/>
                    <a:pt x="20927" y="472"/>
                    <a:pt x="20035" y="12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AutoShape 13"/>
            <p:cNvSpPr>
              <a:spLocks/>
            </p:cNvSpPr>
            <p:nvPr/>
          </p:nvSpPr>
          <p:spPr bwMode="auto">
            <a:xfrm>
              <a:off x="9275763" y="4566444"/>
              <a:ext cx="73025" cy="73819"/>
            </a:xfrm>
            <a:custGeom>
              <a:avLst/>
              <a:gdLst>
                <a:gd name="T0" fmla="+- 0 10797 278"/>
                <a:gd name="T1" fmla="*/ T0 w 21039"/>
                <a:gd name="T2" fmla="+- 0 10803 281"/>
                <a:gd name="T3" fmla="*/ 10803 h 21044"/>
                <a:gd name="T4" fmla="+- 0 10797 278"/>
                <a:gd name="T5" fmla="*/ T4 w 21039"/>
                <a:gd name="T6" fmla="+- 0 10803 281"/>
                <a:gd name="T7" fmla="*/ 10803 h 21044"/>
                <a:gd name="T8" fmla="+- 0 10797 278"/>
                <a:gd name="T9" fmla="*/ T8 w 21039"/>
                <a:gd name="T10" fmla="+- 0 10803 281"/>
                <a:gd name="T11" fmla="*/ 10803 h 21044"/>
                <a:gd name="T12" fmla="+- 0 10797 278"/>
                <a:gd name="T13" fmla="*/ T12 w 21039"/>
                <a:gd name="T14" fmla="+- 0 10803 281"/>
                <a:gd name="T15" fmla="*/ 10803 h 2104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9" h="21044">
                  <a:moveTo>
                    <a:pt x="20871" y="1248"/>
                  </a:moveTo>
                  <a:cubicBezTo>
                    <a:pt x="20411" y="197"/>
                    <a:pt x="19177" y="-281"/>
                    <a:pt x="18112" y="169"/>
                  </a:cubicBezTo>
                  <a:cubicBezTo>
                    <a:pt x="18075" y="181"/>
                    <a:pt x="18050" y="214"/>
                    <a:pt x="18021" y="226"/>
                  </a:cubicBezTo>
                  <a:cubicBezTo>
                    <a:pt x="10159" y="3562"/>
                    <a:pt x="3583" y="9820"/>
                    <a:pt x="152" y="18220"/>
                  </a:cubicBezTo>
                  <a:lnTo>
                    <a:pt x="148" y="18220"/>
                  </a:lnTo>
                  <a:cubicBezTo>
                    <a:pt x="-278" y="19278"/>
                    <a:pt x="242" y="20473"/>
                    <a:pt x="1320" y="20896"/>
                  </a:cubicBezTo>
                  <a:cubicBezTo>
                    <a:pt x="2398" y="21318"/>
                    <a:pt x="3620" y="20803"/>
                    <a:pt x="4046" y="19749"/>
                  </a:cubicBezTo>
                  <a:lnTo>
                    <a:pt x="4051" y="19749"/>
                  </a:lnTo>
                  <a:cubicBezTo>
                    <a:pt x="7068" y="12356"/>
                    <a:pt x="12856" y="6858"/>
                    <a:pt x="19764" y="3956"/>
                  </a:cubicBezTo>
                  <a:cubicBezTo>
                    <a:pt x="20830" y="3506"/>
                    <a:pt x="21322" y="2298"/>
                    <a:pt x="20871" y="1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AutoShape 14"/>
            <p:cNvSpPr>
              <a:spLocks/>
            </p:cNvSpPr>
            <p:nvPr/>
          </p:nvSpPr>
          <p:spPr bwMode="auto">
            <a:xfrm>
              <a:off x="9217819" y="4508500"/>
              <a:ext cx="103981" cy="105569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AutoShape 15"/>
            <p:cNvSpPr>
              <a:spLocks/>
            </p:cNvSpPr>
            <p:nvPr/>
          </p:nvSpPr>
          <p:spPr bwMode="auto">
            <a:xfrm>
              <a:off x="9247188" y="4537075"/>
              <a:ext cx="88107" cy="90488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4045355" y="5177417"/>
            <a:ext cx="404719" cy="404719"/>
            <a:chOff x="4439444" y="1652588"/>
            <a:chExt cx="464344" cy="464344"/>
          </a:xfrm>
          <a:solidFill>
            <a:schemeClr val="bg2"/>
          </a:solidFill>
        </p:grpSpPr>
        <p:sp>
          <p:nvSpPr>
            <p:cNvPr id="51" name="AutoShape 136"/>
            <p:cNvSpPr>
              <a:spLocks/>
            </p:cNvSpPr>
            <p:nvPr/>
          </p:nvSpPr>
          <p:spPr bwMode="auto">
            <a:xfrm>
              <a:off x="4686300" y="1710532"/>
              <a:ext cx="152400" cy="1524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538" y="20579"/>
                  </a:moveTo>
                  <a:lnTo>
                    <a:pt x="19542" y="20579"/>
                  </a:lnTo>
                  <a:cubicBezTo>
                    <a:pt x="19546" y="21142"/>
                    <a:pt x="20004" y="21600"/>
                    <a:pt x="20571" y="21600"/>
                  </a:cubicBezTo>
                  <a:cubicBezTo>
                    <a:pt x="21137" y="21600"/>
                    <a:pt x="21599" y="21138"/>
                    <a:pt x="21599" y="20571"/>
                  </a:cubicBezTo>
                  <a:cubicBezTo>
                    <a:pt x="21599" y="20565"/>
                    <a:pt x="21595" y="20561"/>
                    <a:pt x="21595" y="20555"/>
                  </a:cubicBezTo>
                  <a:cubicBezTo>
                    <a:pt x="21583" y="9221"/>
                    <a:pt x="12411" y="41"/>
                    <a:pt x="1080" y="12"/>
                  </a:cubicBezTo>
                  <a:cubicBezTo>
                    <a:pt x="1064" y="10"/>
                    <a:pt x="1048" y="0"/>
                    <a:pt x="1028" y="0"/>
                  </a:cubicBezTo>
                  <a:cubicBezTo>
                    <a:pt x="458" y="0"/>
                    <a:pt x="0" y="461"/>
                    <a:pt x="0" y="1028"/>
                  </a:cubicBezTo>
                  <a:cubicBezTo>
                    <a:pt x="0" y="1594"/>
                    <a:pt x="458" y="2055"/>
                    <a:pt x="1024" y="2057"/>
                  </a:cubicBezTo>
                  <a:lnTo>
                    <a:pt x="1024" y="2065"/>
                  </a:lnTo>
                  <a:cubicBezTo>
                    <a:pt x="11233" y="2065"/>
                    <a:pt x="19538" y="10370"/>
                    <a:pt x="19538" y="2057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AutoShape 137"/>
            <p:cNvSpPr>
              <a:spLocks/>
            </p:cNvSpPr>
            <p:nvPr/>
          </p:nvSpPr>
          <p:spPr bwMode="auto">
            <a:xfrm>
              <a:off x="4439444" y="1652588"/>
              <a:ext cx="464344" cy="464344"/>
            </a:xfrm>
            <a:custGeom>
              <a:avLst/>
              <a:gdLst>
                <a:gd name="T0" fmla="+- 0 10819 195"/>
                <a:gd name="T1" fmla="*/ T0 w 21248"/>
                <a:gd name="T2" fmla="*/ 10800 h 21600"/>
                <a:gd name="T3" fmla="+- 0 10819 195"/>
                <a:gd name="T4" fmla="*/ T3 w 21248"/>
                <a:gd name="T5" fmla="*/ 10800 h 21600"/>
                <a:gd name="T6" fmla="+- 0 10819 195"/>
                <a:gd name="T7" fmla="*/ T6 w 21248"/>
                <a:gd name="T8" fmla="*/ 10800 h 21600"/>
                <a:gd name="T9" fmla="+- 0 10819 195"/>
                <a:gd name="T10" fmla="*/ T9 w 212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248" h="21600">
                  <a:moveTo>
                    <a:pt x="19868" y="17133"/>
                  </a:moveTo>
                  <a:cubicBezTo>
                    <a:pt x="19766" y="17386"/>
                    <a:pt x="19525" y="17549"/>
                    <a:pt x="19255" y="17549"/>
                  </a:cubicBezTo>
                  <a:lnTo>
                    <a:pt x="19058" y="17549"/>
                  </a:lnTo>
                  <a:lnTo>
                    <a:pt x="3983" y="2226"/>
                  </a:lnTo>
                  <a:lnTo>
                    <a:pt x="3983" y="2025"/>
                  </a:lnTo>
                  <a:cubicBezTo>
                    <a:pt x="3983" y="1750"/>
                    <a:pt x="4144" y="1506"/>
                    <a:pt x="4393" y="1401"/>
                  </a:cubicBezTo>
                  <a:cubicBezTo>
                    <a:pt x="4475" y="1367"/>
                    <a:pt x="4560" y="1350"/>
                    <a:pt x="4647" y="1350"/>
                  </a:cubicBezTo>
                  <a:cubicBezTo>
                    <a:pt x="4824" y="1350"/>
                    <a:pt x="4991" y="1420"/>
                    <a:pt x="5116" y="1547"/>
                  </a:cubicBezTo>
                  <a:lnTo>
                    <a:pt x="19724" y="16397"/>
                  </a:lnTo>
                  <a:cubicBezTo>
                    <a:pt x="19915" y="16591"/>
                    <a:pt x="19972" y="16880"/>
                    <a:pt x="19868" y="17133"/>
                  </a:cubicBezTo>
                  <a:moveTo>
                    <a:pt x="10121" y="17549"/>
                  </a:moveTo>
                  <a:cubicBezTo>
                    <a:pt x="10017" y="17549"/>
                    <a:pt x="9922" y="17586"/>
                    <a:pt x="9824" y="17609"/>
                  </a:cubicBezTo>
                  <a:lnTo>
                    <a:pt x="3923" y="11612"/>
                  </a:lnTo>
                  <a:cubicBezTo>
                    <a:pt x="3946" y="11512"/>
                    <a:pt x="3982" y="11415"/>
                    <a:pt x="3982" y="11311"/>
                  </a:cubicBezTo>
                  <a:lnTo>
                    <a:pt x="3983" y="3180"/>
                  </a:lnTo>
                  <a:lnTo>
                    <a:pt x="18119" y="17549"/>
                  </a:lnTo>
                  <a:cubicBezTo>
                    <a:pt x="18119" y="17549"/>
                    <a:pt x="10121" y="17549"/>
                    <a:pt x="10121" y="17549"/>
                  </a:cubicBezTo>
                  <a:close/>
                  <a:moveTo>
                    <a:pt x="9182" y="17945"/>
                  </a:moveTo>
                  <a:lnTo>
                    <a:pt x="7109" y="20052"/>
                  </a:lnTo>
                  <a:cubicBezTo>
                    <a:pt x="6939" y="20224"/>
                    <a:pt x="6742" y="20249"/>
                    <a:pt x="6640" y="20249"/>
                  </a:cubicBezTo>
                  <a:cubicBezTo>
                    <a:pt x="6537" y="20249"/>
                    <a:pt x="6339" y="20224"/>
                    <a:pt x="6170" y="20052"/>
                  </a:cubicBezTo>
                  <a:lnTo>
                    <a:pt x="1522" y="15327"/>
                  </a:lnTo>
                  <a:cubicBezTo>
                    <a:pt x="1352" y="15154"/>
                    <a:pt x="1327" y="14953"/>
                    <a:pt x="1327" y="14850"/>
                  </a:cubicBezTo>
                  <a:cubicBezTo>
                    <a:pt x="1327" y="14745"/>
                    <a:pt x="1352" y="14544"/>
                    <a:pt x="1522" y="14373"/>
                  </a:cubicBezTo>
                  <a:lnTo>
                    <a:pt x="3593" y="12266"/>
                  </a:lnTo>
                  <a:cubicBezTo>
                    <a:pt x="3599" y="12260"/>
                    <a:pt x="3601" y="12251"/>
                    <a:pt x="3607" y="12245"/>
                  </a:cubicBezTo>
                  <a:lnTo>
                    <a:pt x="9202" y="17932"/>
                  </a:lnTo>
                  <a:cubicBezTo>
                    <a:pt x="9196" y="17937"/>
                    <a:pt x="9187" y="17939"/>
                    <a:pt x="9182" y="17945"/>
                  </a:cubicBezTo>
                  <a:moveTo>
                    <a:pt x="6056" y="593"/>
                  </a:moveTo>
                  <a:cubicBezTo>
                    <a:pt x="5675" y="205"/>
                    <a:pt x="5165" y="0"/>
                    <a:pt x="4647" y="0"/>
                  </a:cubicBezTo>
                  <a:cubicBezTo>
                    <a:pt x="4390" y="0"/>
                    <a:pt x="4132" y="49"/>
                    <a:pt x="3885" y="154"/>
                  </a:cubicBezTo>
                  <a:cubicBezTo>
                    <a:pt x="3141" y="467"/>
                    <a:pt x="2655" y="1205"/>
                    <a:pt x="2655" y="2025"/>
                  </a:cubicBezTo>
                  <a:lnTo>
                    <a:pt x="2654" y="11311"/>
                  </a:lnTo>
                  <a:lnTo>
                    <a:pt x="583" y="13418"/>
                  </a:lnTo>
                  <a:cubicBezTo>
                    <a:pt x="-195" y="14208"/>
                    <a:pt x="-195" y="15491"/>
                    <a:pt x="583" y="16281"/>
                  </a:cubicBezTo>
                  <a:lnTo>
                    <a:pt x="5231" y="21006"/>
                  </a:lnTo>
                  <a:cubicBezTo>
                    <a:pt x="5620" y="21402"/>
                    <a:pt x="6131" y="21599"/>
                    <a:pt x="6640" y="21599"/>
                  </a:cubicBezTo>
                  <a:cubicBezTo>
                    <a:pt x="7150" y="21599"/>
                    <a:pt x="7659" y="21402"/>
                    <a:pt x="8048" y="21006"/>
                  </a:cubicBezTo>
                  <a:lnTo>
                    <a:pt x="10121" y="18900"/>
                  </a:lnTo>
                  <a:lnTo>
                    <a:pt x="19255" y="18900"/>
                  </a:lnTo>
                  <a:cubicBezTo>
                    <a:pt x="20062" y="18900"/>
                    <a:pt x="20788" y="18407"/>
                    <a:pt x="21095" y="17650"/>
                  </a:cubicBezTo>
                  <a:cubicBezTo>
                    <a:pt x="21405" y="16893"/>
                    <a:pt x="21234" y="16022"/>
                    <a:pt x="20663" y="15443"/>
                  </a:cubicBezTo>
                  <a:cubicBezTo>
                    <a:pt x="20663" y="15443"/>
                    <a:pt x="6056" y="593"/>
                    <a:pt x="6056" y="59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AutoShape 138"/>
            <p:cNvSpPr>
              <a:spLocks/>
            </p:cNvSpPr>
            <p:nvPr/>
          </p:nvSpPr>
          <p:spPr bwMode="auto">
            <a:xfrm>
              <a:off x="4686300" y="1652588"/>
              <a:ext cx="217488" cy="2174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437" y="2880"/>
                  </a:moveTo>
                  <a:lnTo>
                    <a:pt x="1437" y="2885"/>
                  </a:lnTo>
                  <a:cubicBezTo>
                    <a:pt x="10965" y="2885"/>
                    <a:pt x="18717" y="10637"/>
                    <a:pt x="18717" y="20165"/>
                  </a:cubicBezTo>
                  <a:lnTo>
                    <a:pt x="18720" y="20165"/>
                  </a:lnTo>
                  <a:cubicBezTo>
                    <a:pt x="18722" y="20959"/>
                    <a:pt x="19366" y="21600"/>
                    <a:pt x="20160" y="21600"/>
                  </a:cubicBezTo>
                  <a:cubicBezTo>
                    <a:pt x="20955" y="21600"/>
                    <a:pt x="21599" y="20956"/>
                    <a:pt x="21599" y="20160"/>
                  </a:cubicBezTo>
                  <a:cubicBezTo>
                    <a:pt x="21599" y="20155"/>
                    <a:pt x="21597" y="20152"/>
                    <a:pt x="21597" y="20148"/>
                  </a:cubicBezTo>
                  <a:cubicBezTo>
                    <a:pt x="21588" y="9034"/>
                    <a:pt x="12588" y="28"/>
                    <a:pt x="1476" y="8"/>
                  </a:cubicBezTo>
                  <a:cubicBezTo>
                    <a:pt x="1465" y="7"/>
                    <a:pt x="1454" y="0"/>
                    <a:pt x="1440" y="0"/>
                  </a:cubicBezTo>
                  <a:cubicBezTo>
                    <a:pt x="644" y="0"/>
                    <a:pt x="0" y="644"/>
                    <a:pt x="0" y="1440"/>
                  </a:cubicBezTo>
                  <a:cubicBezTo>
                    <a:pt x="0" y="2234"/>
                    <a:pt x="644" y="2878"/>
                    <a:pt x="1437" y="2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1036126" y="5221694"/>
            <a:ext cx="404719" cy="316165"/>
            <a:chOff x="2581275" y="1710532"/>
            <a:chExt cx="464344" cy="362744"/>
          </a:xfrm>
          <a:solidFill>
            <a:schemeClr val="bg2"/>
          </a:solidFill>
        </p:grpSpPr>
        <p:sp>
          <p:nvSpPr>
            <p:cNvPr id="55" name="AutoShape 140"/>
            <p:cNvSpPr>
              <a:spLocks/>
            </p:cNvSpPr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AutoShape 141"/>
            <p:cNvSpPr>
              <a:spLocks/>
            </p:cNvSpPr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AutoShape 142"/>
            <p:cNvSpPr>
              <a:spLocks/>
            </p:cNvSpPr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AutoShape 143"/>
            <p:cNvSpPr>
              <a:spLocks/>
            </p:cNvSpPr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AutoShape 144"/>
            <p:cNvSpPr>
              <a:spLocks/>
            </p:cNvSpPr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AutoShape 145"/>
            <p:cNvSpPr>
              <a:spLocks/>
            </p:cNvSpPr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AutoShape 146"/>
            <p:cNvSpPr>
              <a:spLocks/>
            </p:cNvSpPr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62" name="直接连接符 61"/>
          <p:cNvCxnSpPr/>
          <p:nvPr/>
        </p:nvCxnSpPr>
        <p:spPr>
          <a:xfrm>
            <a:off x="-19738" y="6946358"/>
            <a:ext cx="12878135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3" name="组合 8"/>
          <p:cNvGrpSpPr>
            <a:grpSpLocks/>
          </p:cNvGrpSpPr>
          <p:nvPr/>
        </p:nvGrpSpPr>
        <p:grpSpPr bwMode="auto">
          <a:xfrm>
            <a:off x="-19738" y="358284"/>
            <a:ext cx="2064319" cy="713220"/>
            <a:chOff x="285749" y="263872"/>
            <a:chExt cx="1957261" cy="675969"/>
          </a:xfrm>
        </p:grpSpPr>
        <p:grpSp>
          <p:nvGrpSpPr>
            <p:cNvPr id="64" name="组合 3"/>
            <p:cNvGrpSpPr/>
            <p:nvPr/>
          </p:nvGrpSpPr>
          <p:grpSpPr>
            <a:xfrm flipH="1">
              <a:off x="285749" y="263872"/>
              <a:ext cx="1623000" cy="675969"/>
              <a:chOff x="3533690" y="533400"/>
              <a:chExt cx="1637426" cy="675969"/>
            </a:xfrm>
            <a:solidFill>
              <a:srgbClr val="EE1C39"/>
            </a:solidFill>
          </p:grpSpPr>
          <p:sp>
            <p:nvSpPr>
              <p:cNvPr id="66" name="矩形 65"/>
              <p:cNvSpPr/>
              <p:nvPr/>
            </p:nvSpPr>
            <p:spPr>
              <a:xfrm>
                <a:off x="3806724" y="533400"/>
                <a:ext cx="1364392" cy="675969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002">
                  <a:cs typeface="+mn-ea"/>
                  <a:sym typeface="+mn-lt"/>
                </a:endParaRPr>
              </a:p>
            </p:txBody>
          </p:sp>
          <p:sp>
            <p:nvSpPr>
              <p:cNvPr id="67" name="椭圆 66"/>
              <p:cNvSpPr/>
              <p:nvPr/>
            </p:nvSpPr>
            <p:spPr>
              <a:xfrm>
                <a:off x="3533690" y="533400"/>
                <a:ext cx="623734" cy="675969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002">
                  <a:cs typeface="+mn-ea"/>
                  <a:sym typeface="+mn-lt"/>
                </a:endParaRPr>
              </a:p>
            </p:txBody>
          </p:sp>
        </p:grpSp>
        <p:sp>
          <p:nvSpPr>
            <p:cNvPr id="65" name="文本框 64"/>
            <p:cNvSpPr txBox="1"/>
            <p:nvPr/>
          </p:nvSpPr>
          <p:spPr>
            <a:xfrm>
              <a:off x="1100084" y="309889"/>
              <a:ext cx="1142926" cy="57975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altLang="zh-CN" sz="3375" spc="316" dirty="0" smtClean="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  <a:endParaRPr lang="zh-CN" altLang="en-US" sz="3375" spc="316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68" name="文本框 12"/>
          <p:cNvSpPr txBox="1">
            <a:spLocks noChangeArrowheads="1"/>
          </p:cNvSpPr>
          <p:nvPr/>
        </p:nvSpPr>
        <p:spPr bwMode="auto">
          <a:xfrm>
            <a:off x="1892228" y="537192"/>
            <a:ext cx="252092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xmlns="" val="2593880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0">
        <p14:prism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5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0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8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0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9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0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4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500"/>
                            </p:stCondLst>
                            <p:childTnLst>
                              <p:par>
                                <p:cTn id="1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067397" y="1193881"/>
            <a:ext cx="2414977" cy="2640272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>
            <a:off x="3855864" y="1193881"/>
            <a:ext cx="2414977" cy="2640272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矩形 39"/>
          <p:cNvSpPr/>
          <p:nvPr/>
        </p:nvSpPr>
        <p:spPr>
          <a:xfrm>
            <a:off x="6645399" y="1193881"/>
            <a:ext cx="2414977" cy="2640272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>
            <a:off x="9433866" y="1193881"/>
            <a:ext cx="2414977" cy="2640272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 bwMode="auto">
          <a:xfrm>
            <a:off x="1520047" y="3064009"/>
            <a:ext cx="1443182" cy="1540287"/>
          </a:xfrm>
          <a:prstGeom prst="rect">
            <a:avLst/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1476" dirty="0">
              <a:solidFill>
                <a:srgbClr val="F8F8F8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5" name="矩形 14"/>
          <p:cNvSpPr/>
          <p:nvPr/>
        </p:nvSpPr>
        <p:spPr bwMode="auto">
          <a:xfrm>
            <a:off x="4342830" y="3047088"/>
            <a:ext cx="1443182" cy="1540287"/>
          </a:xfrm>
          <a:prstGeom prst="rect">
            <a:avLst/>
          </a:prstGeom>
          <a:solidFill>
            <a:schemeClr val="accent2">
              <a:alpha val="85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1476" dirty="0">
              <a:solidFill>
                <a:srgbClr val="F8F8F8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6" name="矩形 15"/>
          <p:cNvSpPr/>
          <p:nvPr/>
        </p:nvSpPr>
        <p:spPr bwMode="auto">
          <a:xfrm>
            <a:off x="9921901" y="2938264"/>
            <a:ext cx="1443182" cy="1540287"/>
          </a:xfrm>
          <a:prstGeom prst="rect">
            <a:avLst/>
          </a:prstGeom>
          <a:solidFill>
            <a:schemeClr val="accent4">
              <a:alpha val="85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1476" dirty="0">
              <a:solidFill>
                <a:srgbClr val="F8F8F8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7" name="矩形 16"/>
          <p:cNvSpPr/>
          <p:nvPr/>
        </p:nvSpPr>
        <p:spPr bwMode="auto">
          <a:xfrm>
            <a:off x="7140077" y="2938264"/>
            <a:ext cx="1443182" cy="1540287"/>
          </a:xfrm>
          <a:prstGeom prst="rect">
            <a:avLst/>
          </a:prstGeom>
          <a:solidFill>
            <a:schemeClr val="accent3">
              <a:alpha val="85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1476" dirty="0">
              <a:solidFill>
                <a:srgbClr val="F8F8F8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24" name="文本框 23"/>
          <p:cNvSpPr txBox="1">
            <a:spLocks noChangeArrowheads="1"/>
          </p:cNvSpPr>
          <p:nvPr/>
        </p:nvSpPr>
        <p:spPr bwMode="auto">
          <a:xfrm>
            <a:off x="1768349" y="3638089"/>
            <a:ext cx="1013072" cy="3582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935016" y="5272509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935017" y="5534631"/>
            <a:ext cx="2547358" cy="890006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3850232" y="5272509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4" name="Content Placeholder 2"/>
          <p:cNvSpPr txBox="1">
            <a:spLocks/>
          </p:cNvSpPr>
          <p:nvPr/>
        </p:nvSpPr>
        <p:spPr>
          <a:xfrm>
            <a:off x="3850233" y="5534631"/>
            <a:ext cx="2547358" cy="890006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5" name="Content Placeholder 2"/>
          <p:cNvSpPr txBox="1">
            <a:spLocks/>
          </p:cNvSpPr>
          <p:nvPr/>
        </p:nvSpPr>
        <p:spPr>
          <a:xfrm>
            <a:off x="6638699" y="5272509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6" name="Content Placeholder 2"/>
          <p:cNvSpPr txBox="1">
            <a:spLocks/>
          </p:cNvSpPr>
          <p:nvPr/>
        </p:nvSpPr>
        <p:spPr>
          <a:xfrm>
            <a:off x="6638700" y="5534631"/>
            <a:ext cx="2547358" cy="890006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7" name="Content Placeholder 2"/>
          <p:cNvSpPr txBox="1">
            <a:spLocks/>
          </p:cNvSpPr>
          <p:nvPr/>
        </p:nvSpPr>
        <p:spPr>
          <a:xfrm>
            <a:off x="9463380" y="5272509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8" name="Content Placeholder 2"/>
          <p:cNvSpPr txBox="1">
            <a:spLocks/>
          </p:cNvSpPr>
          <p:nvPr/>
        </p:nvSpPr>
        <p:spPr>
          <a:xfrm>
            <a:off x="9463381" y="5534631"/>
            <a:ext cx="2547358" cy="890006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2" name="文本框 41"/>
          <p:cNvSpPr txBox="1">
            <a:spLocks noChangeArrowheads="1"/>
          </p:cNvSpPr>
          <p:nvPr/>
        </p:nvSpPr>
        <p:spPr bwMode="auto">
          <a:xfrm>
            <a:off x="4548494" y="3638089"/>
            <a:ext cx="1013072" cy="3582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3" name="文本框 42"/>
          <p:cNvSpPr txBox="1">
            <a:spLocks noChangeArrowheads="1"/>
          </p:cNvSpPr>
          <p:nvPr/>
        </p:nvSpPr>
        <p:spPr bwMode="auto">
          <a:xfrm>
            <a:off x="7356349" y="3638089"/>
            <a:ext cx="1013072" cy="3582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4" name="文本框 43"/>
          <p:cNvSpPr txBox="1">
            <a:spLocks noChangeArrowheads="1"/>
          </p:cNvSpPr>
          <p:nvPr/>
        </p:nvSpPr>
        <p:spPr bwMode="auto">
          <a:xfrm>
            <a:off x="10118021" y="3638089"/>
            <a:ext cx="1013072" cy="3582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cxnSp>
        <p:nvCxnSpPr>
          <p:cNvPr id="22" name="直接连接符 21"/>
          <p:cNvCxnSpPr/>
          <p:nvPr/>
        </p:nvCxnSpPr>
        <p:spPr>
          <a:xfrm>
            <a:off x="-19738" y="6946358"/>
            <a:ext cx="12878135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组合 8"/>
          <p:cNvGrpSpPr>
            <a:grpSpLocks/>
          </p:cNvGrpSpPr>
          <p:nvPr/>
        </p:nvGrpSpPr>
        <p:grpSpPr bwMode="auto">
          <a:xfrm>
            <a:off x="-19738" y="358284"/>
            <a:ext cx="2064319" cy="713220"/>
            <a:chOff x="285749" y="263872"/>
            <a:chExt cx="1957261" cy="675969"/>
          </a:xfrm>
        </p:grpSpPr>
        <p:grpSp>
          <p:nvGrpSpPr>
            <p:cNvPr id="25" name="组合 3"/>
            <p:cNvGrpSpPr/>
            <p:nvPr/>
          </p:nvGrpSpPr>
          <p:grpSpPr>
            <a:xfrm flipH="1">
              <a:off x="285749" y="263872"/>
              <a:ext cx="1623000" cy="675969"/>
              <a:chOff x="3533690" y="533400"/>
              <a:chExt cx="1637426" cy="675969"/>
            </a:xfrm>
            <a:solidFill>
              <a:srgbClr val="EE1C39"/>
            </a:solidFill>
          </p:grpSpPr>
          <p:sp>
            <p:nvSpPr>
              <p:cNvPr id="27" name="矩形 26"/>
              <p:cNvSpPr/>
              <p:nvPr/>
            </p:nvSpPr>
            <p:spPr>
              <a:xfrm>
                <a:off x="3806724" y="533400"/>
                <a:ext cx="1364392" cy="675969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002">
                  <a:cs typeface="+mn-ea"/>
                  <a:sym typeface="+mn-lt"/>
                </a:endParaRPr>
              </a:p>
            </p:txBody>
          </p:sp>
          <p:sp>
            <p:nvSpPr>
              <p:cNvPr id="28" name="椭圆 27"/>
              <p:cNvSpPr/>
              <p:nvPr/>
            </p:nvSpPr>
            <p:spPr>
              <a:xfrm>
                <a:off x="3533690" y="533400"/>
                <a:ext cx="623734" cy="675969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002">
                  <a:cs typeface="+mn-ea"/>
                  <a:sym typeface="+mn-lt"/>
                </a:endParaRPr>
              </a:p>
            </p:txBody>
          </p:sp>
        </p:grpSp>
        <p:sp>
          <p:nvSpPr>
            <p:cNvPr id="26" name="文本框 25"/>
            <p:cNvSpPr txBox="1"/>
            <p:nvPr/>
          </p:nvSpPr>
          <p:spPr>
            <a:xfrm>
              <a:off x="1100084" y="309889"/>
              <a:ext cx="1142926" cy="57975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altLang="zh-CN" sz="3375" spc="316" dirty="0" smtClean="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  <a:endParaRPr lang="zh-CN" altLang="en-US" sz="3375" spc="316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9" name="文本框 12"/>
          <p:cNvSpPr txBox="1">
            <a:spLocks noChangeArrowheads="1"/>
          </p:cNvSpPr>
          <p:nvPr/>
        </p:nvSpPr>
        <p:spPr bwMode="auto">
          <a:xfrm>
            <a:off x="1892228" y="537192"/>
            <a:ext cx="252092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xmlns="" val="3548997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0">
        <p14:prism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75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5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5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500"/>
                            </p:stCondLst>
                            <p:childTnLst>
                              <p:par>
                                <p:cTn id="7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500"/>
                            </p:stCondLst>
                            <p:childTnLst>
                              <p:par>
                                <p:cTn id="9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000"/>
                            </p:stCondLst>
                            <p:childTnLst>
                              <p:par>
                                <p:cTn id="9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5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9" grpId="0" animBg="1"/>
      <p:bldP spid="40" grpId="0" animBg="1"/>
      <p:bldP spid="41" grpId="0" animBg="1"/>
      <p:bldP spid="14" grpId="0" animBg="1"/>
      <p:bldP spid="15" grpId="0" animBg="1"/>
      <p:bldP spid="16" grpId="0" animBg="1"/>
      <p:bldP spid="17" grpId="0" animBg="1"/>
      <p:bldP spid="24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42" grpId="0"/>
      <p:bldP spid="43" grpId="0"/>
      <p:bldP spid="4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5121470" y="3052761"/>
            <a:ext cx="455573" cy="652568"/>
            <a:chOff x="804989" y="2176759"/>
            <a:chExt cx="323981" cy="464074"/>
          </a:xfrm>
        </p:grpSpPr>
        <p:sp>
          <p:nvSpPr>
            <p:cNvPr id="5" name="Freeform 7"/>
            <p:cNvSpPr>
              <a:spLocks noEditPoints="1"/>
            </p:cNvSpPr>
            <p:nvPr/>
          </p:nvSpPr>
          <p:spPr bwMode="auto">
            <a:xfrm>
              <a:off x="829066" y="2176759"/>
              <a:ext cx="272155" cy="464074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105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804989" y="2216099"/>
              <a:ext cx="323981" cy="19087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sz="105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26%</a:t>
              </a: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847310" y="2198822"/>
            <a:ext cx="455573" cy="652568"/>
            <a:chOff x="804989" y="2176759"/>
            <a:chExt cx="323980" cy="464074"/>
          </a:xfrm>
        </p:grpSpPr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829066" y="2176759"/>
              <a:ext cx="272155" cy="464074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105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804989" y="2216099"/>
              <a:ext cx="323980" cy="19087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sz="105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56%</a:t>
              </a: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4039866" y="2651823"/>
            <a:ext cx="455573" cy="652568"/>
            <a:chOff x="804989" y="2176759"/>
            <a:chExt cx="323980" cy="464074"/>
          </a:xfrm>
        </p:grpSpPr>
        <p:sp>
          <p:nvSpPr>
            <p:cNvPr id="11" name="Freeform 7"/>
            <p:cNvSpPr>
              <a:spLocks noEditPoints="1"/>
            </p:cNvSpPr>
            <p:nvPr/>
          </p:nvSpPr>
          <p:spPr bwMode="auto">
            <a:xfrm>
              <a:off x="829066" y="2176759"/>
              <a:ext cx="272155" cy="464074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105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804989" y="2216099"/>
              <a:ext cx="323980" cy="19087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sz="105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45%</a:t>
              </a: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1857118" y="2843829"/>
            <a:ext cx="455573" cy="652568"/>
            <a:chOff x="804989" y="2176759"/>
            <a:chExt cx="323980" cy="464074"/>
          </a:xfrm>
        </p:grpSpPr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829066" y="2176759"/>
              <a:ext cx="272155" cy="464074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105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804989" y="2216099"/>
              <a:ext cx="323980" cy="19087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sz="105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39%</a:t>
              </a: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10685233" y="2613704"/>
            <a:ext cx="455573" cy="652568"/>
            <a:chOff x="804989" y="2176759"/>
            <a:chExt cx="323980" cy="464074"/>
          </a:xfrm>
        </p:grpSpPr>
        <p:sp>
          <p:nvSpPr>
            <p:cNvPr id="17" name="Freeform 7"/>
            <p:cNvSpPr>
              <a:spLocks noEditPoints="1"/>
            </p:cNvSpPr>
            <p:nvPr/>
          </p:nvSpPr>
          <p:spPr bwMode="auto">
            <a:xfrm>
              <a:off x="829066" y="2176759"/>
              <a:ext cx="272155" cy="464074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105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804989" y="2216099"/>
              <a:ext cx="323980" cy="19087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sz="105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26%</a:t>
              </a: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8988768" y="3046694"/>
            <a:ext cx="455573" cy="652568"/>
            <a:chOff x="804989" y="2176759"/>
            <a:chExt cx="323980" cy="464074"/>
          </a:xfrm>
        </p:grpSpPr>
        <p:sp>
          <p:nvSpPr>
            <p:cNvPr id="20" name="Freeform 7"/>
            <p:cNvSpPr>
              <a:spLocks noEditPoints="1"/>
            </p:cNvSpPr>
            <p:nvPr/>
          </p:nvSpPr>
          <p:spPr bwMode="auto">
            <a:xfrm>
              <a:off x="829066" y="2176759"/>
              <a:ext cx="272155" cy="464074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105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804989" y="2216099"/>
              <a:ext cx="323980" cy="19087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sz="105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56%</a:t>
              </a: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9874313" y="2838260"/>
            <a:ext cx="455573" cy="652568"/>
            <a:chOff x="804989" y="2176759"/>
            <a:chExt cx="323980" cy="464074"/>
          </a:xfrm>
        </p:grpSpPr>
        <p:sp>
          <p:nvSpPr>
            <p:cNvPr id="23" name="Freeform 7"/>
            <p:cNvSpPr>
              <a:spLocks noEditPoints="1"/>
            </p:cNvSpPr>
            <p:nvPr/>
          </p:nvSpPr>
          <p:spPr bwMode="auto">
            <a:xfrm>
              <a:off x="829066" y="2176759"/>
              <a:ext cx="272155" cy="464074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105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804989" y="2216099"/>
              <a:ext cx="323980" cy="19087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sz="105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45%</a:t>
              </a: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8080108" y="1976759"/>
            <a:ext cx="455573" cy="652568"/>
            <a:chOff x="804989" y="2176759"/>
            <a:chExt cx="323981" cy="464074"/>
          </a:xfrm>
        </p:grpSpPr>
        <p:sp>
          <p:nvSpPr>
            <p:cNvPr id="26" name="Freeform 7"/>
            <p:cNvSpPr>
              <a:spLocks noEditPoints="1"/>
            </p:cNvSpPr>
            <p:nvPr/>
          </p:nvSpPr>
          <p:spPr bwMode="auto">
            <a:xfrm>
              <a:off x="829066" y="2176759"/>
              <a:ext cx="272155" cy="464074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105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804989" y="2216099"/>
              <a:ext cx="323981" cy="19087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sz="105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39%</a:t>
              </a: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6185628" y="2825407"/>
            <a:ext cx="455573" cy="652568"/>
            <a:chOff x="804989" y="2176759"/>
            <a:chExt cx="323980" cy="464074"/>
          </a:xfrm>
        </p:grpSpPr>
        <p:sp>
          <p:nvSpPr>
            <p:cNvPr id="29" name="Freeform 7"/>
            <p:cNvSpPr>
              <a:spLocks noEditPoints="1"/>
            </p:cNvSpPr>
            <p:nvPr/>
          </p:nvSpPr>
          <p:spPr bwMode="auto">
            <a:xfrm>
              <a:off x="829066" y="2176759"/>
              <a:ext cx="272155" cy="464074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105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804989" y="2216099"/>
              <a:ext cx="323980" cy="19087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sz="105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26%</a:t>
              </a: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7175818" y="3312634"/>
            <a:ext cx="455573" cy="652568"/>
            <a:chOff x="804989" y="2176759"/>
            <a:chExt cx="323980" cy="464074"/>
          </a:xfrm>
        </p:grpSpPr>
        <p:sp>
          <p:nvSpPr>
            <p:cNvPr id="32" name="Freeform 7"/>
            <p:cNvSpPr>
              <a:spLocks noEditPoints="1"/>
            </p:cNvSpPr>
            <p:nvPr/>
          </p:nvSpPr>
          <p:spPr bwMode="auto">
            <a:xfrm>
              <a:off x="829066" y="2176759"/>
              <a:ext cx="272155" cy="464074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105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804989" y="2216099"/>
              <a:ext cx="323980" cy="19087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sz="105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26%</a:t>
              </a:r>
            </a:p>
          </p:txBody>
        </p:sp>
      </p:grpSp>
      <p:sp>
        <p:nvSpPr>
          <p:cNvPr id="34" name="Content Placeholder 2"/>
          <p:cNvSpPr txBox="1">
            <a:spLocks/>
          </p:cNvSpPr>
          <p:nvPr/>
        </p:nvSpPr>
        <p:spPr>
          <a:xfrm>
            <a:off x="1065117" y="5717123"/>
            <a:ext cx="10787650" cy="858503"/>
          </a:xfrm>
          <a:prstGeom prst="rect">
            <a:avLst/>
          </a:prstGeom>
        </p:spPr>
        <p:txBody>
          <a:bodyPr vert="horz" lIns="128580" tIns="64290" rIns="128580" bIns="6429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，点击添加相关标题文字，修改文字内容，也可以直接复制你的内容到此。，点击添加相关</a:t>
            </a:r>
            <a:r>
              <a:rPr lang="zh-CN" alt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标题文字，修改文字内容，也可以直接复制你的内容到此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。请替换文字内容，点击添加相关标题文字，修改文字内容，也可以直接复制你的内容到此。，点击添加相关</a:t>
            </a:r>
            <a:r>
              <a:rPr lang="zh-CN" alt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标题文字，修改文字内容，也可以直接复制你的内容到此。</a:t>
            </a:r>
            <a:endParaRPr lang="en-GB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itle 13"/>
          <p:cNvSpPr txBox="1">
            <a:spLocks/>
          </p:cNvSpPr>
          <p:nvPr/>
        </p:nvSpPr>
        <p:spPr>
          <a:xfrm>
            <a:off x="1065118" y="5513670"/>
            <a:ext cx="1508983" cy="242589"/>
          </a:xfrm>
          <a:prstGeom prst="rect">
            <a:avLst/>
          </a:prstGeom>
        </p:spPr>
        <p:txBody>
          <a:bodyPr vert="horz" lIns="128580" tIns="64290" rIns="128580" bIns="6429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6" name="Group 35"/>
          <p:cNvGrpSpPr/>
          <p:nvPr/>
        </p:nvGrpSpPr>
        <p:grpSpPr>
          <a:xfrm>
            <a:off x="1267629" y="3571221"/>
            <a:ext cx="1634544" cy="1445432"/>
            <a:chOff x="755576" y="2395604"/>
            <a:chExt cx="1162406" cy="1027919"/>
          </a:xfrm>
        </p:grpSpPr>
        <p:sp>
          <p:nvSpPr>
            <p:cNvPr id="37" name="Isosceles Triangle 2"/>
            <p:cNvSpPr/>
            <p:nvPr/>
          </p:nvSpPr>
          <p:spPr>
            <a:xfrm>
              <a:off x="755576" y="2395604"/>
              <a:ext cx="1162406" cy="828163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" fmla="*/ 0 w 1278647"/>
                <a:gd name="connsiteY0" fmla="*/ 1102284 h 1102284"/>
                <a:gd name="connsiteX1" fmla="*/ 639324 w 1278647"/>
                <a:gd name="connsiteY1" fmla="*/ 2 h 1102284"/>
                <a:gd name="connsiteX2" fmla="*/ 1278647 w 1278647"/>
                <a:gd name="connsiteY2" fmla="*/ 1102284 h 1102284"/>
                <a:gd name="connsiteX3" fmla="*/ 0 w 1278647"/>
                <a:gd name="connsiteY3" fmla="*/ 1102284 h 11022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Content Placeholder 2"/>
            <p:cNvSpPr txBox="1">
              <a:spLocks/>
            </p:cNvSpPr>
            <p:nvPr/>
          </p:nvSpPr>
          <p:spPr>
            <a:xfrm>
              <a:off x="988884" y="3235159"/>
              <a:ext cx="695790" cy="188364"/>
            </a:xfrm>
            <a:prstGeom prst="rect">
              <a:avLst/>
            </a:prstGeom>
          </p:spPr>
          <p:txBody>
            <a:bodyPr vert="horz" wrap="square" lIns="128580" tIns="64290" rIns="128580" bIns="64290" rtlCol="0">
              <a:sp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2257818" y="2955587"/>
            <a:ext cx="1634544" cy="2061063"/>
            <a:chOff x="1459750" y="1957798"/>
            <a:chExt cx="1162406" cy="1465726"/>
          </a:xfrm>
        </p:grpSpPr>
        <p:sp>
          <p:nvSpPr>
            <p:cNvPr id="40" name="Isosceles Triangle 2"/>
            <p:cNvSpPr/>
            <p:nvPr/>
          </p:nvSpPr>
          <p:spPr>
            <a:xfrm>
              <a:off x="1459750" y="1957798"/>
              <a:ext cx="1162406" cy="1265969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" fmla="*/ 0 w 1278647"/>
                <a:gd name="connsiteY0" fmla="*/ 1102284 h 1102284"/>
                <a:gd name="connsiteX1" fmla="*/ 639324 w 1278647"/>
                <a:gd name="connsiteY1" fmla="*/ 2 h 1102284"/>
                <a:gd name="connsiteX2" fmla="*/ 1278647 w 1278647"/>
                <a:gd name="connsiteY2" fmla="*/ 1102284 h 1102284"/>
                <a:gd name="connsiteX3" fmla="*/ 0 w 1278647"/>
                <a:gd name="connsiteY3" fmla="*/ 1102284 h 11022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Content Placeholder 2"/>
            <p:cNvSpPr txBox="1">
              <a:spLocks/>
            </p:cNvSpPr>
            <p:nvPr/>
          </p:nvSpPr>
          <p:spPr>
            <a:xfrm>
              <a:off x="1691223" y="3235159"/>
              <a:ext cx="695790" cy="188365"/>
            </a:xfrm>
            <a:prstGeom prst="rect">
              <a:avLst/>
            </a:prstGeom>
          </p:spPr>
          <p:txBody>
            <a:bodyPr vert="horz" wrap="square" lIns="128580" tIns="64290" rIns="128580" bIns="64290" rtlCol="0">
              <a:sp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3515957" y="3379043"/>
            <a:ext cx="1503379" cy="1637607"/>
            <a:chOff x="2354476" y="2258939"/>
            <a:chExt cx="1069128" cy="1164585"/>
          </a:xfrm>
        </p:grpSpPr>
        <p:sp>
          <p:nvSpPr>
            <p:cNvPr id="43" name="Isosceles Triangle 2"/>
            <p:cNvSpPr/>
            <p:nvPr/>
          </p:nvSpPr>
          <p:spPr>
            <a:xfrm>
              <a:off x="2354476" y="2258939"/>
              <a:ext cx="1069128" cy="964828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" fmla="*/ 0 w 1278647"/>
                <a:gd name="connsiteY0" fmla="*/ 1102284 h 1102284"/>
                <a:gd name="connsiteX1" fmla="*/ 639324 w 1278647"/>
                <a:gd name="connsiteY1" fmla="*/ 2 h 1102284"/>
                <a:gd name="connsiteX2" fmla="*/ 1278647 w 1278647"/>
                <a:gd name="connsiteY2" fmla="*/ 1102284 h 1102284"/>
                <a:gd name="connsiteX3" fmla="*/ 0 w 1278647"/>
                <a:gd name="connsiteY3" fmla="*/ 1102284 h 11022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accent3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Content Placeholder 2"/>
            <p:cNvSpPr txBox="1">
              <a:spLocks/>
            </p:cNvSpPr>
            <p:nvPr/>
          </p:nvSpPr>
          <p:spPr>
            <a:xfrm>
              <a:off x="2539310" y="3235159"/>
              <a:ext cx="695790" cy="188365"/>
            </a:xfrm>
            <a:prstGeom prst="rect">
              <a:avLst/>
            </a:prstGeom>
          </p:spPr>
          <p:txBody>
            <a:bodyPr vert="horz" wrap="square" lIns="128580" tIns="64290" rIns="128580" bIns="64290" rtlCol="0">
              <a:sp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4648309" y="3799448"/>
            <a:ext cx="1401890" cy="1217205"/>
            <a:chOff x="3159748" y="2557908"/>
            <a:chExt cx="996954" cy="865616"/>
          </a:xfrm>
        </p:grpSpPr>
        <p:sp>
          <p:nvSpPr>
            <p:cNvPr id="46" name="Isosceles Triangle 2"/>
            <p:cNvSpPr/>
            <p:nvPr/>
          </p:nvSpPr>
          <p:spPr>
            <a:xfrm>
              <a:off x="3159748" y="2557908"/>
              <a:ext cx="996954" cy="665859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" fmla="*/ 0 w 1278647"/>
                <a:gd name="connsiteY0" fmla="*/ 1102284 h 1102284"/>
                <a:gd name="connsiteX1" fmla="*/ 639324 w 1278647"/>
                <a:gd name="connsiteY1" fmla="*/ 2 h 1102284"/>
                <a:gd name="connsiteX2" fmla="*/ 1278647 w 1278647"/>
                <a:gd name="connsiteY2" fmla="*/ 1102284 h 1102284"/>
                <a:gd name="connsiteX3" fmla="*/ 0 w 1278647"/>
                <a:gd name="connsiteY3" fmla="*/ 1102284 h 11022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Content Placeholder 2"/>
            <p:cNvSpPr txBox="1">
              <a:spLocks/>
            </p:cNvSpPr>
            <p:nvPr/>
          </p:nvSpPr>
          <p:spPr>
            <a:xfrm>
              <a:off x="3308495" y="3235159"/>
              <a:ext cx="695790" cy="188365"/>
            </a:xfrm>
            <a:prstGeom prst="rect">
              <a:avLst/>
            </a:prstGeom>
          </p:spPr>
          <p:txBody>
            <a:bodyPr vert="horz" wrap="square" lIns="128580" tIns="64290" rIns="128580" bIns="64290" rtlCol="0">
              <a:sp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5596138" y="3571221"/>
            <a:ext cx="1634544" cy="1445432"/>
            <a:chOff x="3833796" y="2395604"/>
            <a:chExt cx="1162406" cy="1027919"/>
          </a:xfrm>
        </p:grpSpPr>
        <p:sp>
          <p:nvSpPr>
            <p:cNvPr id="49" name="Isosceles Triangle 2"/>
            <p:cNvSpPr/>
            <p:nvPr/>
          </p:nvSpPr>
          <p:spPr>
            <a:xfrm>
              <a:off x="3833796" y="2395604"/>
              <a:ext cx="1162406" cy="828163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" fmla="*/ 0 w 1278647"/>
                <a:gd name="connsiteY0" fmla="*/ 1102284 h 1102284"/>
                <a:gd name="connsiteX1" fmla="*/ 639324 w 1278647"/>
                <a:gd name="connsiteY1" fmla="*/ 2 h 1102284"/>
                <a:gd name="connsiteX2" fmla="*/ 1278647 w 1278647"/>
                <a:gd name="connsiteY2" fmla="*/ 1102284 h 1102284"/>
                <a:gd name="connsiteX3" fmla="*/ 0 w 1278647"/>
                <a:gd name="connsiteY3" fmla="*/ 1102284 h 11022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accent5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Content Placeholder 2"/>
            <p:cNvSpPr txBox="1">
              <a:spLocks/>
            </p:cNvSpPr>
            <p:nvPr/>
          </p:nvSpPr>
          <p:spPr>
            <a:xfrm>
              <a:off x="4065269" y="3235159"/>
              <a:ext cx="695790" cy="188364"/>
            </a:xfrm>
            <a:prstGeom prst="rect">
              <a:avLst/>
            </a:prstGeom>
          </p:spPr>
          <p:txBody>
            <a:bodyPr vert="horz" wrap="square" lIns="128580" tIns="64290" rIns="128580" bIns="64290" rtlCol="0">
              <a:sp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6586329" y="4057402"/>
            <a:ext cx="1634544" cy="959250"/>
            <a:chOff x="4537970" y="2741353"/>
            <a:chExt cx="1162406" cy="682171"/>
          </a:xfrm>
        </p:grpSpPr>
        <p:sp>
          <p:nvSpPr>
            <p:cNvPr id="52" name="Isosceles Triangle 2"/>
            <p:cNvSpPr/>
            <p:nvPr/>
          </p:nvSpPr>
          <p:spPr>
            <a:xfrm>
              <a:off x="4537970" y="2741353"/>
              <a:ext cx="1162406" cy="482414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" fmla="*/ 0 w 1278647"/>
                <a:gd name="connsiteY0" fmla="*/ 1102284 h 1102284"/>
                <a:gd name="connsiteX1" fmla="*/ 639324 w 1278647"/>
                <a:gd name="connsiteY1" fmla="*/ 2 h 1102284"/>
                <a:gd name="connsiteX2" fmla="*/ 1278647 w 1278647"/>
                <a:gd name="connsiteY2" fmla="*/ 1102284 h 1102284"/>
                <a:gd name="connsiteX3" fmla="*/ 0 w 1278647"/>
                <a:gd name="connsiteY3" fmla="*/ 1102284 h 11022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accent6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Content Placeholder 2"/>
            <p:cNvSpPr txBox="1">
              <a:spLocks/>
            </p:cNvSpPr>
            <p:nvPr/>
          </p:nvSpPr>
          <p:spPr>
            <a:xfrm>
              <a:off x="4771278" y="3235159"/>
              <a:ext cx="695790" cy="188365"/>
            </a:xfrm>
            <a:prstGeom prst="rect">
              <a:avLst/>
            </a:prstGeom>
          </p:spPr>
          <p:txBody>
            <a:bodyPr vert="horz" wrap="square" lIns="128580" tIns="64290" rIns="128580" bIns="64290" rtlCol="0">
              <a:sp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7444225" y="2707140"/>
            <a:ext cx="1739254" cy="2309513"/>
            <a:chOff x="5148063" y="1781113"/>
            <a:chExt cx="1236871" cy="1642411"/>
          </a:xfrm>
        </p:grpSpPr>
        <p:sp>
          <p:nvSpPr>
            <p:cNvPr id="55" name="Isosceles Triangle 2"/>
            <p:cNvSpPr/>
            <p:nvPr/>
          </p:nvSpPr>
          <p:spPr>
            <a:xfrm>
              <a:off x="5148063" y="1781113"/>
              <a:ext cx="1236871" cy="1442653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" fmla="*/ 0 w 1278647"/>
                <a:gd name="connsiteY0" fmla="*/ 1102284 h 1102284"/>
                <a:gd name="connsiteX1" fmla="*/ 639324 w 1278647"/>
                <a:gd name="connsiteY1" fmla="*/ 2 h 1102284"/>
                <a:gd name="connsiteX2" fmla="*/ 1278647 w 1278647"/>
                <a:gd name="connsiteY2" fmla="*/ 1102284 h 1102284"/>
                <a:gd name="connsiteX3" fmla="*/ 0 w 1278647"/>
                <a:gd name="connsiteY3" fmla="*/ 1102284 h 11022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Content Placeholder 2"/>
            <p:cNvSpPr txBox="1">
              <a:spLocks/>
            </p:cNvSpPr>
            <p:nvPr/>
          </p:nvSpPr>
          <p:spPr>
            <a:xfrm>
              <a:off x="5414366" y="3235159"/>
              <a:ext cx="695790" cy="188365"/>
            </a:xfrm>
            <a:prstGeom prst="rect">
              <a:avLst/>
            </a:prstGeom>
          </p:spPr>
          <p:txBody>
            <a:bodyPr vert="horz" wrap="square" lIns="128580" tIns="64290" rIns="128580" bIns="64290" rtlCol="0">
              <a:sp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8360307" y="3799446"/>
            <a:ext cx="1621842" cy="1217205"/>
            <a:chOff x="5799535" y="2557908"/>
            <a:chExt cx="1153373" cy="865616"/>
          </a:xfrm>
        </p:grpSpPr>
        <p:sp>
          <p:nvSpPr>
            <p:cNvPr id="58" name="Isosceles Triangle 2"/>
            <p:cNvSpPr/>
            <p:nvPr/>
          </p:nvSpPr>
          <p:spPr>
            <a:xfrm>
              <a:off x="5799535" y="2557908"/>
              <a:ext cx="1153373" cy="665859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" fmla="*/ 0 w 1278647"/>
                <a:gd name="connsiteY0" fmla="*/ 1102284 h 1102284"/>
                <a:gd name="connsiteX1" fmla="*/ 639324 w 1278647"/>
                <a:gd name="connsiteY1" fmla="*/ 2 h 1102284"/>
                <a:gd name="connsiteX2" fmla="*/ 1278647 w 1278647"/>
                <a:gd name="connsiteY2" fmla="*/ 1102284 h 1102284"/>
                <a:gd name="connsiteX3" fmla="*/ 0 w 1278647"/>
                <a:gd name="connsiteY3" fmla="*/ 1102284 h 11022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Content Placeholder 2"/>
            <p:cNvSpPr txBox="1">
              <a:spLocks/>
            </p:cNvSpPr>
            <p:nvPr/>
          </p:nvSpPr>
          <p:spPr>
            <a:xfrm>
              <a:off x="6060556" y="3235159"/>
              <a:ext cx="695790" cy="188365"/>
            </a:xfrm>
            <a:prstGeom prst="rect">
              <a:avLst/>
            </a:prstGeom>
          </p:spPr>
          <p:txBody>
            <a:bodyPr vert="horz" wrap="square" lIns="128580" tIns="64290" rIns="128580" bIns="64290" rtlCol="0">
              <a:sp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0" name="Group 59"/>
          <p:cNvGrpSpPr/>
          <p:nvPr/>
        </p:nvGrpSpPr>
        <p:grpSpPr>
          <a:xfrm>
            <a:off x="9156596" y="3571221"/>
            <a:ext cx="1890998" cy="1445432"/>
            <a:chOff x="6365816" y="2395604"/>
            <a:chExt cx="1344784" cy="1027919"/>
          </a:xfrm>
        </p:grpSpPr>
        <p:sp>
          <p:nvSpPr>
            <p:cNvPr id="61" name="Isosceles Triangle 2"/>
            <p:cNvSpPr/>
            <p:nvPr/>
          </p:nvSpPr>
          <p:spPr>
            <a:xfrm>
              <a:off x="6365816" y="2395604"/>
              <a:ext cx="1344784" cy="828163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" fmla="*/ 0 w 1278647"/>
                <a:gd name="connsiteY0" fmla="*/ 1102284 h 1102284"/>
                <a:gd name="connsiteX1" fmla="*/ 639324 w 1278647"/>
                <a:gd name="connsiteY1" fmla="*/ 2 h 1102284"/>
                <a:gd name="connsiteX2" fmla="*/ 1278647 w 1278647"/>
                <a:gd name="connsiteY2" fmla="*/ 1102284 h 1102284"/>
                <a:gd name="connsiteX3" fmla="*/ 0 w 1278647"/>
                <a:gd name="connsiteY3" fmla="*/ 1102284 h 11022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accent3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Content Placeholder 2"/>
            <p:cNvSpPr txBox="1">
              <a:spLocks/>
            </p:cNvSpPr>
            <p:nvPr/>
          </p:nvSpPr>
          <p:spPr>
            <a:xfrm>
              <a:off x="6690313" y="3235159"/>
              <a:ext cx="695790" cy="188364"/>
            </a:xfrm>
            <a:prstGeom prst="rect">
              <a:avLst/>
            </a:prstGeom>
          </p:spPr>
          <p:txBody>
            <a:bodyPr vert="horz" wrap="square" lIns="128580" tIns="64290" rIns="128580" bIns="64290" rtlCol="0">
              <a:sp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10102096" y="3389391"/>
            <a:ext cx="1621842" cy="1627259"/>
            <a:chOff x="7038208" y="2266298"/>
            <a:chExt cx="1153373" cy="1157226"/>
          </a:xfrm>
        </p:grpSpPr>
        <p:sp>
          <p:nvSpPr>
            <p:cNvPr id="64" name="Isosceles Triangle 2"/>
            <p:cNvSpPr/>
            <p:nvPr/>
          </p:nvSpPr>
          <p:spPr>
            <a:xfrm>
              <a:off x="7038208" y="2266298"/>
              <a:ext cx="1153373" cy="957470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" fmla="*/ 0 w 1278647"/>
                <a:gd name="connsiteY0" fmla="*/ 1102284 h 1102284"/>
                <a:gd name="connsiteX1" fmla="*/ 639324 w 1278647"/>
                <a:gd name="connsiteY1" fmla="*/ 2 h 1102284"/>
                <a:gd name="connsiteX2" fmla="*/ 1278647 w 1278647"/>
                <a:gd name="connsiteY2" fmla="*/ 1102284 h 1102284"/>
                <a:gd name="connsiteX3" fmla="*/ 0 w 1278647"/>
                <a:gd name="connsiteY3" fmla="*/ 1102284 h 11022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Content Placeholder 2"/>
            <p:cNvSpPr txBox="1">
              <a:spLocks/>
            </p:cNvSpPr>
            <p:nvPr/>
          </p:nvSpPr>
          <p:spPr>
            <a:xfrm>
              <a:off x="7266999" y="3235159"/>
              <a:ext cx="695790" cy="188365"/>
            </a:xfrm>
            <a:prstGeom prst="rect">
              <a:avLst/>
            </a:prstGeom>
          </p:spPr>
          <p:txBody>
            <a:bodyPr vert="horz" wrap="square" lIns="128580" tIns="64290" rIns="128580" bIns="64290" rtlCol="0">
              <a:sp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66" name="直接连接符 65"/>
          <p:cNvCxnSpPr/>
          <p:nvPr/>
        </p:nvCxnSpPr>
        <p:spPr>
          <a:xfrm>
            <a:off x="-19738" y="6946358"/>
            <a:ext cx="12878135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7" name="组合 8"/>
          <p:cNvGrpSpPr>
            <a:grpSpLocks/>
          </p:cNvGrpSpPr>
          <p:nvPr/>
        </p:nvGrpSpPr>
        <p:grpSpPr bwMode="auto">
          <a:xfrm>
            <a:off x="-19738" y="358284"/>
            <a:ext cx="2064319" cy="713220"/>
            <a:chOff x="285749" y="263872"/>
            <a:chExt cx="1957261" cy="675969"/>
          </a:xfrm>
        </p:grpSpPr>
        <p:grpSp>
          <p:nvGrpSpPr>
            <p:cNvPr id="68" name="组合 3"/>
            <p:cNvGrpSpPr/>
            <p:nvPr/>
          </p:nvGrpSpPr>
          <p:grpSpPr>
            <a:xfrm flipH="1">
              <a:off x="285749" y="263872"/>
              <a:ext cx="1623000" cy="675969"/>
              <a:chOff x="3533690" y="533400"/>
              <a:chExt cx="1637426" cy="675969"/>
            </a:xfrm>
            <a:solidFill>
              <a:srgbClr val="EE1C39"/>
            </a:solidFill>
          </p:grpSpPr>
          <p:sp>
            <p:nvSpPr>
              <p:cNvPr id="70" name="矩形 69"/>
              <p:cNvSpPr/>
              <p:nvPr/>
            </p:nvSpPr>
            <p:spPr>
              <a:xfrm>
                <a:off x="3806724" y="533400"/>
                <a:ext cx="1364392" cy="675969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002">
                  <a:cs typeface="+mn-ea"/>
                  <a:sym typeface="+mn-lt"/>
                </a:endParaRPr>
              </a:p>
            </p:txBody>
          </p:sp>
          <p:sp>
            <p:nvSpPr>
              <p:cNvPr id="71" name="椭圆 70"/>
              <p:cNvSpPr/>
              <p:nvPr/>
            </p:nvSpPr>
            <p:spPr>
              <a:xfrm>
                <a:off x="3533690" y="533400"/>
                <a:ext cx="623734" cy="675969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002">
                  <a:cs typeface="+mn-ea"/>
                  <a:sym typeface="+mn-lt"/>
                </a:endParaRPr>
              </a:p>
            </p:txBody>
          </p:sp>
        </p:grpSp>
        <p:sp>
          <p:nvSpPr>
            <p:cNvPr id="69" name="文本框 68"/>
            <p:cNvSpPr txBox="1"/>
            <p:nvPr/>
          </p:nvSpPr>
          <p:spPr>
            <a:xfrm>
              <a:off x="1100084" y="309889"/>
              <a:ext cx="1142926" cy="57975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altLang="zh-CN" sz="3375" spc="316" dirty="0" smtClean="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  <a:endParaRPr lang="zh-CN" altLang="en-US" sz="3375" spc="316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72" name="文本框 12"/>
          <p:cNvSpPr txBox="1">
            <a:spLocks noChangeArrowheads="1"/>
          </p:cNvSpPr>
          <p:nvPr/>
        </p:nvSpPr>
        <p:spPr bwMode="auto">
          <a:xfrm>
            <a:off x="1892228" y="537192"/>
            <a:ext cx="252092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xmlns="" val="3124334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0">
        <p14:prism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4125119" y="1744117"/>
            <a:ext cx="3982600" cy="3322716"/>
            <a:chOff x="4637345" y="2071542"/>
            <a:chExt cx="3154105" cy="2631496"/>
          </a:xfrm>
        </p:grpSpPr>
        <p:sp>
          <p:nvSpPr>
            <p:cNvPr id="8" name="等腰三角形 7"/>
            <p:cNvSpPr/>
            <p:nvPr/>
          </p:nvSpPr>
          <p:spPr>
            <a:xfrm>
              <a:off x="4771552" y="2099678"/>
              <a:ext cx="3019898" cy="2603360"/>
            </a:xfrm>
            <a:prstGeom prst="triangle">
              <a:avLst/>
            </a:prstGeom>
            <a:solidFill>
              <a:srgbClr val="B012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2"/>
            </a:p>
          </p:txBody>
        </p:sp>
        <p:sp>
          <p:nvSpPr>
            <p:cNvPr id="9" name="等腰三角形 8"/>
            <p:cNvSpPr/>
            <p:nvPr/>
          </p:nvSpPr>
          <p:spPr>
            <a:xfrm>
              <a:off x="4637345" y="2071542"/>
              <a:ext cx="2929030" cy="2525026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2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4655240" y="2755039"/>
            <a:ext cx="2913781" cy="2015386"/>
            <a:chOff x="4710510" y="2896665"/>
            <a:chExt cx="2762848" cy="1910990"/>
          </a:xfrm>
        </p:grpSpPr>
        <p:sp>
          <p:nvSpPr>
            <p:cNvPr id="6" name="文本框 5"/>
            <p:cNvSpPr txBox="1"/>
            <p:nvPr/>
          </p:nvSpPr>
          <p:spPr>
            <a:xfrm>
              <a:off x="5624732" y="2896665"/>
              <a:ext cx="1109404" cy="1254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80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AXIS Std L" panose="020B0400000000000000" pitchFamily="34" charset="-128"/>
                  <a:cs typeface="Arial" panose="020B0604020202020204" pitchFamily="34" charset="0"/>
                </a:rPr>
                <a:t>03</a:t>
              </a:r>
              <a:endParaRPr lang="zh-CN" altLang="en-US" sz="8000" dirty="0">
                <a:solidFill>
                  <a:schemeClr val="bg1"/>
                </a:solidFill>
                <a:latin typeface="Agency FB" panose="020B0503020202020204" pitchFamily="34" charset="0"/>
                <a:ea typeface="AXIS Std L" panose="020B0400000000000000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4710510" y="4336100"/>
              <a:ext cx="2762848" cy="4715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altLang="zh-CN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44453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0">
        <p14:prism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86378" y="1193881"/>
            <a:ext cx="2414977" cy="2640272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986378" y="3828439"/>
            <a:ext cx="2414977" cy="2640272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3394600" y="1193881"/>
            <a:ext cx="2414977" cy="2640272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 bwMode="auto">
          <a:xfrm>
            <a:off x="3401355" y="3834153"/>
            <a:ext cx="8694744" cy="2640272"/>
          </a:xfrm>
          <a:prstGeom prst="rect">
            <a:avLst/>
          </a:prstGeom>
          <a:solidFill>
            <a:schemeClr val="accent1"/>
          </a:solidFill>
        </p:spPr>
        <p:txBody>
          <a:bodyPr wrap="square" lIns="189833" tIns="49357" rIns="37967" rtlCol="0" anchor="ctr" anchorCtr="0">
            <a:noAutofit/>
          </a:bodyPr>
          <a:lstStyle/>
          <a:p>
            <a:pPr>
              <a:lnSpc>
                <a:spcPct val="150000"/>
              </a:lnSpc>
              <a:spcBef>
                <a:spcPts val="633"/>
              </a:spcBef>
              <a:buClr>
                <a:schemeClr val="bg1"/>
              </a:buClr>
              <a:buSzPct val="80000"/>
            </a:pPr>
            <a:endParaRPr lang="zh-CN" altLang="en-US" sz="1476" dirty="0">
              <a:solidFill>
                <a:srgbClr val="FFFFFF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cxnSp>
        <p:nvCxnSpPr>
          <p:cNvPr id="18" name="直接连接符 17"/>
          <p:cNvCxnSpPr/>
          <p:nvPr/>
        </p:nvCxnSpPr>
        <p:spPr>
          <a:xfrm>
            <a:off x="3837087" y="4490449"/>
            <a:ext cx="5184576" cy="0"/>
          </a:xfrm>
          <a:prstGeom prst="line">
            <a:avLst/>
          </a:prstGeom>
          <a:ln w="952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Content Placeholder 2"/>
          <p:cNvSpPr txBox="1">
            <a:spLocks/>
          </p:cNvSpPr>
          <p:nvPr/>
        </p:nvSpPr>
        <p:spPr>
          <a:xfrm>
            <a:off x="6267041" y="1399042"/>
            <a:ext cx="1858220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6267041" y="1788586"/>
            <a:ext cx="5418918" cy="1482663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3723018" y="4142242"/>
            <a:ext cx="1858220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3723018" y="4531786"/>
            <a:ext cx="5418918" cy="1482663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cxnSp>
        <p:nvCxnSpPr>
          <p:cNvPr id="12" name="直接连接符 11"/>
          <p:cNvCxnSpPr/>
          <p:nvPr/>
        </p:nvCxnSpPr>
        <p:spPr>
          <a:xfrm>
            <a:off x="-19738" y="6946358"/>
            <a:ext cx="12878135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组合 8"/>
          <p:cNvGrpSpPr>
            <a:grpSpLocks/>
          </p:cNvGrpSpPr>
          <p:nvPr/>
        </p:nvGrpSpPr>
        <p:grpSpPr bwMode="auto">
          <a:xfrm>
            <a:off x="-19738" y="358284"/>
            <a:ext cx="2064319" cy="713220"/>
            <a:chOff x="285749" y="263872"/>
            <a:chExt cx="1957261" cy="675969"/>
          </a:xfrm>
        </p:grpSpPr>
        <p:grpSp>
          <p:nvGrpSpPr>
            <p:cNvPr id="14" name="组合 3"/>
            <p:cNvGrpSpPr/>
            <p:nvPr/>
          </p:nvGrpSpPr>
          <p:grpSpPr>
            <a:xfrm flipH="1">
              <a:off x="285749" y="263872"/>
              <a:ext cx="1623000" cy="675969"/>
              <a:chOff x="3533690" y="533400"/>
              <a:chExt cx="1637426" cy="675969"/>
            </a:xfrm>
            <a:solidFill>
              <a:srgbClr val="EE1C39"/>
            </a:solidFill>
          </p:grpSpPr>
          <p:sp>
            <p:nvSpPr>
              <p:cNvPr id="17" name="矩形 16"/>
              <p:cNvSpPr/>
              <p:nvPr/>
            </p:nvSpPr>
            <p:spPr>
              <a:xfrm>
                <a:off x="3806724" y="533400"/>
                <a:ext cx="1364392" cy="675969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002">
                  <a:cs typeface="+mn-ea"/>
                  <a:sym typeface="+mn-lt"/>
                </a:endParaRPr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3533690" y="533400"/>
                <a:ext cx="623734" cy="675969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002">
                  <a:cs typeface="+mn-ea"/>
                  <a:sym typeface="+mn-lt"/>
                </a:endParaRPr>
              </a:p>
            </p:txBody>
          </p:sp>
        </p:grpSp>
        <p:sp>
          <p:nvSpPr>
            <p:cNvPr id="15" name="文本框 14"/>
            <p:cNvSpPr txBox="1"/>
            <p:nvPr/>
          </p:nvSpPr>
          <p:spPr>
            <a:xfrm>
              <a:off x="1100084" y="309889"/>
              <a:ext cx="1142926" cy="57975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altLang="zh-CN" sz="3375" spc="316" dirty="0" smtClean="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  <a:endParaRPr lang="zh-CN" altLang="en-US" sz="3375" spc="316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0" name="文本框 12"/>
          <p:cNvSpPr txBox="1">
            <a:spLocks noChangeArrowheads="1"/>
          </p:cNvSpPr>
          <p:nvPr/>
        </p:nvSpPr>
        <p:spPr bwMode="auto">
          <a:xfrm>
            <a:off x="1892228" y="537192"/>
            <a:ext cx="252092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xmlns="" val="913239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0">
        <p14:gallery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5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25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6" grpId="0" animBg="1"/>
      <p:bldP spid="21" grpId="0" animBg="1"/>
      <p:bldP spid="11" grpId="0" animBg="1"/>
      <p:bldP spid="22" grpId="0"/>
      <p:bldP spid="26" grpId="0"/>
      <p:bldP spid="27" grpId="0"/>
      <p:bldP spid="2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arallelogram 94"/>
          <p:cNvSpPr/>
          <p:nvPr/>
        </p:nvSpPr>
        <p:spPr>
          <a:xfrm flipH="1">
            <a:off x="4009991" y="4295111"/>
            <a:ext cx="680673" cy="196193"/>
          </a:xfrm>
          <a:prstGeom prst="parallelogram">
            <a:avLst>
              <a:gd name="adj" fmla="val 69944"/>
            </a:avLst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Rectangle 95"/>
          <p:cNvSpPr/>
          <p:nvPr/>
        </p:nvSpPr>
        <p:spPr>
          <a:xfrm>
            <a:off x="2842986" y="4487546"/>
            <a:ext cx="1848344" cy="48217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Parallelogram 96"/>
          <p:cNvSpPr/>
          <p:nvPr/>
        </p:nvSpPr>
        <p:spPr>
          <a:xfrm flipH="1">
            <a:off x="5176997" y="3620326"/>
            <a:ext cx="680673" cy="196193"/>
          </a:xfrm>
          <a:prstGeom prst="parallelogram">
            <a:avLst>
              <a:gd name="adj" fmla="val 69944"/>
            </a:avLst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Rectangle 97"/>
          <p:cNvSpPr/>
          <p:nvPr/>
        </p:nvSpPr>
        <p:spPr>
          <a:xfrm>
            <a:off x="4009991" y="3812761"/>
            <a:ext cx="1848344" cy="48217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9" name="Rectangle 98"/>
          <p:cNvSpPr/>
          <p:nvPr/>
        </p:nvSpPr>
        <p:spPr>
          <a:xfrm>
            <a:off x="5176997" y="3138150"/>
            <a:ext cx="2407393" cy="48217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0" name="Parallelogram 99"/>
          <p:cNvSpPr/>
          <p:nvPr/>
        </p:nvSpPr>
        <p:spPr>
          <a:xfrm>
            <a:off x="6903717" y="3620326"/>
            <a:ext cx="680673" cy="196193"/>
          </a:xfrm>
          <a:prstGeom prst="parallelogram">
            <a:avLst>
              <a:gd name="adj" fmla="val 69944"/>
            </a:avLst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1" name="Rectangle 100"/>
          <p:cNvSpPr/>
          <p:nvPr/>
        </p:nvSpPr>
        <p:spPr>
          <a:xfrm>
            <a:off x="6903717" y="3812761"/>
            <a:ext cx="1848344" cy="48217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2" name="Parallelogram 101"/>
          <p:cNvSpPr/>
          <p:nvPr/>
        </p:nvSpPr>
        <p:spPr>
          <a:xfrm>
            <a:off x="8066566" y="4295111"/>
            <a:ext cx="680673" cy="196193"/>
          </a:xfrm>
          <a:prstGeom prst="parallelogram">
            <a:avLst>
              <a:gd name="adj" fmla="val 69944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3" name="Rectangle 102"/>
          <p:cNvSpPr/>
          <p:nvPr/>
        </p:nvSpPr>
        <p:spPr>
          <a:xfrm>
            <a:off x="8066566" y="4487546"/>
            <a:ext cx="1848344" cy="482177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53" y="5477309"/>
            <a:ext cx="12858397" cy="1755341"/>
          </a:xfrm>
          <a:prstGeom prst="rect">
            <a:avLst/>
          </a:prstGeom>
          <a:solidFill>
            <a:srgbClr val="F9BC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id-ID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Title 13"/>
          <p:cNvSpPr txBox="1">
            <a:spLocks/>
          </p:cNvSpPr>
          <p:nvPr/>
        </p:nvSpPr>
        <p:spPr>
          <a:xfrm>
            <a:off x="5537648" y="2334081"/>
            <a:ext cx="1812228" cy="499490"/>
          </a:xfrm>
          <a:prstGeom prst="rect">
            <a:avLst/>
          </a:prstGeom>
          <a:noFill/>
        </p:spPr>
        <p:txBody>
          <a:bodyPr vert="horz" lIns="96435" tIns="48218" rIns="96435" bIns="48218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6" name="Content Placeholder 2"/>
          <p:cNvSpPr txBox="1">
            <a:spLocks/>
          </p:cNvSpPr>
          <p:nvPr/>
        </p:nvSpPr>
        <p:spPr>
          <a:xfrm>
            <a:off x="1205693" y="6086468"/>
            <a:ext cx="10447717" cy="537023"/>
          </a:xfrm>
          <a:prstGeom prst="rect">
            <a:avLst/>
          </a:prstGeom>
        </p:spPr>
        <p:txBody>
          <a:bodyPr vert="horz" lIns="96435" tIns="48218" rIns="96435" bIns="48218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，点击添加相关标题文字，修改文字内容，也可以直接复制你的内容到此。，点击添加相关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请替换文字内容，点击添加相关标题文字，修改文字内容，也可以直接复制你的内容到此。请替换文字内容，点击添加相关标题文字，修改文字内容，也可以直接复制你的内容到此。，点击添加相关标题文字，修改文字内容，也可以直接复制你的内容到此。，点击添加相关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标题文字，修改文字内容，也可以直接复制你的内容到此。</a:t>
            </a: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Title 13"/>
          <p:cNvSpPr txBox="1">
            <a:spLocks/>
          </p:cNvSpPr>
          <p:nvPr/>
        </p:nvSpPr>
        <p:spPr>
          <a:xfrm>
            <a:off x="1905522" y="3845099"/>
            <a:ext cx="1812228" cy="499490"/>
          </a:xfrm>
          <a:prstGeom prst="rect">
            <a:avLst/>
          </a:prstGeom>
          <a:noFill/>
        </p:spPr>
        <p:txBody>
          <a:bodyPr vert="horz" lIns="96435" tIns="48218" rIns="96435" bIns="48218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</a:t>
            </a: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7" name="Title 13"/>
          <p:cNvSpPr txBox="1">
            <a:spLocks/>
          </p:cNvSpPr>
          <p:nvPr/>
        </p:nvSpPr>
        <p:spPr>
          <a:xfrm>
            <a:off x="3133007" y="3129614"/>
            <a:ext cx="1812228" cy="499490"/>
          </a:xfrm>
          <a:prstGeom prst="rect">
            <a:avLst/>
          </a:prstGeom>
          <a:noFill/>
        </p:spPr>
        <p:txBody>
          <a:bodyPr vert="horz" lIns="96435" tIns="48218" rIns="96435" bIns="48218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</a:t>
            </a: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8" name="Title 13"/>
          <p:cNvSpPr txBox="1">
            <a:spLocks/>
          </p:cNvSpPr>
          <p:nvPr/>
        </p:nvSpPr>
        <p:spPr>
          <a:xfrm>
            <a:off x="7989455" y="3149601"/>
            <a:ext cx="1812228" cy="499490"/>
          </a:xfrm>
          <a:prstGeom prst="rect">
            <a:avLst/>
          </a:prstGeom>
          <a:noFill/>
        </p:spPr>
        <p:txBody>
          <a:bodyPr vert="horz" lIns="96435" tIns="48218" rIns="96435" bIns="48218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</a:t>
            </a: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9" name="Title 13"/>
          <p:cNvSpPr txBox="1">
            <a:spLocks/>
          </p:cNvSpPr>
          <p:nvPr/>
        </p:nvSpPr>
        <p:spPr>
          <a:xfrm>
            <a:off x="9035936" y="3840108"/>
            <a:ext cx="1812228" cy="499490"/>
          </a:xfrm>
          <a:prstGeom prst="rect">
            <a:avLst/>
          </a:prstGeom>
          <a:noFill/>
        </p:spPr>
        <p:txBody>
          <a:bodyPr vert="horz" lIns="96435" tIns="48218" rIns="96435" bIns="48218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</a:t>
            </a: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19" name="直接连接符 18"/>
          <p:cNvCxnSpPr/>
          <p:nvPr/>
        </p:nvCxnSpPr>
        <p:spPr>
          <a:xfrm>
            <a:off x="-19738" y="6946358"/>
            <a:ext cx="12878135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组合 8"/>
          <p:cNvGrpSpPr>
            <a:grpSpLocks/>
          </p:cNvGrpSpPr>
          <p:nvPr/>
        </p:nvGrpSpPr>
        <p:grpSpPr bwMode="auto">
          <a:xfrm>
            <a:off x="-19738" y="358284"/>
            <a:ext cx="2064319" cy="713220"/>
            <a:chOff x="285749" y="263872"/>
            <a:chExt cx="1957261" cy="675969"/>
          </a:xfrm>
        </p:grpSpPr>
        <p:grpSp>
          <p:nvGrpSpPr>
            <p:cNvPr id="21" name="组合 3"/>
            <p:cNvGrpSpPr/>
            <p:nvPr/>
          </p:nvGrpSpPr>
          <p:grpSpPr>
            <a:xfrm flipH="1">
              <a:off x="285749" y="263872"/>
              <a:ext cx="1623000" cy="675969"/>
              <a:chOff x="3533690" y="533400"/>
              <a:chExt cx="1637426" cy="675969"/>
            </a:xfrm>
            <a:solidFill>
              <a:srgbClr val="EE1C39"/>
            </a:solidFill>
          </p:grpSpPr>
          <p:sp>
            <p:nvSpPr>
              <p:cNvPr id="23" name="矩形 22"/>
              <p:cNvSpPr/>
              <p:nvPr/>
            </p:nvSpPr>
            <p:spPr>
              <a:xfrm>
                <a:off x="3806724" y="533400"/>
                <a:ext cx="1364392" cy="675969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002">
                  <a:cs typeface="+mn-ea"/>
                  <a:sym typeface="+mn-lt"/>
                </a:endParaRPr>
              </a:p>
            </p:txBody>
          </p:sp>
          <p:sp>
            <p:nvSpPr>
              <p:cNvPr id="24" name="椭圆 23"/>
              <p:cNvSpPr/>
              <p:nvPr/>
            </p:nvSpPr>
            <p:spPr>
              <a:xfrm>
                <a:off x="3533690" y="533400"/>
                <a:ext cx="623734" cy="675969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002">
                  <a:cs typeface="+mn-ea"/>
                  <a:sym typeface="+mn-lt"/>
                </a:endParaRPr>
              </a:p>
            </p:txBody>
          </p:sp>
        </p:grpSp>
        <p:sp>
          <p:nvSpPr>
            <p:cNvPr id="22" name="文本框 21"/>
            <p:cNvSpPr txBox="1"/>
            <p:nvPr/>
          </p:nvSpPr>
          <p:spPr>
            <a:xfrm>
              <a:off x="1100084" y="309889"/>
              <a:ext cx="1142926" cy="57975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altLang="zh-CN" sz="3375" spc="316" dirty="0" smtClean="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  <a:endParaRPr lang="zh-CN" altLang="en-US" sz="3375" spc="316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5" name="文本框 12"/>
          <p:cNvSpPr txBox="1">
            <a:spLocks noChangeArrowheads="1"/>
          </p:cNvSpPr>
          <p:nvPr/>
        </p:nvSpPr>
        <p:spPr bwMode="auto">
          <a:xfrm>
            <a:off x="1892228" y="537192"/>
            <a:ext cx="252092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xmlns="" val="2540094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0">
        <p14:prism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2" grpId="0" animBg="1"/>
      <p:bldP spid="94" grpId="0"/>
      <p:bldP spid="106" grpId="0"/>
      <p:bldP spid="116" grpId="0"/>
      <p:bldP spid="117" grpId="0"/>
      <p:bldP spid="118" grpId="0"/>
      <p:bldP spid="11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/>
          <p:cNvSpPr txBox="1">
            <a:spLocks/>
          </p:cNvSpPr>
          <p:nvPr/>
        </p:nvSpPr>
        <p:spPr>
          <a:xfrm>
            <a:off x="1578065" y="3465652"/>
            <a:ext cx="2106786" cy="688309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标题文字，修改文字内容，也可以直接复制你的内容到此。</a:t>
            </a:r>
            <a:r>
              <a:rPr lang="zh-CN" altLang="en-US" sz="80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</a:t>
            </a:r>
            <a:r>
              <a:rPr lang="zh-CN" alt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标题文字，修改文字内容，也可以直接复制你的内容到此。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3807397" y="3976882"/>
            <a:ext cx="2099520" cy="688309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标题文字，修改文字内容，也可以直接复制你的内容到此。</a:t>
            </a:r>
            <a:r>
              <a:rPr lang="zh-CN" altLang="en-US" sz="80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</a:t>
            </a:r>
            <a:r>
              <a:rPr lang="zh-CN" alt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标题文字，修改文字内容，也可以直接复制你的内容到此。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6029602" y="4366390"/>
            <a:ext cx="2099520" cy="688309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标题文字，修改文字内容，也可以直接复制你的内容到此。</a:t>
            </a:r>
            <a:r>
              <a:rPr lang="zh-CN" altLang="en-US" sz="80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</a:t>
            </a:r>
            <a:r>
              <a:rPr lang="zh-CN" alt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标题文字，修改文字内容，也可以直接复制你的内容到此。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8250555" y="4877620"/>
            <a:ext cx="2165014" cy="688309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标题文字，修改文字内容，也可以直接复制你的内容到此。</a:t>
            </a:r>
            <a:r>
              <a:rPr lang="zh-CN" altLang="en-US" sz="80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</a:t>
            </a:r>
            <a:r>
              <a:rPr lang="zh-CN" alt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标题文字，修改文字内容，也可以直接复制你的内容到此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1653379" y="2295997"/>
            <a:ext cx="9581341" cy="1394942"/>
          </a:xfrm>
          <a:custGeom>
            <a:avLst/>
            <a:gdLst>
              <a:gd name="connsiteX0" fmla="*/ 0 w 9581341"/>
              <a:gd name="connsiteY0" fmla="*/ 348736 h 1394942"/>
              <a:gd name="connsiteX1" fmla="*/ 8883870 w 9581341"/>
              <a:gd name="connsiteY1" fmla="*/ 348736 h 1394942"/>
              <a:gd name="connsiteX2" fmla="*/ 8883870 w 9581341"/>
              <a:gd name="connsiteY2" fmla="*/ 0 h 1394942"/>
              <a:gd name="connsiteX3" fmla="*/ 9581341 w 9581341"/>
              <a:gd name="connsiteY3" fmla="*/ 697471 h 1394942"/>
              <a:gd name="connsiteX4" fmla="*/ 8883870 w 9581341"/>
              <a:gd name="connsiteY4" fmla="*/ 1394942 h 1394942"/>
              <a:gd name="connsiteX5" fmla="*/ 8883870 w 9581341"/>
              <a:gd name="connsiteY5" fmla="*/ 1046207 h 1394942"/>
              <a:gd name="connsiteX6" fmla="*/ 0 w 9581341"/>
              <a:gd name="connsiteY6" fmla="*/ 1046207 h 1394942"/>
              <a:gd name="connsiteX7" fmla="*/ 0 w 95813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581341" h="1394942">
                <a:moveTo>
                  <a:pt x="0" y="348736"/>
                </a:moveTo>
                <a:lnTo>
                  <a:pt x="8883870" y="348736"/>
                </a:lnTo>
                <a:lnTo>
                  <a:pt x="8883870" y="0"/>
                </a:lnTo>
                <a:lnTo>
                  <a:pt x="9581341" y="697471"/>
                </a:lnTo>
                <a:lnTo>
                  <a:pt x="8883870" y="1394942"/>
                </a:lnTo>
                <a:lnTo>
                  <a:pt x="88838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3861878" y="2852514"/>
            <a:ext cx="7372841" cy="1394942"/>
          </a:xfrm>
          <a:custGeom>
            <a:avLst/>
            <a:gdLst>
              <a:gd name="connsiteX0" fmla="*/ 0 w 7372841"/>
              <a:gd name="connsiteY0" fmla="*/ 348736 h 1394942"/>
              <a:gd name="connsiteX1" fmla="*/ 6675370 w 7372841"/>
              <a:gd name="connsiteY1" fmla="*/ 348736 h 1394942"/>
              <a:gd name="connsiteX2" fmla="*/ 6675370 w 7372841"/>
              <a:gd name="connsiteY2" fmla="*/ 0 h 1394942"/>
              <a:gd name="connsiteX3" fmla="*/ 7372841 w 7372841"/>
              <a:gd name="connsiteY3" fmla="*/ 697471 h 1394942"/>
              <a:gd name="connsiteX4" fmla="*/ 6675370 w 7372841"/>
              <a:gd name="connsiteY4" fmla="*/ 1394942 h 1394942"/>
              <a:gd name="connsiteX5" fmla="*/ 6675370 w 7372841"/>
              <a:gd name="connsiteY5" fmla="*/ 1046207 h 1394942"/>
              <a:gd name="connsiteX6" fmla="*/ 0 w 7372841"/>
              <a:gd name="connsiteY6" fmla="*/ 1046207 h 1394942"/>
              <a:gd name="connsiteX7" fmla="*/ 0 w 73728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372841" h="1394942">
                <a:moveTo>
                  <a:pt x="0" y="348736"/>
                </a:moveTo>
                <a:lnTo>
                  <a:pt x="6675370" y="348736"/>
                </a:lnTo>
                <a:lnTo>
                  <a:pt x="6675370" y="0"/>
                </a:lnTo>
                <a:lnTo>
                  <a:pt x="7372841" y="697471"/>
                </a:lnTo>
                <a:lnTo>
                  <a:pt x="6675370" y="1394942"/>
                </a:lnTo>
                <a:lnTo>
                  <a:pt x="66753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6070377" y="3256285"/>
            <a:ext cx="5164342" cy="1394942"/>
          </a:xfrm>
          <a:custGeom>
            <a:avLst/>
            <a:gdLst>
              <a:gd name="connsiteX0" fmla="*/ 0 w 5164342"/>
              <a:gd name="connsiteY0" fmla="*/ 348736 h 1394942"/>
              <a:gd name="connsiteX1" fmla="*/ 4466871 w 5164342"/>
              <a:gd name="connsiteY1" fmla="*/ 348736 h 1394942"/>
              <a:gd name="connsiteX2" fmla="*/ 4466871 w 5164342"/>
              <a:gd name="connsiteY2" fmla="*/ 0 h 1394942"/>
              <a:gd name="connsiteX3" fmla="*/ 5164342 w 5164342"/>
              <a:gd name="connsiteY3" fmla="*/ 697471 h 1394942"/>
              <a:gd name="connsiteX4" fmla="*/ 4466871 w 5164342"/>
              <a:gd name="connsiteY4" fmla="*/ 1394942 h 1394942"/>
              <a:gd name="connsiteX5" fmla="*/ 4466871 w 5164342"/>
              <a:gd name="connsiteY5" fmla="*/ 1046207 h 1394942"/>
              <a:gd name="connsiteX6" fmla="*/ 0 w 5164342"/>
              <a:gd name="connsiteY6" fmla="*/ 1046207 h 1394942"/>
              <a:gd name="connsiteX7" fmla="*/ 0 w 5164342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164342" h="1394942">
                <a:moveTo>
                  <a:pt x="0" y="348736"/>
                </a:moveTo>
                <a:lnTo>
                  <a:pt x="4466871" y="348736"/>
                </a:lnTo>
                <a:lnTo>
                  <a:pt x="4466871" y="0"/>
                </a:lnTo>
                <a:lnTo>
                  <a:pt x="5164342" y="697471"/>
                </a:lnTo>
                <a:lnTo>
                  <a:pt x="4466871" y="1394942"/>
                </a:lnTo>
                <a:lnTo>
                  <a:pt x="4466871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任意多边形 8"/>
          <p:cNvSpPr/>
          <p:nvPr/>
        </p:nvSpPr>
        <p:spPr>
          <a:xfrm>
            <a:off x="8278876" y="3720987"/>
            <a:ext cx="2955843" cy="1394942"/>
          </a:xfrm>
          <a:custGeom>
            <a:avLst/>
            <a:gdLst>
              <a:gd name="connsiteX0" fmla="*/ 0 w 2955843"/>
              <a:gd name="connsiteY0" fmla="*/ 348736 h 1394942"/>
              <a:gd name="connsiteX1" fmla="*/ 2258372 w 2955843"/>
              <a:gd name="connsiteY1" fmla="*/ 348736 h 1394942"/>
              <a:gd name="connsiteX2" fmla="*/ 2258372 w 2955843"/>
              <a:gd name="connsiteY2" fmla="*/ 0 h 1394942"/>
              <a:gd name="connsiteX3" fmla="*/ 2955843 w 2955843"/>
              <a:gd name="connsiteY3" fmla="*/ 697471 h 1394942"/>
              <a:gd name="connsiteX4" fmla="*/ 2258372 w 2955843"/>
              <a:gd name="connsiteY4" fmla="*/ 1394942 h 1394942"/>
              <a:gd name="connsiteX5" fmla="*/ 2258372 w 2955843"/>
              <a:gd name="connsiteY5" fmla="*/ 1046207 h 1394942"/>
              <a:gd name="connsiteX6" fmla="*/ 0 w 2955843"/>
              <a:gd name="connsiteY6" fmla="*/ 1046207 h 1394942"/>
              <a:gd name="connsiteX7" fmla="*/ 0 w 2955843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55843" h="1394942">
                <a:moveTo>
                  <a:pt x="0" y="348736"/>
                </a:moveTo>
                <a:lnTo>
                  <a:pt x="2258372" y="348736"/>
                </a:lnTo>
                <a:lnTo>
                  <a:pt x="2258372" y="0"/>
                </a:lnTo>
                <a:lnTo>
                  <a:pt x="2955843" y="697471"/>
                </a:lnTo>
                <a:lnTo>
                  <a:pt x="2258372" y="1394942"/>
                </a:lnTo>
                <a:lnTo>
                  <a:pt x="2258372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26"/>
          <p:cNvSpPr>
            <a:spLocks/>
          </p:cNvSpPr>
          <p:nvPr/>
        </p:nvSpPr>
        <p:spPr bwMode="auto">
          <a:xfrm>
            <a:off x="8374712" y="4204507"/>
            <a:ext cx="379667" cy="379667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6212289" y="3773072"/>
            <a:ext cx="379667" cy="379667"/>
            <a:chOff x="3526798" y="4057329"/>
            <a:chExt cx="284519" cy="359394"/>
          </a:xfrm>
          <a:solidFill>
            <a:schemeClr val="bg1"/>
          </a:solidFill>
        </p:grpSpPr>
        <p:sp>
          <p:nvSpPr>
            <p:cNvPr id="18" name="Freeform 107"/>
            <p:cNvSpPr>
              <a:spLocks/>
            </p:cNvSpPr>
            <p:nvPr/>
          </p:nvSpPr>
          <p:spPr bwMode="auto">
            <a:xfrm>
              <a:off x="3561739" y="4092269"/>
              <a:ext cx="214637" cy="289511"/>
            </a:xfrm>
            <a:custGeom>
              <a:avLst/>
              <a:gdLst>
                <a:gd name="T0" fmla="*/ 0 w 86"/>
                <a:gd name="T1" fmla="*/ 10 h 116"/>
                <a:gd name="T2" fmla="*/ 76 w 86"/>
                <a:gd name="T3" fmla="*/ 10 h 116"/>
                <a:gd name="T4" fmla="*/ 76 w 86"/>
                <a:gd name="T5" fmla="*/ 116 h 116"/>
                <a:gd name="T6" fmla="*/ 86 w 86"/>
                <a:gd name="T7" fmla="*/ 116 h 116"/>
                <a:gd name="T8" fmla="*/ 86 w 86"/>
                <a:gd name="T9" fmla="*/ 0 h 116"/>
                <a:gd name="T10" fmla="*/ 0 w 86"/>
                <a:gd name="T11" fmla="*/ 0 h 116"/>
                <a:gd name="T12" fmla="*/ 0 w 86"/>
                <a:gd name="T13" fmla="*/ 1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116">
                  <a:moveTo>
                    <a:pt x="0" y="10"/>
                  </a:moveTo>
                  <a:lnTo>
                    <a:pt x="76" y="10"/>
                  </a:lnTo>
                  <a:lnTo>
                    <a:pt x="76" y="116"/>
                  </a:lnTo>
                  <a:lnTo>
                    <a:pt x="86" y="116"/>
                  </a:lnTo>
                  <a:lnTo>
                    <a:pt x="86" y="0"/>
                  </a:lnTo>
                  <a:lnTo>
                    <a:pt x="0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08"/>
            <p:cNvSpPr>
              <a:spLocks/>
            </p:cNvSpPr>
            <p:nvPr/>
          </p:nvSpPr>
          <p:spPr bwMode="auto">
            <a:xfrm>
              <a:off x="3599175" y="4057329"/>
              <a:ext cx="212142" cy="284519"/>
            </a:xfrm>
            <a:custGeom>
              <a:avLst/>
              <a:gdLst>
                <a:gd name="T0" fmla="*/ 0 w 85"/>
                <a:gd name="T1" fmla="*/ 0 h 114"/>
                <a:gd name="T2" fmla="*/ 0 w 85"/>
                <a:gd name="T3" fmla="*/ 9 h 114"/>
                <a:gd name="T4" fmla="*/ 76 w 85"/>
                <a:gd name="T5" fmla="*/ 9 h 114"/>
                <a:gd name="T6" fmla="*/ 76 w 85"/>
                <a:gd name="T7" fmla="*/ 114 h 114"/>
                <a:gd name="T8" fmla="*/ 85 w 85"/>
                <a:gd name="T9" fmla="*/ 114 h 114"/>
                <a:gd name="T10" fmla="*/ 85 w 85"/>
                <a:gd name="T11" fmla="*/ 0 h 114"/>
                <a:gd name="T12" fmla="*/ 0 w 85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4">
                  <a:moveTo>
                    <a:pt x="0" y="0"/>
                  </a:moveTo>
                  <a:lnTo>
                    <a:pt x="0" y="9"/>
                  </a:lnTo>
                  <a:lnTo>
                    <a:pt x="76" y="9"/>
                  </a:lnTo>
                  <a:lnTo>
                    <a:pt x="76" y="114"/>
                  </a:lnTo>
                  <a:lnTo>
                    <a:pt x="85" y="114"/>
                  </a:lnTo>
                  <a:lnTo>
                    <a:pt x="8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09"/>
            <p:cNvSpPr>
              <a:spLocks/>
            </p:cNvSpPr>
            <p:nvPr/>
          </p:nvSpPr>
          <p:spPr bwMode="auto">
            <a:xfrm>
              <a:off x="3526798" y="4129707"/>
              <a:ext cx="212142" cy="287016"/>
            </a:xfrm>
            <a:custGeom>
              <a:avLst/>
              <a:gdLst>
                <a:gd name="T0" fmla="*/ 0 w 85"/>
                <a:gd name="T1" fmla="*/ 0 h 115"/>
                <a:gd name="T2" fmla="*/ 0 w 85"/>
                <a:gd name="T3" fmla="*/ 115 h 115"/>
                <a:gd name="T4" fmla="*/ 85 w 85"/>
                <a:gd name="T5" fmla="*/ 115 h 115"/>
                <a:gd name="T6" fmla="*/ 85 w 85"/>
                <a:gd name="T7" fmla="*/ 105 h 115"/>
                <a:gd name="T8" fmla="*/ 85 w 85"/>
                <a:gd name="T9" fmla="*/ 0 h 115"/>
                <a:gd name="T10" fmla="*/ 10 w 85"/>
                <a:gd name="T11" fmla="*/ 0 h 115"/>
                <a:gd name="T12" fmla="*/ 0 w 85"/>
                <a:gd name="T13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5">
                  <a:moveTo>
                    <a:pt x="0" y="0"/>
                  </a:moveTo>
                  <a:lnTo>
                    <a:pt x="0" y="115"/>
                  </a:lnTo>
                  <a:lnTo>
                    <a:pt x="85" y="115"/>
                  </a:lnTo>
                  <a:lnTo>
                    <a:pt x="85" y="105"/>
                  </a:lnTo>
                  <a:lnTo>
                    <a:pt x="85" y="0"/>
                  </a:ln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1804660" y="2787842"/>
            <a:ext cx="379667" cy="379667"/>
            <a:chOff x="4669866" y="3800264"/>
            <a:chExt cx="279527" cy="416797"/>
          </a:xfrm>
          <a:solidFill>
            <a:schemeClr val="bg1"/>
          </a:solidFill>
        </p:grpSpPr>
        <p:sp>
          <p:nvSpPr>
            <p:cNvPr id="22" name="Freeform 141"/>
            <p:cNvSpPr>
              <a:spLocks noEditPoints="1"/>
            </p:cNvSpPr>
            <p:nvPr/>
          </p:nvSpPr>
          <p:spPr bwMode="auto">
            <a:xfrm>
              <a:off x="4669866" y="3800264"/>
              <a:ext cx="279527" cy="316965"/>
            </a:xfrm>
            <a:custGeom>
              <a:avLst/>
              <a:gdLst>
                <a:gd name="T0" fmla="*/ 84 w 84"/>
                <a:gd name="T1" fmla="*/ 42 h 95"/>
                <a:gd name="T2" fmla="*/ 42 w 84"/>
                <a:gd name="T3" fmla="*/ 0 h 95"/>
                <a:gd name="T4" fmla="*/ 0 w 84"/>
                <a:gd name="T5" fmla="*/ 42 h 95"/>
                <a:gd name="T6" fmla="*/ 28 w 84"/>
                <a:gd name="T7" fmla="*/ 81 h 95"/>
                <a:gd name="T8" fmla="*/ 25 w 84"/>
                <a:gd name="T9" fmla="*/ 81 h 95"/>
                <a:gd name="T10" fmla="*/ 25 w 84"/>
                <a:gd name="T11" fmla="*/ 95 h 95"/>
                <a:gd name="T12" fmla="*/ 60 w 84"/>
                <a:gd name="T13" fmla="*/ 95 h 95"/>
                <a:gd name="T14" fmla="*/ 60 w 84"/>
                <a:gd name="T15" fmla="*/ 81 h 95"/>
                <a:gd name="T16" fmla="*/ 57 w 84"/>
                <a:gd name="T17" fmla="*/ 81 h 95"/>
                <a:gd name="T18" fmla="*/ 84 w 84"/>
                <a:gd name="T19" fmla="*/ 42 h 95"/>
                <a:gd name="T20" fmla="*/ 42 w 84"/>
                <a:gd name="T21" fmla="*/ 77 h 95"/>
                <a:gd name="T22" fmla="*/ 7 w 84"/>
                <a:gd name="T23" fmla="*/ 42 h 95"/>
                <a:gd name="T24" fmla="*/ 42 w 84"/>
                <a:gd name="T25" fmla="*/ 7 h 95"/>
                <a:gd name="T26" fmla="*/ 77 w 84"/>
                <a:gd name="T27" fmla="*/ 42 h 95"/>
                <a:gd name="T28" fmla="*/ 42 w 84"/>
                <a:gd name="T29" fmla="*/ 7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95">
                  <a:moveTo>
                    <a:pt x="84" y="42"/>
                  </a:moveTo>
                  <a:cubicBezTo>
                    <a:pt x="84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0"/>
                    <a:pt x="12" y="75"/>
                    <a:pt x="28" y="81"/>
                  </a:cubicBezTo>
                  <a:cubicBezTo>
                    <a:pt x="25" y="81"/>
                    <a:pt x="25" y="81"/>
                    <a:pt x="25" y="81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73" y="75"/>
                    <a:pt x="84" y="60"/>
                    <a:pt x="84" y="42"/>
                  </a:cubicBezTo>
                  <a:close/>
                  <a:moveTo>
                    <a:pt x="42" y="77"/>
                  </a:moveTo>
                  <a:cubicBezTo>
                    <a:pt x="23" y="77"/>
                    <a:pt x="7" y="61"/>
                    <a:pt x="7" y="42"/>
                  </a:cubicBezTo>
                  <a:cubicBezTo>
                    <a:pt x="7" y="23"/>
                    <a:pt x="23" y="7"/>
                    <a:pt x="42" y="7"/>
                  </a:cubicBezTo>
                  <a:cubicBezTo>
                    <a:pt x="62" y="7"/>
                    <a:pt x="77" y="23"/>
                    <a:pt x="77" y="42"/>
                  </a:cubicBezTo>
                  <a:cubicBezTo>
                    <a:pt x="77" y="61"/>
                    <a:pt x="62" y="77"/>
                    <a:pt x="42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ectangle 142"/>
            <p:cNvSpPr>
              <a:spLocks noChangeArrowheads="1"/>
            </p:cNvSpPr>
            <p:nvPr/>
          </p:nvSpPr>
          <p:spPr bwMode="auto">
            <a:xfrm>
              <a:off x="4752226" y="4127210"/>
              <a:ext cx="117302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143"/>
            <p:cNvSpPr>
              <a:spLocks/>
            </p:cNvSpPr>
            <p:nvPr/>
          </p:nvSpPr>
          <p:spPr bwMode="auto">
            <a:xfrm>
              <a:off x="4752226" y="4179623"/>
              <a:ext cx="117302" cy="37438"/>
            </a:xfrm>
            <a:custGeom>
              <a:avLst/>
              <a:gdLst>
                <a:gd name="T0" fmla="*/ 0 w 47"/>
                <a:gd name="T1" fmla="*/ 9 h 15"/>
                <a:gd name="T2" fmla="*/ 16 w 47"/>
                <a:gd name="T3" fmla="*/ 9 h 15"/>
                <a:gd name="T4" fmla="*/ 16 w 47"/>
                <a:gd name="T5" fmla="*/ 15 h 15"/>
                <a:gd name="T6" fmla="*/ 31 w 47"/>
                <a:gd name="T7" fmla="*/ 15 h 15"/>
                <a:gd name="T8" fmla="*/ 31 w 47"/>
                <a:gd name="T9" fmla="*/ 9 h 15"/>
                <a:gd name="T10" fmla="*/ 47 w 47"/>
                <a:gd name="T11" fmla="*/ 9 h 15"/>
                <a:gd name="T12" fmla="*/ 47 w 47"/>
                <a:gd name="T13" fmla="*/ 0 h 15"/>
                <a:gd name="T14" fmla="*/ 0 w 47"/>
                <a:gd name="T15" fmla="*/ 0 h 15"/>
                <a:gd name="T16" fmla="*/ 0 w 47"/>
                <a:gd name="T17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5">
                  <a:moveTo>
                    <a:pt x="0" y="9"/>
                  </a:moveTo>
                  <a:lnTo>
                    <a:pt x="16" y="9"/>
                  </a:lnTo>
                  <a:lnTo>
                    <a:pt x="16" y="15"/>
                  </a:lnTo>
                  <a:lnTo>
                    <a:pt x="31" y="15"/>
                  </a:lnTo>
                  <a:lnTo>
                    <a:pt x="31" y="9"/>
                  </a:lnTo>
                  <a:lnTo>
                    <a:pt x="47" y="9"/>
                  </a:lnTo>
                  <a:lnTo>
                    <a:pt x="47" y="0"/>
                  </a:lnTo>
                  <a:lnTo>
                    <a:pt x="0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144"/>
            <p:cNvSpPr>
              <a:spLocks noEditPoints="1"/>
            </p:cNvSpPr>
            <p:nvPr/>
          </p:nvSpPr>
          <p:spPr bwMode="auto">
            <a:xfrm>
              <a:off x="4769697" y="3890112"/>
              <a:ext cx="82362" cy="162227"/>
            </a:xfrm>
            <a:custGeom>
              <a:avLst/>
              <a:gdLst>
                <a:gd name="T0" fmla="*/ 32 w 33"/>
                <a:gd name="T1" fmla="*/ 3 h 65"/>
                <a:gd name="T2" fmla="*/ 28 w 33"/>
                <a:gd name="T3" fmla="*/ 0 h 65"/>
                <a:gd name="T4" fmla="*/ 16 w 33"/>
                <a:gd name="T5" fmla="*/ 5 h 65"/>
                <a:gd name="T6" fmla="*/ 4 w 33"/>
                <a:gd name="T7" fmla="*/ 0 h 65"/>
                <a:gd name="T8" fmla="*/ 0 w 33"/>
                <a:gd name="T9" fmla="*/ 3 h 65"/>
                <a:gd name="T10" fmla="*/ 0 w 33"/>
                <a:gd name="T11" fmla="*/ 3 h 65"/>
                <a:gd name="T12" fmla="*/ 0 w 33"/>
                <a:gd name="T13" fmla="*/ 3 h 65"/>
                <a:gd name="T14" fmla="*/ 15 w 33"/>
                <a:gd name="T15" fmla="*/ 65 h 65"/>
                <a:gd name="T16" fmla="*/ 19 w 33"/>
                <a:gd name="T17" fmla="*/ 65 h 65"/>
                <a:gd name="T18" fmla="*/ 33 w 33"/>
                <a:gd name="T19" fmla="*/ 3 h 65"/>
                <a:gd name="T20" fmla="*/ 33 w 33"/>
                <a:gd name="T21" fmla="*/ 3 h 65"/>
                <a:gd name="T22" fmla="*/ 33 w 33"/>
                <a:gd name="T23" fmla="*/ 3 h 65"/>
                <a:gd name="T24" fmla="*/ 33 w 33"/>
                <a:gd name="T25" fmla="*/ 3 h 65"/>
                <a:gd name="T26" fmla="*/ 32 w 33"/>
                <a:gd name="T27" fmla="*/ 3 h 65"/>
                <a:gd name="T28" fmla="*/ 16 w 33"/>
                <a:gd name="T29" fmla="*/ 57 h 65"/>
                <a:gd name="T30" fmla="*/ 4 w 33"/>
                <a:gd name="T31" fmla="*/ 4 h 65"/>
                <a:gd name="T32" fmla="*/ 16 w 33"/>
                <a:gd name="T33" fmla="*/ 8 h 65"/>
                <a:gd name="T34" fmla="*/ 29 w 33"/>
                <a:gd name="T35" fmla="*/ 4 h 65"/>
                <a:gd name="T36" fmla="*/ 16 w 33"/>
                <a:gd name="T37" fmla="*/ 5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" h="65">
                  <a:moveTo>
                    <a:pt x="32" y="3"/>
                  </a:moveTo>
                  <a:lnTo>
                    <a:pt x="28" y="0"/>
                  </a:lnTo>
                  <a:lnTo>
                    <a:pt x="16" y="5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15" y="65"/>
                  </a:lnTo>
                  <a:lnTo>
                    <a:pt x="19" y="65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2" y="3"/>
                  </a:lnTo>
                  <a:close/>
                  <a:moveTo>
                    <a:pt x="16" y="57"/>
                  </a:moveTo>
                  <a:lnTo>
                    <a:pt x="4" y="4"/>
                  </a:lnTo>
                  <a:lnTo>
                    <a:pt x="16" y="8"/>
                  </a:lnTo>
                  <a:lnTo>
                    <a:pt x="29" y="4"/>
                  </a:lnTo>
                  <a:lnTo>
                    <a:pt x="16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4030296" y="3349692"/>
            <a:ext cx="379667" cy="379667"/>
            <a:chOff x="3440113" y="1050925"/>
            <a:chExt cx="390525" cy="333376"/>
          </a:xfrm>
          <a:solidFill>
            <a:schemeClr val="bg1"/>
          </a:solidFill>
        </p:grpSpPr>
        <p:sp>
          <p:nvSpPr>
            <p:cNvPr id="27" name="Freeform 8"/>
            <p:cNvSpPr>
              <a:spLocks/>
            </p:cNvSpPr>
            <p:nvPr/>
          </p:nvSpPr>
          <p:spPr bwMode="auto">
            <a:xfrm>
              <a:off x="3563938" y="1244600"/>
              <a:ext cx="69850" cy="71438"/>
            </a:xfrm>
            <a:custGeom>
              <a:avLst/>
              <a:gdLst>
                <a:gd name="T0" fmla="*/ 44 w 44"/>
                <a:gd name="T1" fmla="*/ 25 h 45"/>
                <a:gd name="T2" fmla="*/ 19 w 44"/>
                <a:gd name="T3" fmla="*/ 0 h 45"/>
                <a:gd name="T4" fmla="*/ 19 w 44"/>
                <a:gd name="T5" fmla="*/ 0 h 45"/>
                <a:gd name="T6" fmla="*/ 0 w 44"/>
                <a:gd name="T7" fmla="*/ 45 h 45"/>
                <a:gd name="T8" fmla="*/ 44 w 44"/>
                <a:gd name="T9" fmla="*/ 2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5">
                  <a:moveTo>
                    <a:pt x="44" y="25"/>
                  </a:moveTo>
                  <a:lnTo>
                    <a:pt x="19" y="0"/>
                  </a:lnTo>
                  <a:lnTo>
                    <a:pt x="19" y="0"/>
                  </a:lnTo>
                  <a:lnTo>
                    <a:pt x="0" y="45"/>
                  </a:lnTo>
                  <a:lnTo>
                    <a:pt x="44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9"/>
            <p:cNvSpPr>
              <a:spLocks noChangeArrowheads="1"/>
            </p:cNvSpPr>
            <p:nvPr/>
          </p:nvSpPr>
          <p:spPr bwMode="auto">
            <a:xfrm>
              <a:off x="3633788" y="1284288"/>
              <a:ext cx="1588" cy="15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10"/>
            <p:cNvSpPr>
              <a:spLocks/>
            </p:cNvSpPr>
            <p:nvPr/>
          </p:nvSpPr>
          <p:spPr bwMode="auto">
            <a:xfrm>
              <a:off x="3605213" y="1074738"/>
              <a:ext cx="176213" cy="176213"/>
            </a:xfrm>
            <a:custGeom>
              <a:avLst/>
              <a:gdLst>
                <a:gd name="T0" fmla="*/ 101 w 111"/>
                <a:gd name="T1" fmla="*/ 0 h 111"/>
                <a:gd name="T2" fmla="*/ 0 w 111"/>
                <a:gd name="T3" fmla="*/ 101 h 111"/>
                <a:gd name="T4" fmla="*/ 10 w 111"/>
                <a:gd name="T5" fmla="*/ 111 h 111"/>
                <a:gd name="T6" fmla="*/ 111 w 111"/>
                <a:gd name="T7" fmla="*/ 10 h 111"/>
                <a:gd name="T8" fmla="*/ 101 w 111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111">
                  <a:moveTo>
                    <a:pt x="101" y="0"/>
                  </a:moveTo>
                  <a:lnTo>
                    <a:pt x="0" y="101"/>
                  </a:lnTo>
                  <a:lnTo>
                    <a:pt x="10" y="111"/>
                  </a:lnTo>
                  <a:lnTo>
                    <a:pt x="111" y="10"/>
                  </a:lnTo>
                  <a:lnTo>
                    <a:pt x="10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11"/>
            <p:cNvSpPr>
              <a:spLocks/>
            </p:cNvSpPr>
            <p:nvPr/>
          </p:nvSpPr>
          <p:spPr bwMode="auto">
            <a:xfrm>
              <a:off x="3629025" y="1098550"/>
              <a:ext cx="177800" cy="177800"/>
            </a:xfrm>
            <a:custGeom>
              <a:avLst/>
              <a:gdLst>
                <a:gd name="T0" fmla="*/ 0 w 112"/>
                <a:gd name="T1" fmla="*/ 102 h 112"/>
                <a:gd name="T2" fmla="*/ 10 w 112"/>
                <a:gd name="T3" fmla="*/ 112 h 112"/>
                <a:gd name="T4" fmla="*/ 112 w 112"/>
                <a:gd name="T5" fmla="*/ 12 h 112"/>
                <a:gd name="T6" fmla="*/ 102 w 112"/>
                <a:gd name="T7" fmla="*/ 0 h 112"/>
                <a:gd name="T8" fmla="*/ 0 w 112"/>
                <a:gd name="T9" fmla="*/ 10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2">
                  <a:moveTo>
                    <a:pt x="0" y="102"/>
                  </a:moveTo>
                  <a:lnTo>
                    <a:pt x="10" y="112"/>
                  </a:lnTo>
                  <a:lnTo>
                    <a:pt x="112" y="12"/>
                  </a:lnTo>
                  <a:lnTo>
                    <a:pt x="102" y="0"/>
                  </a:lnTo>
                  <a:lnTo>
                    <a:pt x="0" y="1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2"/>
            <p:cNvSpPr>
              <a:spLocks/>
            </p:cNvSpPr>
            <p:nvPr/>
          </p:nvSpPr>
          <p:spPr bwMode="auto">
            <a:xfrm>
              <a:off x="3775075" y="1050925"/>
              <a:ext cx="55563" cy="52388"/>
            </a:xfrm>
            <a:custGeom>
              <a:avLst/>
              <a:gdLst>
                <a:gd name="T0" fmla="*/ 14 w 21"/>
                <a:gd name="T1" fmla="*/ 6 h 20"/>
                <a:gd name="T2" fmla="*/ 0 w 21"/>
                <a:gd name="T3" fmla="*/ 6 h 20"/>
                <a:gd name="T4" fmla="*/ 15 w 21"/>
                <a:gd name="T5" fmla="*/ 20 h 20"/>
                <a:gd name="T6" fmla="*/ 14 w 21"/>
                <a:gd name="T7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0">
                  <a:moveTo>
                    <a:pt x="14" y="6"/>
                  </a:moveTo>
                  <a:cubicBezTo>
                    <a:pt x="8" y="0"/>
                    <a:pt x="0" y="6"/>
                    <a:pt x="0" y="6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21" y="14"/>
                    <a:pt x="1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13"/>
            <p:cNvSpPr>
              <a:spLocks/>
            </p:cNvSpPr>
            <p:nvPr/>
          </p:nvSpPr>
          <p:spPr bwMode="auto">
            <a:xfrm>
              <a:off x="3440113" y="1058863"/>
              <a:ext cx="327025" cy="325438"/>
            </a:xfrm>
            <a:custGeom>
              <a:avLst/>
              <a:gdLst>
                <a:gd name="T0" fmla="*/ 182 w 206"/>
                <a:gd name="T1" fmla="*/ 180 h 205"/>
                <a:gd name="T2" fmla="*/ 25 w 206"/>
                <a:gd name="T3" fmla="*/ 180 h 205"/>
                <a:gd name="T4" fmla="*/ 25 w 206"/>
                <a:gd name="T5" fmla="*/ 25 h 205"/>
                <a:gd name="T6" fmla="*/ 172 w 206"/>
                <a:gd name="T7" fmla="*/ 25 h 205"/>
                <a:gd name="T8" fmla="*/ 198 w 206"/>
                <a:gd name="T9" fmla="*/ 0 h 205"/>
                <a:gd name="T10" fmla="*/ 0 w 206"/>
                <a:gd name="T11" fmla="*/ 0 h 205"/>
                <a:gd name="T12" fmla="*/ 0 w 206"/>
                <a:gd name="T13" fmla="*/ 205 h 205"/>
                <a:gd name="T14" fmla="*/ 206 w 206"/>
                <a:gd name="T15" fmla="*/ 205 h 205"/>
                <a:gd name="T16" fmla="*/ 206 w 206"/>
                <a:gd name="T17" fmla="*/ 76 h 205"/>
                <a:gd name="T18" fmla="*/ 182 w 206"/>
                <a:gd name="T19" fmla="*/ 101 h 205"/>
                <a:gd name="T20" fmla="*/ 182 w 206"/>
                <a:gd name="T21" fmla="*/ 18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6" h="205">
                  <a:moveTo>
                    <a:pt x="182" y="180"/>
                  </a:moveTo>
                  <a:lnTo>
                    <a:pt x="25" y="180"/>
                  </a:lnTo>
                  <a:lnTo>
                    <a:pt x="25" y="25"/>
                  </a:lnTo>
                  <a:lnTo>
                    <a:pt x="172" y="25"/>
                  </a:lnTo>
                  <a:lnTo>
                    <a:pt x="198" y="0"/>
                  </a:lnTo>
                  <a:lnTo>
                    <a:pt x="0" y="0"/>
                  </a:lnTo>
                  <a:lnTo>
                    <a:pt x="0" y="205"/>
                  </a:lnTo>
                  <a:lnTo>
                    <a:pt x="206" y="205"/>
                  </a:lnTo>
                  <a:lnTo>
                    <a:pt x="206" y="76"/>
                  </a:lnTo>
                  <a:lnTo>
                    <a:pt x="182" y="101"/>
                  </a:lnTo>
                  <a:lnTo>
                    <a:pt x="182" y="1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33" name="直接连接符 32"/>
          <p:cNvCxnSpPr/>
          <p:nvPr/>
        </p:nvCxnSpPr>
        <p:spPr>
          <a:xfrm>
            <a:off x="-19738" y="6946358"/>
            <a:ext cx="12878135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4" name="组合 8"/>
          <p:cNvGrpSpPr>
            <a:grpSpLocks/>
          </p:cNvGrpSpPr>
          <p:nvPr/>
        </p:nvGrpSpPr>
        <p:grpSpPr bwMode="auto">
          <a:xfrm>
            <a:off x="-19738" y="358284"/>
            <a:ext cx="2064319" cy="713220"/>
            <a:chOff x="285749" y="263872"/>
            <a:chExt cx="1957261" cy="675969"/>
          </a:xfrm>
        </p:grpSpPr>
        <p:grpSp>
          <p:nvGrpSpPr>
            <p:cNvPr id="35" name="组合 3"/>
            <p:cNvGrpSpPr/>
            <p:nvPr/>
          </p:nvGrpSpPr>
          <p:grpSpPr>
            <a:xfrm flipH="1">
              <a:off x="285749" y="263872"/>
              <a:ext cx="1623000" cy="675969"/>
              <a:chOff x="3533690" y="533400"/>
              <a:chExt cx="1637426" cy="675969"/>
            </a:xfrm>
            <a:solidFill>
              <a:srgbClr val="EE1C39"/>
            </a:solidFill>
          </p:grpSpPr>
          <p:sp>
            <p:nvSpPr>
              <p:cNvPr id="37" name="矩形 36"/>
              <p:cNvSpPr/>
              <p:nvPr/>
            </p:nvSpPr>
            <p:spPr>
              <a:xfrm>
                <a:off x="3806724" y="533400"/>
                <a:ext cx="1364392" cy="675969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002">
                  <a:cs typeface="+mn-ea"/>
                  <a:sym typeface="+mn-lt"/>
                </a:endParaRPr>
              </a:p>
            </p:txBody>
          </p:sp>
          <p:sp>
            <p:nvSpPr>
              <p:cNvPr id="38" name="椭圆 37"/>
              <p:cNvSpPr/>
              <p:nvPr/>
            </p:nvSpPr>
            <p:spPr>
              <a:xfrm>
                <a:off x="3533690" y="533400"/>
                <a:ext cx="623734" cy="675969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002">
                  <a:cs typeface="+mn-ea"/>
                  <a:sym typeface="+mn-lt"/>
                </a:endParaRPr>
              </a:p>
            </p:txBody>
          </p:sp>
        </p:grpSp>
        <p:sp>
          <p:nvSpPr>
            <p:cNvPr id="36" name="文本框 35"/>
            <p:cNvSpPr txBox="1"/>
            <p:nvPr/>
          </p:nvSpPr>
          <p:spPr>
            <a:xfrm>
              <a:off x="1100084" y="309889"/>
              <a:ext cx="1142926" cy="57975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altLang="zh-CN" sz="3375" spc="316" dirty="0" smtClean="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  <a:endParaRPr lang="zh-CN" altLang="en-US" sz="3375" spc="316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9" name="文本框 12"/>
          <p:cNvSpPr txBox="1">
            <a:spLocks noChangeArrowheads="1"/>
          </p:cNvSpPr>
          <p:nvPr/>
        </p:nvSpPr>
        <p:spPr bwMode="auto">
          <a:xfrm>
            <a:off x="1892228" y="537192"/>
            <a:ext cx="252092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xmlns="" val="2954650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0">
        <p14:prism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5" grpId="0" animBg="1"/>
      <p:bldP spid="7" grpId="0" animBg="1"/>
      <p:bldP spid="8" grpId="0" animBg="1"/>
      <p:bldP spid="9" grpId="0" animBg="1"/>
      <p:bldP spid="1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tangle 89"/>
          <p:cNvSpPr/>
          <p:nvPr/>
        </p:nvSpPr>
        <p:spPr>
          <a:xfrm>
            <a:off x="1165328" y="4661041"/>
            <a:ext cx="3750263" cy="1071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37"/>
          <p:cNvGrpSpPr/>
          <p:nvPr/>
        </p:nvGrpSpPr>
        <p:grpSpPr>
          <a:xfrm>
            <a:off x="1502228" y="2303735"/>
            <a:ext cx="301358" cy="2317121"/>
            <a:chOff x="1074408" y="1485901"/>
            <a:chExt cx="214311" cy="1647821"/>
          </a:xfrm>
        </p:grpSpPr>
        <p:cxnSp>
          <p:nvCxnSpPr>
            <p:cNvPr id="91" name="Straight Connector 90"/>
            <p:cNvCxnSpPr/>
            <p:nvPr/>
          </p:nvCxnSpPr>
          <p:spPr>
            <a:xfrm rot="16200000" flipV="1">
              <a:off x="359569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Rounded Rectangle 94"/>
            <p:cNvSpPr/>
            <p:nvPr/>
          </p:nvSpPr>
          <p:spPr>
            <a:xfrm>
              <a:off x="1074408" y="2190750"/>
              <a:ext cx="214311" cy="94297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38"/>
          <p:cNvGrpSpPr/>
          <p:nvPr/>
        </p:nvGrpSpPr>
        <p:grpSpPr>
          <a:xfrm>
            <a:off x="2035839" y="2303735"/>
            <a:ext cx="301358" cy="2317121"/>
            <a:chOff x="1447800" y="1485901"/>
            <a:chExt cx="214311" cy="1647821"/>
          </a:xfrm>
        </p:grpSpPr>
        <p:cxnSp>
          <p:nvCxnSpPr>
            <p:cNvPr id="98" name="Straight Connector 97"/>
            <p:cNvCxnSpPr/>
            <p:nvPr/>
          </p:nvCxnSpPr>
          <p:spPr>
            <a:xfrm rot="16200000" flipV="1">
              <a:off x="732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Rounded Rectangle 100"/>
            <p:cNvSpPr/>
            <p:nvPr/>
          </p:nvSpPr>
          <p:spPr>
            <a:xfrm>
              <a:off x="1447800" y="1962150"/>
              <a:ext cx="214311" cy="1171572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139"/>
          <p:cNvGrpSpPr/>
          <p:nvPr/>
        </p:nvGrpSpPr>
        <p:grpSpPr>
          <a:xfrm>
            <a:off x="2569451" y="2303735"/>
            <a:ext cx="301358" cy="2317121"/>
            <a:chOff x="1828800" y="1485901"/>
            <a:chExt cx="214311" cy="1647821"/>
          </a:xfrm>
        </p:grpSpPr>
        <p:cxnSp>
          <p:nvCxnSpPr>
            <p:cNvPr id="104" name="Straight Connector 103"/>
            <p:cNvCxnSpPr/>
            <p:nvPr/>
          </p:nvCxnSpPr>
          <p:spPr>
            <a:xfrm rot="16200000" flipV="1">
              <a:off x="1113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Rounded Rectangle 106"/>
            <p:cNvSpPr/>
            <p:nvPr/>
          </p:nvSpPr>
          <p:spPr>
            <a:xfrm>
              <a:off x="1828800" y="1809750"/>
              <a:ext cx="214311" cy="1323972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140"/>
          <p:cNvGrpSpPr/>
          <p:nvPr/>
        </p:nvGrpSpPr>
        <p:grpSpPr>
          <a:xfrm>
            <a:off x="3103063" y="2303735"/>
            <a:ext cx="301358" cy="2317121"/>
            <a:chOff x="2209800" y="1485901"/>
            <a:chExt cx="214311" cy="1647821"/>
          </a:xfrm>
        </p:grpSpPr>
        <p:cxnSp>
          <p:nvCxnSpPr>
            <p:cNvPr id="108" name="Straight Connector 107"/>
            <p:cNvCxnSpPr/>
            <p:nvPr/>
          </p:nvCxnSpPr>
          <p:spPr>
            <a:xfrm rot="16200000" flipV="1">
              <a:off x="1494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Rounded Rectangle 120"/>
            <p:cNvSpPr/>
            <p:nvPr/>
          </p:nvSpPr>
          <p:spPr>
            <a:xfrm>
              <a:off x="2209800" y="2419350"/>
              <a:ext cx="214311" cy="714372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41"/>
          <p:cNvGrpSpPr/>
          <p:nvPr/>
        </p:nvGrpSpPr>
        <p:grpSpPr>
          <a:xfrm>
            <a:off x="3636674" y="2303735"/>
            <a:ext cx="301358" cy="2317121"/>
            <a:chOff x="2667000" y="1485901"/>
            <a:chExt cx="214311" cy="1647821"/>
          </a:xfrm>
        </p:grpSpPr>
        <p:cxnSp>
          <p:nvCxnSpPr>
            <p:cNvPr id="128" name="Straight Connector 127"/>
            <p:cNvCxnSpPr/>
            <p:nvPr/>
          </p:nvCxnSpPr>
          <p:spPr>
            <a:xfrm rot="16200000" flipV="1">
              <a:off x="19521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" name="Rounded Rectangle 128"/>
            <p:cNvSpPr/>
            <p:nvPr/>
          </p:nvSpPr>
          <p:spPr>
            <a:xfrm>
              <a:off x="2667000" y="1962150"/>
              <a:ext cx="214311" cy="1171572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42"/>
          <p:cNvGrpSpPr/>
          <p:nvPr/>
        </p:nvGrpSpPr>
        <p:grpSpPr>
          <a:xfrm>
            <a:off x="4170289" y="2303735"/>
            <a:ext cx="301358" cy="2317121"/>
            <a:chOff x="2971800" y="1485901"/>
            <a:chExt cx="214311" cy="1647821"/>
          </a:xfrm>
        </p:grpSpPr>
        <p:cxnSp>
          <p:nvCxnSpPr>
            <p:cNvPr id="136" name="Straight Connector 135"/>
            <p:cNvCxnSpPr/>
            <p:nvPr/>
          </p:nvCxnSpPr>
          <p:spPr>
            <a:xfrm rot="16200000" flipV="1">
              <a:off x="2256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Rounded Rectangle 136"/>
            <p:cNvSpPr/>
            <p:nvPr/>
          </p:nvSpPr>
          <p:spPr>
            <a:xfrm>
              <a:off x="2971800" y="1809750"/>
              <a:ext cx="214311" cy="1323972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4" name="Rectangle 143"/>
          <p:cNvSpPr/>
          <p:nvPr/>
        </p:nvSpPr>
        <p:spPr>
          <a:xfrm>
            <a:off x="1532831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</a:t>
            </a:r>
          </a:p>
        </p:txBody>
      </p:sp>
      <p:sp>
        <p:nvSpPr>
          <p:cNvPr id="145" name="Rectangle 144"/>
          <p:cNvSpPr/>
          <p:nvPr/>
        </p:nvSpPr>
        <p:spPr>
          <a:xfrm>
            <a:off x="2071102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</a:t>
            </a:r>
          </a:p>
        </p:txBody>
      </p:sp>
      <p:sp>
        <p:nvSpPr>
          <p:cNvPr id="146" name="Rectangle 145"/>
          <p:cNvSpPr/>
          <p:nvPr/>
        </p:nvSpPr>
        <p:spPr>
          <a:xfrm>
            <a:off x="2609373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</a:t>
            </a:r>
          </a:p>
        </p:txBody>
      </p:sp>
      <p:sp>
        <p:nvSpPr>
          <p:cNvPr id="147" name="Rectangle 146"/>
          <p:cNvSpPr/>
          <p:nvPr/>
        </p:nvSpPr>
        <p:spPr>
          <a:xfrm>
            <a:off x="3147644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</a:t>
            </a:r>
          </a:p>
        </p:txBody>
      </p:sp>
      <p:sp>
        <p:nvSpPr>
          <p:cNvPr id="148" name="Rectangle 147"/>
          <p:cNvSpPr/>
          <p:nvPr/>
        </p:nvSpPr>
        <p:spPr>
          <a:xfrm>
            <a:off x="3685915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</a:t>
            </a:r>
          </a:p>
        </p:txBody>
      </p:sp>
      <p:sp>
        <p:nvSpPr>
          <p:cNvPr id="149" name="Rectangle 148"/>
          <p:cNvSpPr/>
          <p:nvPr/>
        </p:nvSpPr>
        <p:spPr>
          <a:xfrm>
            <a:off x="4224186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</a:t>
            </a:r>
          </a:p>
        </p:txBody>
      </p:sp>
      <p:grpSp>
        <p:nvGrpSpPr>
          <p:cNvPr id="10" name="Group 149"/>
          <p:cNvGrpSpPr/>
          <p:nvPr/>
        </p:nvGrpSpPr>
        <p:grpSpPr>
          <a:xfrm>
            <a:off x="6389434" y="2305434"/>
            <a:ext cx="2090836" cy="554253"/>
            <a:chOff x="4597686" y="3155872"/>
            <a:chExt cx="1583966" cy="394156"/>
          </a:xfrm>
        </p:grpSpPr>
        <p:sp>
          <p:nvSpPr>
            <p:cNvPr id="151" name="TextBox 150"/>
            <p:cNvSpPr txBox="1"/>
            <p:nvPr/>
          </p:nvSpPr>
          <p:spPr>
            <a:xfrm>
              <a:off x="4597686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4597686" y="3348937"/>
              <a:ext cx="1583966" cy="201091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标题文字，修改文字内容，也可以直接复制你的内容到此。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52"/>
          <p:cNvGrpSpPr/>
          <p:nvPr/>
        </p:nvGrpSpPr>
        <p:grpSpPr>
          <a:xfrm>
            <a:off x="9386634" y="2305434"/>
            <a:ext cx="2036110" cy="554253"/>
            <a:chOff x="6978976" y="3155872"/>
            <a:chExt cx="1542507" cy="394156"/>
          </a:xfrm>
        </p:grpSpPr>
        <p:sp>
          <p:nvSpPr>
            <p:cNvPr id="154" name="TextBox 153"/>
            <p:cNvSpPr txBox="1"/>
            <p:nvPr/>
          </p:nvSpPr>
          <p:spPr>
            <a:xfrm>
              <a:off x="6978977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6978976" y="3348937"/>
              <a:ext cx="1542507" cy="201091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标题文字，修改文字内容，也可以直接复制你的内容到此。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55"/>
          <p:cNvGrpSpPr/>
          <p:nvPr/>
        </p:nvGrpSpPr>
        <p:grpSpPr>
          <a:xfrm>
            <a:off x="6389434" y="3213456"/>
            <a:ext cx="2036110" cy="554253"/>
            <a:chOff x="4597685" y="3914331"/>
            <a:chExt cx="1542507" cy="394156"/>
          </a:xfrm>
        </p:grpSpPr>
        <p:sp>
          <p:nvSpPr>
            <p:cNvPr id="157" name="TextBox 156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4597685" y="4107396"/>
              <a:ext cx="1542507" cy="201091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标题文字，修改文字内容，也可以直接复制你的内容到此。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58"/>
          <p:cNvGrpSpPr/>
          <p:nvPr/>
        </p:nvGrpSpPr>
        <p:grpSpPr>
          <a:xfrm>
            <a:off x="9386634" y="3213456"/>
            <a:ext cx="2036110" cy="554253"/>
            <a:chOff x="6978976" y="3914331"/>
            <a:chExt cx="1542507" cy="394156"/>
          </a:xfrm>
        </p:grpSpPr>
        <p:sp>
          <p:nvSpPr>
            <p:cNvPr id="160" name="TextBox 159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6978976" y="4107396"/>
              <a:ext cx="1542507" cy="201091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标题文字，修改文字内容，也可以直接复制你的内容到此。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61"/>
          <p:cNvGrpSpPr/>
          <p:nvPr/>
        </p:nvGrpSpPr>
        <p:grpSpPr>
          <a:xfrm>
            <a:off x="6389434" y="4239179"/>
            <a:ext cx="2036110" cy="554253"/>
            <a:chOff x="4597685" y="3914331"/>
            <a:chExt cx="1542507" cy="394156"/>
          </a:xfrm>
        </p:grpSpPr>
        <p:sp>
          <p:nvSpPr>
            <p:cNvPr id="163" name="TextBox 162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4597685" y="4107396"/>
              <a:ext cx="1542507" cy="201091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标题文字，修改文字内容，也可以直接复制你的内容到此。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64"/>
          <p:cNvGrpSpPr/>
          <p:nvPr/>
        </p:nvGrpSpPr>
        <p:grpSpPr>
          <a:xfrm>
            <a:off x="9386634" y="4239179"/>
            <a:ext cx="2036110" cy="554253"/>
            <a:chOff x="6978976" y="3914331"/>
            <a:chExt cx="1542507" cy="394156"/>
          </a:xfrm>
        </p:grpSpPr>
        <p:sp>
          <p:nvSpPr>
            <p:cNvPr id="166" name="TextBox 165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6978976" y="4107396"/>
              <a:ext cx="1542507" cy="201091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67"/>
          <p:cNvGrpSpPr/>
          <p:nvPr/>
        </p:nvGrpSpPr>
        <p:grpSpPr>
          <a:xfrm>
            <a:off x="8674821" y="4215707"/>
            <a:ext cx="659525" cy="640643"/>
            <a:chOff x="6299532" y="4190009"/>
            <a:chExt cx="469021" cy="455593"/>
          </a:xfrm>
        </p:grpSpPr>
        <p:sp>
          <p:nvSpPr>
            <p:cNvPr id="169" name="Oval 168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70"/>
          <p:cNvGrpSpPr/>
          <p:nvPr/>
        </p:nvGrpSpPr>
        <p:grpSpPr>
          <a:xfrm>
            <a:off x="5648471" y="2277304"/>
            <a:ext cx="659525" cy="640643"/>
            <a:chOff x="630683" y="3383511"/>
            <a:chExt cx="469021" cy="455593"/>
          </a:xfrm>
        </p:grpSpPr>
        <p:sp>
          <p:nvSpPr>
            <p:cNvPr id="172" name="Oval 171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3"/>
          <p:cNvGrpSpPr/>
          <p:nvPr/>
        </p:nvGrpSpPr>
        <p:grpSpPr>
          <a:xfrm>
            <a:off x="5648471" y="4215707"/>
            <a:ext cx="659525" cy="640643"/>
            <a:chOff x="3428938" y="4190009"/>
            <a:chExt cx="469021" cy="455593"/>
          </a:xfrm>
        </p:grpSpPr>
        <p:sp>
          <p:nvSpPr>
            <p:cNvPr id="175" name="Oval 174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6"/>
          <p:cNvGrpSpPr/>
          <p:nvPr/>
        </p:nvGrpSpPr>
        <p:grpSpPr>
          <a:xfrm>
            <a:off x="5648471" y="3229350"/>
            <a:ext cx="659525" cy="640643"/>
            <a:chOff x="6299532" y="3384456"/>
            <a:chExt cx="469021" cy="455593"/>
          </a:xfrm>
        </p:grpSpPr>
        <p:sp>
          <p:nvSpPr>
            <p:cNvPr id="178" name="Oval 177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79"/>
          <p:cNvGrpSpPr/>
          <p:nvPr/>
        </p:nvGrpSpPr>
        <p:grpSpPr>
          <a:xfrm>
            <a:off x="8674821" y="3229350"/>
            <a:ext cx="659525" cy="640643"/>
            <a:chOff x="630683" y="4190009"/>
            <a:chExt cx="469021" cy="455593"/>
          </a:xfrm>
        </p:grpSpPr>
        <p:sp>
          <p:nvSpPr>
            <p:cNvPr id="181" name="Oval 180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182"/>
          <p:cNvGrpSpPr/>
          <p:nvPr/>
        </p:nvGrpSpPr>
        <p:grpSpPr>
          <a:xfrm>
            <a:off x="8674821" y="2277304"/>
            <a:ext cx="659525" cy="640643"/>
            <a:chOff x="3425803" y="3384456"/>
            <a:chExt cx="469021" cy="455593"/>
          </a:xfrm>
        </p:grpSpPr>
        <p:sp>
          <p:nvSpPr>
            <p:cNvPr id="184" name="Oval 183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Footer Text"/>
          <p:cNvSpPr txBox="1"/>
          <p:nvPr/>
        </p:nvSpPr>
        <p:spPr>
          <a:xfrm>
            <a:off x="973504" y="5643811"/>
            <a:ext cx="10911745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，点击添加相关标题文字，修改文字内容，也可以直接复制你的内容到此。，点击添加相关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。请替换文字内容，点击添加相关标题文字，修改文字内容，也可以直接复制你的内容到此。请替换文字内容，点击添加相关标题文字，修改文字内容，也可以直接复制你的内容到此。，点击添加相关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9" name="Straight Line buttom"/>
          <p:cNvCxnSpPr/>
          <p:nvPr/>
        </p:nvCxnSpPr>
        <p:spPr>
          <a:xfrm>
            <a:off x="964706" y="5456156"/>
            <a:ext cx="1092933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直接连接符 65"/>
          <p:cNvCxnSpPr/>
          <p:nvPr/>
        </p:nvCxnSpPr>
        <p:spPr>
          <a:xfrm>
            <a:off x="-19738" y="6946358"/>
            <a:ext cx="12878135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7" name="组合 8"/>
          <p:cNvGrpSpPr>
            <a:grpSpLocks/>
          </p:cNvGrpSpPr>
          <p:nvPr/>
        </p:nvGrpSpPr>
        <p:grpSpPr bwMode="auto">
          <a:xfrm>
            <a:off x="-19738" y="358284"/>
            <a:ext cx="2064319" cy="713220"/>
            <a:chOff x="285749" y="263872"/>
            <a:chExt cx="1957261" cy="675969"/>
          </a:xfrm>
        </p:grpSpPr>
        <p:grpSp>
          <p:nvGrpSpPr>
            <p:cNvPr id="70" name="组合 3"/>
            <p:cNvGrpSpPr/>
            <p:nvPr/>
          </p:nvGrpSpPr>
          <p:grpSpPr>
            <a:xfrm flipH="1">
              <a:off x="285749" y="263872"/>
              <a:ext cx="1623000" cy="675969"/>
              <a:chOff x="3533690" y="533400"/>
              <a:chExt cx="1637426" cy="675969"/>
            </a:xfrm>
            <a:solidFill>
              <a:srgbClr val="EE1C39"/>
            </a:solidFill>
          </p:grpSpPr>
          <p:sp>
            <p:nvSpPr>
              <p:cNvPr id="72" name="矩形 71"/>
              <p:cNvSpPr/>
              <p:nvPr/>
            </p:nvSpPr>
            <p:spPr>
              <a:xfrm>
                <a:off x="3806724" y="533400"/>
                <a:ext cx="1364392" cy="675969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002">
                  <a:cs typeface="+mn-ea"/>
                  <a:sym typeface="+mn-lt"/>
                </a:endParaRPr>
              </a:p>
            </p:txBody>
          </p:sp>
          <p:sp>
            <p:nvSpPr>
              <p:cNvPr id="73" name="椭圆 72"/>
              <p:cNvSpPr/>
              <p:nvPr/>
            </p:nvSpPr>
            <p:spPr>
              <a:xfrm>
                <a:off x="3533690" y="533400"/>
                <a:ext cx="623734" cy="675969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002">
                  <a:cs typeface="+mn-ea"/>
                  <a:sym typeface="+mn-lt"/>
                </a:endParaRPr>
              </a:p>
            </p:txBody>
          </p:sp>
        </p:grpSp>
        <p:sp>
          <p:nvSpPr>
            <p:cNvPr id="71" name="文本框 70"/>
            <p:cNvSpPr txBox="1"/>
            <p:nvPr/>
          </p:nvSpPr>
          <p:spPr>
            <a:xfrm>
              <a:off x="1100084" y="309889"/>
              <a:ext cx="1142926" cy="57975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altLang="zh-CN" sz="3375" spc="316" dirty="0" smtClean="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  <a:endParaRPr lang="zh-CN" altLang="en-US" sz="3375" spc="316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74" name="文本框 12"/>
          <p:cNvSpPr txBox="1">
            <a:spLocks noChangeArrowheads="1"/>
          </p:cNvSpPr>
          <p:nvPr/>
        </p:nvSpPr>
        <p:spPr bwMode="auto">
          <a:xfrm>
            <a:off x="1892228" y="537192"/>
            <a:ext cx="252092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xmlns="" val="2158907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  <p:bldP spid="144" grpId="0"/>
      <p:bldP spid="145" grpId="0"/>
      <p:bldP spid="146" grpId="0"/>
      <p:bldP spid="147" grpId="0"/>
      <p:bldP spid="148" grpId="0"/>
      <p:bldP spid="149" grpId="0"/>
      <p:bldP spid="6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 rot="2700000">
            <a:off x="8749304" y="982702"/>
            <a:ext cx="995524" cy="4882626"/>
            <a:chOff x="5529181" y="1323332"/>
            <a:chExt cx="1082945" cy="5311388"/>
          </a:xfrm>
        </p:grpSpPr>
        <p:sp>
          <p:nvSpPr>
            <p:cNvPr id="5" name="Rectangle 4"/>
            <p:cNvSpPr/>
            <p:nvPr/>
          </p:nvSpPr>
          <p:spPr>
            <a:xfrm>
              <a:off x="5674859" y="1469010"/>
              <a:ext cx="769258" cy="3872246"/>
            </a:xfrm>
            <a:prstGeom prst="rect">
              <a:avLst/>
            </a:prstGeom>
            <a:noFill/>
            <a:ln w="19050">
              <a:solidFill>
                <a:schemeClr val="accent6"/>
              </a:solidFill>
              <a:prstDash val="dash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5674859" y="5586622"/>
              <a:ext cx="769258" cy="1048098"/>
              <a:chOff x="5674859" y="5586622"/>
              <a:chExt cx="769258" cy="1048098"/>
            </a:xfrm>
          </p:grpSpPr>
          <p:sp>
            <p:nvSpPr>
              <p:cNvPr id="42" name="Isosceles Triangle 41"/>
              <p:cNvSpPr/>
              <p:nvPr/>
            </p:nvSpPr>
            <p:spPr>
              <a:xfrm flipV="1">
                <a:off x="5674859" y="5586622"/>
                <a:ext cx="769258" cy="1048098"/>
              </a:xfrm>
              <a:prstGeom prst="triangl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GB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3" name="Isosceles Triangle 7"/>
              <p:cNvSpPr/>
              <p:nvPr/>
            </p:nvSpPr>
            <p:spPr>
              <a:xfrm flipV="1">
                <a:off x="5882403" y="6097350"/>
                <a:ext cx="354170" cy="537369"/>
              </a:xfrm>
              <a:custGeom>
                <a:avLst/>
                <a:gdLst>
                  <a:gd name="connsiteX0" fmla="*/ 0 w 354170"/>
                  <a:gd name="connsiteY0" fmla="*/ 479252 h 479252"/>
                  <a:gd name="connsiteX1" fmla="*/ 177085 w 354170"/>
                  <a:gd name="connsiteY1" fmla="*/ 0 h 479252"/>
                  <a:gd name="connsiteX2" fmla="*/ 354170 w 354170"/>
                  <a:gd name="connsiteY2" fmla="*/ 479252 h 479252"/>
                  <a:gd name="connsiteX3" fmla="*/ 0 w 354170"/>
                  <a:gd name="connsiteY3" fmla="*/ 479252 h 479252"/>
                  <a:gd name="connsiteX0" fmla="*/ 0 w 354170"/>
                  <a:gd name="connsiteY0" fmla="*/ 479252 h 537369"/>
                  <a:gd name="connsiteX1" fmla="*/ 177085 w 354170"/>
                  <a:gd name="connsiteY1" fmla="*/ 0 h 537369"/>
                  <a:gd name="connsiteX2" fmla="*/ 354170 w 354170"/>
                  <a:gd name="connsiteY2" fmla="*/ 479252 h 537369"/>
                  <a:gd name="connsiteX3" fmla="*/ 173116 w 354170"/>
                  <a:gd name="connsiteY3" fmla="*/ 537369 h 537369"/>
                  <a:gd name="connsiteX4" fmla="*/ 0 w 354170"/>
                  <a:gd name="connsiteY4" fmla="*/ 479252 h 5373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170" h="537369">
                    <a:moveTo>
                      <a:pt x="0" y="479252"/>
                    </a:moveTo>
                    <a:lnTo>
                      <a:pt x="177085" y="0"/>
                    </a:lnTo>
                    <a:lnTo>
                      <a:pt x="354170" y="479252"/>
                    </a:lnTo>
                    <a:cubicBezTo>
                      <a:pt x="289056" y="480368"/>
                      <a:pt x="238230" y="536253"/>
                      <a:pt x="173116" y="537369"/>
                    </a:cubicBezTo>
                    <a:lnTo>
                      <a:pt x="0" y="479252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GB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" name="Oval 6"/>
            <p:cNvSpPr/>
            <p:nvPr/>
          </p:nvSpPr>
          <p:spPr>
            <a:xfrm>
              <a:off x="5966215" y="5245359"/>
              <a:ext cx="199000" cy="19900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8" name="Straight Connector 7"/>
            <p:cNvCxnSpPr>
              <a:endCxn id="27" idx="7"/>
            </p:cNvCxnSpPr>
            <p:nvPr/>
          </p:nvCxnSpPr>
          <p:spPr>
            <a:xfrm flipH="1">
              <a:off x="5745363" y="1501892"/>
              <a:ext cx="648320" cy="433996"/>
            </a:xfrm>
            <a:prstGeom prst="line">
              <a:avLst/>
            </a:prstGeom>
            <a:ln w="19050"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>
              <a:endCxn id="31" idx="7"/>
            </p:cNvCxnSpPr>
            <p:nvPr/>
          </p:nvCxnSpPr>
          <p:spPr>
            <a:xfrm flipH="1">
              <a:off x="6131091" y="1960955"/>
              <a:ext cx="225981" cy="206020"/>
            </a:xfrm>
            <a:prstGeom prst="line">
              <a:avLst/>
            </a:prstGeom>
            <a:ln w="19050"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>
              <a:endCxn id="31" idx="5"/>
            </p:cNvCxnSpPr>
            <p:nvPr/>
          </p:nvCxnSpPr>
          <p:spPr>
            <a:xfrm flipH="1" flipV="1">
              <a:off x="6131091" y="2372995"/>
              <a:ext cx="218473" cy="261112"/>
            </a:xfrm>
            <a:prstGeom prst="line">
              <a:avLst/>
            </a:prstGeom>
            <a:ln w="19050"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>
              <a:stCxn id="31" idx="1"/>
            </p:cNvCxnSpPr>
            <p:nvPr/>
          </p:nvCxnSpPr>
          <p:spPr>
            <a:xfrm flipH="1" flipV="1">
              <a:off x="5674860" y="1974065"/>
              <a:ext cx="250211" cy="192910"/>
            </a:xfrm>
            <a:prstGeom prst="line">
              <a:avLst/>
            </a:prstGeom>
            <a:ln w="19050"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>
              <a:stCxn id="34" idx="7"/>
            </p:cNvCxnSpPr>
            <p:nvPr/>
          </p:nvCxnSpPr>
          <p:spPr>
            <a:xfrm flipV="1">
              <a:off x="5745363" y="2308332"/>
              <a:ext cx="233620" cy="365764"/>
            </a:xfrm>
            <a:prstGeom prst="line">
              <a:avLst/>
            </a:prstGeom>
            <a:ln w="19050"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>
              <a:stCxn id="33" idx="1"/>
            </p:cNvCxnSpPr>
            <p:nvPr/>
          </p:nvCxnSpPr>
          <p:spPr>
            <a:xfrm flipH="1" flipV="1">
              <a:off x="6007136" y="3077187"/>
              <a:ext cx="350523" cy="114087"/>
            </a:xfrm>
            <a:prstGeom prst="line">
              <a:avLst/>
            </a:prstGeom>
            <a:ln w="19050"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>
              <a:stCxn id="32" idx="7"/>
            </p:cNvCxnSpPr>
            <p:nvPr/>
          </p:nvCxnSpPr>
          <p:spPr>
            <a:xfrm flipV="1">
              <a:off x="5761616" y="3091254"/>
              <a:ext cx="202309" cy="411956"/>
            </a:xfrm>
            <a:prstGeom prst="line">
              <a:avLst/>
            </a:prstGeom>
            <a:ln w="19050"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flipH="1" flipV="1">
              <a:off x="5659729" y="2786494"/>
              <a:ext cx="336895" cy="278331"/>
            </a:xfrm>
            <a:prstGeom prst="line">
              <a:avLst/>
            </a:prstGeom>
            <a:ln w="19050"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flipV="1">
              <a:off x="6028081" y="2655938"/>
              <a:ext cx="416280" cy="364943"/>
            </a:xfrm>
            <a:prstGeom prst="line">
              <a:avLst/>
            </a:prstGeom>
            <a:ln w="19050"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>
              <a:stCxn id="32" idx="6"/>
            </p:cNvCxnSpPr>
            <p:nvPr/>
          </p:nvCxnSpPr>
          <p:spPr>
            <a:xfrm flipV="1">
              <a:off x="5800405" y="3322550"/>
              <a:ext cx="673799" cy="274306"/>
            </a:xfrm>
            <a:prstGeom prst="line">
              <a:avLst/>
            </a:prstGeom>
            <a:ln w="19050"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>
              <a:stCxn id="40" idx="1"/>
            </p:cNvCxnSpPr>
            <p:nvPr/>
          </p:nvCxnSpPr>
          <p:spPr>
            <a:xfrm flipH="1" flipV="1">
              <a:off x="5703418" y="3660075"/>
              <a:ext cx="155908" cy="353941"/>
            </a:xfrm>
            <a:prstGeom prst="line">
              <a:avLst/>
            </a:prstGeom>
            <a:ln w="19050"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>
              <a:stCxn id="40" idx="3"/>
            </p:cNvCxnSpPr>
            <p:nvPr/>
          </p:nvCxnSpPr>
          <p:spPr>
            <a:xfrm flipV="1">
              <a:off x="5859326" y="3828930"/>
              <a:ext cx="555891" cy="372377"/>
            </a:xfrm>
            <a:prstGeom prst="line">
              <a:avLst/>
            </a:prstGeom>
            <a:ln w="19050"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>
              <a:stCxn id="37" idx="1"/>
            </p:cNvCxnSpPr>
            <p:nvPr/>
          </p:nvCxnSpPr>
          <p:spPr>
            <a:xfrm flipH="1" flipV="1">
              <a:off x="6051555" y="4670502"/>
              <a:ext cx="322205" cy="48679"/>
            </a:xfrm>
            <a:prstGeom prst="line">
              <a:avLst/>
            </a:prstGeom>
            <a:ln w="19050"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734273" y="4644686"/>
              <a:ext cx="231941" cy="620873"/>
            </a:xfrm>
            <a:prstGeom prst="line">
              <a:avLst/>
            </a:prstGeom>
            <a:ln w="19050"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 flipV="1">
              <a:off x="6036673" y="4731339"/>
              <a:ext cx="378544" cy="548529"/>
            </a:xfrm>
            <a:prstGeom prst="line">
              <a:avLst/>
            </a:prstGeom>
            <a:ln w="19050"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V="1">
              <a:off x="5997660" y="3903674"/>
              <a:ext cx="358924" cy="736503"/>
            </a:xfrm>
            <a:prstGeom prst="line">
              <a:avLst/>
            </a:prstGeom>
            <a:ln w="19050"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Oval 23"/>
            <p:cNvSpPr/>
            <p:nvPr/>
          </p:nvSpPr>
          <p:spPr>
            <a:xfrm>
              <a:off x="5529181" y="1323332"/>
              <a:ext cx="291356" cy="291356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Oval 24"/>
            <p:cNvSpPr/>
            <p:nvPr/>
          </p:nvSpPr>
          <p:spPr>
            <a:xfrm>
              <a:off x="6284233" y="1326934"/>
              <a:ext cx="291356" cy="2913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Oval 25"/>
            <p:cNvSpPr/>
            <p:nvPr/>
          </p:nvSpPr>
          <p:spPr>
            <a:xfrm>
              <a:off x="6320461" y="1794381"/>
              <a:ext cx="218900" cy="2189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Oval 26"/>
            <p:cNvSpPr/>
            <p:nvPr/>
          </p:nvSpPr>
          <p:spPr>
            <a:xfrm>
              <a:off x="5558520" y="1903831"/>
              <a:ext cx="218900" cy="2189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Oval 27"/>
            <p:cNvSpPr/>
            <p:nvPr/>
          </p:nvSpPr>
          <p:spPr>
            <a:xfrm>
              <a:off x="5959988" y="1363160"/>
              <a:ext cx="199000" cy="19900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Oval 28"/>
            <p:cNvSpPr/>
            <p:nvPr/>
          </p:nvSpPr>
          <p:spPr>
            <a:xfrm>
              <a:off x="5529181" y="5137946"/>
              <a:ext cx="291356" cy="291356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Oval 29"/>
            <p:cNvSpPr/>
            <p:nvPr/>
          </p:nvSpPr>
          <p:spPr>
            <a:xfrm>
              <a:off x="6270027" y="5137945"/>
              <a:ext cx="291356" cy="29135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Oval 30"/>
            <p:cNvSpPr/>
            <p:nvPr/>
          </p:nvSpPr>
          <p:spPr>
            <a:xfrm>
              <a:off x="5882403" y="2124307"/>
              <a:ext cx="291356" cy="29135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Oval 31"/>
            <p:cNvSpPr/>
            <p:nvPr/>
          </p:nvSpPr>
          <p:spPr>
            <a:xfrm>
              <a:off x="5535536" y="3464421"/>
              <a:ext cx="264869" cy="26486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Oval 32"/>
            <p:cNvSpPr/>
            <p:nvPr/>
          </p:nvSpPr>
          <p:spPr>
            <a:xfrm>
              <a:off x="6325602" y="3159217"/>
              <a:ext cx="218900" cy="2189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Oval 33"/>
            <p:cNvSpPr/>
            <p:nvPr/>
          </p:nvSpPr>
          <p:spPr>
            <a:xfrm>
              <a:off x="5558520" y="2642039"/>
              <a:ext cx="218900" cy="2189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Oval 34"/>
            <p:cNvSpPr/>
            <p:nvPr/>
          </p:nvSpPr>
          <p:spPr>
            <a:xfrm>
              <a:off x="6299057" y="3706305"/>
              <a:ext cx="291356" cy="291356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Oval 35"/>
            <p:cNvSpPr/>
            <p:nvPr/>
          </p:nvSpPr>
          <p:spPr>
            <a:xfrm>
              <a:off x="6320770" y="2480618"/>
              <a:ext cx="291356" cy="291356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Oval 36"/>
            <p:cNvSpPr/>
            <p:nvPr/>
          </p:nvSpPr>
          <p:spPr>
            <a:xfrm>
              <a:off x="6344617" y="4690038"/>
              <a:ext cx="199000" cy="1990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Oval 37"/>
            <p:cNvSpPr/>
            <p:nvPr/>
          </p:nvSpPr>
          <p:spPr>
            <a:xfrm>
              <a:off x="5589565" y="4269595"/>
              <a:ext cx="199000" cy="19900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Oval 38"/>
            <p:cNvSpPr/>
            <p:nvPr/>
          </p:nvSpPr>
          <p:spPr>
            <a:xfrm>
              <a:off x="5820537" y="4436997"/>
              <a:ext cx="352541" cy="352541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Oval 39"/>
            <p:cNvSpPr/>
            <p:nvPr/>
          </p:nvSpPr>
          <p:spPr>
            <a:xfrm>
              <a:off x="5820537" y="3975227"/>
              <a:ext cx="264869" cy="264869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Oval 40"/>
            <p:cNvSpPr/>
            <p:nvPr/>
          </p:nvSpPr>
          <p:spPr>
            <a:xfrm>
              <a:off x="5854553" y="2904089"/>
              <a:ext cx="291356" cy="29135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4" name="Freeform 43"/>
          <p:cNvSpPr/>
          <p:nvPr/>
        </p:nvSpPr>
        <p:spPr>
          <a:xfrm>
            <a:off x="5014180" y="5148901"/>
            <a:ext cx="2378805" cy="1380622"/>
          </a:xfrm>
          <a:custGeom>
            <a:avLst/>
            <a:gdLst>
              <a:gd name="connsiteX0" fmla="*/ 3878334 w 3878334"/>
              <a:gd name="connsiteY0" fmla="*/ 88371 h 1501535"/>
              <a:gd name="connsiteX1" fmla="*/ 3448843 w 3878334"/>
              <a:gd name="connsiteY1" fmla="*/ 19098 h 1501535"/>
              <a:gd name="connsiteX2" fmla="*/ 3656661 w 3878334"/>
              <a:gd name="connsiteY2" fmla="*/ 393171 h 1501535"/>
              <a:gd name="connsiteX3" fmla="*/ 2908516 w 3878334"/>
              <a:gd name="connsiteY3" fmla="*/ 199207 h 1501535"/>
              <a:gd name="connsiteX4" fmla="*/ 2382043 w 3878334"/>
              <a:gd name="connsiteY4" fmla="*/ 171498 h 1501535"/>
              <a:gd name="connsiteX5" fmla="*/ 2963934 w 3878334"/>
              <a:gd name="connsiteY5" fmla="*/ 794953 h 1501535"/>
              <a:gd name="connsiteX6" fmla="*/ 1315243 w 3878334"/>
              <a:gd name="connsiteY6" fmla="*/ 365462 h 1501535"/>
              <a:gd name="connsiteX7" fmla="*/ 1869425 w 3878334"/>
              <a:gd name="connsiteY7" fmla="*/ 1501535 h 1501535"/>
              <a:gd name="connsiteX8" fmla="*/ 206879 w 3878334"/>
              <a:gd name="connsiteY8" fmla="*/ 822662 h 1501535"/>
              <a:gd name="connsiteX9" fmla="*/ 82188 w 3878334"/>
              <a:gd name="connsiteY9" fmla="*/ 767244 h 1501535"/>
              <a:gd name="connsiteX0" fmla="*/ 3671455 w 3671455"/>
              <a:gd name="connsiteY0" fmla="*/ 88371 h 1501535"/>
              <a:gd name="connsiteX1" fmla="*/ 3241964 w 3671455"/>
              <a:gd name="connsiteY1" fmla="*/ 19098 h 1501535"/>
              <a:gd name="connsiteX2" fmla="*/ 3449782 w 3671455"/>
              <a:gd name="connsiteY2" fmla="*/ 393171 h 1501535"/>
              <a:gd name="connsiteX3" fmla="*/ 2701637 w 3671455"/>
              <a:gd name="connsiteY3" fmla="*/ 199207 h 1501535"/>
              <a:gd name="connsiteX4" fmla="*/ 2175164 w 3671455"/>
              <a:gd name="connsiteY4" fmla="*/ 171498 h 1501535"/>
              <a:gd name="connsiteX5" fmla="*/ 2757055 w 3671455"/>
              <a:gd name="connsiteY5" fmla="*/ 794953 h 1501535"/>
              <a:gd name="connsiteX6" fmla="*/ 1108364 w 3671455"/>
              <a:gd name="connsiteY6" fmla="*/ 365462 h 1501535"/>
              <a:gd name="connsiteX7" fmla="*/ 1662546 w 3671455"/>
              <a:gd name="connsiteY7" fmla="*/ 1501535 h 1501535"/>
              <a:gd name="connsiteX8" fmla="*/ 0 w 3671455"/>
              <a:gd name="connsiteY8" fmla="*/ 822662 h 1501535"/>
              <a:gd name="connsiteX0" fmla="*/ 2587137 w 2587137"/>
              <a:gd name="connsiteY0" fmla="*/ 88371 h 1501535"/>
              <a:gd name="connsiteX1" fmla="*/ 2157646 w 2587137"/>
              <a:gd name="connsiteY1" fmla="*/ 19098 h 1501535"/>
              <a:gd name="connsiteX2" fmla="*/ 2365464 w 2587137"/>
              <a:gd name="connsiteY2" fmla="*/ 393171 h 1501535"/>
              <a:gd name="connsiteX3" fmla="*/ 1617319 w 2587137"/>
              <a:gd name="connsiteY3" fmla="*/ 199207 h 1501535"/>
              <a:gd name="connsiteX4" fmla="*/ 1090846 w 2587137"/>
              <a:gd name="connsiteY4" fmla="*/ 171498 h 1501535"/>
              <a:gd name="connsiteX5" fmla="*/ 1672737 w 2587137"/>
              <a:gd name="connsiteY5" fmla="*/ 794953 h 1501535"/>
              <a:gd name="connsiteX6" fmla="*/ 24046 w 2587137"/>
              <a:gd name="connsiteY6" fmla="*/ 365462 h 1501535"/>
              <a:gd name="connsiteX7" fmla="*/ 578228 w 2587137"/>
              <a:gd name="connsiteY7" fmla="*/ 1501535 h 15015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587137" h="1501535">
                <a:moveTo>
                  <a:pt x="2587137" y="88371"/>
                </a:moveTo>
                <a:cubicBezTo>
                  <a:pt x="2390864" y="28334"/>
                  <a:pt x="2194591" y="-31702"/>
                  <a:pt x="2157646" y="19098"/>
                </a:cubicBezTo>
                <a:cubicBezTo>
                  <a:pt x="2120701" y="69898"/>
                  <a:pt x="2455518" y="363153"/>
                  <a:pt x="2365464" y="393171"/>
                </a:cubicBezTo>
                <a:cubicBezTo>
                  <a:pt x="2275409" y="423189"/>
                  <a:pt x="1829755" y="236153"/>
                  <a:pt x="1617319" y="199207"/>
                </a:cubicBezTo>
                <a:cubicBezTo>
                  <a:pt x="1404883" y="162262"/>
                  <a:pt x="1081610" y="72207"/>
                  <a:pt x="1090846" y="171498"/>
                </a:cubicBezTo>
                <a:cubicBezTo>
                  <a:pt x="1100082" y="270789"/>
                  <a:pt x="1850537" y="762626"/>
                  <a:pt x="1672737" y="794953"/>
                </a:cubicBezTo>
                <a:cubicBezTo>
                  <a:pt x="1494937" y="827280"/>
                  <a:pt x="206464" y="247698"/>
                  <a:pt x="24046" y="365462"/>
                </a:cubicBezTo>
                <a:cubicBezTo>
                  <a:pt x="-158372" y="483226"/>
                  <a:pt x="762955" y="1425335"/>
                  <a:pt x="578228" y="1501535"/>
                </a:cubicBezTo>
              </a:path>
            </a:pathLst>
          </a:custGeom>
          <a:noFill/>
          <a:ln w="57150" cap="rnd" cmpd="sng">
            <a:solidFill>
              <a:schemeClr val="tx1"/>
            </a:solidFill>
            <a:prstDash val="solid"/>
            <a:round/>
            <a:tailEnd w="sm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GB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7" name="Group 46"/>
          <p:cNvGrpSpPr/>
          <p:nvPr/>
        </p:nvGrpSpPr>
        <p:grpSpPr>
          <a:xfrm>
            <a:off x="3494470" y="3302269"/>
            <a:ext cx="3768273" cy="1064462"/>
            <a:chOff x="2565766" y="2879837"/>
            <a:chExt cx="3573078" cy="1009323"/>
          </a:xfrm>
        </p:grpSpPr>
        <p:sp>
          <p:nvSpPr>
            <p:cNvPr id="48" name="TextBox 47"/>
            <p:cNvSpPr txBox="1"/>
            <p:nvPr/>
          </p:nvSpPr>
          <p:spPr>
            <a:xfrm>
              <a:off x="2616500" y="2879837"/>
              <a:ext cx="1366755" cy="3115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Rectangle 48"/>
            <p:cNvSpPr/>
            <p:nvPr/>
          </p:nvSpPr>
          <p:spPr>
            <a:xfrm>
              <a:off x="2565766" y="3171249"/>
              <a:ext cx="3573078" cy="71791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9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请替换文字内容，点击添加相关标题文字，修改文字内容，也可以直接复制你的内容到此。请替换文字内容，点击添加相关标题文字，修改文字内容，也可以直接复制你的内容到此。，点击添加相关</a:t>
              </a: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标题文字，修改文字内容，也可以直接复制你的内容到此。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1728206" y="3093243"/>
            <a:ext cx="1708410" cy="1708410"/>
            <a:chOff x="751623" y="2577152"/>
            <a:chExt cx="1619915" cy="1619915"/>
          </a:xfrm>
        </p:grpSpPr>
        <p:sp>
          <p:nvSpPr>
            <p:cNvPr id="51" name="Oval 50"/>
            <p:cNvSpPr/>
            <p:nvPr/>
          </p:nvSpPr>
          <p:spPr>
            <a:xfrm>
              <a:off x="751623" y="2577152"/>
              <a:ext cx="1619915" cy="161991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51"/>
            <p:cNvSpPr>
              <a:spLocks noEditPoints="1"/>
            </p:cNvSpPr>
            <p:nvPr/>
          </p:nvSpPr>
          <p:spPr bwMode="auto">
            <a:xfrm>
              <a:off x="1344248" y="3162255"/>
              <a:ext cx="439876" cy="449708"/>
            </a:xfrm>
            <a:custGeom>
              <a:avLst/>
              <a:gdLst>
                <a:gd name="T0" fmla="*/ 203 w 360"/>
                <a:gd name="T1" fmla="*/ 271 h 368"/>
                <a:gd name="T2" fmla="*/ 261 w 360"/>
                <a:gd name="T3" fmla="*/ 202 h 368"/>
                <a:gd name="T4" fmla="*/ 360 w 360"/>
                <a:gd name="T5" fmla="*/ 51 h 368"/>
                <a:gd name="T6" fmla="*/ 346 w 360"/>
                <a:gd name="T7" fmla="*/ 37 h 368"/>
                <a:gd name="T8" fmla="*/ 277 w 360"/>
                <a:gd name="T9" fmla="*/ 37 h 368"/>
                <a:gd name="T10" fmla="*/ 180 w 360"/>
                <a:gd name="T11" fmla="*/ 0 h 368"/>
                <a:gd name="T12" fmla="*/ 83 w 360"/>
                <a:gd name="T13" fmla="*/ 37 h 368"/>
                <a:gd name="T14" fmla="*/ 14 w 360"/>
                <a:gd name="T15" fmla="*/ 37 h 368"/>
                <a:gd name="T16" fmla="*/ 0 w 360"/>
                <a:gd name="T17" fmla="*/ 51 h 368"/>
                <a:gd name="T18" fmla="*/ 98 w 360"/>
                <a:gd name="T19" fmla="*/ 202 h 368"/>
                <a:gd name="T20" fmla="*/ 156 w 360"/>
                <a:gd name="T21" fmla="*/ 271 h 368"/>
                <a:gd name="T22" fmla="*/ 156 w 360"/>
                <a:gd name="T23" fmla="*/ 297 h 368"/>
                <a:gd name="T24" fmla="*/ 91 w 360"/>
                <a:gd name="T25" fmla="*/ 332 h 368"/>
                <a:gd name="T26" fmla="*/ 180 w 360"/>
                <a:gd name="T27" fmla="*/ 368 h 368"/>
                <a:gd name="T28" fmla="*/ 269 w 360"/>
                <a:gd name="T29" fmla="*/ 332 h 368"/>
                <a:gd name="T30" fmla="*/ 203 w 360"/>
                <a:gd name="T31" fmla="*/ 297 h 368"/>
                <a:gd name="T32" fmla="*/ 203 w 360"/>
                <a:gd name="T33" fmla="*/ 271 h 368"/>
                <a:gd name="T34" fmla="*/ 259 w 360"/>
                <a:gd name="T35" fmla="*/ 170 h 368"/>
                <a:gd name="T36" fmla="*/ 281 w 360"/>
                <a:gd name="T37" fmla="*/ 65 h 368"/>
                <a:gd name="T38" fmla="*/ 331 w 360"/>
                <a:gd name="T39" fmla="*/ 65 h 368"/>
                <a:gd name="T40" fmla="*/ 259 w 360"/>
                <a:gd name="T41" fmla="*/ 170 h 368"/>
                <a:gd name="T42" fmla="*/ 180 w 360"/>
                <a:gd name="T43" fmla="*/ 24 h 368"/>
                <a:gd name="T44" fmla="*/ 256 w 360"/>
                <a:gd name="T45" fmla="*/ 55 h 368"/>
                <a:gd name="T46" fmla="*/ 180 w 360"/>
                <a:gd name="T47" fmla="*/ 86 h 368"/>
                <a:gd name="T48" fmla="*/ 104 w 360"/>
                <a:gd name="T49" fmla="*/ 55 h 368"/>
                <a:gd name="T50" fmla="*/ 180 w 360"/>
                <a:gd name="T51" fmla="*/ 24 h 368"/>
                <a:gd name="T52" fmla="*/ 29 w 360"/>
                <a:gd name="T53" fmla="*/ 65 h 368"/>
                <a:gd name="T54" fmla="*/ 79 w 360"/>
                <a:gd name="T55" fmla="*/ 65 h 368"/>
                <a:gd name="T56" fmla="*/ 101 w 360"/>
                <a:gd name="T57" fmla="*/ 170 h 368"/>
                <a:gd name="T58" fmla="*/ 29 w 360"/>
                <a:gd name="T59" fmla="*/ 65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60" h="368">
                  <a:moveTo>
                    <a:pt x="203" y="271"/>
                  </a:moveTo>
                  <a:cubicBezTo>
                    <a:pt x="203" y="242"/>
                    <a:pt x="225" y="226"/>
                    <a:pt x="261" y="202"/>
                  </a:cubicBezTo>
                  <a:cubicBezTo>
                    <a:pt x="305" y="173"/>
                    <a:pt x="360" y="137"/>
                    <a:pt x="360" y="51"/>
                  </a:cubicBezTo>
                  <a:cubicBezTo>
                    <a:pt x="360" y="43"/>
                    <a:pt x="353" y="37"/>
                    <a:pt x="346" y="37"/>
                  </a:cubicBezTo>
                  <a:cubicBezTo>
                    <a:pt x="277" y="37"/>
                    <a:pt x="277" y="37"/>
                    <a:pt x="277" y="37"/>
                  </a:cubicBezTo>
                  <a:cubicBezTo>
                    <a:pt x="267" y="19"/>
                    <a:pt x="238" y="0"/>
                    <a:pt x="180" y="0"/>
                  </a:cubicBezTo>
                  <a:cubicBezTo>
                    <a:pt x="121" y="0"/>
                    <a:pt x="92" y="19"/>
                    <a:pt x="83" y="37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6" y="37"/>
                    <a:pt x="0" y="43"/>
                    <a:pt x="0" y="51"/>
                  </a:cubicBezTo>
                  <a:cubicBezTo>
                    <a:pt x="0" y="137"/>
                    <a:pt x="54" y="173"/>
                    <a:pt x="98" y="202"/>
                  </a:cubicBezTo>
                  <a:cubicBezTo>
                    <a:pt x="134" y="226"/>
                    <a:pt x="156" y="242"/>
                    <a:pt x="156" y="271"/>
                  </a:cubicBezTo>
                  <a:cubicBezTo>
                    <a:pt x="156" y="297"/>
                    <a:pt x="156" y="297"/>
                    <a:pt x="156" y="297"/>
                  </a:cubicBezTo>
                  <a:cubicBezTo>
                    <a:pt x="118" y="301"/>
                    <a:pt x="91" y="315"/>
                    <a:pt x="91" y="332"/>
                  </a:cubicBezTo>
                  <a:cubicBezTo>
                    <a:pt x="91" y="352"/>
                    <a:pt x="131" y="368"/>
                    <a:pt x="180" y="368"/>
                  </a:cubicBezTo>
                  <a:cubicBezTo>
                    <a:pt x="229" y="368"/>
                    <a:pt x="269" y="352"/>
                    <a:pt x="269" y="332"/>
                  </a:cubicBezTo>
                  <a:cubicBezTo>
                    <a:pt x="269" y="315"/>
                    <a:pt x="241" y="301"/>
                    <a:pt x="203" y="297"/>
                  </a:cubicBezTo>
                  <a:lnTo>
                    <a:pt x="203" y="271"/>
                  </a:lnTo>
                  <a:close/>
                  <a:moveTo>
                    <a:pt x="259" y="170"/>
                  </a:moveTo>
                  <a:cubicBezTo>
                    <a:pt x="270" y="146"/>
                    <a:pt x="279" y="113"/>
                    <a:pt x="281" y="65"/>
                  </a:cubicBezTo>
                  <a:cubicBezTo>
                    <a:pt x="331" y="65"/>
                    <a:pt x="331" y="65"/>
                    <a:pt x="331" y="65"/>
                  </a:cubicBezTo>
                  <a:cubicBezTo>
                    <a:pt x="326" y="119"/>
                    <a:pt x="294" y="146"/>
                    <a:pt x="259" y="170"/>
                  </a:cubicBezTo>
                  <a:close/>
                  <a:moveTo>
                    <a:pt x="180" y="24"/>
                  </a:moveTo>
                  <a:cubicBezTo>
                    <a:pt x="234" y="24"/>
                    <a:pt x="256" y="47"/>
                    <a:pt x="256" y="55"/>
                  </a:cubicBezTo>
                  <a:cubicBezTo>
                    <a:pt x="256" y="63"/>
                    <a:pt x="234" y="86"/>
                    <a:pt x="180" y="86"/>
                  </a:cubicBezTo>
                  <a:cubicBezTo>
                    <a:pt x="125" y="86"/>
                    <a:pt x="104" y="63"/>
                    <a:pt x="104" y="55"/>
                  </a:cubicBezTo>
                  <a:cubicBezTo>
                    <a:pt x="104" y="47"/>
                    <a:pt x="125" y="24"/>
                    <a:pt x="180" y="24"/>
                  </a:cubicBezTo>
                  <a:close/>
                  <a:moveTo>
                    <a:pt x="29" y="65"/>
                  </a:moveTo>
                  <a:cubicBezTo>
                    <a:pt x="79" y="65"/>
                    <a:pt x="79" y="65"/>
                    <a:pt x="79" y="65"/>
                  </a:cubicBezTo>
                  <a:cubicBezTo>
                    <a:pt x="80" y="113"/>
                    <a:pt x="89" y="146"/>
                    <a:pt x="101" y="170"/>
                  </a:cubicBezTo>
                  <a:cubicBezTo>
                    <a:pt x="66" y="146"/>
                    <a:pt x="33" y="119"/>
                    <a:pt x="29" y="6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53" name="直接连接符 52"/>
          <p:cNvCxnSpPr/>
          <p:nvPr/>
        </p:nvCxnSpPr>
        <p:spPr>
          <a:xfrm>
            <a:off x="-19738" y="6946358"/>
            <a:ext cx="12878135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4" name="组合 8"/>
          <p:cNvGrpSpPr>
            <a:grpSpLocks/>
          </p:cNvGrpSpPr>
          <p:nvPr/>
        </p:nvGrpSpPr>
        <p:grpSpPr bwMode="auto">
          <a:xfrm>
            <a:off x="-19738" y="358284"/>
            <a:ext cx="2064319" cy="713220"/>
            <a:chOff x="285749" y="263872"/>
            <a:chExt cx="1957261" cy="675969"/>
          </a:xfrm>
        </p:grpSpPr>
        <p:grpSp>
          <p:nvGrpSpPr>
            <p:cNvPr id="55" name="组合 3"/>
            <p:cNvGrpSpPr/>
            <p:nvPr/>
          </p:nvGrpSpPr>
          <p:grpSpPr>
            <a:xfrm flipH="1">
              <a:off x="285749" y="263872"/>
              <a:ext cx="1623000" cy="675969"/>
              <a:chOff x="3533690" y="533400"/>
              <a:chExt cx="1637426" cy="675969"/>
            </a:xfrm>
            <a:solidFill>
              <a:srgbClr val="EE1C39"/>
            </a:solidFill>
          </p:grpSpPr>
          <p:sp>
            <p:nvSpPr>
              <p:cNvPr id="57" name="矩形 56"/>
              <p:cNvSpPr/>
              <p:nvPr/>
            </p:nvSpPr>
            <p:spPr>
              <a:xfrm>
                <a:off x="3806724" y="533400"/>
                <a:ext cx="1364392" cy="675969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002">
                  <a:cs typeface="+mn-ea"/>
                  <a:sym typeface="+mn-lt"/>
                </a:endParaRPr>
              </a:p>
            </p:txBody>
          </p:sp>
          <p:sp>
            <p:nvSpPr>
              <p:cNvPr id="58" name="椭圆 57"/>
              <p:cNvSpPr/>
              <p:nvPr/>
            </p:nvSpPr>
            <p:spPr>
              <a:xfrm>
                <a:off x="3533690" y="533400"/>
                <a:ext cx="623734" cy="675969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002">
                  <a:cs typeface="+mn-ea"/>
                  <a:sym typeface="+mn-lt"/>
                </a:endParaRPr>
              </a:p>
            </p:txBody>
          </p:sp>
        </p:grpSp>
        <p:sp>
          <p:nvSpPr>
            <p:cNvPr id="56" name="文本框 55"/>
            <p:cNvSpPr txBox="1"/>
            <p:nvPr/>
          </p:nvSpPr>
          <p:spPr>
            <a:xfrm>
              <a:off x="1100084" y="309889"/>
              <a:ext cx="1142926" cy="57975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altLang="zh-CN" sz="3375" spc="316" dirty="0" smtClean="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  <a:endParaRPr lang="zh-CN" altLang="en-US" sz="3375" spc="316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59" name="文本框 12"/>
          <p:cNvSpPr txBox="1">
            <a:spLocks noChangeArrowheads="1"/>
          </p:cNvSpPr>
          <p:nvPr/>
        </p:nvSpPr>
        <p:spPr bwMode="auto">
          <a:xfrm>
            <a:off x="1892228" y="537192"/>
            <a:ext cx="252092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xmlns="" val="1144466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0">
        <p14:prism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4125119" y="1744117"/>
            <a:ext cx="3982600" cy="3322716"/>
            <a:chOff x="4637345" y="2071542"/>
            <a:chExt cx="3154105" cy="2631496"/>
          </a:xfrm>
        </p:grpSpPr>
        <p:sp>
          <p:nvSpPr>
            <p:cNvPr id="8" name="等腰三角形 7"/>
            <p:cNvSpPr/>
            <p:nvPr/>
          </p:nvSpPr>
          <p:spPr>
            <a:xfrm>
              <a:off x="4771552" y="2099678"/>
              <a:ext cx="3019898" cy="2603360"/>
            </a:xfrm>
            <a:prstGeom prst="triangle">
              <a:avLst/>
            </a:prstGeom>
            <a:solidFill>
              <a:srgbClr val="B012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2"/>
            </a:p>
          </p:txBody>
        </p:sp>
        <p:sp>
          <p:nvSpPr>
            <p:cNvPr id="9" name="等腰三角形 8"/>
            <p:cNvSpPr/>
            <p:nvPr/>
          </p:nvSpPr>
          <p:spPr>
            <a:xfrm>
              <a:off x="4637345" y="2071542"/>
              <a:ext cx="2929030" cy="2525026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2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4655240" y="2755039"/>
            <a:ext cx="2913781" cy="2015386"/>
            <a:chOff x="4710510" y="2896665"/>
            <a:chExt cx="2762848" cy="1910990"/>
          </a:xfrm>
        </p:grpSpPr>
        <p:sp>
          <p:nvSpPr>
            <p:cNvPr id="6" name="文本框 5"/>
            <p:cNvSpPr txBox="1"/>
            <p:nvPr/>
          </p:nvSpPr>
          <p:spPr>
            <a:xfrm>
              <a:off x="5624732" y="2896665"/>
              <a:ext cx="972848" cy="1254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80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AXIS Std L" panose="020B0400000000000000" pitchFamily="34" charset="-128"/>
                  <a:cs typeface="Arial" panose="020B0604020202020204" pitchFamily="34" charset="0"/>
                </a:rPr>
                <a:t>04</a:t>
              </a:r>
              <a:endParaRPr lang="zh-CN" altLang="en-US" sz="8000" dirty="0">
                <a:solidFill>
                  <a:schemeClr val="bg1"/>
                </a:solidFill>
                <a:latin typeface="Agency FB" panose="020B0503020202020204" pitchFamily="34" charset="0"/>
                <a:ea typeface="AXIS Std L" panose="020B0400000000000000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4710510" y="4336100"/>
              <a:ext cx="2762848" cy="4715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altLang="zh-CN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519135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0">
        <p14:prism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4780192" y="2351314"/>
            <a:ext cx="3298368" cy="4118306"/>
            <a:chOff x="4731074" y="3558159"/>
            <a:chExt cx="2569838" cy="3208672"/>
          </a:xfrm>
        </p:grpSpPr>
        <p:grpSp>
          <p:nvGrpSpPr>
            <p:cNvPr id="28" name="组合 72"/>
            <p:cNvGrpSpPr/>
            <p:nvPr/>
          </p:nvGrpSpPr>
          <p:grpSpPr>
            <a:xfrm>
              <a:off x="6096000" y="4175841"/>
              <a:ext cx="1204912" cy="2428808"/>
              <a:chOff x="4281488" y="2009843"/>
              <a:chExt cx="1204912" cy="2428808"/>
            </a:xfrm>
          </p:grpSpPr>
          <p:sp>
            <p:nvSpPr>
              <p:cNvPr id="29" name="Freeform 59"/>
              <p:cNvSpPr>
                <a:spLocks/>
              </p:cNvSpPr>
              <p:nvPr/>
            </p:nvSpPr>
            <p:spPr bwMode="auto">
              <a:xfrm>
                <a:off x="4728043" y="2583169"/>
                <a:ext cx="378730" cy="448633"/>
              </a:xfrm>
              <a:custGeom>
                <a:avLst/>
                <a:gdLst>
                  <a:gd name="T0" fmla="*/ 102 w 154"/>
                  <a:gd name="T1" fmla="*/ 109 h 182"/>
                  <a:gd name="T2" fmla="*/ 154 w 154"/>
                  <a:gd name="T3" fmla="*/ 46 h 182"/>
                  <a:gd name="T4" fmla="*/ 69 w 154"/>
                  <a:gd name="T5" fmla="*/ 0 h 182"/>
                  <a:gd name="T6" fmla="*/ 18 w 154"/>
                  <a:gd name="T7" fmla="*/ 63 h 182"/>
                  <a:gd name="T8" fmla="*/ 17 w 154"/>
                  <a:gd name="T9" fmla="*/ 131 h 182"/>
                  <a:gd name="T10" fmla="*/ 25 w 154"/>
                  <a:gd name="T11" fmla="*/ 136 h 182"/>
                  <a:gd name="T12" fmla="*/ 110 w 154"/>
                  <a:gd name="T13" fmla="*/ 182 h 182"/>
                  <a:gd name="T14" fmla="*/ 102 w 154"/>
                  <a:gd name="T15" fmla="*/ 177 h 182"/>
                  <a:gd name="T16" fmla="*/ 102 w 154"/>
                  <a:gd name="T17" fmla="*/ 109 h 1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4" h="182">
                    <a:moveTo>
                      <a:pt x="102" y="109"/>
                    </a:moveTo>
                    <a:cubicBezTo>
                      <a:pt x="154" y="46"/>
                      <a:pt x="154" y="46"/>
                      <a:pt x="154" y="46"/>
                    </a:cubicBezTo>
                    <a:cubicBezTo>
                      <a:pt x="69" y="0"/>
                      <a:pt x="69" y="0"/>
                      <a:pt x="69" y="0"/>
                    </a:cubicBezTo>
                    <a:cubicBezTo>
                      <a:pt x="18" y="63"/>
                      <a:pt x="18" y="63"/>
                      <a:pt x="18" y="63"/>
                    </a:cubicBezTo>
                    <a:cubicBezTo>
                      <a:pt x="0" y="84"/>
                      <a:pt x="0" y="114"/>
                      <a:pt x="17" y="131"/>
                    </a:cubicBezTo>
                    <a:cubicBezTo>
                      <a:pt x="20" y="133"/>
                      <a:pt x="22" y="135"/>
                      <a:pt x="25" y="136"/>
                    </a:cubicBezTo>
                    <a:cubicBezTo>
                      <a:pt x="110" y="182"/>
                      <a:pt x="110" y="182"/>
                      <a:pt x="110" y="182"/>
                    </a:cubicBezTo>
                    <a:cubicBezTo>
                      <a:pt x="107" y="181"/>
                      <a:pt x="105" y="179"/>
                      <a:pt x="102" y="177"/>
                    </a:cubicBezTo>
                    <a:cubicBezTo>
                      <a:pt x="85" y="160"/>
                      <a:pt x="85" y="130"/>
                      <a:pt x="102" y="109"/>
                    </a:cubicBez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 w="1270">
                <a:noFill/>
                <a:prstDash val="sysDot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0" name="Freeform 54"/>
              <p:cNvSpPr>
                <a:spLocks/>
              </p:cNvSpPr>
              <p:nvPr/>
            </p:nvSpPr>
            <p:spPr bwMode="auto">
              <a:xfrm>
                <a:off x="4755829" y="2009843"/>
                <a:ext cx="387076" cy="450720"/>
              </a:xfrm>
              <a:custGeom>
                <a:avLst/>
                <a:gdLst>
                  <a:gd name="T0" fmla="*/ 102 w 157"/>
                  <a:gd name="T1" fmla="*/ 65 h 183"/>
                  <a:gd name="T2" fmla="*/ 133 w 157"/>
                  <a:gd name="T3" fmla="*/ 47 h 183"/>
                  <a:gd name="T4" fmla="*/ 157 w 157"/>
                  <a:gd name="T5" fmla="*/ 51 h 183"/>
                  <a:gd name="T6" fmla="*/ 72 w 157"/>
                  <a:gd name="T7" fmla="*/ 5 h 183"/>
                  <a:gd name="T8" fmla="*/ 49 w 157"/>
                  <a:gd name="T9" fmla="*/ 1 h 183"/>
                  <a:gd name="T10" fmla="*/ 17 w 157"/>
                  <a:gd name="T11" fmla="*/ 19 h 183"/>
                  <a:gd name="T12" fmla="*/ 17 w 157"/>
                  <a:gd name="T13" fmla="*/ 87 h 183"/>
                  <a:gd name="T14" fmla="*/ 70 w 157"/>
                  <a:gd name="T15" fmla="*/ 137 h 183"/>
                  <a:gd name="T16" fmla="*/ 155 w 157"/>
                  <a:gd name="T17" fmla="*/ 183 h 183"/>
                  <a:gd name="T18" fmla="*/ 102 w 157"/>
                  <a:gd name="T19" fmla="*/ 133 h 183"/>
                  <a:gd name="T20" fmla="*/ 102 w 157"/>
                  <a:gd name="T21" fmla="*/ 65 h 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57" h="183">
                    <a:moveTo>
                      <a:pt x="102" y="65"/>
                    </a:moveTo>
                    <a:cubicBezTo>
                      <a:pt x="111" y="55"/>
                      <a:pt x="122" y="48"/>
                      <a:pt x="133" y="47"/>
                    </a:cubicBezTo>
                    <a:cubicBezTo>
                      <a:pt x="142" y="46"/>
                      <a:pt x="150" y="47"/>
                      <a:pt x="157" y="51"/>
                    </a:cubicBezTo>
                    <a:cubicBezTo>
                      <a:pt x="129" y="36"/>
                      <a:pt x="101" y="20"/>
                      <a:pt x="72" y="5"/>
                    </a:cubicBezTo>
                    <a:cubicBezTo>
                      <a:pt x="65" y="1"/>
                      <a:pt x="57" y="0"/>
                      <a:pt x="49" y="1"/>
                    </a:cubicBezTo>
                    <a:cubicBezTo>
                      <a:pt x="37" y="2"/>
                      <a:pt x="26" y="9"/>
                      <a:pt x="17" y="19"/>
                    </a:cubicBezTo>
                    <a:cubicBezTo>
                      <a:pt x="0" y="40"/>
                      <a:pt x="0" y="71"/>
                      <a:pt x="17" y="87"/>
                    </a:cubicBezTo>
                    <a:cubicBezTo>
                      <a:pt x="70" y="137"/>
                      <a:pt x="70" y="137"/>
                      <a:pt x="70" y="137"/>
                    </a:cubicBezTo>
                    <a:cubicBezTo>
                      <a:pt x="155" y="183"/>
                      <a:pt x="155" y="183"/>
                      <a:pt x="155" y="183"/>
                    </a:cubicBezTo>
                    <a:cubicBezTo>
                      <a:pt x="102" y="133"/>
                      <a:pt x="102" y="133"/>
                      <a:pt x="102" y="133"/>
                    </a:cubicBezTo>
                    <a:cubicBezTo>
                      <a:pt x="85" y="117"/>
                      <a:pt x="85" y="86"/>
                      <a:pt x="102" y="65"/>
                    </a:cubicBez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 w="1270">
                <a:noFill/>
                <a:prstDash val="sysDot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" name="Freeform 71"/>
              <p:cNvSpPr>
                <a:spLocks/>
              </p:cNvSpPr>
              <p:nvPr/>
            </p:nvSpPr>
            <p:spPr bwMode="auto">
              <a:xfrm>
                <a:off x="4475163" y="2103438"/>
                <a:ext cx="1011237" cy="2335213"/>
              </a:xfrm>
              <a:custGeom>
                <a:avLst/>
                <a:gdLst>
                  <a:gd name="T0" fmla="*/ 232 w 410"/>
                  <a:gd name="T1" fmla="*/ 1 h 948"/>
                  <a:gd name="T2" fmla="*/ 264 w 410"/>
                  <a:gd name="T3" fmla="*/ 11 h 948"/>
                  <a:gd name="T4" fmla="*/ 394 w 410"/>
                  <a:gd name="T5" fmla="*/ 134 h 948"/>
                  <a:gd name="T6" fmla="*/ 399 w 410"/>
                  <a:gd name="T7" fmla="*/ 139 h 948"/>
                  <a:gd name="T8" fmla="*/ 402 w 410"/>
                  <a:gd name="T9" fmla="*/ 188 h 948"/>
                  <a:gd name="T10" fmla="*/ 394 w 410"/>
                  <a:gd name="T11" fmla="*/ 201 h 948"/>
                  <a:gd name="T12" fmla="*/ 263 w 410"/>
                  <a:gd name="T13" fmla="*/ 361 h 948"/>
                  <a:gd name="T14" fmla="*/ 232 w 410"/>
                  <a:gd name="T15" fmla="*/ 380 h 948"/>
                  <a:gd name="T16" fmla="*/ 200 w 410"/>
                  <a:gd name="T17" fmla="*/ 370 h 948"/>
                  <a:gd name="T18" fmla="*/ 200 w 410"/>
                  <a:gd name="T19" fmla="*/ 302 h 948"/>
                  <a:gd name="T20" fmla="*/ 252 w 410"/>
                  <a:gd name="T21" fmla="*/ 240 h 948"/>
                  <a:gd name="T22" fmla="*/ 223 w 410"/>
                  <a:gd name="T23" fmla="*/ 244 h 948"/>
                  <a:gd name="T24" fmla="*/ 96 w 410"/>
                  <a:gd name="T25" fmla="*/ 398 h 948"/>
                  <a:gd name="T26" fmla="*/ 95 w 410"/>
                  <a:gd name="T27" fmla="*/ 887 h 948"/>
                  <a:gd name="T28" fmla="*/ 48 w 410"/>
                  <a:gd name="T29" fmla="*/ 945 h 948"/>
                  <a:gd name="T30" fmla="*/ 0 w 410"/>
                  <a:gd name="T31" fmla="*/ 900 h 948"/>
                  <a:gd name="T32" fmla="*/ 1 w 410"/>
                  <a:gd name="T33" fmla="*/ 411 h 948"/>
                  <a:gd name="T34" fmla="*/ 223 w 410"/>
                  <a:gd name="T35" fmla="*/ 141 h 948"/>
                  <a:gd name="T36" fmla="*/ 254 w 410"/>
                  <a:gd name="T37" fmla="*/ 137 h 948"/>
                  <a:gd name="T38" fmla="*/ 201 w 410"/>
                  <a:gd name="T39" fmla="*/ 87 h 948"/>
                  <a:gd name="T40" fmla="*/ 201 w 410"/>
                  <a:gd name="T41" fmla="*/ 20 h 948"/>
                  <a:gd name="T42" fmla="*/ 232 w 410"/>
                  <a:gd name="T43" fmla="*/ 1 h 9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10" h="948">
                    <a:moveTo>
                      <a:pt x="232" y="1"/>
                    </a:moveTo>
                    <a:cubicBezTo>
                      <a:pt x="244" y="0"/>
                      <a:pt x="255" y="3"/>
                      <a:pt x="264" y="11"/>
                    </a:cubicBezTo>
                    <a:cubicBezTo>
                      <a:pt x="394" y="134"/>
                      <a:pt x="394" y="134"/>
                      <a:pt x="394" y="134"/>
                    </a:cubicBezTo>
                    <a:cubicBezTo>
                      <a:pt x="396" y="135"/>
                      <a:pt x="398" y="137"/>
                      <a:pt x="399" y="139"/>
                    </a:cubicBezTo>
                    <a:cubicBezTo>
                      <a:pt x="409" y="154"/>
                      <a:pt x="410" y="172"/>
                      <a:pt x="402" y="188"/>
                    </a:cubicBezTo>
                    <a:cubicBezTo>
                      <a:pt x="400" y="193"/>
                      <a:pt x="398" y="198"/>
                      <a:pt x="394" y="201"/>
                    </a:cubicBezTo>
                    <a:cubicBezTo>
                      <a:pt x="263" y="361"/>
                      <a:pt x="263" y="361"/>
                      <a:pt x="263" y="361"/>
                    </a:cubicBezTo>
                    <a:cubicBezTo>
                      <a:pt x="254" y="372"/>
                      <a:pt x="243" y="378"/>
                      <a:pt x="232" y="380"/>
                    </a:cubicBezTo>
                    <a:cubicBezTo>
                      <a:pt x="220" y="381"/>
                      <a:pt x="209" y="378"/>
                      <a:pt x="200" y="370"/>
                    </a:cubicBezTo>
                    <a:cubicBezTo>
                      <a:pt x="183" y="354"/>
                      <a:pt x="183" y="323"/>
                      <a:pt x="200" y="302"/>
                    </a:cubicBezTo>
                    <a:cubicBezTo>
                      <a:pt x="252" y="240"/>
                      <a:pt x="252" y="240"/>
                      <a:pt x="252" y="240"/>
                    </a:cubicBezTo>
                    <a:cubicBezTo>
                      <a:pt x="223" y="244"/>
                      <a:pt x="223" y="244"/>
                      <a:pt x="223" y="244"/>
                    </a:cubicBezTo>
                    <a:cubicBezTo>
                      <a:pt x="153" y="254"/>
                      <a:pt x="96" y="323"/>
                      <a:pt x="96" y="398"/>
                    </a:cubicBezTo>
                    <a:cubicBezTo>
                      <a:pt x="95" y="887"/>
                      <a:pt x="95" y="887"/>
                      <a:pt x="95" y="887"/>
                    </a:cubicBezTo>
                    <a:cubicBezTo>
                      <a:pt x="95" y="915"/>
                      <a:pt x="74" y="941"/>
                      <a:pt x="48" y="945"/>
                    </a:cubicBezTo>
                    <a:cubicBezTo>
                      <a:pt x="22" y="948"/>
                      <a:pt x="0" y="929"/>
                      <a:pt x="0" y="900"/>
                    </a:cubicBezTo>
                    <a:cubicBezTo>
                      <a:pt x="1" y="411"/>
                      <a:pt x="1" y="411"/>
                      <a:pt x="1" y="411"/>
                    </a:cubicBezTo>
                    <a:cubicBezTo>
                      <a:pt x="2" y="279"/>
                      <a:pt x="101" y="159"/>
                      <a:pt x="223" y="141"/>
                    </a:cubicBezTo>
                    <a:cubicBezTo>
                      <a:pt x="254" y="137"/>
                      <a:pt x="254" y="137"/>
                      <a:pt x="254" y="137"/>
                    </a:cubicBezTo>
                    <a:cubicBezTo>
                      <a:pt x="201" y="87"/>
                      <a:pt x="201" y="87"/>
                      <a:pt x="201" y="87"/>
                    </a:cubicBezTo>
                    <a:cubicBezTo>
                      <a:pt x="184" y="71"/>
                      <a:pt x="184" y="41"/>
                      <a:pt x="201" y="20"/>
                    </a:cubicBezTo>
                    <a:cubicBezTo>
                      <a:pt x="210" y="9"/>
                      <a:pt x="221" y="3"/>
                      <a:pt x="232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">
                <a:noFill/>
                <a:prstDash val="sysDot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Freeform 75"/>
              <p:cNvSpPr>
                <a:spLocks/>
              </p:cNvSpPr>
              <p:nvPr/>
            </p:nvSpPr>
            <p:spPr bwMode="auto">
              <a:xfrm>
                <a:off x="4281488" y="2332038"/>
                <a:ext cx="831850" cy="2093912"/>
              </a:xfrm>
              <a:custGeom>
                <a:avLst/>
                <a:gdLst>
                  <a:gd name="T0" fmla="*/ 253 w 338"/>
                  <a:gd name="T1" fmla="*/ 0 h 849"/>
                  <a:gd name="T2" fmla="*/ 222 w 338"/>
                  <a:gd name="T3" fmla="*/ 4 h 849"/>
                  <a:gd name="T4" fmla="*/ 0 w 338"/>
                  <a:gd name="T5" fmla="*/ 273 h 849"/>
                  <a:gd name="T6" fmla="*/ 0 w 338"/>
                  <a:gd name="T7" fmla="*/ 763 h 849"/>
                  <a:gd name="T8" fmla="*/ 22 w 338"/>
                  <a:gd name="T9" fmla="*/ 803 h 849"/>
                  <a:gd name="T10" fmla="*/ 106 w 338"/>
                  <a:gd name="T11" fmla="*/ 849 h 849"/>
                  <a:gd name="T12" fmla="*/ 84 w 338"/>
                  <a:gd name="T13" fmla="*/ 809 h 849"/>
                  <a:gd name="T14" fmla="*/ 85 w 338"/>
                  <a:gd name="T15" fmla="*/ 320 h 849"/>
                  <a:gd name="T16" fmla="*/ 307 w 338"/>
                  <a:gd name="T17" fmla="*/ 50 h 849"/>
                  <a:gd name="T18" fmla="*/ 338 w 338"/>
                  <a:gd name="T19" fmla="*/ 46 h 849"/>
                  <a:gd name="T20" fmla="*/ 253 w 338"/>
                  <a:gd name="T21" fmla="*/ 0 h 8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38" h="849">
                    <a:moveTo>
                      <a:pt x="253" y="0"/>
                    </a:moveTo>
                    <a:cubicBezTo>
                      <a:pt x="222" y="4"/>
                      <a:pt x="222" y="4"/>
                      <a:pt x="222" y="4"/>
                    </a:cubicBezTo>
                    <a:cubicBezTo>
                      <a:pt x="100" y="21"/>
                      <a:pt x="1" y="142"/>
                      <a:pt x="0" y="273"/>
                    </a:cubicBezTo>
                    <a:cubicBezTo>
                      <a:pt x="0" y="763"/>
                      <a:pt x="0" y="763"/>
                      <a:pt x="0" y="763"/>
                    </a:cubicBezTo>
                    <a:cubicBezTo>
                      <a:pt x="0" y="781"/>
                      <a:pt x="8" y="796"/>
                      <a:pt x="22" y="803"/>
                    </a:cubicBezTo>
                    <a:cubicBezTo>
                      <a:pt x="106" y="849"/>
                      <a:pt x="106" y="849"/>
                      <a:pt x="106" y="849"/>
                    </a:cubicBezTo>
                    <a:cubicBezTo>
                      <a:pt x="93" y="842"/>
                      <a:pt x="84" y="827"/>
                      <a:pt x="84" y="809"/>
                    </a:cubicBezTo>
                    <a:cubicBezTo>
                      <a:pt x="85" y="320"/>
                      <a:pt x="85" y="320"/>
                      <a:pt x="85" y="320"/>
                    </a:cubicBezTo>
                    <a:cubicBezTo>
                      <a:pt x="86" y="188"/>
                      <a:pt x="185" y="67"/>
                      <a:pt x="307" y="50"/>
                    </a:cubicBezTo>
                    <a:cubicBezTo>
                      <a:pt x="338" y="46"/>
                      <a:pt x="338" y="46"/>
                      <a:pt x="338" y="46"/>
                    </a:cubicBezTo>
                    <a:lnTo>
                      <a:pt x="253" y="0"/>
                    </a:ln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 w="1270">
                <a:noFill/>
                <a:prstDash val="sysDot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3" name="组合 207"/>
            <p:cNvGrpSpPr/>
            <p:nvPr/>
          </p:nvGrpSpPr>
          <p:grpSpPr>
            <a:xfrm>
              <a:off x="5472339" y="3558159"/>
              <a:ext cx="1084733" cy="3208672"/>
              <a:chOff x="4089129" y="1275606"/>
              <a:chExt cx="1084733" cy="3208672"/>
            </a:xfrm>
          </p:grpSpPr>
          <p:sp>
            <p:nvSpPr>
              <p:cNvPr id="34" name="Freeform 27"/>
              <p:cNvSpPr>
                <a:spLocks/>
              </p:cNvSpPr>
              <p:nvPr/>
            </p:nvSpPr>
            <p:spPr bwMode="auto">
              <a:xfrm>
                <a:off x="4402839" y="1717360"/>
                <a:ext cx="263963" cy="2752310"/>
              </a:xfrm>
              <a:custGeom>
                <a:avLst/>
                <a:gdLst>
                  <a:gd name="T0" fmla="*/ 85 w 107"/>
                  <a:gd name="T1" fmla="*/ 1077 h 1117"/>
                  <a:gd name="T2" fmla="*/ 87 w 107"/>
                  <a:gd name="T3" fmla="*/ 46 h 1117"/>
                  <a:gd name="T4" fmla="*/ 2 w 107"/>
                  <a:gd name="T5" fmla="*/ 0 h 1117"/>
                  <a:gd name="T6" fmla="*/ 0 w 107"/>
                  <a:gd name="T7" fmla="*/ 1031 h 1117"/>
                  <a:gd name="T8" fmla="*/ 22 w 107"/>
                  <a:gd name="T9" fmla="*/ 1071 h 1117"/>
                  <a:gd name="T10" fmla="*/ 107 w 107"/>
                  <a:gd name="T11" fmla="*/ 1117 h 1117"/>
                  <a:gd name="T12" fmla="*/ 85 w 107"/>
                  <a:gd name="T13" fmla="*/ 1077 h 1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7" h="1117">
                    <a:moveTo>
                      <a:pt x="85" y="1077"/>
                    </a:moveTo>
                    <a:cubicBezTo>
                      <a:pt x="87" y="46"/>
                      <a:pt x="87" y="46"/>
                      <a:pt x="87" y="46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0" y="1031"/>
                      <a:pt x="0" y="1031"/>
                      <a:pt x="0" y="1031"/>
                    </a:cubicBezTo>
                    <a:cubicBezTo>
                      <a:pt x="0" y="1049"/>
                      <a:pt x="9" y="1064"/>
                      <a:pt x="22" y="1071"/>
                    </a:cubicBezTo>
                    <a:cubicBezTo>
                      <a:pt x="107" y="1117"/>
                      <a:pt x="107" y="1117"/>
                      <a:pt x="107" y="1117"/>
                    </a:cubicBezTo>
                    <a:cubicBezTo>
                      <a:pt x="94" y="1110"/>
                      <a:pt x="85" y="1095"/>
                      <a:pt x="85" y="1077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 w="1270">
                <a:noFill/>
                <a:prstDash val="sysDot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5" name="Freeform 23"/>
              <p:cNvSpPr>
                <a:spLocks/>
              </p:cNvSpPr>
              <p:nvPr/>
            </p:nvSpPr>
            <p:spPr bwMode="auto">
              <a:xfrm>
                <a:off x="4290160" y="1381408"/>
                <a:ext cx="883702" cy="3102870"/>
              </a:xfrm>
              <a:custGeom>
                <a:avLst/>
                <a:gdLst>
                  <a:gd name="T0" fmla="*/ 180 w 359"/>
                  <a:gd name="T1" fmla="*/ 1 h 1259"/>
                  <a:gd name="T2" fmla="*/ 205 w 359"/>
                  <a:gd name="T3" fmla="*/ 5 h 1259"/>
                  <a:gd name="T4" fmla="*/ 212 w 359"/>
                  <a:gd name="T5" fmla="*/ 11 h 1259"/>
                  <a:gd name="T6" fmla="*/ 342 w 359"/>
                  <a:gd name="T7" fmla="*/ 134 h 1259"/>
                  <a:gd name="T8" fmla="*/ 342 w 359"/>
                  <a:gd name="T9" fmla="*/ 201 h 1259"/>
                  <a:gd name="T10" fmla="*/ 311 w 359"/>
                  <a:gd name="T11" fmla="*/ 220 h 1259"/>
                  <a:gd name="T12" fmla="*/ 279 w 359"/>
                  <a:gd name="T13" fmla="*/ 210 h 1259"/>
                  <a:gd name="T14" fmla="*/ 223 w 359"/>
                  <a:gd name="T15" fmla="*/ 157 h 1259"/>
                  <a:gd name="T16" fmla="*/ 221 w 359"/>
                  <a:gd name="T17" fmla="*/ 1198 h 1259"/>
                  <a:gd name="T18" fmla="*/ 173 w 359"/>
                  <a:gd name="T19" fmla="*/ 1256 h 1259"/>
                  <a:gd name="T20" fmla="*/ 126 w 359"/>
                  <a:gd name="T21" fmla="*/ 1211 h 1259"/>
                  <a:gd name="T22" fmla="*/ 128 w 359"/>
                  <a:gd name="T23" fmla="*/ 180 h 1259"/>
                  <a:gd name="T24" fmla="*/ 80 w 359"/>
                  <a:gd name="T25" fmla="*/ 238 h 1259"/>
                  <a:gd name="T26" fmla="*/ 49 w 359"/>
                  <a:gd name="T27" fmla="*/ 257 h 1259"/>
                  <a:gd name="T28" fmla="*/ 17 w 359"/>
                  <a:gd name="T29" fmla="*/ 247 h 1259"/>
                  <a:gd name="T30" fmla="*/ 18 w 359"/>
                  <a:gd name="T31" fmla="*/ 179 h 1259"/>
                  <a:gd name="T32" fmla="*/ 149 w 359"/>
                  <a:gd name="T33" fmla="*/ 19 h 1259"/>
                  <a:gd name="T34" fmla="*/ 160 w 359"/>
                  <a:gd name="T35" fmla="*/ 9 h 1259"/>
                  <a:gd name="T36" fmla="*/ 180 w 359"/>
                  <a:gd name="T37" fmla="*/ 1 h 12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59" h="1259">
                    <a:moveTo>
                      <a:pt x="180" y="1"/>
                    </a:moveTo>
                    <a:cubicBezTo>
                      <a:pt x="189" y="0"/>
                      <a:pt x="197" y="1"/>
                      <a:pt x="205" y="5"/>
                    </a:cubicBezTo>
                    <a:cubicBezTo>
                      <a:pt x="208" y="8"/>
                      <a:pt x="210" y="9"/>
                      <a:pt x="212" y="11"/>
                    </a:cubicBezTo>
                    <a:cubicBezTo>
                      <a:pt x="342" y="134"/>
                      <a:pt x="342" y="134"/>
                      <a:pt x="342" y="134"/>
                    </a:cubicBezTo>
                    <a:cubicBezTo>
                      <a:pt x="359" y="150"/>
                      <a:pt x="359" y="180"/>
                      <a:pt x="342" y="201"/>
                    </a:cubicBezTo>
                    <a:cubicBezTo>
                      <a:pt x="333" y="212"/>
                      <a:pt x="322" y="218"/>
                      <a:pt x="311" y="220"/>
                    </a:cubicBezTo>
                    <a:cubicBezTo>
                      <a:pt x="299" y="221"/>
                      <a:pt x="288" y="218"/>
                      <a:pt x="279" y="210"/>
                    </a:cubicBezTo>
                    <a:cubicBezTo>
                      <a:pt x="223" y="157"/>
                      <a:pt x="223" y="157"/>
                      <a:pt x="223" y="157"/>
                    </a:cubicBezTo>
                    <a:cubicBezTo>
                      <a:pt x="221" y="1198"/>
                      <a:pt x="221" y="1198"/>
                      <a:pt x="221" y="1198"/>
                    </a:cubicBezTo>
                    <a:cubicBezTo>
                      <a:pt x="221" y="1226"/>
                      <a:pt x="200" y="1252"/>
                      <a:pt x="173" y="1256"/>
                    </a:cubicBezTo>
                    <a:cubicBezTo>
                      <a:pt x="147" y="1259"/>
                      <a:pt x="126" y="1239"/>
                      <a:pt x="126" y="1211"/>
                    </a:cubicBezTo>
                    <a:cubicBezTo>
                      <a:pt x="128" y="180"/>
                      <a:pt x="128" y="180"/>
                      <a:pt x="128" y="180"/>
                    </a:cubicBezTo>
                    <a:cubicBezTo>
                      <a:pt x="80" y="238"/>
                      <a:pt x="80" y="238"/>
                      <a:pt x="80" y="238"/>
                    </a:cubicBezTo>
                    <a:cubicBezTo>
                      <a:pt x="72" y="249"/>
                      <a:pt x="60" y="255"/>
                      <a:pt x="49" y="257"/>
                    </a:cubicBezTo>
                    <a:cubicBezTo>
                      <a:pt x="37" y="258"/>
                      <a:pt x="26" y="255"/>
                      <a:pt x="17" y="247"/>
                    </a:cubicBezTo>
                    <a:cubicBezTo>
                      <a:pt x="0" y="231"/>
                      <a:pt x="0" y="200"/>
                      <a:pt x="18" y="179"/>
                    </a:cubicBezTo>
                    <a:cubicBezTo>
                      <a:pt x="149" y="19"/>
                      <a:pt x="149" y="19"/>
                      <a:pt x="149" y="19"/>
                    </a:cubicBezTo>
                    <a:cubicBezTo>
                      <a:pt x="152" y="15"/>
                      <a:pt x="156" y="12"/>
                      <a:pt x="160" y="9"/>
                    </a:cubicBezTo>
                    <a:cubicBezTo>
                      <a:pt x="166" y="5"/>
                      <a:pt x="173" y="2"/>
                      <a:pt x="18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">
                <a:noFill/>
                <a:prstDash val="sysDot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6" name="Freeform 32"/>
              <p:cNvSpPr>
                <a:spLocks/>
              </p:cNvSpPr>
              <p:nvPr/>
            </p:nvSpPr>
            <p:spPr bwMode="auto">
              <a:xfrm>
                <a:off x="4089129" y="1275606"/>
                <a:ext cx="712595" cy="734506"/>
              </a:xfrm>
              <a:custGeom>
                <a:avLst/>
                <a:gdLst>
                  <a:gd name="T0" fmla="*/ 204 w 289"/>
                  <a:gd name="T1" fmla="*/ 5 h 298"/>
                  <a:gd name="T2" fmla="*/ 180 w 289"/>
                  <a:gd name="T3" fmla="*/ 1 h 298"/>
                  <a:gd name="T4" fmla="*/ 160 w 289"/>
                  <a:gd name="T5" fmla="*/ 9 h 298"/>
                  <a:gd name="T6" fmla="*/ 149 w 289"/>
                  <a:gd name="T7" fmla="*/ 19 h 298"/>
                  <a:gd name="T8" fmla="*/ 18 w 289"/>
                  <a:gd name="T9" fmla="*/ 179 h 298"/>
                  <a:gd name="T10" fmla="*/ 18 w 289"/>
                  <a:gd name="T11" fmla="*/ 247 h 298"/>
                  <a:gd name="T12" fmla="*/ 25 w 289"/>
                  <a:gd name="T13" fmla="*/ 252 h 298"/>
                  <a:gd name="T14" fmla="*/ 106 w 289"/>
                  <a:gd name="T15" fmla="*/ 296 h 298"/>
                  <a:gd name="T16" fmla="*/ 110 w 289"/>
                  <a:gd name="T17" fmla="*/ 298 h 298"/>
                  <a:gd name="T18" fmla="*/ 102 w 289"/>
                  <a:gd name="T19" fmla="*/ 293 h 298"/>
                  <a:gd name="T20" fmla="*/ 103 w 289"/>
                  <a:gd name="T21" fmla="*/ 225 h 298"/>
                  <a:gd name="T22" fmla="*/ 234 w 289"/>
                  <a:gd name="T23" fmla="*/ 65 h 298"/>
                  <a:gd name="T24" fmla="*/ 245 w 289"/>
                  <a:gd name="T25" fmla="*/ 55 h 298"/>
                  <a:gd name="T26" fmla="*/ 265 w 289"/>
                  <a:gd name="T27" fmla="*/ 47 h 298"/>
                  <a:gd name="T28" fmla="*/ 289 w 289"/>
                  <a:gd name="T29" fmla="*/ 51 h 298"/>
                  <a:gd name="T30" fmla="*/ 204 w 289"/>
                  <a:gd name="T31" fmla="*/ 5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89" h="298">
                    <a:moveTo>
                      <a:pt x="204" y="5"/>
                    </a:moveTo>
                    <a:cubicBezTo>
                      <a:pt x="197" y="1"/>
                      <a:pt x="189" y="0"/>
                      <a:pt x="180" y="1"/>
                    </a:cubicBezTo>
                    <a:cubicBezTo>
                      <a:pt x="173" y="2"/>
                      <a:pt x="166" y="5"/>
                      <a:pt x="160" y="9"/>
                    </a:cubicBezTo>
                    <a:cubicBezTo>
                      <a:pt x="156" y="12"/>
                      <a:pt x="152" y="15"/>
                      <a:pt x="149" y="19"/>
                    </a:cubicBezTo>
                    <a:cubicBezTo>
                      <a:pt x="18" y="179"/>
                      <a:pt x="18" y="179"/>
                      <a:pt x="18" y="179"/>
                    </a:cubicBezTo>
                    <a:cubicBezTo>
                      <a:pt x="0" y="200"/>
                      <a:pt x="0" y="230"/>
                      <a:pt x="18" y="247"/>
                    </a:cubicBezTo>
                    <a:cubicBezTo>
                      <a:pt x="20" y="249"/>
                      <a:pt x="23" y="251"/>
                      <a:pt x="25" y="252"/>
                    </a:cubicBezTo>
                    <a:cubicBezTo>
                      <a:pt x="52" y="267"/>
                      <a:pt x="79" y="282"/>
                      <a:pt x="106" y="296"/>
                    </a:cubicBezTo>
                    <a:cubicBezTo>
                      <a:pt x="107" y="297"/>
                      <a:pt x="109" y="298"/>
                      <a:pt x="110" y="298"/>
                    </a:cubicBezTo>
                    <a:cubicBezTo>
                      <a:pt x="107" y="297"/>
                      <a:pt x="105" y="295"/>
                      <a:pt x="102" y="293"/>
                    </a:cubicBezTo>
                    <a:cubicBezTo>
                      <a:pt x="85" y="277"/>
                      <a:pt x="85" y="246"/>
                      <a:pt x="103" y="225"/>
                    </a:cubicBezTo>
                    <a:cubicBezTo>
                      <a:pt x="234" y="65"/>
                      <a:pt x="234" y="65"/>
                      <a:pt x="234" y="65"/>
                    </a:cubicBezTo>
                    <a:cubicBezTo>
                      <a:pt x="237" y="61"/>
                      <a:pt x="241" y="58"/>
                      <a:pt x="245" y="55"/>
                    </a:cubicBezTo>
                    <a:cubicBezTo>
                      <a:pt x="251" y="51"/>
                      <a:pt x="258" y="48"/>
                      <a:pt x="265" y="47"/>
                    </a:cubicBezTo>
                    <a:cubicBezTo>
                      <a:pt x="273" y="46"/>
                      <a:pt x="282" y="47"/>
                      <a:pt x="289" y="51"/>
                    </a:cubicBezTo>
                    <a:lnTo>
                      <a:pt x="204" y="5"/>
                    </a:ln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 w="1270">
                <a:noFill/>
                <a:prstDash val="sysDot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7" name="组合 208"/>
            <p:cNvGrpSpPr/>
            <p:nvPr/>
          </p:nvGrpSpPr>
          <p:grpSpPr>
            <a:xfrm>
              <a:off x="4731074" y="4973788"/>
              <a:ext cx="1185392" cy="1769046"/>
              <a:chOff x="3347864" y="2691235"/>
              <a:chExt cx="1185392" cy="1769046"/>
            </a:xfrm>
          </p:grpSpPr>
          <p:sp>
            <p:nvSpPr>
              <p:cNvPr id="38" name="Freeform 67"/>
              <p:cNvSpPr>
                <a:spLocks/>
              </p:cNvSpPr>
              <p:nvPr/>
            </p:nvSpPr>
            <p:spPr bwMode="auto">
              <a:xfrm>
                <a:off x="3732038" y="3029373"/>
                <a:ext cx="552450" cy="166687"/>
              </a:xfrm>
              <a:custGeom>
                <a:avLst/>
                <a:gdLst>
                  <a:gd name="T0" fmla="*/ 22 w 224"/>
                  <a:gd name="T1" fmla="*/ 0 h 67"/>
                  <a:gd name="T2" fmla="*/ 0 w 224"/>
                  <a:gd name="T3" fmla="*/ 3 h 67"/>
                  <a:gd name="T4" fmla="*/ 85 w 224"/>
                  <a:gd name="T5" fmla="*/ 49 h 67"/>
                  <a:gd name="T6" fmla="*/ 107 w 224"/>
                  <a:gd name="T7" fmla="*/ 46 h 67"/>
                  <a:gd name="T8" fmla="*/ 224 w 224"/>
                  <a:gd name="T9" fmla="*/ 67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4" h="67">
                    <a:moveTo>
                      <a:pt x="22" y="0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85" y="49"/>
                      <a:pt x="85" y="49"/>
                      <a:pt x="85" y="49"/>
                    </a:cubicBezTo>
                    <a:cubicBezTo>
                      <a:pt x="107" y="46"/>
                      <a:pt x="107" y="46"/>
                      <a:pt x="107" y="46"/>
                    </a:cubicBezTo>
                    <a:cubicBezTo>
                      <a:pt x="150" y="40"/>
                      <a:pt x="190" y="48"/>
                      <a:pt x="224" y="67"/>
                    </a:cubicBezTo>
                  </a:path>
                </a:pathLst>
              </a:custGeom>
              <a:gradFill flip="none" rotWithShape="1">
                <a:gsLst>
                  <a:gs pos="37000">
                    <a:srgbClr val="FECE02"/>
                  </a:gs>
                  <a:gs pos="98000">
                    <a:srgbClr val="C73E01"/>
                  </a:gs>
                </a:gsLst>
                <a:lin ang="19800000" scaled="0"/>
                <a:tileRect/>
              </a:gradFill>
              <a:ln w="63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9" name="Freeform 42"/>
              <p:cNvSpPr>
                <a:spLocks/>
              </p:cNvSpPr>
              <p:nvPr/>
            </p:nvSpPr>
            <p:spPr bwMode="auto">
              <a:xfrm>
                <a:off x="3947947" y="3309811"/>
                <a:ext cx="404813" cy="1130972"/>
              </a:xfrm>
              <a:custGeom>
                <a:avLst/>
                <a:gdLst>
                  <a:gd name="T0" fmla="*/ 142 w 164"/>
                  <a:gd name="T1" fmla="*/ 419 h 459"/>
                  <a:gd name="T2" fmla="*/ 143 w 164"/>
                  <a:gd name="T3" fmla="*/ 153 h 459"/>
                  <a:gd name="T4" fmla="*/ 84 w 164"/>
                  <a:gd name="T5" fmla="*/ 46 h 459"/>
                  <a:gd name="T6" fmla="*/ 0 w 164"/>
                  <a:gd name="T7" fmla="*/ 0 h 459"/>
                  <a:gd name="T8" fmla="*/ 58 w 164"/>
                  <a:gd name="T9" fmla="*/ 107 h 459"/>
                  <a:gd name="T10" fmla="*/ 58 w 164"/>
                  <a:gd name="T11" fmla="*/ 373 h 459"/>
                  <a:gd name="T12" fmla="*/ 80 w 164"/>
                  <a:gd name="T13" fmla="*/ 413 h 459"/>
                  <a:gd name="T14" fmla="*/ 122 w 164"/>
                  <a:gd name="T15" fmla="*/ 436 h 459"/>
                  <a:gd name="T16" fmla="*/ 164 w 164"/>
                  <a:gd name="T17" fmla="*/ 459 h 459"/>
                  <a:gd name="T18" fmla="*/ 142 w 164"/>
                  <a:gd name="T19" fmla="*/ 419 h 4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64" h="459">
                    <a:moveTo>
                      <a:pt x="142" y="419"/>
                    </a:moveTo>
                    <a:cubicBezTo>
                      <a:pt x="143" y="153"/>
                      <a:pt x="143" y="153"/>
                      <a:pt x="143" y="153"/>
                    </a:cubicBezTo>
                    <a:cubicBezTo>
                      <a:pt x="143" y="104"/>
                      <a:pt x="120" y="65"/>
                      <a:pt x="84" y="46"/>
                    </a:cubicBezTo>
                    <a:cubicBezTo>
                      <a:pt x="56" y="31"/>
                      <a:pt x="28" y="15"/>
                      <a:pt x="0" y="0"/>
                    </a:cubicBezTo>
                    <a:cubicBezTo>
                      <a:pt x="35" y="19"/>
                      <a:pt x="58" y="58"/>
                      <a:pt x="58" y="107"/>
                    </a:cubicBezTo>
                    <a:cubicBezTo>
                      <a:pt x="58" y="373"/>
                      <a:pt x="58" y="373"/>
                      <a:pt x="58" y="373"/>
                    </a:cubicBezTo>
                    <a:cubicBezTo>
                      <a:pt x="58" y="391"/>
                      <a:pt x="66" y="406"/>
                      <a:pt x="80" y="413"/>
                    </a:cubicBezTo>
                    <a:cubicBezTo>
                      <a:pt x="94" y="421"/>
                      <a:pt x="108" y="428"/>
                      <a:pt x="122" y="436"/>
                    </a:cubicBezTo>
                    <a:cubicBezTo>
                      <a:pt x="136" y="444"/>
                      <a:pt x="150" y="452"/>
                      <a:pt x="164" y="459"/>
                    </a:cubicBezTo>
                    <a:cubicBezTo>
                      <a:pt x="151" y="452"/>
                      <a:pt x="142" y="437"/>
                      <a:pt x="142" y="419"/>
                    </a:cubicBezTo>
                    <a:close/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 w="63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0" name="Freeform 38"/>
              <p:cNvSpPr>
                <a:spLocks/>
              </p:cNvSpPr>
              <p:nvPr/>
            </p:nvSpPr>
            <p:spPr bwMode="auto">
              <a:xfrm>
                <a:off x="3548351" y="2795123"/>
                <a:ext cx="984905" cy="1665158"/>
              </a:xfrm>
              <a:custGeom>
                <a:avLst/>
                <a:gdLst>
                  <a:gd name="T0" fmla="*/ 178 w 399"/>
                  <a:gd name="T1" fmla="*/ 2 h 676"/>
                  <a:gd name="T2" fmla="*/ 210 w 399"/>
                  <a:gd name="T3" fmla="*/ 12 h 676"/>
                  <a:gd name="T4" fmla="*/ 210 w 399"/>
                  <a:gd name="T5" fmla="*/ 79 h 676"/>
                  <a:gd name="T6" fmla="*/ 157 w 399"/>
                  <a:gd name="T7" fmla="*/ 144 h 676"/>
                  <a:gd name="T8" fmla="*/ 178 w 399"/>
                  <a:gd name="T9" fmla="*/ 141 h 676"/>
                  <a:gd name="T10" fmla="*/ 399 w 399"/>
                  <a:gd name="T11" fmla="*/ 348 h 676"/>
                  <a:gd name="T12" fmla="*/ 398 w 399"/>
                  <a:gd name="T13" fmla="*/ 615 h 676"/>
                  <a:gd name="T14" fmla="*/ 351 w 399"/>
                  <a:gd name="T15" fmla="*/ 673 h 676"/>
                  <a:gd name="T16" fmla="*/ 303 w 399"/>
                  <a:gd name="T17" fmla="*/ 628 h 676"/>
                  <a:gd name="T18" fmla="*/ 304 w 399"/>
                  <a:gd name="T19" fmla="*/ 362 h 676"/>
                  <a:gd name="T20" fmla="*/ 178 w 399"/>
                  <a:gd name="T21" fmla="*/ 243 h 676"/>
                  <a:gd name="T22" fmla="*/ 158 w 399"/>
                  <a:gd name="T23" fmla="*/ 246 h 676"/>
                  <a:gd name="T24" fmla="*/ 209 w 399"/>
                  <a:gd name="T25" fmla="*/ 294 h 676"/>
                  <a:gd name="T26" fmla="*/ 209 w 399"/>
                  <a:gd name="T27" fmla="*/ 362 h 676"/>
                  <a:gd name="T28" fmla="*/ 178 w 399"/>
                  <a:gd name="T29" fmla="*/ 381 h 676"/>
                  <a:gd name="T30" fmla="*/ 146 w 399"/>
                  <a:gd name="T31" fmla="*/ 371 h 676"/>
                  <a:gd name="T32" fmla="*/ 16 w 399"/>
                  <a:gd name="T33" fmla="*/ 248 h 676"/>
                  <a:gd name="T34" fmla="*/ 8 w 399"/>
                  <a:gd name="T35" fmla="*/ 238 h 676"/>
                  <a:gd name="T36" fmla="*/ 10 w 399"/>
                  <a:gd name="T37" fmla="*/ 189 h 676"/>
                  <a:gd name="T38" fmla="*/ 11 w 399"/>
                  <a:gd name="T39" fmla="*/ 187 h 676"/>
                  <a:gd name="T40" fmla="*/ 16 w 399"/>
                  <a:gd name="T41" fmla="*/ 180 h 676"/>
                  <a:gd name="T42" fmla="*/ 147 w 399"/>
                  <a:gd name="T43" fmla="*/ 21 h 676"/>
                  <a:gd name="T44" fmla="*/ 178 w 399"/>
                  <a:gd name="T45" fmla="*/ 2 h 6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99" h="676">
                    <a:moveTo>
                      <a:pt x="178" y="2"/>
                    </a:moveTo>
                    <a:cubicBezTo>
                      <a:pt x="190" y="0"/>
                      <a:pt x="201" y="4"/>
                      <a:pt x="210" y="12"/>
                    </a:cubicBezTo>
                    <a:cubicBezTo>
                      <a:pt x="227" y="28"/>
                      <a:pt x="227" y="58"/>
                      <a:pt x="210" y="79"/>
                    </a:cubicBezTo>
                    <a:cubicBezTo>
                      <a:pt x="157" y="144"/>
                      <a:pt x="157" y="144"/>
                      <a:pt x="157" y="144"/>
                    </a:cubicBezTo>
                    <a:cubicBezTo>
                      <a:pt x="178" y="141"/>
                      <a:pt x="178" y="141"/>
                      <a:pt x="178" y="141"/>
                    </a:cubicBezTo>
                    <a:cubicBezTo>
                      <a:pt x="300" y="124"/>
                      <a:pt x="399" y="217"/>
                      <a:pt x="399" y="348"/>
                    </a:cubicBezTo>
                    <a:cubicBezTo>
                      <a:pt x="398" y="615"/>
                      <a:pt x="398" y="615"/>
                      <a:pt x="398" y="615"/>
                    </a:cubicBezTo>
                    <a:cubicBezTo>
                      <a:pt x="398" y="643"/>
                      <a:pt x="377" y="669"/>
                      <a:pt x="351" y="673"/>
                    </a:cubicBezTo>
                    <a:cubicBezTo>
                      <a:pt x="325" y="676"/>
                      <a:pt x="303" y="656"/>
                      <a:pt x="303" y="628"/>
                    </a:cubicBezTo>
                    <a:cubicBezTo>
                      <a:pt x="304" y="362"/>
                      <a:pt x="304" y="362"/>
                      <a:pt x="304" y="362"/>
                    </a:cubicBezTo>
                    <a:cubicBezTo>
                      <a:pt x="304" y="287"/>
                      <a:pt x="248" y="234"/>
                      <a:pt x="178" y="243"/>
                    </a:cubicBezTo>
                    <a:cubicBezTo>
                      <a:pt x="158" y="246"/>
                      <a:pt x="158" y="246"/>
                      <a:pt x="158" y="246"/>
                    </a:cubicBezTo>
                    <a:cubicBezTo>
                      <a:pt x="209" y="294"/>
                      <a:pt x="209" y="294"/>
                      <a:pt x="209" y="294"/>
                    </a:cubicBezTo>
                    <a:cubicBezTo>
                      <a:pt x="227" y="311"/>
                      <a:pt x="226" y="341"/>
                      <a:pt x="209" y="362"/>
                    </a:cubicBezTo>
                    <a:cubicBezTo>
                      <a:pt x="200" y="373"/>
                      <a:pt x="189" y="379"/>
                      <a:pt x="178" y="381"/>
                    </a:cubicBezTo>
                    <a:cubicBezTo>
                      <a:pt x="166" y="382"/>
                      <a:pt x="155" y="379"/>
                      <a:pt x="146" y="371"/>
                    </a:cubicBezTo>
                    <a:cubicBezTo>
                      <a:pt x="16" y="248"/>
                      <a:pt x="16" y="248"/>
                      <a:pt x="16" y="248"/>
                    </a:cubicBezTo>
                    <a:cubicBezTo>
                      <a:pt x="12" y="245"/>
                      <a:pt x="10" y="241"/>
                      <a:pt x="8" y="238"/>
                    </a:cubicBezTo>
                    <a:cubicBezTo>
                      <a:pt x="0" y="223"/>
                      <a:pt x="1" y="204"/>
                      <a:pt x="10" y="189"/>
                    </a:cubicBezTo>
                    <a:cubicBezTo>
                      <a:pt x="10" y="188"/>
                      <a:pt x="11" y="187"/>
                      <a:pt x="11" y="187"/>
                    </a:cubicBezTo>
                    <a:cubicBezTo>
                      <a:pt x="13" y="184"/>
                      <a:pt x="14" y="182"/>
                      <a:pt x="16" y="180"/>
                    </a:cubicBezTo>
                    <a:cubicBezTo>
                      <a:pt x="147" y="21"/>
                      <a:pt x="147" y="21"/>
                      <a:pt x="147" y="21"/>
                    </a:cubicBezTo>
                    <a:cubicBezTo>
                      <a:pt x="156" y="10"/>
                      <a:pt x="167" y="4"/>
                      <a:pt x="178" y="2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63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1" name="Freeform 63"/>
              <p:cNvSpPr>
                <a:spLocks/>
              </p:cNvSpPr>
              <p:nvPr/>
            </p:nvSpPr>
            <p:spPr bwMode="auto">
              <a:xfrm>
                <a:off x="3347864" y="2691235"/>
                <a:ext cx="706438" cy="1038225"/>
              </a:xfrm>
              <a:custGeom>
                <a:avLst/>
                <a:gdLst>
                  <a:gd name="T0" fmla="*/ 202 w 287"/>
                  <a:gd name="T1" fmla="*/ 5 h 421"/>
                  <a:gd name="T2" fmla="*/ 179 w 287"/>
                  <a:gd name="T3" fmla="*/ 1 h 421"/>
                  <a:gd name="T4" fmla="*/ 147 w 287"/>
                  <a:gd name="T5" fmla="*/ 19 h 421"/>
                  <a:gd name="T6" fmla="*/ 16 w 287"/>
                  <a:gd name="T7" fmla="*/ 179 h 421"/>
                  <a:gd name="T8" fmla="*/ 11 w 287"/>
                  <a:gd name="T9" fmla="*/ 185 h 421"/>
                  <a:gd name="T10" fmla="*/ 10 w 287"/>
                  <a:gd name="T11" fmla="*/ 187 h 421"/>
                  <a:gd name="T12" fmla="*/ 8 w 287"/>
                  <a:gd name="T13" fmla="*/ 236 h 421"/>
                  <a:gd name="T14" fmla="*/ 16 w 287"/>
                  <a:gd name="T15" fmla="*/ 247 h 421"/>
                  <a:gd name="T16" fmla="*/ 146 w 287"/>
                  <a:gd name="T17" fmla="*/ 370 h 421"/>
                  <a:gd name="T18" fmla="*/ 154 w 287"/>
                  <a:gd name="T19" fmla="*/ 375 h 421"/>
                  <a:gd name="T20" fmla="*/ 235 w 287"/>
                  <a:gd name="T21" fmla="*/ 419 h 421"/>
                  <a:gd name="T22" fmla="*/ 239 w 287"/>
                  <a:gd name="T23" fmla="*/ 421 h 421"/>
                  <a:gd name="T24" fmla="*/ 231 w 287"/>
                  <a:gd name="T25" fmla="*/ 416 h 421"/>
                  <a:gd name="T26" fmla="*/ 101 w 287"/>
                  <a:gd name="T27" fmla="*/ 293 h 421"/>
                  <a:gd name="T28" fmla="*/ 93 w 287"/>
                  <a:gd name="T29" fmla="*/ 283 h 421"/>
                  <a:gd name="T30" fmla="*/ 95 w 287"/>
                  <a:gd name="T31" fmla="*/ 234 h 421"/>
                  <a:gd name="T32" fmla="*/ 96 w 287"/>
                  <a:gd name="T33" fmla="*/ 232 h 421"/>
                  <a:gd name="T34" fmla="*/ 101 w 287"/>
                  <a:gd name="T35" fmla="*/ 225 h 421"/>
                  <a:gd name="T36" fmla="*/ 232 w 287"/>
                  <a:gd name="T37" fmla="*/ 66 h 421"/>
                  <a:gd name="T38" fmla="*/ 263 w 287"/>
                  <a:gd name="T39" fmla="*/ 47 h 421"/>
                  <a:gd name="T40" fmla="*/ 287 w 287"/>
                  <a:gd name="T41" fmla="*/ 51 h 421"/>
                  <a:gd name="T42" fmla="*/ 202 w 287"/>
                  <a:gd name="T43" fmla="*/ 5 h 4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87" h="421">
                    <a:moveTo>
                      <a:pt x="202" y="5"/>
                    </a:moveTo>
                    <a:cubicBezTo>
                      <a:pt x="195" y="1"/>
                      <a:pt x="187" y="0"/>
                      <a:pt x="179" y="1"/>
                    </a:cubicBezTo>
                    <a:cubicBezTo>
                      <a:pt x="167" y="3"/>
                      <a:pt x="156" y="9"/>
                      <a:pt x="147" y="19"/>
                    </a:cubicBezTo>
                    <a:cubicBezTo>
                      <a:pt x="16" y="179"/>
                      <a:pt x="16" y="179"/>
                      <a:pt x="16" y="179"/>
                    </a:cubicBezTo>
                    <a:cubicBezTo>
                      <a:pt x="14" y="181"/>
                      <a:pt x="13" y="183"/>
                      <a:pt x="11" y="185"/>
                    </a:cubicBezTo>
                    <a:cubicBezTo>
                      <a:pt x="11" y="186"/>
                      <a:pt x="11" y="187"/>
                      <a:pt x="10" y="187"/>
                    </a:cubicBezTo>
                    <a:cubicBezTo>
                      <a:pt x="1" y="203"/>
                      <a:pt x="0" y="222"/>
                      <a:pt x="8" y="236"/>
                    </a:cubicBezTo>
                    <a:cubicBezTo>
                      <a:pt x="10" y="240"/>
                      <a:pt x="13" y="244"/>
                      <a:pt x="16" y="247"/>
                    </a:cubicBezTo>
                    <a:cubicBezTo>
                      <a:pt x="146" y="370"/>
                      <a:pt x="146" y="370"/>
                      <a:pt x="146" y="370"/>
                    </a:cubicBezTo>
                    <a:cubicBezTo>
                      <a:pt x="149" y="372"/>
                      <a:pt x="151" y="374"/>
                      <a:pt x="154" y="375"/>
                    </a:cubicBezTo>
                    <a:cubicBezTo>
                      <a:pt x="181" y="390"/>
                      <a:pt x="208" y="405"/>
                      <a:pt x="235" y="419"/>
                    </a:cubicBezTo>
                    <a:cubicBezTo>
                      <a:pt x="236" y="420"/>
                      <a:pt x="238" y="421"/>
                      <a:pt x="239" y="421"/>
                    </a:cubicBezTo>
                    <a:cubicBezTo>
                      <a:pt x="236" y="420"/>
                      <a:pt x="234" y="418"/>
                      <a:pt x="231" y="416"/>
                    </a:cubicBezTo>
                    <a:cubicBezTo>
                      <a:pt x="101" y="293"/>
                      <a:pt x="101" y="293"/>
                      <a:pt x="101" y="293"/>
                    </a:cubicBezTo>
                    <a:cubicBezTo>
                      <a:pt x="97" y="290"/>
                      <a:pt x="95" y="286"/>
                      <a:pt x="93" y="283"/>
                    </a:cubicBezTo>
                    <a:cubicBezTo>
                      <a:pt x="85" y="268"/>
                      <a:pt x="86" y="249"/>
                      <a:pt x="95" y="234"/>
                    </a:cubicBezTo>
                    <a:cubicBezTo>
                      <a:pt x="95" y="233"/>
                      <a:pt x="96" y="232"/>
                      <a:pt x="96" y="232"/>
                    </a:cubicBezTo>
                    <a:cubicBezTo>
                      <a:pt x="98" y="229"/>
                      <a:pt x="99" y="227"/>
                      <a:pt x="101" y="225"/>
                    </a:cubicBezTo>
                    <a:cubicBezTo>
                      <a:pt x="232" y="66"/>
                      <a:pt x="232" y="66"/>
                      <a:pt x="232" y="66"/>
                    </a:cubicBezTo>
                    <a:cubicBezTo>
                      <a:pt x="241" y="55"/>
                      <a:pt x="252" y="49"/>
                      <a:pt x="263" y="47"/>
                    </a:cubicBezTo>
                    <a:cubicBezTo>
                      <a:pt x="272" y="46"/>
                      <a:pt x="280" y="47"/>
                      <a:pt x="287" y="51"/>
                    </a:cubicBezTo>
                    <a:lnTo>
                      <a:pt x="202" y="5"/>
                    </a:lnTo>
                    <a:close/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 w="63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4" name="Group 3"/>
          <p:cNvGrpSpPr/>
          <p:nvPr/>
        </p:nvGrpSpPr>
        <p:grpSpPr>
          <a:xfrm>
            <a:off x="8230728" y="3124667"/>
            <a:ext cx="2862461" cy="900381"/>
            <a:chOff x="8130600" y="2810798"/>
            <a:chExt cx="3856715" cy="853744"/>
          </a:xfrm>
        </p:grpSpPr>
        <p:sp>
          <p:nvSpPr>
            <p:cNvPr id="47" name="TextBox 46"/>
            <p:cNvSpPr txBox="1"/>
            <p:nvPr/>
          </p:nvSpPr>
          <p:spPr>
            <a:xfrm>
              <a:off x="8130600" y="2810798"/>
              <a:ext cx="1942086" cy="31153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Rectangle 47"/>
            <p:cNvSpPr/>
            <p:nvPr/>
          </p:nvSpPr>
          <p:spPr>
            <a:xfrm>
              <a:off x="8130600" y="3156750"/>
              <a:ext cx="3856715" cy="5077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标题文字，修改文字内容，也可以直接复制你的内容到此。</a:t>
              </a:r>
              <a:r>
                <a:rPr lang="zh-CN" altLang="en-US" sz="8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756705" y="4111297"/>
            <a:ext cx="2880524" cy="900381"/>
            <a:chOff x="163141" y="3887744"/>
            <a:chExt cx="3881053" cy="853744"/>
          </a:xfrm>
        </p:grpSpPr>
        <p:sp>
          <p:nvSpPr>
            <p:cNvPr id="49" name="TextBox 48"/>
            <p:cNvSpPr txBox="1"/>
            <p:nvPr/>
          </p:nvSpPr>
          <p:spPr>
            <a:xfrm>
              <a:off x="163141" y="3887744"/>
              <a:ext cx="1942087" cy="31153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Rectangle 49"/>
            <p:cNvSpPr/>
            <p:nvPr/>
          </p:nvSpPr>
          <p:spPr>
            <a:xfrm>
              <a:off x="187479" y="4233696"/>
              <a:ext cx="3856715" cy="5077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请替换文字内容，点击添加相关标题文字，修改文字内容，也可以直接复制你的内容到此。，点击添加相关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标题文字，修改文字内容，也可以直接复制你的内容到此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2851062" y="1835479"/>
            <a:ext cx="2862459" cy="900382"/>
            <a:chOff x="1251208" y="1633722"/>
            <a:chExt cx="3856715" cy="853741"/>
          </a:xfrm>
        </p:grpSpPr>
        <p:sp>
          <p:nvSpPr>
            <p:cNvPr id="52" name="TextBox 51"/>
            <p:cNvSpPr txBox="1"/>
            <p:nvPr/>
          </p:nvSpPr>
          <p:spPr>
            <a:xfrm>
              <a:off x="1251208" y="1633722"/>
              <a:ext cx="1942088" cy="3115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1251208" y="1979673"/>
              <a:ext cx="3856715" cy="50779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标题文字，修改文字内容，也可以直接复制你的内容到此。</a:t>
              </a:r>
              <a:r>
                <a:rPr lang="zh-CN" altLang="en-US" sz="8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标题文字，修改文字内容，也可以直接复制你的内容到此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27" name="直接连接符 26"/>
          <p:cNvCxnSpPr/>
          <p:nvPr/>
        </p:nvCxnSpPr>
        <p:spPr>
          <a:xfrm>
            <a:off x="-19738" y="6946358"/>
            <a:ext cx="12878135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3" name="组合 8"/>
          <p:cNvGrpSpPr>
            <a:grpSpLocks/>
          </p:cNvGrpSpPr>
          <p:nvPr/>
        </p:nvGrpSpPr>
        <p:grpSpPr bwMode="auto">
          <a:xfrm>
            <a:off x="-19738" y="358284"/>
            <a:ext cx="2064319" cy="713220"/>
            <a:chOff x="285749" y="263872"/>
            <a:chExt cx="1957261" cy="675969"/>
          </a:xfrm>
        </p:grpSpPr>
        <p:grpSp>
          <p:nvGrpSpPr>
            <p:cNvPr id="44" name="组合 3"/>
            <p:cNvGrpSpPr/>
            <p:nvPr/>
          </p:nvGrpSpPr>
          <p:grpSpPr>
            <a:xfrm flipH="1">
              <a:off x="285749" y="263872"/>
              <a:ext cx="1623000" cy="675969"/>
              <a:chOff x="3533690" y="533400"/>
              <a:chExt cx="1637426" cy="675969"/>
            </a:xfrm>
            <a:solidFill>
              <a:srgbClr val="EE1C39"/>
            </a:solidFill>
          </p:grpSpPr>
          <p:sp>
            <p:nvSpPr>
              <p:cNvPr id="46" name="矩形 45"/>
              <p:cNvSpPr/>
              <p:nvPr/>
            </p:nvSpPr>
            <p:spPr>
              <a:xfrm>
                <a:off x="3806724" y="533400"/>
                <a:ext cx="1364392" cy="675969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002">
                  <a:cs typeface="+mn-ea"/>
                  <a:sym typeface="+mn-lt"/>
                </a:endParaRPr>
              </a:p>
            </p:txBody>
          </p:sp>
          <p:sp>
            <p:nvSpPr>
              <p:cNvPr id="51" name="椭圆 50"/>
              <p:cNvSpPr/>
              <p:nvPr/>
            </p:nvSpPr>
            <p:spPr>
              <a:xfrm>
                <a:off x="3533690" y="533400"/>
                <a:ext cx="623734" cy="675969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002">
                  <a:cs typeface="+mn-ea"/>
                  <a:sym typeface="+mn-lt"/>
                </a:endParaRPr>
              </a:p>
            </p:txBody>
          </p:sp>
        </p:grpSp>
        <p:sp>
          <p:nvSpPr>
            <p:cNvPr id="45" name="文本框 44"/>
            <p:cNvSpPr txBox="1"/>
            <p:nvPr/>
          </p:nvSpPr>
          <p:spPr>
            <a:xfrm>
              <a:off x="1100084" y="309889"/>
              <a:ext cx="1142926" cy="57975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altLang="zh-CN" sz="3375" spc="316" dirty="0" smtClean="0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  <a:endParaRPr lang="zh-CN" altLang="en-US" sz="3375" spc="316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55" name="文本框 12"/>
          <p:cNvSpPr txBox="1">
            <a:spLocks noChangeArrowheads="1"/>
          </p:cNvSpPr>
          <p:nvPr/>
        </p:nvSpPr>
        <p:spPr bwMode="auto">
          <a:xfrm>
            <a:off x="1892228" y="537192"/>
            <a:ext cx="252092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xmlns="" val="3427210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0">
        <p14:gallery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682061" y="1888133"/>
            <a:ext cx="3193563" cy="1728192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682061" y="4552429"/>
            <a:ext cx="491734" cy="49173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250" b="1" dirty="0">
                <a:solidFill>
                  <a:srgbClr val="FFFFFF"/>
                </a:solidFill>
              </a:rPr>
              <a:t>1</a:t>
            </a:r>
            <a:endParaRPr lang="zh-CN" altLang="en-US" sz="2250" b="1" dirty="0">
              <a:solidFill>
                <a:srgbClr val="FFFFFF"/>
              </a:solidFill>
            </a:endParaRPr>
          </a:p>
        </p:txBody>
      </p:sp>
      <p:sp>
        <p:nvSpPr>
          <p:cNvPr id="21" name="TextBox 15"/>
          <p:cNvSpPr txBox="1"/>
          <p:nvPr/>
        </p:nvSpPr>
        <p:spPr>
          <a:xfrm>
            <a:off x="1165692" y="5049261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2" name="TextBox 16"/>
          <p:cNvSpPr txBox="1"/>
          <p:nvPr/>
        </p:nvSpPr>
        <p:spPr>
          <a:xfrm>
            <a:off x="1173795" y="4728530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796861" y="1888133"/>
            <a:ext cx="3193563" cy="1728192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4796861" y="4552429"/>
            <a:ext cx="491734" cy="49173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250" b="1" dirty="0" smtClean="0">
                <a:solidFill>
                  <a:srgbClr val="FFFFFF"/>
                </a:solidFill>
              </a:rPr>
              <a:t>2</a:t>
            </a:r>
            <a:endParaRPr lang="zh-CN" altLang="en-US" sz="2250" b="1" dirty="0">
              <a:solidFill>
                <a:srgbClr val="FFFFFF"/>
              </a:solidFill>
            </a:endParaRPr>
          </a:p>
        </p:txBody>
      </p:sp>
      <p:sp>
        <p:nvSpPr>
          <p:cNvPr id="25" name="TextBox 15"/>
          <p:cNvSpPr txBox="1"/>
          <p:nvPr/>
        </p:nvSpPr>
        <p:spPr>
          <a:xfrm>
            <a:off x="5280492" y="5049261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6" name="TextBox 16"/>
          <p:cNvSpPr txBox="1"/>
          <p:nvPr/>
        </p:nvSpPr>
        <p:spPr>
          <a:xfrm>
            <a:off x="5288595" y="4728530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8930711" y="1888133"/>
            <a:ext cx="3193563" cy="1728192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8930711" y="4552429"/>
            <a:ext cx="491734" cy="49173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250" b="1" dirty="0" smtClean="0">
                <a:solidFill>
                  <a:srgbClr val="FFFFFF"/>
                </a:solidFill>
              </a:rPr>
              <a:t>3</a:t>
            </a:r>
            <a:endParaRPr lang="zh-CN" altLang="en-US" sz="2250" b="1" dirty="0">
              <a:solidFill>
                <a:srgbClr val="FFFFFF"/>
              </a:solidFill>
            </a:endParaRPr>
          </a:p>
        </p:txBody>
      </p:sp>
      <p:sp>
        <p:nvSpPr>
          <p:cNvPr id="29" name="TextBox 15"/>
          <p:cNvSpPr txBox="1"/>
          <p:nvPr/>
        </p:nvSpPr>
        <p:spPr>
          <a:xfrm>
            <a:off x="9414342" y="5049261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0" name="TextBox 16"/>
          <p:cNvSpPr txBox="1"/>
          <p:nvPr/>
        </p:nvSpPr>
        <p:spPr>
          <a:xfrm>
            <a:off x="9422445" y="4728530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-19738" y="6946358"/>
            <a:ext cx="12878135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组合 8"/>
          <p:cNvGrpSpPr>
            <a:grpSpLocks/>
          </p:cNvGrpSpPr>
          <p:nvPr/>
        </p:nvGrpSpPr>
        <p:grpSpPr bwMode="auto">
          <a:xfrm>
            <a:off x="-19738" y="358284"/>
            <a:ext cx="2064319" cy="713220"/>
            <a:chOff x="285749" y="263872"/>
            <a:chExt cx="1957261" cy="675969"/>
          </a:xfrm>
        </p:grpSpPr>
        <p:grpSp>
          <p:nvGrpSpPr>
            <p:cNvPr id="16" name="组合 3"/>
            <p:cNvGrpSpPr/>
            <p:nvPr/>
          </p:nvGrpSpPr>
          <p:grpSpPr>
            <a:xfrm flipH="1">
              <a:off x="285749" y="263872"/>
              <a:ext cx="1623000" cy="675969"/>
              <a:chOff x="3533690" y="533400"/>
              <a:chExt cx="1637426" cy="675969"/>
            </a:xfrm>
            <a:solidFill>
              <a:srgbClr val="EE1C39"/>
            </a:solidFill>
          </p:grpSpPr>
          <p:sp>
            <p:nvSpPr>
              <p:cNvPr id="18" name="矩形 17"/>
              <p:cNvSpPr/>
              <p:nvPr/>
            </p:nvSpPr>
            <p:spPr>
              <a:xfrm>
                <a:off x="3806724" y="533400"/>
                <a:ext cx="1364392" cy="675969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002">
                  <a:cs typeface="+mn-ea"/>
                  <a:sym typeface="+mn-lt"/>
                </a:endParaRPr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3533690" y="533400"/>
                <a:ext cx="623734" cy="675969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002">
                  <a:cs typeface="+mn-ea"/>
                  <a:sym typeface="+mn-lt"/>
                </a:endParaRPr>
              </a:p>
            </p:txBody>
          </p:sp>
        </p:grpSp>
        <p:sp>
          <p:nvSpPr>
            <p:cNvPr id="17" name="文本框 16"/>
            <p:cNvSpPr txBox="1"/>
            <p:nvPr/>
          </p:nvSpPr>
          <p:spPr>
            <a:xfrm>
              <a:off x="1100084" y="309889"/>
              <a:ext cx="1142926" cy="57975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altLang="zh-CN" sz="3375" spc="316" dirty="0" smtClean="0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  <a:endParaRPr lang="zh-CN" altLang="en-US" sz="3375" spc="316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0" name="文本框 12"/>
          <p:cNvSpPr txBox="1">
            <a:spLocks noChangeArrowheads="1"/>
          </p:cNvSpPr>
          <p:nvPr/>
        </p:nvSpPr>
        <p:spPr bwMode="auto">
          <a:xfrm>
            <a:off x="1892228" y="537192"/>
            <a:ext cx="252092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xmlns="" val="2160291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0">
        <p14:prism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5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5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50"/>
                            </p:stCondLst>
                            <p:childTnLst>
                              <p:par>
                                <p:cTn id="4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1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6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100"/>
                            </p:stCondLst>
                            <p:childTnLst>
                              <p:par>
                                <p:cTn id="6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15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  <p:bldP spid="21" grpId="0"/>
      <p:bldP spid="22" grpId="0"/>
      <p:bldP spid="23" grpId="0" animBg="1"/>
      <p:bldP spid="24" grpId="0" animBg="1"/>
      <p:bldP spid="25" grpId="0"/>
      <p:bldP spid="26" grpId="0"/>
      <p:bldP spid="27" grpId="0" animBg="1"/>
      <p:bldP spid="28" grpId="0" animBg="1"/>
      <p:bldP spid="29" grpId="0"/>
      <p:bldP spid="3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Rectangle 75"/>
          <p:cNvSpPr/>
          <p:nvPr/>
        </p:nvSpPr>
        <p:spPr>
          <a:xfrm>
            <a:off x="5507936" y="4580678"/>
            <a:ext cx="64289" cy="265197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Rectangle 77"/>
          <p:cNvSpPr/>
          <p:nvPr/>
        </p:nvSpPr>
        <p:spPr>
          <a:xfrm>
            <a:off x="6913432" y="3468008"/>
            <a:ext cx="64289" cy="376464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Rectangle 78"/>
          <p:cNvSpPr/>
          <p:nvPr/>
        </p:nvSpPr>
        <p:spPr>
          <a:xfrm>
            <a:off x="7802318" y="5202353"/>
            <a:ext cx="64289" cy="203029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4159205" y="5202353"/>
            <a:ext cx="64289" cy="203029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Rectangle 86"/>
          <p:cNvSpPr/>
          <p:nvPr/>
        </p:nvSpPr>
        <p:spPr>
          <a:xfrm>
            <a:off x="8820585" y="5759333"/>
            <a:ext cx="64289" cy="1473316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72"/>
          <p:cNvGrpSpPr/>
          <p:nvPr/>
        </p:nvGrpSpPr>
        <p:grpSpPr>
          <a:xfrm>
            <a:off x="3850689" y="1699148"/>
            <a:ext cx="2178938" cy="768008"/>
            <a:chOff x="5603652" y="1649094"/>
            <a:chExt cx="1947726" cy="546168"/>
          </a:xfrm>
        </p:grpSpPr>
        <p:sp>
          <p:nvSpPr>
            <p:cNvPr id="94" name="Text Placeholder 3"/>
            <p:cNvSpPr txBox="1">
              <a:spLocks/>
            </p:cNvSpPr>
            <p:nvPr/>
          </p:nvSpPr>
          <p:spPr>
            <a:xfrm>
              <a:off x="6427981" y="1649094"/>
              <a:ext cx="1123397" cy="167987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 defTabSz="1285829" fontAlgn="auto">
                <a:lnSpc>
                  <a:spcPct val="120000"/>
                </a:lnSpc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zh-CN" altLang="en-US" b="1" dirty="0" smtClean="0">
                  <a:solidFill>
                    <a:schemeClr val="accent3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b="1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8" name="Text Placeholder 3"/>
            <p:cNvSpPr txBox="1">
              <a:spLocks/>
            </p:cNvSpPr>
            <p:nvPr/>
          </p:nvSpPr>
          <p:spPr>
            <a:xfrm>
              <a:off x="5603652" y="1880082"/>
              <a:ext cx="1947726" cy="315180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72"/>
          <p:cNvGrpSpPr/>
          <p:nvPr/>
        </p:nvGrpSpPr>
        <p:grpSpPr>
          <a:xfrm>
            <a:off x="2311531" y="2873525"/>
            <a:ext cx="2178938" cy="724469"/>
            <a:chOff x="5603652" y="1680057"/>
            <a:chExt cx="1947726" cy="515205"/>
          </a:xfrm>
        </p:grpSpPr>
        <p:sp>
          <p:nvSpPr>
            <p:cNvPr id="100" name="Text Placeholder 3"/>
            <p:cNvSpPr txBox="1">
              <a:spLocks/>
            </p:cNvSpPr>
            <p:nvPr/>
          </p:nvSpPr>
          <p:spPr>
            <a:xfrm>
              <a:off x="6427981" y="1680057"/>
              <a:ext cx="1123397" cy="167987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 defTabSz="1285829" fontAlgn="auto">
                <a:lnSpc>
                  <a:spcPct val="120000"/>
                </a:lnSpc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zh-CN" altLang="en-US" b="1" dirty="0" smtClean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1" name="Text Placeholder 3"/>
            <p:cNvSpPr txBox="1">
              <a:spLocks/>
            </p:cNvSpPr>
            <p:nvPr/>
          </p:nvSpPr>
          <p:spPr>
            <a:xfrm>
              <a:off x="5603652" y="1880082"/>
              <a:ext cx="1947726" cy="315180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72"/>
          <p:cNvGrpSpPr/>
          <p:nvPr/>
        </p:nvGrpSpPr>
        <p:grpSpPr>
          <a:xfrm>
            <a:off x="1557097" y="5140399"/>
            <a:ext cx="2178939" cy="753498"/>
            <a:chOff x="5603652" y="1659415"/>
            <a:chExt cx="1947727" cy="535849"/>
          </a:xfrm>
        </p:grpSpPr>
        <p:sp>
          <p:nvSpPr>
            <p:cNvPr id="103" name="Text Placeholder 3"/>
            <p:cNvSpPr txBox="1">
              <a:spLocks/>
            </p:cNvSpPr>
            <p:nvPr/>
          </p:nvSpPr>
          <p:spPr>
            <a:xfrm>
              <a:off x="6427982" y="1659415"/>
              <a:ext cx="1123397" cy="167987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 defTabSz="1285829" fontAlgn="auto">
                <a:lnSpc>
                  <a:spcPct val="120000"/>
                </a:lnSpc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zh-CN" altLang="en-US" dirty="0" smtClean="0">
                  <a:solidFill>
                    <a:schemeClr val="accent4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4" name="Text Placeholder 3"/>
            <p:cNvSpPr txBox="1">
              <a:spLocks/>
            </p:cNvSpPr>
            <p:nvPr/>
          </p:nvSpPr>
          <p:spPr>
            <a:xfrm>
              <a:off x="5603652" y="1880084"/>
              <a:ext cx="1947726" cy="315180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8"/>
          <p:cNvGrpSpPr/>
          <p:nvPr/>
        </p:nvGrpSpPr>
        <p:grpSpPr>
          <a:xfrm>
            <a:off x="7952958" y="2759121"/>
            <a:ext cx="2035179" cy="723255"/>
            <a:chOff x="7174424" y="1401232"/>
            <a:chExt cx="2276195" cy="514343"/>
          </a:xfrm>
        </p:grpSpPr>
        <p:sp>
          <p:nvSpPr>
            <p:cNvPr id="106" name="TextBox 105"/>
            <p:cNvSpPr txBox="1"/>
            <p:nvPr/>
          </p:nvSpPr>
          <p:spPr>
            <a:xfrm>
              <a:off x="7174424" y="1600395"/>
              <a:ext cx="2276195" cy="31518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" name="Rectangle 106"/>
            <p:cNvSpPr/>
            <p:nvPr/>
          </p:nvSpPr>
          <p:spPr>
            <a:xfrm>
              <a:off x="7174424" y="1401232"/>
              <a:ext cx="1405585" cy="167987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58"/>
          <p:cNvGrpSpPr/>
          <p:nvPr/>
        </p:nvGrpSpPr>
        <p:grpSpPr>
          <a:xfrm>
            <a:off x="8917312" y="3830624"/>
            <a:ext cx="2035179" cy="723257"/>
            <a:chOff x="7174424" y="1401232"/>
            <a:chExt cx="2276195" cy="514345"/>
          </a:xfrm>
        </p:grpSpPr>
        <p:sp>
          <p:nvSpPr>
            <p:cNvPr id="111" name="TextBox 110"/>
            <p:cNvSpPr txBox="1"/>
            <p:nvPr/>
          </p:nvSpPr>
          <p:spPr>
            <a:xfrm>
              <a:off x="7174424" y="1600396"/>
              <a:ext cx="2276195" cy="31518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5" name="Rectangle 114"/>
            <p:cNvSpPr/>
            <p:nvPr/>
          </p:nvSpPr>
          <p:spPr>
            <a:xfrm>
              <a:off x="7174424" y="1401232"/>
              <a:ext cx="1405585" cy="167987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accent5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6" name="Oval 115"/>
          <p:cNvSpPr>
            <a:spLocks noChangeAspect="1"/>
          </p:cNvSpPr>
          <p:nvPr/>
        </p:nvSpPr>
        <p:spPr>
          <a:xfrm>
            <a:off x="5154550" y="4911551"/>
            <a:ext cx="791847" cy="792505"/>
          </a:xfrm>
          <a:prstGeom prst="ellipse">
            <a:avLst/>
          </a:prstGeom>
          <a:solidFill>
            <a:schemeClr val="accent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7443324" y="6187139"/>
            <a:ext cx="791847" cy="792505"/>
          </a:xfrm>
          <a:prstGeom prst="ellipse">
            <a:avLst/>
          </a:prstGeom>
          <a:solidFill>
            <a:schemeClr val="accent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en-US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6554439" y="5394560"/>
            <a:ext cx="791847" cy="792505"/>
          </a:xfrm>
          <a:prstGeom prst="ellipse">
            <a:avLst/>
          </a:prstGeom>
          <a:solidFill>
            <a:schemeClr val="accent3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en-US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8488950" y="6187139"/>
            <a:ext cx="791847" cy="792505"/>
          </a:xfrm>
          <a:prstGeom prst="ellipse">
            <a:avLst/>
          </a:prstGeom>
          <a:solidFill>
            <a:schemeClr val="accent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  <a:endParaRPr lang="en-US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3790640" y="5866483"/>
            <a:ext cx="791847" cy="792505"/>
          </a:xfrm>
          <a:prstGeom prst="ellipse">
            <a:avLst/>
          </a:prstGeom>
          <a:solidFill>
            <a:schemeClr val="accent4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US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" name="Group 138"/>
          <p:cNvGrpSpPr/>
          <p:nvPr/>
        </p:nvGrpSpPr>
        <p:grpSpPr>
          <a:xfrm>
            <a:off x="8381560" y="4902130"/>
            <a:ext cx="942340" cy="943127"/>
            <a:chOff x="5867400" y="3486150"/>
            <a:chExt cx="670145" cy="670705"/>
          </a:xfrm>
        </p:grpSpPr>
        <p:sp>
          <p:nvSpPr>
            <p:cNvPr id="86" name="Oval 85"/>
            <p:cNvSpPr>
              <a:spLocks noChangeAspect="1"/>
            </p:cNvSpPr>
            <p:nvPr/>
          </p:nvSpPr>
          <p:spPr>
            <a:xfrm>
              <a:off x="5867400" y="3486150"/>
              <a:ext cx="670145" cy="670705"/>
            </a:xfrm>
            <a:prstGeom prst="ellipse">
              <a:avLst/>
            </a:prstGeom>
            <a:solidFill>
              <a:schemeClr val="accent5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b="1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Freeform 62"/>
            <p:cNvSpPr>
              <a:spLocks noEditPoints="1"/>
            </p:cNvSpPr>
            <p:nvPr/>
          </p:nvSpPr>
          <p:spPr bwMode="auto">
            <a:xfrm>
              <a:off x="6020570" y="3638144"/>
              <a:ext cx="363804" cy="366716"/>
            </a:xfrm>
            <a:custGeom>
              <a:avLst/>
              <a:gdLst/>
              <a:ahLst/>
              <a:cxnLst>
                <a:cxn ang="0">
                  <a:pos x="58" y="33"/>
                </a:cxn>
                <a:cxn ang="0">
                  <a:pos x="57" y="34"/>
                </a:cxn>
                <a:cxn ang="0">
                  <a:pos x="50" y="35"/>
                </a:cxn>
                <a:cxn ang="0">
                  <a:pos x="49" y="39"/>
                </a:cxn>
                <a:cxn ang="0">
                  <a:pos x="53" y="44"/>
                </a:cxn>
                <a:cxn ang="0">
                  <a:pos x="53" y="45"/>
                </a:cxn>
                <a:cxn ang="0">
                  <a:pos x="53" y="46"/>
                </a:cxn>
                <a:cxn ang="0">
                  <a:pos x="45" y="53"/>
                </a:cxn>
                <a:cxn ang="0">
                  <a:pos x="44" y="52"/>
                </a:cxn>
                <a:cxn ang="0">
                  <a:pos x="39" y="48"/>
                </a:cxn>
                <a:cxn ang="0">
                  <a:pos x="36" y="50"/>
                </a:cxn>
                <a:cxn ang="0">
                  <a:pos x="34" y="57"/>
                </a:cxn>
                <a:cxn ang="0">
                  <a:pos x="33" y="58"/>
                </a:cxn>
                <a:cxn ang="0">
                  <a:pos x="25" y="58"/>
                </a:cxn>
                <a:cxn ang="0">
                  <a:pos x="23" y="57"/>
                </a:cxn>
                <a:cxn ang="0">
                  <a:pos x="22" y="50"/>
                </a:cxn>
                <a:cxn ang="0">
                  <a:pos x="19" y="48"/>
                </a:cxn>
                <a:cxn ang="0">
                  <a:pos x="14" y="52"/>
                </a:cxn>
                <a:cxn ang="0">
                  <a:pos x="13" y="53"/>
                </a:cxn>
                <a:cxn ang="0">
                  <a:pos x="12" y="52"/>
                </a:cxn>
                <a:cxn ang="0">
                  <a:pos x="5" y="46"/>
                </a:cxn>
                <a:cxn ang="0">
                  <a:pos x="5" y="45"/>
                </a:cxn>
                <a:cxn ang="0">
                  <a:pos x="5" y="44"/>
                </a:cxn>
                <a:cxn ang="0">
                  <a:pos x="9" y="39"/>
                </a:cxn>
                <a:cxn ang="0">
                  <a:pos x="8" y="35"/>
                </a:cxn>
                <a:cxn ang="0">
                  <a:pos x="1" y="34"/>
                </a:cxn>
                <a:cxn ang="0">
                  <a:pos x="0" y="33"/>
                </a:cxn>
                <a:cxn ang="0">
                  <a:pos x="0" y="24"/>
                </a:cxn>
                <a:cxn ang="0">
                  <a:pos x="1" y="23"/>
                </a:cxn>
                <a:cxn ang="0">
                  <a:pos x="8" y="22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3" y="5"/>
                </a:cxn>
                <a:cxn ang="0">
                  <a:pos x="14" y="5"/>
                </a:cxn>
                <a:cxn ang="0">
                  <a:pos x="19" y="9"/>
                </a:cxn>
                <a:cxn ang="0">
                  <a:pos x="22" y="8"/>
                </a:cxn>
                <a:cxn ang="0">
                  <a:pos x="23" y="1"/>
                </a:cxn>
                <a:cxn ang="0">
                  <a:pos x="25" y="0"/>
                </a:cxn>
                <a:cxn ang="0">
                  <a:pos x="33" y="0"/>
                </a:cxn>
                <a:cxn ang="0">
                  <a:pos x="34" y="1"/>
                </a:cxn>
                <a:cxn ang="0">
                  <a:pos x="36" y="8"/>
                </a:cxn>
                <a:cxn ang="0">
                  <a:pos x="39" y="9"/>
                </a:cxn>
                <a:cxn ang="0">
                  <a:pos x="44" y="5"/>
                </a:cxn>
                <a:cxn ang="0">
                  <a:pos x="45" y="5"/>
                </a:cxn>
                <a:cxn ang="0">
                  <a:pos x="46" y="5"/>
                </a:cxn>
                <a:cxn ang="0">
                  <a:pos x="52" y="12"/>
                </a:cxn>
                <a:cxn ang="0">
                  <a:pos x="53" y="12"/>
                </a:cxn>
                <a:cxn ang="0">
                  <a:pos x="52" y="13"/>
                </a:cxn>
                <a:cxn ang="0">
                  <a:pos x="48" y="18"/>
                </a:cxn>
                <a:cxn ang="0">
                  <a:pos x="50" y="22"/>
                </a:cxn>
                <a:cxn ang="0">
                  <a:pos x="57" y="23"/>
                </a:cxn>
                <a:cxn ang="0">
                  <a:pos x="58" y="25"/>
                </a:cxn>
                <a:cxn ang="0">
                  <a:pos x="58" y="33"/>
                </a:cxn>
                <a:cxn ang="0">
                  <a:pos x="29" y="19"/>
                </a:cxn>
                <a:cxn ang="0">
                  <a:pos x="19" y="29"/>
                </a:cxn>
                <a:cxn ang="0">
                  <a:pos x="29" y="38"/>
                </a:cxn>
                <a:cxn ang="0">
                  <a:pos x="39" y="29"/>
                </a:cxn>
                <a:cxn ang="0">
                  <a:pos x="29" y="19"/>
                </a:cxn>
              </a:cxnLst>
              <a:rect l="0" t="0" r="r" b="b"/>
              <a:pathLst>
                <a:path w="58" h="58">
                  <a:moveTo>
                    <a:pt x="58" y="33"/>
                  </a:moveTo>
                  <a:cubicBezTo>
                    <a:pt x="58" y="34"/>
                    <a:pt x="58" y="34"/>
                    <a:pt x="57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7"/>
                    <a:pt x="49" y="38"/>
                    <a:pt x="49" y="39"/>
                  </a:cubicBezTo>
                  <a:cubicBezTo>
                    <a:pt x="50" y="41"/>
                    <a:pt x="51" y="42"/>
                    <a:pt x="53" y="44"/>
                  </a:cubicBezTo>
                  <a:cubicBezTo>
                    <a:pt x="53" y="44"/>
                    <a:pt x="53" y="45"/>
                    <a:pt x="53" y="45"/>
                  </a:cubicBezTo>
                  <a:cubicBezTo>
                    <a:pt x="53" y="45"/>
                    <a:pt x="53" y="46"/>
                    <a:pt x="53" y="46"/>
                  </a:cubicBezTo>
                  <a:cubicBezTo>
                    <a:pt x="52" y="47"/>
                    <a:pt x="47" y="53"/>
                    <a:pt x="45" y="53"/>
                  </a:cubicBezTo>
                  <a:cubicBezTo>
                    <a:pt x="45" y="53"/>
                    <a:pt x="45" y="53"/>
                    <a:pt x="44" y="52"/>
                  </a:cubicBezTo>
                  <a:cubicBezTo>
                    <a:pt x="39" y="48"/>
                    <a:pt x="39" y="48"/>
                    <a:pt x="39" y="48"/>
                  </a:cubicBezTo>
                  <a:cubicBezTo>
                    <a:pt x="38" y="49"/>
                    <a:pt x="37" y="49"/>
                    <a:pt x="36" y="50"/>
                  </a:cubicBezTo>
                  <a:cubicBezTo>
                    <a:pt x="35" y="52"/>
                    <a:pt x="35" y="55"/>
                    <a:pt x="34" y="57"/>
                  </a:cubicBezTo>
                  <a:cubicBezTo>
                    <a:pt x="34" y="57"/>
                    <a:pt x="34" y="58"/>
                    <a:pt x="33" y="58"/>
                  </a:cubicBezTo>
                  <a:cubicBezTo>
                    <a:pt x="25" y="58"/>
                    <a:pt x="25" y="58"/>
                    <a:pt x="25" y="58"/>
                  </a:cubicBezTo>
                  <a:cubicBezTo>
                    <a:pt x="24" y="58"/>
                    <a:pt x="23" y="57"/>
                    <a:pt x="23" y="57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1" y="49"/>
                    <a:pt x="20" y="49"/>
                    <a:pt x="19" y="48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2" y="53"/>
                    <a:pt x="12" y="53"/>
                    <a:pt x="12" y="52"/>
                  </a:cubicBezTo>
                  <a:cubicBezTo>
                    <a:pt x="10" y="50"/>
                    <a:pt x="7" y="48"/>
                    <a:pt x="5" y="46"/>
                  </a:cubicBezTo>
                  <a:cubicBezTo>
                    <a:pt x="5" y="46"/>
                    <a:pt x="5" y="45"/>
                    <a:pt x="5" y="45"/>
                  </a:cubicBezTo>
                  <a:cubicBezTo>
                    <a:pt x="5" y="45"/>
                    <a:pt x="5" y="44"/>
                    <a:pt x="5" y="44"/>
                  </a:cubicBezTo>
                  <a:cubicBezTo>
                    <a:pt x="7" y="42"/>
                    <a:pt x="8" y="41"/>
                    <a:pt x="9" y="39"/>
                  </a:cubicBezTo>
                  <a:cubicBezTo>
                    <a:pt x="9" y="38"/>
                    <a:pt x="8" y="37"/>
                    <a:pt x="8" y="35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0" y="34"/>
                    <a:pt x="0" y="33"/>
                    <a:pt x="0" y="3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1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1"/>
                    <a:pt x="9" y="20"/>
                    <a:pt x="9" y="18"/>
                  </a:cubicBezTo>
                  <a:cubicBezTo>
                    <a:pt x="8" y="17"/>
                    <a:pt x="7" y="15"/>
                    <a:pt x="5" y="13"/>
                  </a:cubicBezTo>
                  <a:cubicBezTo>
                    <a:pt x="5" y="13"/>
                    <a:pt x="5" y="13"/>
                    <a:pt x="5" y="12"/>
                  </a:cubicBezTo>
                  <a:cubicBezTo>
                    <a:pt x="5" y="12"/>
                    <a:pt x="5" y="12"/>
                    <a:pt x="5" y="11"/>
                  </a:cubicBezTo>
                  <a:cubicBezTo>
                    <a:pt x="6" y="10"/>
                    <a:pt x="11" y="5"/>
                    <a:pt x="13" y="5"/>
                  </a:cubicBezTo>
                  <a:cubicBezTo>
                    <a:pt x="13" y="5"/>
                    <a:pt x="13" y="5"/>
                    <a:pt x="14" y="5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1" y="8"/>
                    <a:pt x="22" y="8"/>
                  </a:cubicBezTo>
                  <a:cubicBezTo>
                    <a:pt x="22" y="5"/>
                    <a:pt x="23" y="3"/>
                    <a:pt x="23" y="1"/>
                  </a:cubicBezTo>
                  <a:cubicBezTo>
                    <a:pt x="23" y="0"/>
                    <a:pt x="24" y="0"/>
                    <a:pt x="25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7" y="8"/>
                    <a:pt x="38" y="9"/>
                    <a:pt x="39" y="9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5" y="5"/>
                    <a:pt x="45" y="5"/>
                    <a:pt x="45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7"/>
                    <a:pt x="51" y="9"/>
                    <a:pt x="52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3"/>
                    <a:pt x="53" y="13"/>
                    <a:pt x="52" y="13"/>
                  </a:cubicBezTo>
                  <a:cubicBezTo>
                    <a:pt x="51" y="15"/>
                    <a:pt x="50" y="17"/>
                    <a:pt x="48" y="18"/>
                  </a:cubicBezTo>
                  <a:cubicBezTo>
                    <a:pt x="49" y="20"/>
                    <a:pt x="50" y="21"/>
                    <a:pt x="50" y="22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8" y="23"/>
                    <a:pt x="58" y="24"/>
                    <a:pt x="58" y="25"/>
                  </a:cubicBezTo>
                  <a:lnTo>
                    <a:pt x="58" y="33"/>
                  </a:lnTo>
                  <a:close/>
                  <a:moveTo>
                    <a:pt x="29" y="19"/>
                  </a:moveTo>
                  <a:cubicBezTo>
                    <a:pt x="24" y="19"/>
                    <a:pt x="19" y="23"/>
                    <a:pt x="19" y="29"/>
                  </a:cubicBezTo>
                  <a:cubicBezTo>
                    <a:pt x="19" y="34"/>
                    <a:pt x="24" y="38"/>
                    <a:pt x="29" y="38"/>
                  </a:cubicBezTo>
                  <a:cubicBezTo>
                    <a:pt x="34" y="38"/>
                    <a:pt x="39" y="34"/>
                    <a:pt x="39" y="29"/>
                  </a:cubicBezTo>
                  <a:cubicBezTo>
                    <a:pt x="39" y="23"/>
                    <a:pt x="34" y="19"/>
                    <a:pt x="29" y="1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31"/>
          <p:cNvGrpSpPr/>
          <p:nvPr/>
        </p:nvGrpSpPr>
        <p:grpSpPr>
          <a:xfrm>
            <a:off x="4734456" y="2968087"/>
            <a:ext cx="1611246" cy="1612592"/>
            <a:chOff x="3273762" y="2110755"/>
            <a:chExt cx="1145838" cy="1146795"/>
          </a:xfrm>
        </p:grpSpPr>
        <p:sp>
          <p:nvSpPr>
            <p:cNvPr id="72" name="Oval 71"/>
            <p:cNvSpPr>
              <a:spLocks noChangeAspect="1"/>
            </p:cNvSpPr>
            <p:nvPr/>
          </p:nvSpPr>
          <p:spPr>
            <a:xfrm>
              <a:off x="3273762" y="2110755"/>
              <a:ext cx="1145838" cy="1146795"/>
            </a:xfrm>
            <a:prstGeom prst="ellipse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6" name="Freeform 83"/>
            <p:cNvSpPr>
              <a:spLocks noEditPoints="1"/>
            </p:cNvSpPr>
            <p:nvPr/>
          </p:nvSpPr>
          <p:spPr bwMode="auto">
            <a:xfrm>
              <a:off x="3699604" y="2463535"/>
              <a:ext cx="294154" cy="441234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137"/>
          <p:cNvGrpSpPr/>
          <p:nvPr/>
        </p:nvGrpSpPr>
        <p:grpSpPr>
          <a:xfrm>
            <a:off x="7202905" y="3959002"/>
            <a:ext cx="1242314" cy="1243352"/>
            <a:chOff x="5029200" y="2815445"/>
            <a:chExt cx="883472" cy="884210"/>
          </a:xfrm>
        </p:grpSpPr>
        <p:sp>
          <p:nvSpPr>
            <p:cNvPr id="73" name="Oval 72"/>
            <p:cNvSpPr>
              <a:spLocks noChangeAspect="1"/>
            </p:cNvSpPr>
            <p:nvPr/>
          </p:nvSpPr>
          <p:spPr>
            <a:xfrm>
              <a:off x="5029200" y="2815445"/>
              <a:ext cx="883472" cy="884210"/>
            </a:xfrm>
            <a:prstGeom prst="ellipse">
              <a:avLst/>
            </a:prstGeom>
            <a:solidFill>
              <a:schemeClr val="accent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b="1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Freeform 176"/>
            <p:cNvSpPr>
              <a:spLocks noEditPoints="1"/>
            </p:cNvSpPr>
            <p:nvPr/>
          </p:nvSpPr>
          <p:spPr bwMode="auto">
            <a:xfrm>
              <a:off x="5257019" y="3087290"/>
              <a:ext cx="427834" cy="340520"/>
            </a:xfrm>
            <a:custGeom>
              <a:avLst/>
              <a:gdLst/>
              <a:ahLst/>
              <a:cxnLst>
                <a:cxn ang="0">
                  <a:pos x="53" y="20"/>
                </a:cxn>
                <a:cxn ang="0">
                  <a:pos x="26" y="39"/>
                </a:cxn>
                <a:cxn ang="0">
                  <a:pos x="20" y="39"/>
                </a:cxn>
                <a:cxn ang="0">
                  <a:pos x="9" y="44"/>
                </a:cxn>
                <a:cxn ang="0">
                  <a:pos x="6" y="44"/>
                </a:cxn>
                <a:cxn ang="0">
                  <a:pos x="6" y="44"/>
                </a:cxn>
                <a:cxn ang="0">
                  <a:pos x="5" y="43"/>
                </a:cxn>
                <a:cxn ang="0">
                  <a:pos x="5" y="41"/>
                </a:cxn>
                <a:cxn ang="0">
                  <a:pos x="10" y="35"/>
                </a:cxn>
                <a:cxn ang="0">
                  <a:pos x="0" y="20"/>
                </a:cxn>
                <a:cxn ang="0">
                  <a:pos x="26" y="0"/>
                </a:cxn>
                <a:cxn ang="0">
                  <a:pos x="53" y="20"/>
                </a:cxn>
                <a:cxn ang="0">
                  <a:pos x="5" y="20"/>
                </a:cxn>
                <a:cxn ang="0">
                  <a:pos x="12" y="31"/>
                </a:cxn>
                <a:cxn ang="0">
                  <a:pos x="16" y="33"/>
                </a:cxn>
                <a:cxn ang="0">
                  <a:pos x="15" y="36"/>
                </a:cxn>
                <a:cxn ang="0">
                  <a:pos x="17" y="35"/>
                </a:cxn>
                <a:cxn ang="0">
                  <a:pos x="19" y="34"/>
                </a:cxn>
                <a:cxn ang="0">
                  <a:pos x="21" y="34"/>
                </a:cxn>
                <a:cxn ang="0">
                  <a:pos x="26" y="34"/>
                </a:cxn>
                <a:cxn ang="0">
                  <a:pos x="48" y="20"/>
                </a:cxn>
                <a:cxn ang="0">
                  <a:pos x="26" y="5"/>
                </a:cxn>
                <a:cxn ang="0">
                  <a:pos x="5" y="20"/>
                </a:cxn>
                <a:cxn ang="0">
                  <a:pos x="62" y="51"/>
                </a:cxn>
                <a:cxn ang="0">
                  <a:pos x="63" y="53"/>
                </a:cxn>
                <a:cxn ang="0">
                  <a:pos x="62" y="54"/>
                </a:cxn>
                <a:cxn ang="0">
                  <a:pos x="58" y="53"/>
                </a:cxn>
                <a:cxn ang="0">
                  <a:pos x="48" y="48"/>
                </a:cxn>
                <a:cxn ang="0">
                  <a:pos x="41" y="49"/>
                </a:cxn>
                <a:cxn ang="0">
                  <a:pos x="23" y="44"/>
                </a:cxn>
                <a:cxn ang="0">
                  <a:pos x="26" y="44"/>
                </a:cxn>
                <a:cxn ang="0">
                  <a:pos x="48" y="38"/>
                </a:cxn>
                <a:cxn ang="0">
                  <a:pos x="58" y="20"/>
                </a:cxn>
                <a:cxn ang="0">
                  <a:pos x="57" y="14"/>
                </a:cxn>
                <a:cxn ang="0">
                  <a:pos x="68" y="30"/>
                </a:cxn>
                <a:cxn ang="0">
                  <a:pos x="58" y="45"/>
                </a:cxn>
                <a:cxn ang="0">
                  <a:pos x="62" y="51"/>
                </a:cxn>
              </a:cxnLst>
              <a:rect l="0" t="0" r="r" b="b"/>
              <a:pathLst>
                <a:path w="68" h="54">
                  <a:moveTo>
                    <a:pt x="53" y="20"/>
                  </a:moveTo>
                  <a:cubicBezTo>
                    <a:pt x="53" y="31"/>
                    <a:pt x="41" y="39"/>
                    <a:pt x="26" y="39"/>
                  </a:cubicBezTo>
                  <a:cubicBezTo>
                    <a:pt x="24" y="39"/>
                    <a:pt x="22" y="39"/>
                    <a:pt x="20" y="39"/>
                  </a:cubicBezTo>
                  <a:cubicBezTo>
                    <a:pt x="17" y="41"/>
                    <a:pt x="13" y="43"/>
                    <a:pt x="9" y="44"/>
                  </a:cubicBezTo>
                  <a:cubicBezTo>
                    <a:pt x="8" y="44"/>
                    <a:pt x="7" y="44"/>
                    <a:pt x="6" y="44"/>
                  </a:cubicBezTo>
                  <a:cubicBezTo>
                    <a:pt x="6" y="44"/>
                    <a:pt x="6" y="44"/>
                    <a:pt x="6" y="44"/>
                  </a:cubicBezTo>
                  <a:cubicBezTo>
                    <a:pt x="5" y="44"/>
                    <a:pt x="5" y="44"/>
                    <a:pt x="5" y="43"/>
                  </a:cubicBezTo>
                  <a:cubicBezTo>
                    <a:pt x="5" y="42"/>
                    <a:pt x="5" y="42"/>
                    <a:pt x="5" y="41"/>
                  </a:cubicBezTo>
                  <a:cubicBezTo>
                    <a:pt x="7" y="40"/>
                    <a:pt x="9" y="38"/>
                    <a:pt x="10" y="35"/>
                  </a:cubicBezTo>
                  <a:cubicBezTo>
                    <a:pt x="4" y="32"/>
                    <a:pt x="0" y="26"/>
                    <a:pt x="0" y="20"/>
                  </a:cubicBezTo>
                  <a:cubicBezTo>
                    <a:pt x="0" y="9"/>
                    <a:pt x="12" y="0"/>
                    <a:pt x="26" y="0"/>
                  </a:cubicBezTo>
                  <a:cubicBezTo>
                    <a:pt x="41" y="0"/>
                    <a:pt x="53" y="9"/>
                    <a:pt x="53" y="20"/>
                  </a:cubicBezTo>
                  <a:close/>
                  <a:moveTo>
                    <a:pt x="5" y="20"/>
                  </a:moveTo>
                  <a:cubicBezTo>
                    <a:pt x="5" y="24"/>
                    <a:pt x="7" y="28"/>
                    <a:pt x="12" y="31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5" y="36"/>
                    <a:pt x="16" y="35"/>
                    <a:pt x="17" y="35"/>
                  </a:cubicBezTo>
                  <a:cubicBezTo>
                    <a:pt x="19" y="34"/>
                    <a:pt x="19" y="34"/>
                    <a:pt x="19" y="34"/>
                  </a:cubicBezTo>
                  <a:cubicBezTo>
                    <a:pt x="21" y="34"/>
                    <a:pt x="21" y="34"/>
                    <a:pt x="21" y="34"/>
                  </a:cubicBezTo>
                  <a:cubicBezTo>
                    <a:pt x="23" y="34"/>
                    <a:pt x="25" y="34"/>
                    <a:pt x="26" y="34"/>
                  </a:cubicBezTo>
                  <a:cubicBezTo>
                    <a:pt x="38" y="34"/>
                    <a:pt x="48" y="28"/>
                    <a:pt x="48" y="20"/>
                  </a:cubicBezTo>
                  <a:cubicBezTo>
                    <a:pt x="48" y="12"/>
                    <a:pt x="38" y="5"/>
                    <a:pt x="26" y="5"/>
                  </a:cubicBezTo>
                  <a:cubicBezTo>
                    <a:pt x="15" y="5"/>
                    <a:pt x="5" y="12"/>
                    <a:pt x="5" y="20"/>
                  </a:cubicBezTo>
                  <a:close/>
                  <a:moveTo>
                    <a:pt x="62" y="51"/>
                  </a:moveTo>
                  <a:cubicBezTo>
                    <a:pt x="63" y="52"/>
                    <a:pt x="63" y="52"/>
                    <a:pt x="63" y="53"/>
                  </a:cubicBezTo>
                  <a:cubicBezTo>
                    <a:pt x="63" y="53"/>
                    <a:pt x="62" y="54"/>
                    <a:pt x="62" y="54"/>
                  </a:cubicBezTo>
                  <a:cubicBezTo>
                    <a:pt x="60" y="54"/>
                    <a:pt x="59" y="54"/>
                    <a:pt x="58" y="53"/>
                  </a:cubicBezTo>
                  <a:cubicBezTo>
                    <a:pt x="54" y="52"/>
                    <a:pt x="51" y="51"/>
                    <a:pt x="48" y="48"/>
                  </a:cubicBezTo>
                  <a:cubicBezTo>
                    <a:pt x="46" y="49"/>
                    <a:pt x="43" y="49"/>
                    <a:pt x="41" y="49"/>
                  </a:cubicBezTo>
                  <a:cubicBezTo>
                    <a:pt x="34" y="49"/>
                    <a:pt x="28" y="47"/>
                    <a:pt x="23" y="44"/>
                  </a:cubicBezTo>
                  <a:cubicBezTo>
                    <a:pt x="24" y="44"/>
                    <a:pt x="25" y="44"/>
                    <a:pt x="26" y="44"/>
                  </a:cubicBezTo>
                  <a:cubicBezTo>
                    <a:pt x="35" y="44"/>
                    <a:pt x="42" y="42"/>
                    <a:pt x="48" y="38"/>
                  </a:cubicBezTo>
                  <a:cubicBezTo>
                    <a:pt x="55" y="33"/>
                    <a:pt x="58" y="27"/>
                    <a:pt x="58" y="20"/>
                  </a:cubicBezTo>
                  <a:cubicBezTo>
                    <a:pt x="58" y="18"/>
                    <a:pt x="58" y="16"/>
                    <a:pt x="57" y="14"/>
                  </a:cubicBezTo>
                  <a:cubicBezTo>
                    <a:pt x="64" y="18"/>
                    <a:pt x="68" y="23"/>
                    <a:pt x="68" y="30"/>
                  </a:cubicBezTo>
                  <a:cubicBezTo>
                    <a:pt x="68" y="36"/>
                    <a:pt x="64" y="41"/>
                    <a:pt x="58" y="45"/>
                  </a:cubicBezTo>
                  <a:cubicBezTo>
                    <a:pt x="59" y="48"/>
                    <a:pt x="61" y="49"/>
                    <a:pt x="62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30"/>
          <p:cNvGrpSpPr/>
          <p:nvPr/>
        </p:nvGrpSpPr>
        <p:grpSpPr>
          <a:xfrm>
            <a:off x="3559793" y="3959002"/>
            <a:ext cx="1242314" cy="1243352"/>
            <a:chOff x="2438400" y="2815445"/>
            <a:chExt cx="883472" cy="884210"/>
          </a:xfrm>
        </p:grpSpPr>
        <p:sp>
          <p:nvSpPr>
            <p:cNvPr id="82" name="Oval 81"/>
            <p:cNvSpPr>
              <a:spLocks noChangeAspect="1"/>
            </p:cNvSpPr>
            <p:nvPr/>
          </p:nvSpPr>
          <p:spPr>
            <a:xfrm>
              <a:off x="2438400" y="2815445"/>
              <a:ext cx="883472" cy="884210"/>
            </a:xfrm>
            <a:prstGeom prst="ellipse">
              <a:avLst/>
            </a:prstGeom>
            <a:solidFill>
              <a:schemeClr val="accent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b="1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9" name="Freeform 216"/>
            <p:cNvSpPr>
              <a:spLocks noEditPoints="1"/>
            </p:cNvSpPr>
            <p:nvPr/>
          </p:nvSpPr>
          <p:spPr bwMode="auto">
            <a:xfrm>
              <a:off x="2666219" y="3042179"/>
              <a:ext cx="427834" cy="430742"/>
            </a:xfrm>
            <a:custGeom>
              <a:avLst/>
              <a:gdLst/>
              <a:ahLst/>
              <a:cxnLst>
                <a:cxn ang="0">
                  <a:pos x="68" y="34"/>
                </a:cxn>
                <a:cxn ang="0">
                  <a:pos x="34" y="68"/>
                </a:cxn>
                <a:cxn ang="0">
                  <a:pos x="0" y="34"/>
                </a:cxn>
                <a:cxn ang="0">
                  <a:pos x="34" y="0"/>
                </a:cxn>
                <a:cxn ang="0">
                  <a:pos x="68" y="34"/>
                </a:cxn>
                <a:cxn ang="0">
                  <a:pos x="15" y="40"/>
                </a:cxn>
                <a:cxn ang="0">
                  <a:pos x="14" y="34"/>
                </a:cxn>
                <a:cxn ang="0">
                  <a:pos x="15" y="27"/>
                </a:cxn>
                <a:cxn ang="0">
                  <a:pos x="8" y="20"/>
                </a:cxn>
                <a:cxn ang="0">
                  <a:pos x="5" y="34"/>
                </a:cxn>
                <a:cxn ang="0">
                  <a:pos x="8" y="47"/>
                </a:cxn>
                <a:cxn ang="0">
                  <a:pos x="15" y="40"/>
                </a:cxn>
                <a:cxn ang="0">
                  <a:pos x="48" y="34"/>
                </a:cxn>
                <a:cxn ang="0">
                  <a:pos x="34" y="19"/>
                </a:cxn>
                <a:cxn ang="0">
                  <a:pos x="19" y="34"/>
                </a:cxn>
                <a:cxn ang="0">
                  <a:pos x="34" y="48"/>
                </a:cxn>
                <a:cxn ang="0">
                  <a:pos x="48" y="34"/>
                </a:cxn>
                <a:cxn ang="0">
                  <a:pos x="20" y="8"/>
                </a:cxn>
                <a:cxn ang="0">
                  <a:pos x="27" y="15"/>
                </a:cxn>
                <a:cxn ang="0">
                  <a:pos x="34" y="14"/>
                </a:cxn>
                <a:cxn ang="0">
                  <a:pos x="40" y="15"/>
                </a:cxn>
                <a:cxn ang="0">
                  <a:pos x="47" y="8"/>
                </a:cxn>
                <a:cxn ang="0">
                  <a:pos x="34" y="5"/>
                </a:cxn>
                <a:cxn ang="0">
                  <a:pos x="20" y="8"/>
                </a:cxn>
                <a:cxn ang="0">
                  <a:pos x="47" y="59"/>
                </a:cxn>
                <a:cxn ang="0">
                  <a:pos x="40" y="52"/>
                </a:cxn>
                <a:cxn ang="0">
                  <a:pos x="34" y="53"/>
                </a:cxn>
                <a:cxn ang="0">
                  <a:pos x="27" y="52"/>
                </a:cxn>
                <a:cxn ang="0">
                  <a:pos x="20" y="59"/>
                </a:cxn>
                <a:cxn ang="0">
                  <a:pos x="34" y="63"/>
                </a:cxn>
                <a:cxn ang="0">
                  <a:pos x="47" y="59"/>
                </a:cxn>
                <a:cxn ang="0">
                  <a:pos x="60" y="47"/>
                </a:cxn>
                <a:cxn ang="0">
                  <a:pos x="63" y="34"/>
                </a:cxn>
                <a:cxn ang="0">
                  <a:pos x="60" y="20"/>
                </a:cxn>
                <a:cxn ang="0">
                  <a:pos x="52" y="27"/>
                </a:cxn>
                <a:cxn ang="0">
                  <a:pos x="53" y="34"/>
                </a:cxn>
                <a:cxn ang="0">
                  <a:pos x="52" y="40"/>
                </a:cxn>
                <a:cxn ang="0">
                  <a:pos x="60" y="47"/>
                </a:cxn>
              </a:cxnLst>
              <a:rect l="0" t="0" r="r" b="b"/>
              <a:pathLst>
                <a:path w="68" h="68">
                  <a:moveTo>
                    <a:pt x="68" y="34"/>
                  </a:moveTo>
                  <a:cubicBezTo>
                    <a:pt x="68" y="52"/>
                    <a:pt x="53" y="68"/>
                    <a:pt x="34" y="68"/>
                  </a:cubicBezTo>
                  <a:cubicBezTo>
                    <a:pt x="15" y="68"/>
                    <a:pt x="0" y="52"/>
                    <a:pt x="0" y="34"/>
                  </a:cubicBezTo>
                  <a:cubicBezTo>
                    <a:pt x="0" y="15"/>
                    <a:pt x="15" y="0"/>
                    <a:pt x="34" y="0"/>
                  </a:cubicBezTo>
                  <a:cubicBezTo>
                    <a:pt x="53" y="0"/>
                    <a:pt x="68" y="15"/>
                    <a:pt x="68" y="34"/>
                  </a:cubicBezTo>
                  <a:close/>
                  <a:moveTo>
                    <a:pt x="15" y="40"/>
                  </a:moveTo>
                  <a:cubicBezTo>
                    <a:pt x="15" y="38"/>
                    <a:pt x="14" y="36"/>
                    <a:pt x="14" y="34"/>
                  </a:cubicBezTo>
                  <a:cubicBezTo>
                    <a:pt x="14" y="31"/>
                    <a:pt x="15" y="29"/>
                    <a:pt x="15" y="2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6" y="24"/>
                    <a:pt x="5" y="29"/>
                    <a:pt x="5" y="34"/>
                  </a:cubicBezTo>
                  <a:cubicBezTo>
                    <a:pt x="5" y="39"/>
                    <a:pt x="6" y="43"/>
                    <a:pt x="8" y="47"/>
                  </a:cubicBezTo>
                  <a:lnTo>
                    <a:pt x="15" y="40"/>
                  </a:lnTo>
                  <a:close/>
                  <a:moveTo>
                    <a:pt x="48" y="34"/>
                  </a:moveTo>
                  <a:cubicBezTo>
                    <a:pt x="48" y="26"/>
                    <a:pt x="42" y="19"/>
                    <a:pt x="34" y="19"/>
                  </a:cubicBezTo>
                  <a:cubicBezTo>
                    <a:pt x="26" y="19"/>
                    <a:pt x="19" y="26"/>
                    <a:pt x="19" y="34"/>
                  </a:cubicBezTo>
                  <a:cubicBezTo>
                    <a:pt x="19" y="42"/>
                    <a:pt x="26" y="48"/>
                    <a:pt x="34" y="48"/>
                  </a:cubicBezTo>
                  <a:cubicBezTo>
                    <a:pt x="42" y="48"/>
                    <a:pt x="48" y="42"/>
                    <a:pt x="48" y="34"/>
                  </a:cubicBezTo>
                  <a:close/>
                  <a:moveTo>
                    <a:pt x="20" y="8"/>
                  </a:moveTo>
                  <a:cubicBezTo>
                    <a:pt x="27" y="15"/>
                    <a:pt x="27" y="15"/>
                    <a:pt x="27" y="15"/>
                  </a:cubicBezTo>
                  <a:cubicBezTo>
                    <a:pt x="29" y="15"/>
                    <a:pt x="32" y="14"/>
                    <a:pt x="34" y="14"/>
                  </a:cubicBezTo>
                  <a:cubicBezTo>
                    <a:pt x="36" y="14"/>
                    <a:pt x="38" y="15"/>
                    <a:pt x="40" y="15"/>
                  </a:cubicBezTo>
                  <a:cubicBezTo>
                    <a:pt x="47" y="8"/>
                    <a:pt x="47" y="8"/>
                    <a:pt x="47" y="8"/>
                  </a:cubicBezTo>
                  <a:cubicBezTo>
                    <a:pt x="43" y="6"/>
                    <a:pt x="39" y="5"/>
                    <a:pt x="34" y="5"/>
                  </a:cubicBezTo>
                  <a:cubicBezTo>
                    <a:pt x="29" y="5"/>
                    <a:pt x="24" y="6"/>
                    <a:pt x="20" y="8"/>
                  </a:cubicBezTo>
                  <a:close/>
                  <a:moveTo>
                    <a:pt x="47" y="59"/>
                  </a:moveTo>
                  <a:cubicBezTo>
                    <a:pt x="40" y="52"/>
                    <a:pt x="40" y="52"/>
                    <a:pt x="40" y="52"/>
                  </a:cubicBezTo>
                  <a:cubicBezTo>
                    <a:pt x="38" y="53"/>
                    <a:pt x="36" y="53"/>
                    <a:pt x="34" y="53"/>
                  </a:cubicBezTo>
                  <a:cubicBezTo>
                    <a:pt x="32" y="53"/>
                    <a:pt x="29" y="53"/>
                    <a:pt x="27" y="52"/>
                  </a:cubicBezTo>
                  <a:cubicBezTo>
                    <a:pt x="20" y="59"/>
                    <a:pt x="20" y="59"/>
                    <a:pt x="20" y="59"/>
                  </a:cubicBezTo>
                  <a:cubicBezTo>
                    <a:pt x="24" y="62"/>
                    <a:pt x="29" y="63"/>
                    <a:pt x="34" y="63"/>
                  </a:cubicBezTo>
                  <a:cubicBezTo>
                    <a:pt x="39" y="63"/>
                    <a:pt x="43" y="62"/>
                    <a:pt x="47" y="59"/>
                  </a:cubicBezTo>
                  <a:close/>
                  <a:moveTo>
                    <a:pt x="60" y="47"/>
                  </a:moveTo>
                  <a:cubicBezTo>
                    <a:pt x="62" y="43"/>
                    <a:pt x="63" y="39"/>
                    <a:pt x="63" y="34"/>
                  </a:cubicBezTo>
                  <a:cubicBezTo>
                    <a:pt x="63" y="29"/>
                    <a:pt x="62" y="24"/>
                    <a:pt x="60" y="20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53" y="29"/>
                    <a:pt x="53" y="32"/>
                    <a:pt x="53" y="34"/>
                  </a:cubicBezTo>
                  <a:cubicBezTo>
                    <a:pt x="53" y="36"/>
                    <a:pt x="53" y="38"/>
                    <a:pt x="52" y="40"/>
                  </a:cubicBezTo>
                  <a:lnTo>
                    <a:pt x="60" y="4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32"/>
          <p:cNvGrpSpPr/>
          <p:nvPr/>
        </p:nvGrpSpPr>
        <p:grpSpPr>
          <a:xfrm>
            <a:off x="6088373" y="1752170"/>
            <a:ext cx="1714406" cy="1715837"/>
            <a:chOff x="4236600" y="1246056"/>
            <a:chExt cx="1219200" cy="1220218"/>
          </a:xfrm>
        </p:grpSpPr>
        <p:sp>
          <p:nvSpPr>
            <p:cNvPr id="75" name="Oval 74"/>
            <p:cNvSpPr>
              <a:spLocks noChangeAspect="1"/>
            </p:cNvSpPr>
            <p:nvPr/>
          </p:nvSpPr>
          <p:spPr>
            <a:xfrm>
              <a:off x="4236600" y="1246056"/>
              <a:ext cx="1219200" cy="1220218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b="1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0" name="Freeform 217"/>
            <p:cNvSpPr>
              <a:spLocks noEditPoints="1"/>
            </p:cNvSpPr>
            <p:nvPr/>
          </p:nvSpPr>
          <p:spPr bwMode="auto">
            <a:xfrm>
              <a:off x="4601724" y="1672807"/>
              <a:ext cx="488952" cy="366716"/>
            </a:xfrm>
            <a:custGeom>
              <a:avLst/>
              <a:gdLst/>
              <a:ahLst/>
              <a:cxnLst>
                <a:cxn ang="0">
                  <a:pos x="78" y="58"/>
                </a:cxn>
                <a:cxn ang="0">
                  <a:pos x="0" y="58"/>
                </a:cxn>
                <a:cxn ang="0">
                  <a:pos x="0" y="0"/>
                </a:cxn>
                <a:cxn ang="0">
                  <a:pos x="5" y="0"/>
                </a:cxn>
                <a:cxn ang="0">
                  <a:pos x="5" y="53"/>
                </a:cxn>
                <a:cxn ang="0">
                  <a:pos x="78" y="53"/>
                </a:cxn>
                <a:cxn ang="0">
                  <a:pos x="78" y="58"/>
                </a:cxn>
                <a:cxn ang="0">
                  <a:pos x="73" y="22"/>
                </a:cxn>
                <a:cxn ang="0">
                  <a:pos x="71" y="23"/>
                </a:cxn>
                <a:cxn ang="0">
                  <a:pos x="66" y="18"/>
                </a:cxn>
                <a:cxn ang="0">
                  <a:pos x="42" y="42"/>
                </a:cxn>
                <a:cxn ang="0">
                  <a:pos x="40" y="42"/>
                </a:cxn>
                <a:cxn ang="0">
                  <a:pos x="31" y="34"/>
                </a:cxn>
                <a:cxn ang="0">
                  <a:pos x="16" y="49"/>
                </a:cxn>
                <a:cxn ang="0">
                  <a:pos x="8" y="42"/>
                </a:cxn>
                <a:cxn ang="0">
                  <a:pos x="30" y="20"/>
                </a:cxn>
                <a:cxn ang="0">
                  <a:pos x="32" y="20"/>
                </a:cxn>
                <a:cxn ang="0">
                  <a:pos x="41" y="29"/>
                </a:cxn>
                <a:cxn ang="0">
                  <a:pos x="59" y="11"/>
                </a:cxn>
                <a:cxn ang="0">
                  <a:pos x="54" y="6"/>
                </a:cxn>
                <a:cxn ang="0">
                  <a:pos x="55" y="4"/>
                </a:cxn>
                <a:cxn ang="0">
                  <a:pos x="71" y="4"/>
                </a:cxn>
                <a:cxn ang="0">
                  <a:pos x="73" y="6"/>
                </a:cxn>
                <a:cxn ang="0">
                  <a:pos x="73" y="22"/>
                </a:cxn>
              </a:cxnLst>
              <a:rect l="0" t="0" r="r" b="b"/>
              <a:pathLst>
                <a:path w="78" h="58">
                  <a:moveTo>
                    <a:pt x="78" y="58"/>
                  </a:moveTo>
                  <a:cubicBezTo>
                    <a:pt x="0" y="58"/>
                    <a:pt x="0" y="58"/>
                    <a:pt x="0" y="5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78" y="53"/>
                    <a:pt x="78" y="53"/>
                    <a:pt x="78" y="53"/>
                  </a:cubicBezTo>
                  <a:lnTo>
                    <a:pt x="78" y="58"/>
                  </a:lnTo>
                  <a:close/>
                  <a:moveTo>
                    <a:pt x="73" y="22"/>
                  </a:moveTo>
                  <a:cubicBezTo>
                    <a:pt x="73" y="23"/>
                    <a:pt x="71" y="24"/>
                    <a:pt x="71" y="23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41" y="43"/>
                    <a:pt x="41" y="43"/>
                    <a:pt x="40" y="42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1" y="19"/>
                    <a:pt x="32" y="19"/>
                    <a:pt x="32" y="20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59" y="11"/>
                    <a:pt x="59" y="11"/>
                    <a:pt x="59" y="11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3" y="6"/>
                    <a:pt x="54" y="4"/>
                    <a:pt x="55" y="4"/>
                  </a:cubicBezTo>
                  <a:cubicBezTo>
                    <a:pt x="71" y="4"/>
                    <a:pt x="71" y="4"/>
                    <a:pt x="71" y="4"/>
                  </a:cubicBezTo>
                  <a:cubicBezTo>
                    <a:pt x="72" y="4"/>
                    <a:pt x="73" y="5"/>
                    <a:pt x="73" y="6"/>
                  </a:cubicBezTo>
                  <a:lnTo>
                    <a:pt x="73" y="2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46" name="直接连接符 45"/>
          <p:cNvCxnSpPr/>
          <p:nvPr/>
        </p:nvCxnSpPr>
        <p:spPr>
          <a:xfrm>
            <a:off x="-19738" y="6946358"/>
            <a:ext cx="12878135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7" name="组合 8"/>
          <p:cNvGrpSpPr>
            <a:grpSpLocks/>
          </p:cNvGrpSpPr>
          <p:nvPr/>
        </p:nvGrpSpPr>
        <p:grpSpPr bwMode="auto">
          <a:xfrm>
            <a:off x="-19738" y="358284"/>
            <a:ext cx="2064319" cy="713220"/>
            <a:chOff x="285749" y="263872"/>
            <a:chExt cx="1957261" cy="675969"/>
          </a:xfrm>
        </p:grpSpPr>
        <p:grpSp>
          <p:nvGrpSpPr>
            <p:cNvPr id="48" name="组合 3"/>
            <p:cNvGrpSpPr/>
            <p:nvPr/>
          </p:nvGrpSpPr>
          <p:grpSpPr>
            <a:xfrm flipH="1">
              <a:off x="285749" y="263872"/>
              <a:ext cx="1623000" cy="675969"/>
              <a:chOff x="3533690" y="533400"/>
              <a:chExt cx="1637426" cy="675969"/>
            </a:xfrm>
            <a:solidFill>
              <a:srgbClr val="EE1C39"/>
            </a:solidFill>
          </p:grpSpPr>
          <p:sp>
            <p:nvSpPr>
              <p:cNvPr id="50" name="矩形 49"/>
              <p:cNvSpPr/>
              <p:nvPr/>
            </p:nvSpPr>
            <p:spPr>
              <a:xfrm>
                <a:off x="3806724" y="533400"/>
                <a:ext cx="1364392" cy="675969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002">
                  <a:cs typeface="+mn-ea"/>
                  <a:sym typeface="+mn-lt"/>
                </a:endParaRPr>
              </a:p>
            </p:txBody>
          </p:sp>
          <p:sp>
            <p:nvSpPr>
              <p:cNvPr id="51" name="椭圆 50"/>
              <p:cNvSpPr/>
              <p:nvPr/>
            </p:nvSpPr>
            <p:spPr>
              <a:xfrm>
                <a:off x="3533690" y="533400"/>
                <a:ext cx="623734" cy="675969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002">
                  <a:cs typeface="+mn-ea"/>
                  <a:sym typeface="+mn-lt"/>
                </a:endParaRPr>
              </a:p>
            </p:txBody>
          </p:sp>
        </p:grpSp>
        <p:sp>
          <p:nvSpPr>
            <p:cNvPr id="49" name="文本框 48"/>
            <p:cNvSpPr txBox="1"/>
            <p:nvPr/>
          </p:nvSpPr>
          <p:spPr>
            <a:xfrm>
              <a:off x="1100084" y="309889"/>
              <a:ext cx="1142926" cy="57975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altLang="zh-CN" sz="3375" spc="316" dirty="0" smtClean="0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  <a:endParaRPr lang="zh-CN" altLang="en-US" sz="3375" spc="316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52" name="文本框 12"/>
          <p:cNvSpPr txBox="1">
            <a:spLocks noChangeArrowheads="1"/>
          </p:cNvSpPr>
          <p:nvPr/>
        </p:nvSpPr>
        <p:spPr bwMode="auto">
          <a:xfrm>
            <a:off x="1892228" y="537192"/>
            <a:ext cx="252092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xmlns="" val="2124089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500"/>
                            </p:stCondLst>
                            <p:childTnLst>
                              <p:par>
                                <p:cTn id="5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500"/>
                            </p:stCondLst>
                            <p:childTnLst>
                              <p:par>
                                <p:cTn id="8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500"/>
                            </p:stCondLst>
                            <p:childTnLst>
                              <p:par>
                                <p:cTn id="9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000"/>
                            </p:stCondLst>
                            <p:childTnLst>
                              <p:par>
                                <p:cTn id="10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 animBg="1"/>
      <p:bldP spid="78" grpId="0" animBg="1"/>
      <p:bldP spid="79" grpId="0" animBg="1"/>
      <p:bldP spid="83" grpId="0" animBg="1"/>
      <p:bldP spid="87" grpId="0" animBg="1"/>
      <p:bldP spid="116" grpId="0" animBg="1"/>
      <p:bldP spid="120" grpId="0" animBg="1"/>
      <p:bldP spid="122" grpId="0" animBg="1"/>
      <p:bldP spid="123" grpId="0" animBg="1"/>
      <p:bldP spid="12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2" name="Freeform 6"/>
          <p:cNvSpPr>
            <a:spLocks noEditPoints="1"/>
          </p:cNvSpPr>
          <p:nvPr/>
        </p:nvSpPr>
        <p:spPr bwMode="auto">
          <a:xfrm>
            <a:off x="4277586" y="2218660"/>
            <a:ext cx="4303578" cy="4299114"/>
          </a:xfrm>
          <a:custGeom>
            <a:avLst/>
            <a:gdLst>
              <a:gd name="T0" fmla="*/ 870 w 935"/>
              <a:gd name="T1" fmla="*/ 608 h 935"/>
              <a:gd name="T2" fmla="*/ 870 w 935"/>
              <a:gd name="T3" fmla="*/ 608 h 935"/>
              <a:gd name="T4" fmla="*/ 806 w 935"/>
              <a:gd name="T5" fmla="*/ 468 h 935"/>
              <a:gd name="T6" fmla="*/ 870 w 935"/>
              <a:gd name="T7" fmla="*/ 327 h 935"/>
              <a:gd name="T8" fmla="*/ 870 w 935"/>
              <a:gd name="T9" fmla="*/ 327 h 935"/>
              <a:gd name="T10" fmla="*/ 935 w 935"/>
              <a:gd name="T11" fmla="*/ 186 h 935"/>
              <a:gd name="T12" fmla="*/ 750 w 935"/>
              <a:gd name="T13" fmla="*/ 0 h 935"/>
              <a:gd name="T14" fmla="*/ 608 w 935"/>
              <a:gd name="T15" fmla="*/ 65 h 935"/>
              <a:gd name="T16" fmla="*/ 608 w 935"/>
              <a:gd name="T17" fmla="*/ 65 h 935"/>
              <a:gd name="T18" fmla="*/ 468 w 935"/>
              <a:gd name="T19" fmla="*/ 129 h 935"/>
              <a:gd name="T20" fmla="*/ 328 w 935"/>
              <a:gd name="T21" fmla="*/ 65 h 935"/>
              <a:gd name="T22" fmla="*/ 328 w 935"/>
              <a:gd name="T23" fmla="*/ 65 h 935"/>
              <a:gd name="T24" fmla="*/ 186 w 935"/>
              <a:gd name="T25" fmla="*/ 0 h 935"/>
              <a:gd name="T26" fmla="*/ 0 w 935"/>
              <a:gd name="T27" fmla="*/ 186 h 935"/>
              <a:gd name="T28" fmla="*/ 66 w 935"/>
              <a:gd name="T29" fmla="*/ 327 h 935"/>
              <a:gd name="T30" fmla="*/ 66 w 935"/>
              <a:gd name="T31" fmla="*/ 327 h 935"/>
              <a:gd name="T32" fmla="*/ 130 w 935"/>
              <a:gd name="T33" fmla="*/ 468 h 935"/>
              <a:gd name="T34" fmla="*/ 66 w 935"/>
              <a:gd name="T35" fmla="*/ 608 h 935"/>
              <a:gd name="T36" fmla="*/ 66 w 935"/>
              <a:gd name="T37" fmla="*/ 608 h 935"/>
              <a:gd name="T38" fmla="*/ 0 w 935"/>
              <a:gd name="T39" fmla="*/ 749 h 935"/>
              <a:gd name="T40" fmla="*/ 186 w 935"/>
              <a:gd name="T41" fmla="*/ 935 h 935"/>
              <a:gd name="T42" fmla="*/ 328 w 935"/>
              <a:gd name="T43" fmla="*/ 870 h 935"/>
              <a:gd name="T44" fmla="*/ 328 w 935"/>
              <a:gd name="T45" fmla="*/ 870 h 935"/>
              <a:gd name="T46" fmla="*/ 468 w 935"/>
              <a:gd name="T47" fmla="*/ 806 h 935"/>
              <a:gd name="T48" fmla="*/ 608 w 935"/>
              <a:gd name="T49" fmla="*/ 870 h 935"/>
              <a:gd name="T50" fmla="*/ 608 w 935"/>
              <a:gd name="T51" fmla="*/ 870 h 935"/>
              <a:gd name="T52" fmla="*/ 750 w 935"/>
              <a:gd name="T53" fmla="*/ 935 h 935"/>
              <a:gd name="T54" fmla="*/ 935 w 935"/>
              <a:gd name="T55" fmla="*/ 749 h 935"/>
              <a:gd name="T56" fmla="*/ 870 w 935"/>
              <a:gd name="T57" fmla="*/ 608 h 935"/>
              <a:gd name="T58" fmla="*/ 468 w 935"/>
              <a:gd name="T59" fmla="*/ 681 h 935"/>
              <a:gd name="T60" fmla="*/ 255 w 935"/>
              <a:gd name="T61" fmla="*/ 468 h 935"/>
              <a:gd name="T62" fmla="*/ 468 w 935"/>
              <a:gd name="T63" fmla="*/ 255 h 935"/>
              <a:gd name="T64" fmla="*/ 681 w 935"/>
              <a:gd name="T65" fmla="*/ 468 h 935"/>
              <a:gd name="T66" fmla="*/ 468 w 935"/>
              <a:gd name="T67" fmla="*/ 681 h 935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935"/>
              <a:gd name="T103" fmla="*/ 0 h 935"/>
              <a:gd name="T104" fmla="*/ 935 w 935"/>
              <a:gd name="T105" fmla="*/ 935 h 935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935" h="935">
                <a:moveTo>
                  <a:pt x="870" y="608"/>
                </a:moveTo>
                <a:cubicBezTo>
                  <a:pt x="870" y="608"/>
                  <a:pt x="870" y="608"/>
                  <a:pt x="870" y="608"/>
                </a:cubicBezTo>
                <a:cubicBezTo>
                  <a:pt x="831" y="574"/>
                  <a:pt x="806" y="524"/>
                  <a:pt x="806" y="468"/>
                </a:cubicBezTo>
                <a:cubicBezTo>
                  <a:pt x="806" y="412"/>
                  <a:pt x="831" y="362"/>
                  <a:pt x="870" y="327"/>
                </a:cubicBezTo>
                <a:cubicBezTo>
                  <a:pt x="870" y="327"/>
                  <a:pt x="870" y="327"/>
                  <a:pt x="870" y="327"/>
                </a:cubicBezTo>
                <a:cubicBezTo>
                  <a:pt x="910" y="293"/>
                  <a:pt x="935" y="243"/>
                  <a:pt x="935" y="186"/>
                </a:cubicBezTo>
                <a:cubicBezTo>
                  <a:pt x="935" y="83"/>
                  <a:pt x="852" y="0"/>
                  <a:pt x="750" y="0"/>
                </a:cubicBezTo>
                <a:cubicBezTo>
                  <a:pt x="693" y="0"/>
                  <a:pt x="642" y="25"/>
                  <a:pt x="608" y="65"/>
                </a:cubicBezTo>
                <a:cubicBezTo>
                  <a:pt x="608" y="65"/>
                  <a:pt x="608" y="65"/>
                  <a:pt x="608" y="65"/>
                </a:cubicBezTo>
                <a:cubicBezTo>
                  <a:pt x="574" y="105"/>
                  <a:pt x="524" y="129"/>
                  <a:pt x="468" y="129"/>
                </a:cubicBezTo>
                <a:cubicBezTo>
                  <a:pt x="412" y="129"/>
                  <a:pt x="362" y="105"/>
                  <a:pt x="328" y="65"/>
                </a:cubicBezTo>
                <a:cubicBezTo>
                  <a:pt x="328" y="65"/>
                  <a:pt x="328" y="65"/>
                  <a:pt x="328" y="65"/>
                </a:cubicBezTo>
                <a:cubicBezTo>
                  <a:pt x="294" y="25"/>
                  <a:pt x="243" y="0"/>
                  <a:pt x="186" y="0"/>
                </a:cubicBezTo>
                <a:cubicBezTo>
                  <a:pt x="83" y="0"/>
                  <a:pt x="0" y="83"/>
                  <a:pt x="0" y="186"/>
                </a:cubicBezTo>
                <a:cubicBezTo>
                  <a:pt x="0" y="243"/>
                  <a:pt x="26" y="293"/>
                  <a:pt x="66" y="327"/>
                </a:cubicBezTo>
                <a:cubicBezTo>
                  <a:pt x="66" y="327"/>
                  <a:pt x="66" y="327"/>
                  <a:pt x="66" y="327"/>
                </a:cubicBezTo>
                <a:cubicBezTo>
                  <a:pt x="105" y="362"/>
                  <a:pt x="130" y="412"/>
                  <a:pt x="130" y="468"/>
                </a:cubicBezTo>
                <a:cubicBezTo>
                  <a:pt x="130" y="524"/>
                  <a:pt x="105" y="574"/>
                  <a:pt x="66" y="608"/>
                </a:cubicBezTo>
                <a:cubicBezTo>
                  <a:pt x="66" y="608"/>
                  <a:pt x="66" y="608"/>
                  <a:pt x="66" y="608"/>
                </a:cubicBezTo>
                <a:cubicBezTo>
                  <a:pt x="26" y="642"/>
                  <a:pt x="0" y="693"/>
                  <a:pt x="0" y="749"/>
                </a:cubicBezTo>
                <a:cubicBezTo>
                  <a:pt x="0" y="852"/>
                  <a:pt x="83" y="935"/>
                  <a:pt x="186" y="935"/>
                </a:cubicBezTo>
                <a:cubicBezTo>
                  <a:pt x="243" y="935"/>
                  <a:pt x="294" y="910"/>
                  <a:pt x="328" y="870"/>
                </a:cubicBezTo>
                <a:cubicBezTo>
                  <a:pt x="328" y="870"/>
                  <a:pt x="328" y="870"/>
                  <a:pt x="328" y="870"/>
                </a:cubicBezTo>
                <a:cubicBezTo>
                  <a:pt x="362" y="831"/>
                  <a:pt x="412" y="806"/>
                  <a:pt x="468" y="806"/>
                </a:cubicBezTo>
                <a:cubicBezTo>
                  <a:pt x="524" y="806"/>
                  <a:pt x="574" y="831"/>
                  <a:pt x="608" y="870"/>
                </a:cubicBezTo>
                <a:cubicBezTo>
                  <a:pt x="608" y="870"/>
                  <a:pt x="608" y="870"/>
                  <a:pt x="608" y="870"/>
                </a:cubicBezTo>
                <a:cubicBezTo>
                  <a:pt x="642" y="910"/>
                  <a:pt x="693" y="935"/>
                  <a:pt x="750" y="935"/>
                </a:cubicBezTo>
                <a:cubicBezTo>
                  <a:pt x="852" y="935"/>
                  <a:pt x="935" y="852"/>
                  <a:pt x="935" y="749"/>
                </a:cubicBezTo>
                <a:cubicBezTo>
                  <a:pt x="935" y="693"/>
                  <a:pt x="910" y="642"/>
                  <a:pt x="870" y="608"/>
                </a:cubicBezTo>
                <a:close/>
                <a:moveTo>
                  <a:pt x="468" y="681"/>
                </a:moveTo>
                <a:cubicBezTo>
                  <a:pt x="350" y="681"/>
                  <a:pt x="255" y="585"/>
                  <a:pt x="255" y="468"/>
                </a:cubicBezTo>
                <a:cubicBezTo>
                  <a:pt x="255" y="350"/>
                  <a:pt x="350" y="255"/>
                  <a:pt x="468" y="255"/>
                </a:cubicBezTo>
                <a:cubicBezTo>
                  <a:pt x="585" y="255"/>
                  <a:pt x="681" y="350"/>
                  <a:pt x="681" y="468"/>
                </a:cubicBezTo>
                <a:cubicBezTo>
                  <a:pt x="681" y="585"/>
                  <a:pt x="585" y="681"/>
                  <a:pt x="468" y="681"/>
                </a:cubicBezTo>
                <a:close/>
              </a:path>
            </a:pathLst>
          </a:custGeom>
          <a:solidFill>
            <a:schemeClr val="bg1">
              <a:lumMod val="65000"/>
              <a:alpha val="30196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63" name="Oval 7"/>
          <p:cNvSpPr>
            <a:spLocks noChangeArrowheads="1"/>
          </p:cNvSpPr>
          <p:nvPr/>
        </p:nvSpPr>
        <p:spPr bwMode="auto">
          <a:xfrm>
            <a:off x="7103484" y="5053486"/>
            <a:ext cx="1247770" cy="1245538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algn="ctr"/>
            <a:r>
              <a:rPr lang="en-US" altLang="zh-CN" sz="4400" dirty="0" smtClean="0">
                <a:solidFill>
                  <a:schemeClr val="bg1"/>
                </a:solidFill>
                <a:latin typeface="+mj-lt"/>
              </a:rPr>
              <a:t>04</a:t>
            </a:r>
            <a:endParaRPr lang="zh-CN" altLang="en-US" sz="44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9464" name="Oval 8"/>
          <p:cNvSpPr>
            <a:spLocks noChangeArrowheads="1"/>
          </p:cNvSpPr>
          <p:nvPr/>
        </p:nvSpPr>
        <p:spPr bwMode="auto">
          <a:xfrm>
            <a:off x="4511964" y="2464197"/>
            <a:ext cx="1243305" cy="1241073"/>
          </a:xfrm>
          <a:prstGeom prst="ellipse">
            <a:avLst/>
          </a:prstGeom>
          <a:solidFill>
            <a:srgbClr val="B0120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algn="ctr"/>
            <a:r>
              <a:rPr lang="en-US" altLang="zh-CN" sz="4400" dirty="0" smtClean="0">
                <a:solidFill>
                  <a:schemeClr val="bg1"/>
                </a:solidFill>
                <a:latin typeface="+mj-lt"/>
              </a:rPr>
              <a:t>01</a:t>
            </a:r>
            <a:endParaRPr lang="zh-CN" altLang="en-US" sz="44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9465" name="Oval 9"/>
          <p:cNvSpPr>
            <a:spLocks noChangeArrowheads="1"/>
          </p:cNvSpPr>
          <p:nvPr/>
        </p:nvSpPr>
        <p:spPr bwMode="auto">
          <a:xfrm>
            <a:off x="7103484" y="2464197"/>
            <a:ext cx="1247770" cy="1241073"/>
          </a:xfrm>
          <a:prstGeom prst="ellipse">
            <a:avLst/>
          </a:prstGeom>
          <a:solidFill>
            <a:srgbClr val="B0120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algn="ctr"/>
            <a:r>
              <a:rPr lang="en-US" altLang="zh-CN" sz="4400" dirty="0" smtClean="0">
                <a:solidFill>
                  <a:schemeClr val="bg1"/>
                </a:solidFill>
                <a:latin typeface="+mj-lt"/>
              </a:rPr>
              <a:t>03</a:t>
            </a:r>
            <a:endParaRPr lang="zh-CN" altLang="en-US" sz="44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9466" name="Oval 10"/>
          <p:cNvSpPr>
            <a:spLocks noChangeArrowheads="1"/>
          </p:cNvSpPr>
          <p:nvPr/>
        </p:nvSpPr>
        <p:spPr bwMode="auto">
          <a:xfrm>
            <a:off x="4511964" y="5053486"/>
            <a:ext cx="1243305" cy="1245538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algn="ctr"/>
            <a:r>
              <a:rPr lang="en-US" altLang="zh-CN" sz="4400" dirty="0" smtClean="0">
                <a:solidFill>
                  <a:schemeClr val="bg1"/>
                </a:solidFill>
                <a:latin typeface="+mj-lt"/>
              </a:rPr>
              <a:t>02</a:t>
            </a:r>
            <a:endParaRPr lang="zh-CN" altLang="en-US" sz="4400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19471" name="Group 15"/>
          <p:cNvGrpSpPr>
            <a:grpSpLocks/>
          </p:cNvGrpSpPr>
          <p:nvPr/>
        </p:nvGrpSpPr>
        <p:grpSpPr bwMode="auto">
          <a:xfrm>
            <a:off x="8849022" y="5257885"/>
            <a:ext cx="308036" cy="308036"/>
            <a:chOff x="0" y="0"/>
            <a:chExt cx="205" cy="206"/>
          </a:xfrm>
          <a:solidFill>
            <a:schemeClr val="accent1"/>
          </a:solidFill>
        </p:grpSpPr>
        <p:sp>
          <p:nvSpPr>
            <p:cNvPr id="19485" name="Freeform 16"/>
            <p:cNvSpPr>
              <a:spLocks noEditPoints="1"/>
            </p:cNvSpPr>
            <p:nvPr/>
          </p:nvSpPr>
          <p:spPr bwMode="auto">
            <a:xfrm>
              <a:off x="0" y="0"/>
              <a:ext cx="205" cy="206"/>
            </a:xfrm>
            <a:custGeom>
              <a:avLst/>
              <a:gdLst>
                <a:gd name="T0" fmla="*/ 70 w 140"/>
                <a:gd name="T1" fmla="*/ 0 h 140"/>
                <a:gd name="T2" fmla="*/ 0 w 140"/>
                <a:gd name="T3" fmla="*/ 70 h 140"/>
                <a:gd name="T4" fmla="*/ 70 w 140"/>
                <a:gd name="T5" fmla="*/ 140 h 140"/>
                <a:gd name="T6" fmla="*/ 140 w 140"/>
                <a:gd name="T7" fmla="*/ 70 h 140"/>
                <a:gd name="T8" fmla="*/ 70 w 140"/>
                <a:gd name="T9" fmla="*/ 0 h 140"/>
                <a:gd name="T10" fmla="*/ 70 w 140"/>
                <a:gd name="T11" fmla="*/ 128 h 140"/>
                <a:gd name="T12" fmla="*/ 12 w 140"/>
                <a:gd name="T13" fmla="*/ 70 h 140"/>
                <a:gd name="T14" fmla="*/ 70 w 140"/>
                <a:gd name="T15" fmla="*/ 12 h 140"/>
                <a:gd name="T16" fmla="*/ 128 w 140"/>
                <a:gd name="T17" fmla="*/ 70 h 140"/>
                <a:gd name="T18" fmla="*/ 70 w 140"/>
                <a:gd name="T19" fmla="*/ 128 h 14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0"/>
                <a:gd name="T31" fmla="*/ 0 h 140"/>
                <a:gd name="T32" fmla="*/ 140 w 140"/>
                <a:gd name="T33" fmla="*/ 140 h 14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0" h="140">
                  <a:moveTo>
                    <a:pt x="70" y="0"/>
                  </a:moveTo>
                  <a:cubicBezTo>
                    <a:pt x="32" y="0"/>
                    <a:pt x="0" y="32"/>
                    <a:pt x="0" y="70"/>
                  </a:cubicBezTo>
                  <a:cubicBezTo>
                    <a:pt x="0" y="109"/>
                    <a:pt x="32" y="140"/>
                    <a:pt x="70" y="140"/>
                  </a:cubicBezTo>
                  <a:cubicBezTo>
                    <a:pt x="109" y="140"/>
                    <a:pt x="140" y="109"/>
                    <a:pt x="140" y="70"/>
                  </a:cubicBezTo>
                  <a:cubicBezTo>
                    <a:pt x="140" y="32"/>
                    <a:pt x="109" y="0"/>
                    <a:pt x="70" y="0"/>
                  </a:cubicBezTo>
                  <a:close/>
                  <a:moveTo>
                    <a:pt x="70" y="128"/>
                  </a:moveTo>
                  <a:cubicBezTo>
                    <a:pt x="38" y="128"/>
                    <a:pt x="12" y="102"/>
                    <a:pt x="12" y="70"/>
                  </a:cubicBezTo>
                  <a:cubicBezTo>
                    <a:pt x="12" y="38"/>
                    <a:pt x="38" y="12"/>
                    <a:pt x="70" y="12"/>
                  </a:cubicBezTo>
                  <a:cubicBezTo>
                    <a:pt x="102" y="12"/>
                    <a:pt x="128" y="38"/>
                    <a:pt x="128" y="70"/>
                  </a:cubicBezTo>
                  <a:cubicBezTo>
                    <a:pt x="128" y="102"/>
                    <a:pt x="102" y="128"/>
                    <a:pt x="70" y="128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6" name="Freeform 17"/>
            <p:cNvSpPr>
              <a:spLocks/>
            </p:cNvSpPr>
            <p:nvPr/>
          </p:nvSpPr>
          <p:spPr bwMode="auto">
            <a:xfrm>
              <a:off x="60" y="60"/>
              <a:ext cx="87" cy="86"/>
            </a:xfrm>
            <a:custGeom>
              <a:avLst/>
              <a:gdLst>
                <a:gd name="T0" fmla="*/ 56 w 59"/>
                <a:gd name="T1" fmla="*/ 2 h 58"/>
                <a:gd name="T2" fmla="*/ 48 w 59"/>
                <a:gd name="T3" fmla="*/ 2 h 58"/>
                <a:gd name="T4" fmla="*/ 29 w 59"/>
                <a:gd name="T5" fmla="*/ 21 h 58"/>
                <a:gd name="T6" fmla="*/ 11 w 59"/>
                <a:gd name="T7" fmla="*/ 2 h 58"/>
                <a:gd name="T8" fmla="*/ 2 w 59"/>
                <a:gd name="T9" fmla="*/ 2 h 58"/>
                <a:gd name="T10" fmla="*/ 2 w 59"/>
                <a:gd name="T11" fmla="*/ 11 h 58"/>
                <a:gd name="T12" fmla="*/ 21 w 59"/>
                <a:gd name="T13" fmla="*/ 29 h 58"/>
                <a:gd name="T14" fmla="*/ 2 w 59"/>
                <a:gd name="T15" fmla="*/ 48 h 58"/>
                <a:gd name="T16" fmla="*/ 2 w 59"/>
                <a:gd name="T17" fmla="*/ 56 h 58"/>
                <a:gd name="T18" fmla="*/ 7 w 59"/>
                <a:gd name="T19" fmla="*/ 58 h 58"/>
                <a:gd name="T20" fmla="*/ 11 w 59"/>
                <a:gd name="T21" fmla="*/ 56 h 58"/>
                <a:gd name="T22" fmla="*/ 29 w 59"/>
                <a:gd name="T23" fmla="*/ 38 h 58"/>
                <a:gd name="T24" fmla="*/ 48 w 59"/>
                <a:gd name="T25" fmla="*/ 56 h 58"/>
                <a:gd name="T26" fmla="*/ 52 w 59"/>
                <a:gd name="T27" fmla="*/ 58 h 58"/>
                <a:gd name="T28" fmla="*/ 56 w 59"/>
                <a:gd name="T29" fmla="*/ 56 h 58"/>
                <a:gd name="T30" fmla="*/ 56 w 59"/>
                <a:gd name="T31" fmla="*/ 48 h 58"/>
                <a:gd name="T32" fmla="*/ 38 w 59"/>
                <a:gd name="T33" fmla="*/ 29 h 58"/>
                <a:gd name="T34" fmla="*/ 56 w 59"/>
                <a:gd name="T35" fmla="*/ 11 h 58"/>
                <a:gd name="T36" fmla="*/ 56 w 59"/>
                <a:gd name="T37" fmla="*/ 2 h 5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9"/>
                <a:gd name="T58" fmla="*/ 0 h 58"/>
                <a:gd name="T59" fmla="*/ 59 w 59"/>
                <a:gd name="T60" fmla="*/ 58 h 58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9" h="58">
                  <a:moveTo>
                    <a:pt x="56" y="2"/>
                  </a:moveTo>
                  <a:cubicBezTo>
                    <a:pt x="54" y="0"/>
                    <a:pt x="50" y="0"/>
                    <a:pt x="48" y="2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8" y="0"/>
                    <a:pt x="5" y="0"/>
                    <a:pt x="2" y="2"/>
                  </a:cubicBezTo>
                  <a:cubicBezTo>
                    <a:pt x="0" y="5"/>
                    <a:pt x="0" y="8"/>
                    <a:pt x="2" y="11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0" y="50"/>
                    <a:pt x="0" y="54"/>
                    <a:pt x="2" y="56"/>
                  </a:cubicBezTo>
                  <a:cubicBezTo>
                    <a:pt x="3" y="58"/>
                    <a:pt x="5" y="58"/>
                    <a:pt x="7" y="58"/>
                  </a:cubicBezTo>
                  <a:cubicBezTo>
                    <a:pt x="8" y="58"/>
                    <a:pt x="10" y="58"/>
                    <a:pt x="11" y="56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48" y="56"/>
                    <a:pt x="48" y="56"/>
                    <a:pt x="48" y="56"/>
                  </a:cubicBezTo>
                  <a:cubicBezTo>
                    <a:pt x="49" y="58"/>
                    <a:pt x="51" y="58"/>
                    <a:pt x="52" y="58"/>
                  </a:cubicBezTo>
                  <a:cubicBezTo>
                    <a:pt x="54" y="58"/>
                    <a:pt x="55" y="58"/>
                    <a:pt x="56" y="56"/>
                  </a:cubicBezTo>
                  <a:cubicBezTo>
                    <a:pt x="59" y="54"/>
                    <a:pt x="59" y="50"/>
                    <a:pt x="56" y="48"/>
                  </a:cubicBezTo>
                  <a:cubicBezTo>
                    <a:pt x="38" y="29"/>
                    <a:pt x="38" y="29"/>
                    <a:pt x="38" y="29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9" y="8"/>
                    <a:pt x="59" y="5"/>
                    <a:pt x="56" y="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7" name="Freeform 18"/>
            <p:cNvSpPr>
              <a:spLocks noEditPoints="1"/>
            </p:cNvSpPr>
            <p:nvPr/>
          </p:nvSpPr>
          <p:spPr bwMode="auto">
            <a:xfrm>
              <a:off x="0" y="0"/>
              <a:ext cx="205" cy="206"/>
            </a:xfrm>
            <a:custGeom>
              <a:avLst/>
              <a:gdLst>
                <a:gd name="T0" fmla="*/ 70 w 140"/>
                <a:gd name="T1" fmla="*/ 0 h 140"/>
                <a:gd name="T2" fmla="*/ 0 w 140"/>
                <a:gd name="T3" fmla="*/ 70 h 140"/>
                <a:gd name="T4" fmla="*/ 70 w 140"/>
                <a:gd name="T5" fmla="*/ 140 h 140"/>
                <a:gd name="T6" fmla="*/ 140 w 140"/>
                <a:gd name="T7" fmla="*/ 70 h 140"/>
                <a:gd name="T8" fmla="*/ 70 w 140"/>
                <a:gd name="T9" fmla="*/ 0 h 140"/>
                <a:gd name="T10" fmla="*/ 70 w 140"/>
                <a:gd name="T11" fmla="*/ 128 h 140"/>
                <a:gd name="T12" fmla="*/ 12 w 140"/>
                <a:gd name="T13" fmla="*/ 70 h 140"/>
                <a:gd name="T14" fmla="*/ 70 w 140"/>
                <a:gd name="T15" fmla="*/ 12 h 140"/>
                <a:gd name="T16" fmla="*/ 128 w 140"/>
                <a:gd name="T17" fmla="*/ 70 h 140"/>
                <a:gd name="T18" fmla="*/ 70 w 140"/>
                <a:gd name="T19" fmla="*/ 128 h 14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0"/>
                <a:gd name="T31" fmla="*/ 0 h 140"/>
                <a:gd name="T32" fmla="*/ 140 w 140"/>
                <a:gd name="T33" fmla="*/ 140 h 14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0" h="140">
                  <a:moveTo>
                    <a:pt x="70" y="0"/>
                  </a:moveTo>
                  <a:cubicBezTo>
                    <a:pt x="32" y="0"/>
                    <a:pt x="0" y="32"/>
                    <a:pt x="0" y="70"/>
                  </a:cubicBezTo>
                  <a:cubicBezTo>
                    <a:pt x="0" y="109"/>
                    <a:pt x="32" y="140"/>
                    <a:pt x="70" y="140"/>
                  </a:cubicBezTo>
                  <a:cubicBezTo>
                    <a:pt x="109" y="140"/>
                    <a:pt x="140" y="109"/>
                    <a:pt x="140" y="70"/>
                  </a:cubicBezTo>
                  <a:cubicBezTo>
                    <a:pt x="140" y="32"/>
                    <a:pt x="109" y="0"/>
                    <a:pt x="70" y="0"/>
                  </a:cubicBezTo>
                  <a:close/>
                  <a:moveTo>
                    <a:pt x="70" y="128"/>
                  </a:moveTo>
                  <a:cubicBezTo>
                    <a:pt x="38" y="128"/>
                    <a:pt x="12" y="102"/>
                    <a:pt x="12" y="70"/>
                  </a:cubicBezTo>
                  <a:cubicBezTo>
                    <a:pt x="12" y="38"/>
                    <a:pt x="38" y="12"/>
                    <a:pt x="70" y="12"/>
                  </a:cubicBezTo>
                  <a:cubicBezTo>
                    <a:pt x="102" y="12"/>
                    <a:pt x="128" y="38"/>
                    <a:pt x="128" y="70"/>
                  </a:cubicBezTo>
                  <a:cubicBezTo>
                    <a:pt x="128" y="102"/>
                    <a:pt x="102" y="128"/>
                    <a:pt x="70" y="128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8" name="Freeform 19"/>
            <p:cNvSpPr>
              <a:spLocks/>
            </p:cNvSpPr>
            <p:nvPr/>
          </p:nvSpPr>
          <p:spPr bwMode="auto">
            <a:xfrm>
              <a:off x="60" y="60"/>
              <a:ext cx="87" cy="86"/>
            </a:xfrm>
            <a:custGeom>
              <a:avLst/>
              <a:gdLst>
                <a:gd name="T0" fmla="*/ 56 w 59"/>
                <a:gd name="T1" fmla="*/ 2 h 58"/>
                <a:gd name="T2" fmla="*/ 48 w 59"/>
                <a:gd name="T3" fmla="*/ 2 h 58"/>
                <a:gd name="T4" fmla="*/ 29 w 59"/>
                <a:gd name="T5" fmla="*/ 21 h 58"/>
                <a:gd name="T6" fmla="*/ 11 w 59"/>
                <a:gd name="T7" fmla="*/ 2 h 58"/>
                <a:gd name="T8" fmla="*/ 2 w 59"/>
                <a:gd name="T9" fmla="*/ 2 h 58"/>
                <a:gd name="T10" fmla="*/ 2 w 59"/>
                <a:gd name="T11" fmla="*/ 11 h 58"/>
                <a:gd name="T12" fmla="*/ 21 w 59"/>
                <a:gd name="T13" fmla="*/ 29 h 58"/>
                <a:gd name="T14" fmla="*/ 2 w 59"/>
                <a:gd name="T15" fmla="*/ 48 h 58"/>
                <a:gd name="T16" fmla="*/ 2 w 59"/>
                <a:gd name="T17" fmla="*/ 56 h 58"/>
                <a:gd name="T18" fmla="*/ 7 w 59"/>
                <a:gd name="T19" fmla="*/ 58 h 58"/>
                <a:gd name="T20" fmla="*/ 11 w 59"/>
                <a:gd name="T21" fmla="*/ 56 h 58"/>
                <a:gd name="T22" fmla="*/ 29 w 59"/>
                <a:gd name="T23" fmla="*/ 38 h 58"/>
                <a:gd name="T24" fmla="*/ 48 w 59"/>
                <a:gd name="T25" fmla="*/ 56 h 58"/>
                <a:gd name="T26" fmla="*/ 52 w 59"/>
                <a:gd name="T27" fmla="*/ 58 h 58"/>
                <a:gd name="T28" fmla="*/ 56 w 59"/>
                <a:gd name="T29" fmla="*/ 56 h 58"/>
                <a:gd name="T30" fmla="*/ 56 w 59"/>
                <a:gd name="T31" fmla="*/ 48 h 58"/>
                <a:gd name="T32" fmla="*/ 38 w 59"/>
                <a:gd name="T33" fmla="*/ 29 h 58"/>
                <a:gd name="T34" fmla="*/ 56 w 59"/>
                <a:gd name="T35" fmla="*/ 11 h 58"/>
                <a:gd name="T36" fmla="*/ 56 w 59"/>
                <a:gd name="T37" fmla="*/ 2 h 5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9"/>
                <a:gd name="T58" fmla="*/ 0 h 58"/>
                <a:gd name="T59" fmla="*/ 59 w 59"/>
                <a:gd name="T60" fmla="*/ 58 h 58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9" h="58">
                  <a:moveTo>
                    <a:pt x="56" y="2"/>
                  </a:moveTo>
                  <a:cubicBezTo>
                    <a:pt x="54" y="0"/>
                    <a:pt x="50" y="0"/>
                    <a:pt x="48" y="2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8" y="0"/>
                    <a:pt x="5" y="0"/>
                    <a:pt x="2" y="2"/>
                  </a:cubicBezTo>
                  <a:cubicBezTo>
                    <a:pt x="0" y="5"/>
                    <a:pt x="0" y="8"/>
                    <a:pt x="2" y="11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0" y="50"/>
                    <a:pt x="0" y="54"/>
                    <a:pt x="2" y="56"/>
                  </a:cubicBezTo>
                  <a:cubicBezTo>
                    <a:pt x="3" y="58"/>
                    <a:pt x="5" y="58"/>
                    <a:pt x="7" y="58"/>
                  </a:cubicBezTo>
                  <a:cubicBezTo>
                    <a:pt x="8" y="58"/>
                    <a:pt x="10" y="58"/>
                    <a:pt x="11" y="56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48" y="56"/>
                    <a:pt x="48" y="56"/>
                    <a:pt x="48" y="56"/>
                  </a:cubicBezTo>
                  <a:cubicBezTo>
                    <a:pt x="49" y="58"/>
                    <a:pt x="51" y="58"/>
                    <a:pt x="52" y="58"/>
                  </a:cubicBezTo>
                  <a:cubicBezTo>
                    <a:pt x="54" y="58"/>
                    <a:pt x="55" y="58"/>
                    <a:pt x="56" y="56"/>
                  </a:cubicBezTo>
                  <a:cubicBezTo>
                    <a:pt x="59" y="54"/>
                    <a:pt x="59" y="50"/>
                    <a:pt x="56" y="48"/>
                  </a:cubicBezTo>
                  <a:cubicBezTo>
                    <a:pt x="38" y="29"/>
                    <a:pt x="38" y="29"/>
                    <a:pt x="38" y="29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9" y="8"/>
                    <a:pt x="59" y="5"/>
                    <a:pt x="56" y="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472" name="Group 20"/>
          <p:cNvGrpSpPr>
            <a:grpSpLocks/>
          </p:cNvGrpSpPr>
          <p:nvPr/>
        </p:nvGrpSpPr>
        <p:grpSpPr bwMode="auto">
          <a:xfrm>
            <a:off x="3715086" y="2617256"/>
            <a:ext cx="308036" cy="308036"/>
            <a:chOff x="0" y="0"/>
            <a:chExt cx="205" cy="206"/>
          </a:xfrm>
          <a:solidFill>
            <a:schemeClr val="accent2"/>
          </a:solidFill>
        </p:grpSpPr>
        <p:sp>
          <p:nvSpPr>
            <p:cNvPr id="19483" name="Freeform 21"/>
            <p:cNvSpPr>
              <a:spLocks noEditPoints="1"/>
            </p:cNvSpPr>
            <p:nvPr/>
          </p:nvSpPr>
          <p:spPr bwMode="auto">
            <a:xfrm>
              <a:off x="0" y="0"/>
              <a:ext cx="205" cy="206"/>
            </a:xfrm>
            <a:custGeom>
              <a:avLst/>
              <a:gdLst>
                <a:gd name="T0" fmla="*/ 0 w 205"/>
                <a:gd name="T1" fmla="*/ 0 h 206"/>
                <a:gd name="T2" fmla="*/ 0 w 205"/>
                <a:gd name="T3" fmla="*/ 206 h 206"/>
                <a:gd name="T4" fmla="*/ 205 w 205"/>
                <a:gd name="T5" fmla="*/ 206 h 206"/>
                <a:gd name="T6" fmla="*/ 205 w 205"/>
                <a:gd name="T7" fmla="*/ 0 h 206"/>
                <a:gd name="T8" fmla="*/ 0 w 205"/>
                <a:gd name="T9" fmla="*/ 0 h 206"/>
                <a:gd name="T10" fmla="*/ 188 w 205"/>
                <a:gd name="T11" fmla="*/ 188 h 206"/>
                <a:gd name="T12" fmla="*/ 17 w 205"/>
                <a:gd name="T13" fmla="*/ 188 h 206"/>
                <a:gd name="T14" fmla="*/ 17 w 205"/>
                <a:gd name="T15" fmla="*/ 17 h 206"/>
                <a:gd name="T16" fmla="*/ 188 w 205"/>
                <a:gd name="T17" fmla="*/ 17 h 206"/>
                <a:gd name="T18" fmla="*/ 188 w 205"/>
                <a:gd name="T19" fmla="*/ 188 h 20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206"/>
                <a:gd name="T32" fmla="*/ 205 w 205"/>
                <a:gd name="T33" fmla="*/ 206 h 20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206">
                  <a:moveTo>
                    <a:pt x="0" y="0"/>
                  </a:moveTo>
                  <a:lnTo>
                    <a:pt x="0" y="206"/>
                  </a:lnTo>
                  <a:lnTo>
                    <a:pt x="205" y="206"/>
                  </a:lnTo>
                  <a:lnTo>
                    <a:pt x="205" y="0"/>
                  </a:lnTo>
                  <a:lnTo>
                    <a:pt x="0" y="0"/>
                  </a:lnTo>
                  <a:close/>
                  <a:moveTo>
                    <a:pt x="188" y="188"/>
                  </a:moveTo>
                  <a:lnTo>
                    <a:pt x="17" y="188"/>
                  </a:lnTo>
                  <a:lnTo>
                    <a:pt x="17" y="17"/>
                  </a:lnTo>
                  <a:lnTo>
                    <a:pt x="188" y="17"/>
                  </a:lnTo>
                  <a:lnTo>
                    <a:pt x="188" y="18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4" name="Freeform 22"/>
            <p:cNvSpPr>
              <a:spLocks/>
            </p:cNvSpPr>
            <p:nvPr/>
          </p:nvSpPr>
          <p:spPr bwMode="auto">
            <a:xfrm>
              <a:off x="48" y="60"/>
              <a:ext cx="112" cy="90"/>
            </a:xfrm>
            <a:custGeom>
              <a:avLst/>
              <a:gdLst>
                <a:gd name="T0" fmla="*/ 112 w 112"/>
                <a:gd name="T1" fmla="*/ 12 h 90"/>
                <a:gd name="T2" fmla="*/ 99 w 112"/>
                <a:gd name="T3" fmla="*/ 0 h 90"/>
                <a:gd name="T4" fmla="*/ 44 w 112"/>
                <a:gd name="T5" fmla="*/ 66 h 90"/>
                <a:gd name="T6" fmla="*/ 10 w 112"/>
                <a:gd name="T7" fmla="*/ 38 h 90"/>
                <a:gd name="T8" fmla="*/ 0 w 112"/>
                <a:gd name="T9" fmla="*/ 53 h 90"/>
                <a:gd name="T10" fmla="*/ 47 w 112"/>
                <a:gd name="T11" fmla="*/ 90 h 90"/>
                <a:gd name="T12" fmla="*/ 112 w 112"/>
                <a:gd name="T13" fmla="*/ 12 h 9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12"/>
                <a:gd name="T22" fmla="*/ 0 h 90"/>
                <a:gd name="T23" fmla="*/ 112 w 112"/>
                <a:gd name="T24" fmla="*/ 90 h 9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12" h="90">
                  <a:moveTo>
                    <a:pt x="112" y="12"/>
                  </a:moveTo>
                  <a:lnTo>
                    <a:pt x="99" y="0"/>
                  </a:lnTo>
                  <a:lnTo>
                    <a:pt x="44" y="66"/>
                  </a:lnTo>
                  <a:lnTo>
                    <a:pt x="10" y="38"/>
                  </a:lnTo>
                  <a:lnTo>
                    <a:pt x="0" y="53"/>
                  </a:lnTo>
                  <a:lnTo>
                    <a:pt x="47" y="90"/>
                  </a:lnTo>
                  <a:lnTo>
                    <a:pt x="112" y="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473" name="Group 23"/>
          <p:cNvGrpSpPr>
            <a:grpSpLocks/>
          </p:cNvGrpSpPr>
          <p:nvPr/>
        </p:nvGrpSpPr>
        <p:grpSpPr bwMode="auto">
          <a:xfrm>
            <a:off x="3715086" y="5235563"/>
            <a:ext cx="308036" cy="312500"/>
            <a:chOff x="0" y="0"/>
            <a:chExt cx="205" cy="208"/>
          </a:xfrm>
          <a:solidFill>
            <a:schemeClr val="accent1"/>
          </a:solidFill>
        </p:grpSpPr>
        <p:sp>
          <p:nvSpPr>
            <p:cNvPr id="19481" name="Freeform 24"/>
            <p:cNvSpPr>
              <a:spLocks noEditPoints="1"/>
            </p:cNvSpPr>
            <p:nvPr/>
          </p:nvSpPr>
          <p:spPr bwMode="auto">
            <a:xfrm>
              <a:off x="0" y="0"/>
              <a:ext cx="205" cy="208"/>
            </a:xfrm>
            <a:custGeom>
              <a:avLst/>
              <a:gdLst>
                <a:gd name="T0" fmla="*/ 136 w 140"/>
                <a:gd name="T1" fmla="*/ 55 h 141"/>
                <a:gd name="T2" fmla="*/ 122 w 140"/>
                <a:gd name="T3" fmla="*/ 46 h 141"/>
                <a:gd name="T4" fmla="*/ 127 w 140"/>
                <a:gd name="T5" fmla="*/ 29 h 141"/>
                <a:gd name="T6" fmla="*/ 106 w 140"/>
                <a:gd name="T7" fmla="*/ 14 h 141"/>
                <a:gd name="T8" fmla="*/ 90 w 140"/>
                <a:gd name="T9" fmla="*/ 17 h 141"/>
                <a:gd name="T10" fmla="*/ 81 w 140"/>
                <a:gd name="T11" fmla="*/ 2 h 141"/>
                <a:gd name="T12" fmla="*/ 55 w 140"/>
                <a:gd name="T13" fmla="*/ 6 h 141"/>
                <a:gd name="T14" fmla="*/ 46 w 140"/>
                <a:gd name="T15" fmla="*/ 19 h 141"/>
                <a:gd name="T16" fmla="*/ 29 w 140"/>
                <a:gd name="T17" fmla="*/ 14 h 141"/>
                <a:gd name="T18" fmla="*/ 13 w 140"/>
                <a:gd name="T19" fmla="*/ 36 h 141"/>
                <a:gd name="T20" fmla="*/ 16 w 140"/>
                <a:gd name="T21" fmla="*/ 51 h 141"/>
                <a:gd name="T22" fmla="*/ 1 w 140"/>
                <a:gd name="T23" fmla="*/ 60 h 141"/>
                <a:gd name="T24" fmla="*/ 1 w 140"/>
                <a:gd name="T25" fmla="*/ 81 h 141"/>
                <a:gd name="T26" fmla="*/ 16 w 140"/>
                <a:gd name="T27" fmla="*/ 90 h 141"/>
                <a:gd name="T28" fmla="*/ 13 w 140"/>
                <a:gd name="T29" fmla="*/ 106 h 141"/>
                <a:gd name="T30" fmla="*/ 29 w 140"/>
                <a:gd name="T31" fmla="*/ 127 h 141"/>
                <a:gd name="T32" fmla="*/ 46 w 140"/>
                <a:gd name="T33" fmla="*/ 123 h 141"/>
                <a:gd name="T34" fmla="*/ 55 w 140"/>
                <a:gd name="T35" fmla="*/ 136 h 141"/>
                <a:gd name="T36" fmla="*/ 70 w 140"/>
                <a:gd name="T37" fmla="*/ 141 h 141"/>
                <a:gd name="T38" fmla="*/ 86 w 140"/>
                <a:gd name="T39" fmla="*/ 136 h 141"/>
                <a:gd name="T40" fmla="*/ 95 w 140"/>
                <a:gd name="T41" fmla="*/ 123 h 141"/>
                <a:gd name="T42" fmla="*/ 112 w 140"/>
                <a:gd name="T43" fmla="*/ 127 h 141"/>
                <a:gd name="T44" fmla="*/ 127 w 140"/>
                <a:gd name="T45" fmla="*/ 106 h 141"/>
                <a:gd name="T46" fmla="*/ 125 w 140"/>
                <a:gd name="T47" fmla="*/ 90 h 141"/>
                <a:gd name="T48" fmla="*/ 139 w 140"/>
                <a:gd name="T49" fmla="*/ 81 h 141"/>
                <a:gd name="T50" fmla="*/ 139 w 140"/>
                <a:gd name="T51" fmla="*/ 60 h 141"/>
                <a:gd name="T52" fmla="*/ 118 w 140"/>
                <a:gd name="T53" fmla="*/ 80 h 141"/>
                <a:gd name="T54" fmla="*/ 110 w 140"/>
                <a:gd name="T55" fmla="*/ 92 h 141"/>
                <a:gd name="T56" fmla="*/ 115 w 140"/>
                <a:gd name="T57" fmla="*/ 108 h 141"/>
                <a:gd name="T58" fmla="*/ 98 w 140"/>
                <a:gd name="T59" fmla="*/ 111 h 141"/>
                <a:gd name="T60" fmla="*/ 83 w 140"/>
                <a:gd name="T61" fmla="*/ 114 h 141"/>
                <a:gd name="T62" fmla="*/ 76 w 140"/>
                <a:gd name="T63" fmla="*/ 128 h 141"/>
                <a:gd name="T64" fmla="*/ 61 w 140"/>
                <a:gd name="T65" fmla="*/ 118 h 141"/>
                <a:gd name="T66" fmla="*/ 49 w 140"/>
                <a:gd name="T67" fmla="*/ 111 h 141"/>
                <a:gd name="T68" fmla="*/ 33 w 140"/>
                <a:gd name="T69" fmla="*/ 115 h 141"/>
                <a:gd name="T70" fmla="*/ 31 w 140"/>
                <a:gd name="T71" fmla="*/ 98 h 141"/>
                <a:gd name="T72" fmla="*/ 27 w 140"/>
                <a:gd name="T73" fmla="*/ 84 h 141"/>
                <a:gd name="T74" fmla="*/ 13 w 140"/>
                <a:gd name="T75" fmla="*/ 76 h 141"/>
                <a:gd name="T76" fmla="*/ 13 w 140"/>
                <a:gd name="T77" fmla="*/ 65 h 141"/>
                <a:gd name="T78" fmla="*/ 27 w 140"/>
                <a:gd name="T79" fmla="*/ 58 h 141"/>
                <a:gd name="T80" fmla="*/ 31 w 140"/>
                <a:gd name="T81" fmla="*/ 44 h 141"/>
                <a:gd name="T82" fmla="*/ 33 w 140"/>
                <a:gd name="T83" fmla="*/ 26 h 141"/>
                <a:gd name="T84" fmla="*/ 49 w 140"/>
                <a:gd name="T85" fmla="*/ 31 h 141"/>
                <a:gd name="T86" fmla="*/ 61 w 140"/>
                <a:gd name="T87" fmla="*/ 23 h 141"/>
                <a:gd name="T88" fmla="*/ 76 w 140"/>
                <a:gd name="T89" fmla="*/ 13 h 141"/>
                <a:gd name="T90" fmla="*/ 83 w 140"/>
                <a:gd name="T91" fmla="*/ 27 h 141"/>
                <a:gd name="T92" fmla="*/ 98 w 140"/>
                <a:gd name="T93" fmla="*/ 31 h 141"/>
                <a:gd name="T94" fmla="*/ 115 w 140"/>
                <a:gd name="T95" fmla="*/ 34 h 141"/>
                <a:gd name="T96" fmla="*/ 110 w 140"/>
                <a:gd name="T97" fmla="*/ 49 h 141"/>
                <a:gd name="T98" fmla="*/ 118 w 140"/>
                <a:gd name="T99" fmla="*/ 62 h 141"/>
                <a:gd name="T100" fmla="*/ 128 w 140"/>
                <a:gd name="T101" fmla="*/ 71 h 141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40"/>
                <a:gd name="T154" fmla="*/ 0 h 141"/>
                <a:gd name="T155" fmla="*/ 140 w 140"/>
                <a:gd name="T156" fmla="*/ 141 h 141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40" h="141">
                  <a:moveTo>
                    <a:pt x="139" y="60"/>
                  </a:moveTo>
                  <a:cubicBezTo>
                    <a:pt x="139" y="58"/>
                    <a:pt x="138" y="56"/>
                    <a:pt x="136" y="55"/>
                  </a:cubicBezTo>
                  <a:cubicBezTo>
                    <a:pt x="125" y="51"/>
                    <a:pt x="125" y="51"/>
                    <a:pt x="125" y="51"/>
                  </a:cubicBezTo>
                  <a:cubicBezTo>
                    <a:pt x="124" y="50"/>
                    <a:pt x="123" y="48"/>
                    <a:pt x="122" y="46"/>
                  </a:cubicBezTo>
                  <a:cubicBezTo>
                    <a:pt x="127" y="36"/>
                    <a:pt x="127" y="36"/>
                    <a:pt x="127" y="36"/>
                  </a:cubicBezTo>
                  <a:cubicBezTo>
                    <a:pt x="128" y="34"/>
                    <a:pt x="128" y="31"/>
                    <a:pt x="127" y="29"/>
                  </a:cubicBezTo>
                  <a:cubicBezTo>
                    <a:pt x="123" y="24"/>
                    <a:pt x="117" y="19"/>
                    <a:pt x="112" y="14"/>
                  </a:cubicBezTo>
                  <a:cubicBezTo>
                    <a:pt x="110" y="13"/>
                    <a:pt x="108" y="13"/>
                    <a:pt x="106" y="14"/>
                  </a:cubicBezTo>
                  <a:cubicBezTo>
                    <a:pt x="95" y="19"/>
                    <a:pt x="95" y="19"/>
                    <a:pt x="95" y="19"/>
                  </a:cubicBezTo>
                  <a:cubicBezTo>
                    <a:pt x="93" y="18"/>
                    <a:pt x="91" y="17"/>
                    <a:pt x="90" y="17"/>
                  </a:cubicBezTo>
                  <a:cubicBezTo>
                    <a:pt x="86" y="6"/>
                    <a:pt x="86" y="6"/>
                    <a:pt x="86" y="6"/>
                  </a:cubicBezTo>
                  <a:cubicBezTo>
                    <a:pt x="85" y="4"/>
                    <a:pt x="83" y="2"/>
                    <a:pt x="81" y="2"/>
                  </a:cubicBezTo>
                  <a:cubicBezTo>
                    <a:pt x="73" y="0"/>
                    <a:pt x="67" y="0"/>
                    <a:pt x="60" y="2"/>
                  </a:cubicBezTo>
                  <a:cubicBezTo>
                    <a:pt x="58" y="2"/>
                    <a:pt x="56" y="4"/>
                    <a:pt x="55" y="6"/>
                  </a:cubicBezTo>
                  <a:cubicBezTo>
                    <a:pt x="51" y="17"/>
                    <a:pt x="51" y="17"/>
                    <a:pt x="51" y="17"/>
                  </a:cubicBezTo>
                  <a:cubicBezTo>
                    <a:pt x="49" y="17"/>
                    <a:pt x="47" y="18"/>
                    <a:pt x="46" y="19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3" y="13"/>
                    <a:pt x="31" y="13"/>
                    <a:pt x="29" y="14"/>
                  </a:cubicBezTo>
                  <a:cubicBezTo>
                    <a:pt x="23" y="19"/>
                    <a:pt x="18" y="24"/>
                    <a:pt x="14" y="29"/>
                  </a:cubicBezTo>
                  <a:cubicBezTo>
                    <a:pt x="13" y="31"/>
                    <a:pt x="12" y="34"/>
                    <a:pt x="13" y="3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8" y="48"/>
                    <a:pt x="17" y="50"/>
                    <a:pt x="16" y="51"/>
                  </a:cubicBezTo>
                  <a:cubicBezTo>
                    <a:pt x="5" y="55"/>
                    <a:pt x="5" y="55"/>
                    <a:pt x="5" y="55"/>
                  </a:cubicBezTo>
                  <a:cubicBezTo>
                    <a:pt x="3" y="56"/>
                    <a:pt x="2" y="58"/>
                    <a:pt x="1" y="60"/>
                  </a:cubicBezTo>
                  <a:cubicBezTo>
                    <a:pt x="1" y="64"/>
                    <a:pt x="0" y="67"/>
                    <a:pt x="0" y="71"/>
                  </a:cubicBezTo>
                  <a:cubicBezTo>
                    <a:pt x="0" y="74"/>
                    <a:pt x="1" y="77"/>
                    <a:pt x="1" y="81"/>
                  </a:cubicBezTo>
                  <a:cubicBezTo>
                    <a:pt x="2" y="84"/>
                    <a:pt x="3" y="85"/>
                    <a:pt x="5" y="86"/>
                  </a:cubicBezTo>
                  <a:cubicBezTo>
                    <a:pt x="16" y="90"/>
                    <a:pt x="16" y="90"/>
                    <a:pt x="16" y="90"/>
                  </a:cubicBezTo>
                  <a:cubicBezTo>
                    <a:pt x="17" y="92"/>
                    <a:pt x="18" y="94"/>
                    <a:pt x="18" y="95"/>
                  </a:cubicBezTo>
                  <a:cubicBezTo>
                    <a:pt x="13" y="106"/>
                    <a:pt x="13" y="106"/>
                    <a:pt x="13" y="106"/>
                  </a:cubicBezTo>
                  <a:cubicBezTo>
                    <a:pt x="12" y="108"/>
                    <a:pt x="13" y="110"/>
                    <a:pt x="14" y="112"/>
                  </a:cubicBezTo>
                  <a:cubicBezTo>
                    <a:pt x="18" y="118"/>
                    <a:pt x="23" y="123"/>
                    <a:pt x="29" y="127"/>
                  </a:cubicBezTo>
                  <a:cubicBezTo>
                    <a:pt x="31" y="128"/>
                    <a:pt x="33" y="129"/>
                    <a:pt x="35" y="128"/>
                  </a:cubicBezTo>
                  <a:cubicBezTo>
                    <a:pt x="46" y="123"/>
                    <a:pt x="46" y="123"/>
                    <a:pt x="46" y="123"/>
                  </a:cubicBezTo>
                  <a:cubicBezTo>
                    <a:pt x="47" y="124"/>
                    <a:pt x="49" y="124"/>
                    <a:pt x="51" y="125"/>
                  </a:cubicBezTo>
                  <a:cubicBezTo>
                    <a:pt x="55" y="136"/>
                    <a:pt x="55" y="136"/>
                    <a:pt x="55" y="136"/>
                  </a:cubicBezTo>
                  <a:cubicBezTo>
                    <a:pt x="56" y="138"/>
                    <a:pt x="58" y="140"/>
                    <a:pt x="60" y="140"/>
                  </a:cubicBezTo>
                  <a:cubicBezTo>
                    <a:pt x="64" y="140"/>
                    <a:pt x="67" y="141"/>
                    <a:pt x="70" y="141"/>
                  </a:cubicBezTo>
                  <a:cubicBezTo>
                    <a:pt x="74" y="141"/>
                    <a:pt x="77" y="140"/>
                    <a:pt x="81" y="140"/>
                  </a:cubicBezTo>
                  <a:cubicBezTo>
                    <a:pt x="83" y="140"/>
                    <a:pt x="85" y="138"/>
                    <a:pt x="86" y="136"/>
                  </a:cubicBezTo>
                  <a:cubicBezTo>
                    <a:pt x="90" y="125"/>
                    <a:pt x="90" y="125"/>
                    <a:pt x="90" y="125"/>
                  </a:cubicBezTo>
                  <a:cubicBezTo>
                    <a:pt x="91" y="124"/>
                    <a:pt x="93" y="124"/>
                    <a:pt x="95" y="123"/>
                  </a:cubicBezTo>
                  <a:cubicBezTo>
                    <a:pt x="106" y="128"/>
                    <a:pt x="106" y="128"/>
                    <a:pt x="106" y="128"/>
                  </a:cubicBezTo>
                  <a:cubicBezTo>
                    <a:pt x="108" y="129"/>
                    <a:pt x="110" y="128"/>
                    <a:pt x="112" y="127"/>
                  </a:cubicBezTo>
                  <a:cubicBezTo>
                    <a:pt x="117" y="123"/>
                    <a:pt x="123" y="118"/>
                    <a:pt x="127" y="112"/>
                  </a:cubicBezTo>
                  <a:cubicBezTo>
                    <a:pt x="128" y="110"/>
                    <a:pt x="128" y="108"/>
                    <a:pt x="127" y="106"/>
                  </a:cubicBezTo>
                  <a:cubicBezTo>
                    <a:pt x="122" y="95"/>
                    <a:pt x="122" y="95"/>
                    <a:pt x="122" y="95"/>
                  </a:cubicBezTo>
                  <a:cubicBezTo>
                    <a:pt x="123" y="94"/>
                    <a:pt x="124" y="92"/>
                    <a:pt x="125" y="90"/>
                  </a:cubicBezTo>
                  <a:cubicBezTo>
                    <a:pt x="136" y="86"/>
                    <a:pt x="136" y="86"/>
                    <a:pt x="136" y="86"/>
                  </a:cubicBezTo>
                  <a:cubicBezTo>
                    <a:pt x="138" y="85"/>
                    <a:pt x="139" y="84"/>
                    <a:pt x="139" y="81"/>
                  </a:cubicBezTo>
                  <a:cubicBezTo>
                    <a:pt x="140" y="77"/>
                    <a:pt x="140" y="74"/>
                    <a:pt x="140" y="71"/>
                  </a:cubicBezTo>
                  <a:cubicBezTo>
                    <a:pt x="140" y="67"/>
                    <a:pt x="140" y="64"/>
                    <a:pt x="139" y="60"/>
                  </a:cubicBezTo>
                  <a:close/>
                  <a:moveTo>
                    <a:pt x="128" y="76"/>
                  </a:moveTo>
                  <a:cubicBezTo>
                    <a:pt x="118" y="80"/>
                    <a:pt x="118" y="80"/>
                    <a:pt x="118" y="80"/>
                  </a:cubicBezTo>
                  <a:cubicBezTo>
                    <a:pt x="116" y="80"/>
                    <a:pt x="115" y="82"/>
                    <a:pt x="114" y="84"/>
                  </a:cubicBezTo>
                  <a:cubicBezTo>
                    <a:pt x="113" y="87"/>
                    <a:pt x="112" y="90"/>
                    <a:pt x="110" y="92"/>
                  </a:cubicBezTo>
                  <a:cubicBezTo>
                    <a:pt x="109" y="94"/>
                    <a:pt x="109" y="96"/>
                    <a:pt x="110" y="98"/>
                  </a:cubicBezTo>
                  <a:cubicBezTo>
                    <a:pt x="115" y="108"/>
                    <a:pt x="115" y="108"/>
                    <a:pt x="115" y="108"/>
                  </a:cubicBezTo>
                  <a:cubicBezTo>
                    <a:pt x="113" y="111"/>
                    <a:pt x="110" y="113"/>
                    <a:pt x="107" y="115"/>
                  </a:cubicBezTo>
                  <a:cubicBezTo>
                    <a:pt x="98" y="111"/>
                    <a:pt x="98" y="111"/>
                    <a:pt x="98" y="111"/>
                  </a:cubicBezTo>
                  <a:cubicBezTo>
                    <a:pt x="96" y="110"/>
                    <a:pt x="94" y="110"/>
                    <a:pt x="92" y="111"/>
                  </a:cubicBezTo>
                  <a:cubicBezTo>
                    <a:pt x="89" y="112"/>
                    <a:pt x="86" y="113"/>
                    <a:pt x="83" y="114"/>
                  </a:cubicBezTo>
                  <a:cubicBezTo>
                    <a:pt x="81" y="115"/>
                    <a:pt x="80" y="116"/>
                    <a:pt x="79" y="11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72" y="129"/>
                    <a:pt x="69" y="129"/>
                    <a:pt x="65" y="12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1" y="116"/>
                    <a:pt x="59" y="115"/>
                    <a:pt x="57" y="114"/>
                  </a:cubicBezTo>
                  <a:cubicBezTo>
                    <a:pt x="54" y="113"/>
                    <a:pt x="51" y="112"/>
                    <a:pt x="49" y="111"/>
                  </a:cubicBezTo>
                  <a:cubicBezTo>
                    <a:pt x="47" y="110"/>
                    <a:pt x="45" y="110"/>
                    <a:pt x="43" y="111"/>
                  </a:cubicBezTo>
                  <a:cubicBezTo>
                    <a:pt x="33" y="115"/>
                    <a:pt x="33" y="115"/>
                    <a:pt x="33" y="115"/>
                  </a:cubicBezTo>
                  <a:cubicBezTo>
                    <a:pt x="31" y="113"/>
                    <a:pt x="28" y="111"/>
                    <a:pt x="26" y="10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96"/>
                    <a:pt x="31" y="94"/>
                    <a:pt x="30" y="92"/>
                  </a:cubicBezTo>
                  <a:cubicBezTo>
                    <a:pt x="29" y="90"/>
                    <a:pt x="28" y="87"/>
                    <a:pt x="27" y="84"/>
                  </a:cubicBezTo>
                  <a:cubicBezTo>
                    <a:pt x="26" y="82"/>
                    <a:pt x="25" y="80"/>
                    <a:pt x="23" y="80"/>
                  </a:cubicBezTo>
                  <a:cubicBezTo>
                    <a:pt x="13" y="76"/>
                    <a:pt x="13" y="76"/>
                    <a:pt x="13" y="76"/>
                  </a:cubicBezTo>
                  <a:cubicBezTo>
                    <a:pt x="12" y="74"/>
                    <a:pt x="12" y="72"/>
                    <a:pt x="12" y="71"/>
                  </a:cubicBezTo>
                  <a:cubicBezTo>
                    <a:pt x="12" y="69"/>
                    <a:pt x="12" y="67"/>
                    <a:pt x="13" y="65"/>
                  </a:cubicBezTo>
                  <a:cubicBezTo>
                    <a:pt x="23" y="62"/>
                    <a:pt x="23" y="62"/>
                    <a:pt x="23" y="62"/>
                  </a:cubicBezTo>
                  <a:cubicBezTo>
                    <a:pt x="25" y="61"/>
                    <a:pt x="26" y="60"/>
                    <a:pt x="27" y="58"/>
                  </a:cubicBezTo>
                  <a:cubicBezTo>
                    <a:pt x="28" y="55"/>
                    <a:pt x="29" y="52"/>
                    <a:pt x="30" y="49"/>
                  </a:cubicBezTo>
                  <a:cubicBezTo>
                    <a:pt x="31" y="47"/>
                    <a:pt x="31" y="45"/>
                    <a:pt x="31" y="4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8" y="31"/>
                    <a:pt x="31" y="28"/>
                    <a:pt x="33" y="26"/>
                  </a:cubicBezTo>
                  <a:cubicBezTo>
                    <a:pt x="43" y="31"/>
                    <a:pt x="43" y="31"/>
                    <a:pt x="43" y="31"/>
                  </a:cubicBezTo>
                  <a:cubicBezTo>
                    <a:pt x="45" y="32"/>
                    <a:pt x="47" y="32"/>
                    <a:pt x="49" y="31"/>
                  </a:cubicBezTo>
                  <a:cubicBezTo>
                    <a:pt x="51" y="29"/>
                    <a:pt x="54" y="28"/>
                    <a:pt x="57" y="27"/>
                  </a:cubicBezTo>
                  <a:cubicBezTo>
                    <a:pt x="59" y="27"/>
                    <a:pt x="61" y="25"/>
                    <a:pt x="61" y="23"/>
                  </a:cubicBezTo>
                  <a:cubicBezTo>
                    <a:pt x="65" y="13"/>
                    <a:pt x="65" y="13"/>
                    <a:pt x="65" y="13"/>
                  </a:cubicBezTo>
                  <a:cubicBezTo>
                    <a:pt x="69" y="13"/>
                    <a:pt x="72" y="13"/>
                    <a:pt x="76" y="13"/>
                  </a:cubicBezTo>
                  <a:cubicBezTo>
                    <a:pt x="79" y="23"/>
                    <a:pt x="79" y="23"/>
                    <a:pt x="79" y="23"/>
                  </a:cubicBezTo>
                  <a:cubicBezTo>
                    <a:pt x="80" y="25"/>
                    <a:pt x="81" y="27"/>
                    <a:pt x="83" y="27"/>
                  </a:cubicBezTo>
                  <a:cubicBezTo>
                    <a:pt x="86" y="28"/>
                    <a:pt x="89" y="29"/>
                    <a:pt x="92" y="31"/>
                  </a:cubicBezTo>
                  <a:cubicBezTo>
                    <a:pt x="94" y="32"/>
                    <a:pt x="96" y="32"/>
                    <a:pt x="98" y="31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10" y="28"/>
                    <a:pt x="113" y="31"/>
                    <a:pt x="115" y="34"/>
                  </a:cubicBezTo>
                  <a:cubicBezTo>
                    <a:pt x="110" y="44"/>
                    <a:pt x="110" y="44"/>
                    <a:pt x="110" y="44"/>
                  </a:cubicBezTo>
                  <a:cubicBezTo>
                    <a:pt x="109" y="45"/>
                    <a:pt x="109" y="47"/>
                    <a:pt x="110" y="49"/>
                  </a:cubicBezTo>
                  <a:cubicBezTo>
                    <a:pt x="112" y="52"/>
                    <a:pt x="113" y="55"/>
                    <a:pt x="114" y="58"/>
                  </a:cubicBezTo>
                  <a:cubicBezTo>
                    <a:pt x="115" y="60"/>
                    <a:pt x="116" y="61"/>
                    <a:pt x="118" y="62"/>
                  </a:cubicBezTo>
                  <a:cubicBezTo>
                    <a:pt x="128" y="65"/>
                    <a:pt x="128" y="65"/>
                    <a:pt x="128" y="65"/>
                  </a:cubicBezTo>
                  <a:cubicBezTo>
                    <a:pt x="128" y="67"/>
                    <a:pt x="128" y="69"/>
                    <a:pt x="128" y="71"/>
                  </a:cubicBezTo>
                  <a:cubicBezTo>
                    <a:pt x="128" y="72"/>
                    <a:pt x="128" y="74"/>
                    <a:pt x="128" y="7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2" name="Freeform 25"/>
            <p:cNvSpPr>
              <a:spLocks noEditPoints="1"/>
            </p:cNvSpPr>
            <p:nvPr/>
          </p:nvSpPr>
          <p:spPr bwMode="auto">
            <a:xfrm>
              <a:off x="63" y="62"/>
              <a:ext cx="81" cy="81"/>
            </a:xfrm>
            <a:custGeom>
              <a:avLst/>
              <a:gdLst>
                <a:gd name="T0" fmla="*/ 27 w 55"/>
                <a:gd name="T1" fmla="*/ 0 h 55"/>
                <a:gd name="T2" fmla="*/ 0 w 55"/>
                <a:gd name="T3" fmla="*/ 27 h 55"/>
                <a:gd name="T4" fmla="*/ 27 w 55"/>
                <a:gd name="T5" fmla="*/ 55 h 55"/>
                <a:gd name="T6" fmla="*/ 55 w 55"/>
                <a:gd name="T7" fmla="*/ 27 h 55"/>
                <a:gd name="T8" fmla="*/ 27 w 55"/>
                <a:gd name="T9" fmla="*/ 0 h 55"/>
                <a:gd name="T10" fmla="*/ 27 w 55"/>
                <a:gd name="T11" fmla="*/ 43 h 55"/>
                <a:gd name="T12" fmla="*/ 12 w 55"/>
                <a:gd name="T13" fmla="*/ 27 h 55"/>
                <a:gd name="T14" fmla="*/ 27 w 55"/>
                <a:gd name="T15" fmla="*/ 12 h 55"/>
                <a:gd name="T16" fmla="*/ 43 w 55"/>
                <a:gd name="T17" fmla="*/ 27 h 55"/>
                <a:gd name="T18" fmla="*/ 27 w 55"/>
                <a:gd name="T19" fmla="*/ 43 h 5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55"/>
                <a:gd name="T31" fmla="*/ 0 h 55"/>
                <a:gd name="T32" fmla="*/ 55 w 55"/>
                <a:gd name="T33" fmla="*/ 55 h 55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55" h="55">
                  <a:moveTo>
                    <a:pt x="27" y="0"/>
                  </a:moveTo>
                  <a:cubicBezTo>
                    <a:pt x="12" y="0"/>
                    <a:pt x="0" y="12"/>
                    <a:pt x="0" y="27"/>
                  </a:cubicBezTo>
                  <a:cubicBezTo>
                    <a:pt x="0" y="43"/>
                    <a:pt x="12" y="55"/>
                    <a:pt x="27" y="55"/>
                  </a:cubicBezTo>
                  <a:cubicBezTo>
                    <a:pt x="43" y="55"/>
                    <a:pt x="55" y="43"/>
                    <a:pt x="55" y="27"/>
                  </a:cubicBezTo>
                  <a:cubicBezTo>
                    <a:pt x="55" y="12"/>
                    <a:pt x="43" y="0"/>
                    <a:pt x="27" y="0"/>
                  </a:cubicBezTo>
                  <a:close/>
                  <a:moveTo>
                    <a:pt x="27" y="43"/>
                  </a:moveTo>
                  <a:cubicBezTo>
                    <a:pt x="19" y="43"/>
                    <a:pt x="12" y="36"/>
                    <a:pt x="12" y="27"/>
                  </a:cubicBezTo>
                  <a:cubicBezTo>
                    <a:pt x="12" y="19"/>
                    <a:pt x="19" y="12"/>
                    <a:pt x="27" y="12"/>
                  </a:cubicBezTo>
                  <a:cubicBezTo>
                    <a:pt x="36" y="12"/>
                    <a:pt x="43" y="19"/>
                    <a:pt x="43" y="27"/>
                  </a:cubicBezTo>
                  <a:cubicBezTo>
                    <a:pt x="43" y="36"/>
                    <a:pt x="36" y="43"/>
                    <a:pt x="27" y="43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474" name="Group 26"/>
          <p:cNvGrpSpPr>
            <a:grpSpLocks/>
          </p:cNvGrpSpPr>
          <p:nvPr/>
        </p:nvGrpSpPr>
        <p:grpSpPr bwMode="auto">
          <a:xfrm>
            <a:off x="8849022" y="2617256"/>
            <a:ext cx="308036" cy="308036"/>
            <a:chOff x="0" y="0"/>
            <a:chExt cx="205" cy="207"/>
          </a:xfrm>
          <a:solidFill>
            <a:schemeClr val="accent2"/>
          </a:solidFill>
        </p:grpSpPr>
        <p:sp>
          <p:nvSpPr>
            <p:cNvPr id="19479" name="Freeform 27"/>
            <p:cNvSpPr>
              <a:spLocks noEditPoints="1"/>
            </p:cNvSpPr>
            <p:nvPr/>
          </p:nvSpPr>
          <p:spPr bwMode="auto">
            <a:xfrm>
              <a:off x="0" y="0"/>
              <a:ext cx="205" cy="207"/>
            </a:xfrm>
            <a:custGeom>
              <a:avLst/>
              <a:gdLst>
                <a:gd name="T0" fmla="*/ 70 w 140"/>
                <a:gd name="T1" fmla="*/ 140 h 140"/>
                <a:gd name="T2" fmla="*/ 0 w 140"/>
                <a:gd name="T3" fmla="*/ 70 h 140"/>
                <a:gd name="T4" fmla="*/ 70 w 140"/>
                <a:gd name="T5" fmla="*/ 0 h 140"/>
                <a:gd name="T6" fmla="*/ 140 w 140"/>
                <a:gd name="T7" fmla="*/ 70 h 140"/>
                <a:gd name="T8" fmla="*/ 70 w 140"/>
                <a:gd name="T9" fmla="*/ 140 h 140"/>
                <a:gd name="T10" fmla="*/ 70 w 140"/>
                <a:gd name="T11" fmla="*/ 12 h 140"/>
                <a:gd name="T12" fmla="*/ 12 w 140"/>
                <a:gd name="T13" fmla="*/ 70 h 140"/>
                <a:gd name="T14" fmla="*/ 70 w 140"/>
                <a:gd name="T15" fmla="*/ 128 h 140"/>
                <a:gd name="T16" fmla="*/ 128 w 140"/>
                <a:gd name="T17" fmla="*/ 70 h 140"/>
                <a:gd name="T18" fmla="*/ 70 w 140"/>
                <a:gd name="T19" fmla="*/ 12 h 14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0"/>
                <a:gd name="T31" fmla="*/ 0 h 140"/>
                <a:gd name="T32" fmla="*/ 140 w 140"/>
                <a:gd name="T33" fmla="*/ 140 h 14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0" h="140">
                  <a:moveTo>
                    <a:pt x="70" y="140"/>
                  </a:moveTo>
                  <a:cubicBezTo>
                    <a:pt x="32" y="140"/>
                    <a:pt x="0" y="109"/>
                    <a:pt x="0" y="70"/>
                  </a:cubicBezTo>
                  <a:cubicBezTo>
                    <a:pt x="0" y="32"/>
                    <a:pt x="32" y="0"/>
                    <a:pt x="70" y="0"/>
                  </a:cubicBezTo>
                  <a:cubicBezTo>
                    <a:pt x="109" y="0"/>
                    <a:pt x="140" y="32"/>
                    <a:pt x="140" y="70"/>
                  </a:cubicBezTo>
                  <a:cubicBezTo>
                    <a:pt x="140" y="109"/>
                    <a:pt x="109" y="140"/>
                    <a:pt x="70" y="140"/>
                  </a:cubicBezTo>
                  <a:close/>
                  <a:moveTo>
                    <a:pt x="70" y="12"/>
                  </a:moveTo>
                  <a:cubicBezTo>
                    <a:pt x="38" y="12"/>
                    <a:pt x="12" y="38"/>
                    <a:pt x="12" y="70"/>
                  </a:cubicBezTo>
                  <a:cubicBezTo>
                    <a:pt x="12" y="102"/>
                    <a:pt x="38" y="128"/>
                    <a:pt x="70" y="128"/>
                  </a:cubicBezTo>
                  <a:cubicBezTo>
                    <a:pt x="102" y="128"/>
                    <a:pt x="128" y="102"/>
                    <a:pt x="128" y="70"/>
                  </a:cubicBezTo>
                  <a:cubicBezTo>
                    <a:pt x="128" y="38"/>
                    <a:pt x="102" y="12"/>
                    <a:pt x="70" y="1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0" name="Freeform 28"/>
            <p:cNvSpPr>
              <a:spLocks/>
            </p:cNvSpPr>
            <p:nvPr/>
          </p:nvSpPr>
          <p:spPr bwMode="auto">
            <a:xfrm>
              <a:off x="94" y="40"/>
              <a:ext cx="63" cy="72"/>
            </a:xfrm>
            <a:custGeom>
              <a:avLst/>
              <a:gdLst>
                <a:gd name="T0" fmla="*/ 37 w 43"/>
                <a:gd name="T1" fmla="*/ 49 h 49"/>
                <a:gd name="T2" fmla="*/ 6 w 43"/>
                <a:gd name="T3" fmla="*/ 49 h 49"/>
                <a:gd name="T4" fmla="*/ 0 w 43"/>
                <a:gd name="T5" fmla="*/ 43 h 49"/>
                <a:gd name="T6" fmla="*/ 0 w 43"/>
                <a:gd name="T7" fmla="*/ 6 h 49"/>
                <a:gd name="T8" fmla="*/ 6 w 43"/>
                <a:gd name="T9" fmla="*/ 0 h 49"/>
                <a:gd name="T10" fmla="*/ 12 w 43"/>
                <a:gd name="T11" fmla="*/ 6 h 49"/>
                <a:gd name="T12" fmla="*/ 12 w 43"/>
                <a:gd name="T13" fmla="*/ 37 h 49"/>
                <a:gd name="T14" fmla="*/ 37 w 43"/>
                <a:gd name="T15" fmla="*/ 37 h 49"/>
                <a:gd name="T16" fmla="*/ 43 w 43"/>
                <a:gd name="T17" fmla="*/ 43 h 49"/>
                <a:gd name="T18" fmla="*/ 37 w 43"/>
                <a:gd name="T19" fmla="*/ 49 h 4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3"/>
                <a:gd name="T31" fmla="*/ 0 h 49"/>
                <a:gd name="T32" fmla="*/ 43 w 43"/>
                <a:gd name="T33" fmla="*/ 49 h 4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3" h="49">
                  <a:moveTo>
                    <a:pt x="37" y="49"/>
                  </a:moveTo>
                  <a:cubicBezTo>
                    <a:pt x="6" y="49"/>
                    <a:pt x="6" y="49"/>
                    <a:pt x="6" y="49"/>
                  </a:cubicBezTo>
                  <a:cubicBezTo>
                    <a:pt x="3" y="49"/>
                    <a:pt x="0" y="46"/>
                    <a:pt x="0" y="43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10" y="0"/>
                    <a:pt x="12" y="3"/>
                    <a:pt x="12" y="6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37" y="37"/>
                    <a:pt x="37" y="37"/>
                    <a:pt x="37" y="37"/>
                  </a:cubicBezTo>
                  <a:cubicBezTo>
                    <a:pt x="40" y="37"/>
                    <a:pt x="43" y="40"/>
                    <a:pt x="43" y="43"/>
                  </a:cubicBezTo>
                  <a:cubicBezTo>
                    <a:pt x="43" y="46"/>
                    <a:pt x="40" y="49"/>
                    <a:pt x="37" y="4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3" name="TextBox 170"/>
          <p:cNvSpPr txBox="1"/>
          <p:nvPr/>
        </p:nvSpPr>
        <p:spPr>
          <a:xfrm>
            <a:off x="1191092" y="2639689"/>
            <a:ext cx="2430227" cy="343593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accent2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4" name="TextBox 171"/>
          <p:cNvSpPr txBox="1"/>
          <p:nvPr/>
        </p:nvSpPr>
        <p:spPr>
          <a:xfrm>
            <a:off x="1191092" y="2968556"/>
            <a:ext cx="2430227" cy="720619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TextBox 170"/>
          <p:cNvSpPr txBox="1"/>
          <p:nvPr/>
        </p:nvSpPr>
        <p:spPr>
          <a:xfrm>
            <a:off x="1191092" y="5249539"/>
            <a:ext cx="2430227" cy="343593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accent1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6" name="TextBox 171"/>
          <p:cNvSpPr txBox="1"/>
          <p:nvPr/>
        </p:nvSpPr>
        <p:spPr>
          <a:xfrm>
            <a:off x="1191092" y="5578406"/>
            <a:ext cx="2430227" cy="720619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7" name="TextBox 170"/>
          <p:cNvSpPr txBox="1"/>
          <p:nvPr/>
        </p:nvSpPr>
        <p:spPr>
          <a:xfrm>
            <a:off x="9182567" y="2639689"/>
            <a:ext cx="2430227" cy="343593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r>
              <a:rPr lang="zh-CN" altLang="en-US" sz="1600" dirty="0">
                <a:solidFill>
                  <a:schemeClr val="accent2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8" name="TextBox 171"/>
          <p:cNvSpPr txBox="1"/>
          <p:nvPr/>
        </p:nvSpPr>
        <p:spPr>
          <a:xfrm>
            <a:off x="9182567" y="2968556"/>
            <a:ext cx="2430227" cy="720619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9" name="TextBox 170"/>
          <p:cNvSpPr txBox="1"/>
          <p:nvPr/>
        </p:nvSpPr>
        <p:spPr>
          <a:xfrm>
            <a:off x="9182567" y="5249539"/>
            <a:ext cx="2430227" cy="343593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r>
              <a:rPr lang="zh-CN" altLang="en-US" sz="1600" dirty="0">
                <a:solidFill>
                  <a:schemeClr val="accent1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40" name="TextBox 171"/>
          <p:cNvSpPr txBox="1"/>
          <p:nvPr/>
        </p:nvSpPr>
        <p:spPr>
          <a:xfrm>
            <a:off x="9182567" y="5578406"/>
            <a:ext cx="2430227" cy="720619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41" name="组合 8"/>
          <p:cNvGrpSpPr>
            <a:grpSpLocks/>
          </p:cNvGrpSpPr>
          <p:nvPr/>
        </p:nvGrpSpPr>
        <p:grpSpPr bwMode="auto">
          <a:xfrm>
            <a:off x="-19738" y="358284"/>
            <a:ext cx="2064319" cy="713220"/>
            <a:chOff x="285749" y="263872"/>
            <a:chExt cx="1957261" cy="675969"/>
          </a:xfrm>
        </p:grpSpPr>
        <p:grpSp>
          <p:nvGrpSpPr>
            <p:cNvPr id="42" name="组合 3"/>
            <p:cNvGrpSpPr/>
            <p:nvPr/>
          </p:nvGrpSpPr>
          <p:grpSpPr>
            <a:xfrm flipH="1">
              <a:off x="285749" y="263872"/>
              <a:ext cx="1623000" cy="675969"/>
              <a:chOff x="3533690" y="533400"/>
              <a:chExt cx="1637426" cy="675969"/>
            </a:xfrm>
            <a:solidFill>
              <a:srgbClr val="EE1C39"/>
            </a:solidFill>
          </p:grpSpPr>
          <p:sp>
            <p:nvSpPr>
              <p:cNvPr id="44" name="矩形 43"/>
              <p:cNvSpPr/>
              <p:nvPr/>
            </p:nvSpPr>
            <p:spPr>
              <a:xfrm>
                <a:off x="3806724" y="533400"/>
                <a:ext cx="1364392" cy="675969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002">
                  <a:cs typeface="+mn-ea"/>
                  <a:sym typeface="+mn-lt"/>
                </a:endParaRPr>
              </a:p>
            </p:txBody>
          </p:sp>
          <p:sp>
            <p:nvSpPr>
              <p:cNvPr id="49" name="椭圆 48"/>
              <p:cNvSpPr/>
              <p:nvPr/>
            </p:nvSpPr>
            <p:spPr>
              <a:xfrm>
                <a:off x="3533690" y="533400"/>
                <a:ext cx="623734" cy="675969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002">
                  <a:cs typeface="+mn-ea"/>
                  <a:sym typeface="+mn-lt"/>
                </a:endParaRPr>
              </a:p>
            </p:txBody>
          </p:sp>
        </p:grpSp>
        <p:sp>
          <p:nvSpPr>
            <p:cNvPr id="43" name="文本框 42"/>
            <p:cNvSpPr txBox="1"/>
            <p:nvPr/>
          </p:nvSpPr>
          <p:spPr>
            <a:xfrm>
              <a:off x="1100084" y="309889"/>
              <a:ext cx="1142926" cy="57975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altLang="zh-CN" sz="3375" spc="316" dirty="0" smtClean="0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  <a:endParaRPr lang="zh-CN" altLang="en-US" sz="3375" spc="316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50" name="文本框 12"/>
          <p:cNvSpPr txBox="1">
            <a:spLocks noChangeArrowheads="1"/>
          </p:cNvSpPr>
          <p:nvPr/>
        </p:nvSpPr>
        <p:spPr bwMode="auto">
          <a:xfrm>
            <a:off x="1892228" y="537192"/>
            <a:ext cx="252092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xmlns="" val="3891333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0">
        <p14:prism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9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9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50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9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000"/>
                            </p:stCondLst>
                            <p:childTnLst>
                              <p:par>
                                <p:cTn id="8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2" grpId="0" animBg="1"/>
      <p:bldP spid="19463" grpId="0" animBg="1"/>
      <p:bldP spid="19464" grpId="0" animBg="1"/>
      <p:bldP spid="19465" grpId="0" animBg="1"/>
      <p:bldP spid="19466" grpId="0" animBg="1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0" y="2176165"/>
            <a:ext cx="12858750" cy="2088232"/>
          </a:xfrm>
          <a:prstGeom prst="rect">
            <a:avLst/>
          </a:prstGeom>
          <a:solidFill>
            <a:srgbClr val="B0120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4183090" y="3580467"/>
            <a:ext cx="44925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1200" cap="all" dirty="0" smtClean="0">
                <a:solidFill>
                  <a:schemeClr val="bg1"/>
                </a:solidFill>
                <a:cs typeface="Arial" panose="020B0604020202020204" pitchFamily="34" charset="0"/>
              </a:rPr>
              <a:t>框架完整</a:t>
            </a:r>
            <a:r>
              <a:rPr lang="en-US" altLang="zh-CN" sz="1200" cap="all" dirty="0" smtClean="0">
                <a:solidFill>
                  <a:schemeClr val="bg1"/>
                </a:solidFill>
                <a:cs typeface="Arial" panose="020B0604020202020204" pitchFamily="34" charset="0"/>
              </a:rPr>
              <a:t>PPT</a:t>
            </a:r>
            <a:r>
              <a:rPr lang="zh-CN" altLang="en-US" sz="1200" cap="all" dirty="0" smtClean="0">
                <a:solidFill>
                  <a:schemeClr val="bg1"/>
                </a:solidFill>
                <a:cs typeface="Arial" panose="020B0604020202020204" pitchFamily="34" charset="0"/>
              </a:rPr>
              <a:t>模板</a:t>
            </a:r>
            <a:r>
              <a:rPr lang="en-US" altLang="zh-CN" sz="1200" cap="all" dirty="0" smtClean="0">
                <a:solidFill>
                  <a:schemeClr val="bg1"/>
                </a:solidFill>
                <a:cs typeface="Arial" panose="020B0604020202020204" pitchFamily="34" charset="0"/>
              </a:rPr>
              <a:t>/</a:t>
            </a:r>
            <a:r>
              <a:rPr lang="zh-CN" altLang="en-US" sz="1200" cap="all" dirty="0" smtClean="0">
                <a:solidFill>
                  <a:schemeClr val="bg1"/>
                </a:solidFill>
                <a:cs typeface="Arial" panose="020B0604020202020204" pitchFamily="34" charset="0"/>
              </a:rPr>
              <a:t>试用于述职报告</a:t>
            </a:r>
            <a:r>
              <a:rPr lang="en-US" altLang="zh-CN" sz="1200" cap="all" dirty="0" smtClean="0">
                <a:solidFill>
                  <a:schemeClr val="bg1"/>
                </a:solidFill>
                <a:cs typeface="Arial" panose="020B0604020202020204" pitchFamily="34" charset="0"/>
              </a:rPr>
              <a:t>/</a:t>
            </a:r>
            <a:r>
              <a:rPr lang="zh-CN" altLang="en-US" sz="1200" cap="all" dirty="0" smtClean="0">
                <a:solidFill>
                  <a:schemeClr val="bg1"/>
                </a:solidFill>
                <a:cs typeface="Arial" panose="020B0604020202020204" pitchFamily="34" charset="0"/>
              </a:rPr>
              <a:t>工作总结</a:t>
            </a:r>
            <a:r>
              <a:rPr lang="en-US" altLang="zh-CN" sz="1200" cap="all" dirty="0" smtClean="0">
                <a:solidFill>
                  <a:schemeClr val="bg1"/>
                </a:solidFill>
                <a:cs typeface="Arial" panose="020B0604020202020204" pitchFamily="34" charset="0"/>
              </a:rPr>
              <a:t>/</a:t>
            </a:r>
            <a:r>
              <a:rPr lang="zh-CN" altLang="en-US" sz="1200" cap="all" dirty="0" smtClean="0">
                <a:solidFill>
                  <a:schemeClr val="bg1"/>
                </a:solidFill>
                <a:cs typeface="Arial" panose="020B0604020202020204" pitchFamily="34" charset="0"/>
              </a:rPr>
              <a:t>企业宣传</a:t>
            </a:r>
            <a:endParaRPr lang="zh-CN" altLang="en-US" sz="1200" cap="all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5" name="TextBox 10"/>
          <p:cNvSpPr txBox="1"/>
          <p:nvPr/>
        </p:nvSpPr>
        <p:spPr>
          <a:xfrm>
            <a:off x="2897639" y="2680221"/>
            <a:ext cx="7063472" cy="992579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>
              <a:buNone/>
            </a:pPr>
            <a:r>
              <a:rPr lang="zh-CN" altLang="en-US" sz="6000" cap="all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感谢聆听，批评指导</a:t>
            </a:r>
            <a:endParaRPr lang="zh-CN" altLang="en-US" sz="6000" cap="all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52844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 advTm="0"/>
    </mc:Choice>
    <mc:Fallback>
      <p:transition advTm="0"/>
    </mc:Fallback>
  </mc:AlternateContent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10" dur="200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50000" y="15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2" presetID="2" presetClass="entr" presetSubtype="2" fill="hold" grpId="0" nodeType="afterEffect" p14:presetBounceEnd="2125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1250">
                                          <p:cBhvr additive="base">
                                            <p:cTn id="14" dur="8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1250">
                                          <p:cBhvr additive="base">
                                            <p:cTn id="15" dur="8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3940"/>
                                </p:stCondLst>
                                <p:childTnLst>
                                  <p:par>
                                    <p:cTn id="17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 tmFilter="0,0; .5, 1; 1, 1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5740"/>
                                </p:stCondLst>
                                <p:childTnLst>
                                  <p:par>
                                    <p:cTn id="25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6" dur="500" tmFilter="0, 0; .2, .5; .8, .5; 1, 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7" dur="250" autoRev="1" fill="hold"/>
                                            <p:tgtEl>
                                              <p:spTgt spid="12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4" grpId="1" animBg="1"/>
          <p:bldP spid="12" grpId="0"/>
          <p:bldP spid="12" grpId="1"/>
          <p:bldP spid="5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10" dur="200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50000" y="15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2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8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8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3940"/>
                                </p:stCondLst>
                                <p:childTnLst>
                                  <p:par>
                                    <p:cTn id="17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 tmFilter="0,0; .5, 1; 1, 1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5740"/>
                                </p:stCondLst>
                                <p:childTnLst>
                                  <p:par>
                                    <p:cTn id="25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6" dur="500" tmFilter="0, 0; .2, .5; .8, .5; 1, 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7" dur="250" autoRev="1" fill="hold"/>
                                            <p:tgtEl>
                                              <p:spTgt spid="12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4" grpId="1" animBg="1"/>
          <p:bldP spid="12" grpId="0"/>
          <p:bldP spid="12" grpId="1"/>
          <p:bldP spid="5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述职报告"/>
</p:tagLst>
</file>

<file path=ppt/theme/theme1.xml><?xml version="1.0" encoding="utf-8"?>
<a:theme xmlns:a="http://schemas.openxmlformats.org/drawingml/2006/main" name="PPT家园">
  <a:themeElements>
    <a:clrScheme name="自定义 34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9BC46"/>
      </a:accent1>
      <a:accent2>
        <a:srgbClr val="B0120F"/>
      </a:accent2>
      <a:accent3>
        <a:srgbClr val="F9BC46"/>
      </a:accent3>
      <a:accent4>
        <a:srgbClr val="B0120F"/>
      </a:accent4>
      <a:accent5>
        <a:srgbClr val="F9BC46"/>
      </a:accent5>
      <a:accent6>
        <a:srgbClr val="B0120F"/>
      </a:accent6>
      <a:hlink>
        <a:srgbClr val="F9BC46"/>
      </a:hlink>
      <a:folHlink>
        <a:srgbClr val="B0120F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4073</Words>
  <Application>Microsoft Office PowerPoint</Application>
  <PresentationFormat>自定义</PresentationFormat>
  <Paragraphs>285</Paragraphs>
  <Slides>26</Slides>
  <Notes>26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27" baseType="lpstr">
      <vt:lpstr>PPT家园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述职报告</dc:title>
  <dc:creator/>
  <cp:keywords>PPT</cp:keywords>
  <cp:lastModifiedBy/>
  <cp:revision>1</cp:revision>
  <dcterms:created xsi:type="dcterms:W3CDTF">2016-09-19T14:56:50Z</dcterms:created>
  <dcterms:modified xsi:type="dcterms:W3CDTF">2020-07-06T09:59:23Z</dcterms:modified>
</cp:coreProperties>
</file>