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20" r:id="rId3"/>
    <p:sldId id="3116" r:id="rId4"/>
    <p:sldId id="3112" r:id="rId5"/>
    <p:sldId id="3094" r:id="rId6"/>
    <p:sldId id="3089" r:id="rId7"/>
    <p:sldId id="3108" r:id="rId8"/>
    <p:sldId id="3121" r:id="rId9"/>
    <p:sldId id="3097" r:id="rId10"/>
    <p:sldId id="3091" r:id="rId11"/>
    <p:sldId id="3101" r:id="rId12"/>
    <p:sldId id="3092" r:id="rId13"/>
    <p:sldId id="3122" r:id="rId14"/>
    <p:sldId id="3115" r:id="rId15"/>
    <p:sldId id="3096" r:id="rId16"/>
    <p:sldId id="3113" r:id="rId17"/>
    <p:sldId id="3099" r:id="rId18"/>
    <p:sldId id="3123" r:id="rId19"/>
    <p:sldId id="3100" r:id="rId20"/>
    <p:sldId id="3090" r:id="rId21"/>
    <p:sldId id="3098" r:id="rId22"/>
    <p:sldId id="312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E000A"/>
    <a:srgbClr val="F5130B"/>
    <a:srgbClr val="00B369"/>
    <a:srgbClr val="1A8CE1"/>
    <a:srgbClr val="FFFFFF"/>
    <a:srgbClr val="A78357"/>
    <a:srgbClr val="28C7D4"/>
    <a:srgbClr val="F94D4D"/>
    <a:srgbClr val="FEFEFE"/>
    <a:srgbClr val="8F1A1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0341" autoAdjust="0"/>
    <p:restoredTop sz="92986" autoAdjust="0"/>
  </p:normalViewPr>
  <p:slideViewPr>
    <p:cSldViewPr>
      <p:cViewPr varScale="1">
        <p:scale>
          <a:sx n="108" d="100"/>
          <a:sy n="108" d="100"/>
        </p:scale>
        <p:origin x="-714" y="-84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844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166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40629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215166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4720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0773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86492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79800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55805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72679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48491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4835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 userDrawn="1"/>
        </p:nvGrpSpPr>
        <p:grpSpPr bwMode="auto">
          <a:xfrm flipH="1">
            <a:off x="-1" y="348756"/>
            <a:ext cx="2527264" cy="713220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2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7233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28091"/>
            <a:ext cx="12858750" cy="7360741"/>
          </a:xfrm>
          <a:prstGeom prst="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3501938" y="5605791"/>
            <a:ext cx="6174762" cy="60727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778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26" tIns="64263" rIns="128526" bIns="64263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4485766" y="5635651"/>
            <a:ext cx="4283101" cy="499113"/>
          </a:xfrm>
          <a:prstGeom prst="rect">
            <a:avLst/>
          </a:prstGeom>
          <a:noFill/>
        </p:spPr>
        <p:txBody>
          <a:bodyPr wrap="none" lIns="128526" tIns="64263" rIns="128526" bIns="64263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适用于工作总结</a:t>
            </a:r>
            <a:r>
              <a:rPr lang="en-US" altLang="zh-CN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工作计划</a:t>
            </a:r>
            <a:r>
              <a:rPr lang="en-US" altLang="zh-CN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项目介绍</a:t>
            </a:r>
            <a:endParaRPr lang="zh-CN" altLang="zh-CN" sz="20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4" name="Group 91"/>
          <p:cNvGrpSpPr>
            <a:grpSpLocks/>
          </p:cNvGrpSpPr>
          <p:nvPr/>
        </p:nvGrpSpPr>
        <p:grpSpPr bwMode="auto">
          <a:xfrm>
            <a:off x="3517003" y="5627611"/>
            <a:ext cx="549116" cy="829850"/>
            <a:chOff x="936" y="1480"/>
            <a:chExt cx="1589" cy="2402"/>
          </a:xfrm>
        </p:grpSpPr>
        <p:grpSp>
          <p:nvGrpSpPr>
            <p:cNvPr id="15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99"/>
              <a:chOff x="1754168" y="3653262"/>
              <a:chExt cx="1857599" cy="2968056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cs typeface="+mn-ea"/>
                  <a:sym typeface="+mn-lt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solidFill>
                    <a:srgbClr val="0087C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336919" y="4093187"/>
                <a:ext cx="689023" cy="2528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3797" b="1">
                  <a:solidFill>
                    <a:srgbClr val="CA0098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4" name="TextBox 1"/>
          <p:cNvSpPr txBox="1"/>
          <p:nvPr/>
        </p:nvSpPr>
        <p:spPr>
          <a:xfrm>
            <a:off x="2108894" y="4643609"/>
            <a:ext cx="9036841" cy="1145444"/>
          </a:xfrm>
          <a:prstGeom prst="rect">
            <a:avLst/>
          </a:prstGeom>
          <a:noFill/>
        </p:spPr>
        <p:txBody>
          <a:bodyPr wrap="square" lIns="128526" tIns="64263" rIns="128526" bIns="64263" rtlCol="0">
            <a:spAutoFit/>
          </a:bodyPr>
          <a:lstStyle/>
          <a:p>
            <a:pPr algn="ctr"/>
            <a:r>
              <a:rPr lang="zh-CN" altLang="en-US" sz="6600" dirty="0" smtClean="0">
                <a:solidFill>
                  <a:srgbClr val="00206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建筑行业工作述职报告</a:t>
            </a:r>
            <a:endParaRPr lang="zh-CN" altLang="en-US" sz="6600" dirty="0">
              <a:solidFill>
                <a:srgbClr val="00206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5" name="TextBox 4"/>
          <p:cNvSpPr txBox="1"/>
          <p:nvPr/>
        </p:nvSpPr>
        <p:spPr>
          <a:xfrm>
            <a:off x="3822026" y="6227169"/>
            <a:ext cx="5610579" cy="313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200" b="1" cap="all" dirty="0">
                <a:solidFill>
                  <a:schemeClr val="accent1"/>
                </a:solidFill>
              </a:rPr>
              <a:t>Is suitable for the job summary/plan/project is introduced</a:t>
            </a:r>
            <a:endParaRPr lang="zh-CN" altLang="zh-CN" sz="1200" cap="all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3981103" y="6540203"/>
            <a:ext cx="5544616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汇报部门</a:t>
            </a:r>
            <a:r>
              <a:rPr lang="zh-CN" altLang="en-US" sz="1600" cap="all" spc="3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：</a:t>
            </a:r>
            <a:r>
              <a:rPr lang="en-US" altLang="zh-CN" sz="1600" cap="all" spc="3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1600" cap="all" spc="3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家园  汇报</a:t>
            </a:r>
            <a:r>
              <a:rPr lang="zh-CN" altLang="en-US" sz="1600" cap="all" spc="300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人</a:t>
            </a:r>
            <a:r>
              <a:rPr lang="zh-CN" altLang="en-US" sz="1600" cap="all" spc="3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：</a:t>
            </a:r>
            <a:r>
              <a:rPr lang="en-US" altLang="zh-CN" sz="1600" cap="all" spc="3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www.pptjia.com</a:t>
            </a:r>
            <a:endParaRPr lang="zh-CN" altLang="zh-CN" sz="1600" cap="all" spc="3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27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83161" y="5848549"/>
            <a:ext cx="2074262" cy="49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3076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-6.93591E-7 L 0.42037 0.0008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2" y="4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4.61809E-6 L 0.41457 -0.002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8" y="-11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75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24" grpId="0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7"/>
          <p:cNvSpPr/>
          <p:nvPr/>
        </p:nvSpPr>
        <p:spPr>
          <a:xfrm>
            <a:off x="2802898" y="0"/>
            <a:ext cx="7252954" cy="1717781"/>
          </a:xfrm>
          <a:custGeom>
            <a:avLst/>
            <a:gdLst/>
            <a:ahLst/>
            <a:cxnLst/>
            <a:rect l="l" t="t" r="r" b="b"/>
            <a:pathLst>
              <a:path w="6880834" h="1628800">
                <a:moveTo>
                  <a:pt x="0" y="0"/>
                </a:moveTo>
                <a:lnTo>
                  <a:pt x="6880834" y="0"/>
                </a:lnTo>
                <a:cubicBezTo>
                  <a:pt x="6065253" y="994467"/>
                  <a:pt x="4826913" y="1628800"/>
                  <a:pt x="3440417" y="1628800"/>
                </a:cubicBezTo>
                <a:cubicBezTo>
                  <a:pt x="2053921" y="1628800"/>
                  <a:pt x="815581" y="994467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8934149" y="2553140"/>
            <a:ext cx="3111992" cy="607534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2703507" y="3806180"/>
            <a:ext cx="3111992" cy="607534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7043258" y="3806180"/>
            <a:ext cx="3111992" cy="607534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5556499" y="1005323"/>
            <a:ext cx="1745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 PAGE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3"/>
          <p:cNvSpPr txBox="1"/>
          <p:nvPr/>
        </p:nvSpPr>
        <p:spPr>
          <a:xfrm>
            <a:off x="5556499" y="540735"/>
            <a:ext cx="1745752" cy="481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53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目录页</a:t>
            </a:r>
          </a:p>
        </p:txBody>
      </p:sp>
      <p:sp>
        <p:nvSpPr>
          <p:cNvPr id="9" name="椭圆 8"/>
          <p:cNvSpPr/>
          <p:nvPr/>
        </p:nvSpPr>
        <p:spPr>
          <a:xfrm>
            <a:off x="4837027" y="1279049"/>
            <a:ext cx="303609" cy="3037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651761" y="1279049"/>
            <a:ext cx="303609" cy="3037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279841" y="494253"/>
            <a:ext cx="303609" cy="3037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直接箭头连接符 12"/>
          <p:cNvCxnSpPr>
            <a:endCxn id="4" idx="0"/>
          </p:cNvCxnSpPr>
          <p:nvPr/>
        </p:nvCxnSpPr>
        <p:spPr>
          <a:xfrm flipH="1">
            <a:off x="4259497" y="1582815"/>
            <a:ext cx="645169" cy="2223364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endCxn id="5" idx="0"/>
          </p:cNvCxnSpPr>
          <p:nvPr/>
        </p:nvCxnSpPr>
        <p:spPr>
          <a:xfrm>
            <a:off x="7878182" y="1565897"/>
            <a:ext cx="721071" cy="2240282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stCxn id="12" idx="5"/>
            <a:endCxn id="3" idx="0"/>
          </p:cNvCxnSpPr>
          <p:nvPr/>
        </p:nvCxnSpPr>
        <p:spPr>
          <a:xfrm>
            <a:off x="9538994" y="753535"/>
            <a:ext cx="951157" cy="1799605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"/>
          <p:cNvSpPr/>
          <p:nvPr/>
        </p:nvSpPr>
        <p:spPr>
          <a:xfrm>
            <a:off x="6011913" y="6805879"/>
            <a:ext cx="834925" cy="426771"/>
          </a:xfrm>
          <a:custGeom>
            <a:avLst/>
            <a:gdLst/>
            <a:ahLst/>
            <a:cxnLst/>
            <a:rect l="l" t="t" r="r" b="b"/>
            <a:pathLst>
              <a:path w="792088" h="404664">
                <a:moveTo>
                  <a:pt x="396044" y="0"/>
                </a:moveTo>
                <a:cubicBezTo>
                  <a:pt x="614773" y="0"/>
                  <a:pt x="792088" y="177315"/>
                  <a:pt x="792088" y="396044"/>
                </a:cubicBezTo>
                <a:lnTo>
                  <a:pt x="791219" y="404664"/>
                </a:lnTo>
                <a:lnTo>
                  <a:pt x="869" y="404664"/>
                </a:lnTo>
                <a:cubicBezTo>
                  <a:pt x="31" y="401809"/>
                  <a:pt x="0" y="398930"/>
                  <a:pt x="0" y="396044"/>
                </a:cubicBezTo>
                <a:cubicBezTo>
                  <a:pt x="0" y="177315"/>
                  <a:pt x="177315" y="0"/>
                  <a:pt x="39604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812615" y="2553140"/>
            <a:ext cx="3111992" cy="607534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椭圆 19"/>
          <p:cNvSpPr/>
          <p:nvPr/>
        </p:nvSpPr>
        <p:spPr>
          <a:xfrm>
            <a:off x="3241481" y="494253"/>
            <a:ext cx="303609" cy="3037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直接箭头连接符 20"/>
          <p:cNvCxnSpPr>
            <a:stCxn id="20" idx="3"/>
            <a:endCxn id="19" idx="0"/>
          </p:cNvCxnSpPr>
          <p:nvPr/>
        </p:nvCxnSpPr>
        <p:spPr>
          <a:xfrm flipH="1">
            <a:off x="2368611" y="753535"/>
            <a:ext cx="917338" cy="1799605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653239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2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25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/>
      <p:bldP spid="8" grpId="0"/>
      <p:bldP spid="9" grpId="0" animBg="1"/>
      <p:bldP spid="11" grpId="0" animBg="1"/>
      <p:bldP spid="12" grpId="0" animBg="1"/>
      <p:bldP spid="17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2689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工作总结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002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12410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405020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 13"/>
          <p:cNvGrpSpPr/>
          <p:nvPr/>
        </p:nvGrpSpPr>
        <p:grpSpPr>
          <a:xfrm>
            <a:off x="226467" y="2392189"/>
            <a:ext cx="12639904" cy="2835162"/>
            <a:chOff x="-92647" y="1563638"/>
            <a:chExt cx="8988871" cy="2016226"/>
          </a:xfrm>
          <a:solidFill>
            <a:schemeClr val="bg1">
              <a:lumMod val="75000"/>
            </a:schemeClr>
          </a:solidFill>
        </p:grpSpPr>
        <p:sp>
          <p:nvSpPr>
            <p:cNvPr id="30" name="Yarım Çerçeve 10"/>
            <p:cNvSpPr/>
            <p:nvPr/>
          </p:nvSpPr>
          <p:spPr>
            <a:xfrm>
              <a:off x="5148064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Yarım Çerçeve 10"/>
            <p:cNvSpPr/>
            <p:nvPr/>
          </p:nvSpPr>
          <p:spPr>
            <a:xfrm>
              <a:off x="1619672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Yarım Çerçeve 10"/>
            <p:cNvSpPr/>
            <p:nvPr/>
          </p:nvSpPr>
          <p:spPr>
            <a:xfrm rot="16200000">
              <a:off x="3393677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Yarım Çerçeve 10"/>
            <p:cNvSpPr/>
            <p:nvPr/>
          </p:nvSpPr>
          <p:spPr>
            <a:xfrm rot="16200000">
              <a:off x="-128651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Yarım Çerçeve 10"/>
            <p:cNvSpPr/>
            <p:nvPr/>
          </p:nvSpPr>
          <p:spPr>
            <a:xfrm rot="16200000">
              <a:off x="6916004" y="1599644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Gözyaşı Damlası 15"/>
          <p:cNvSpPr/>
          <p:nvPr/>
        </p:nvSpPr>
        <p:spPr>
          <a:xfrm>
            <a:off x="1089701" y="2992038"/>
            <a:ext cx="791180" cy="810046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AutoShape 29"/>
          <p:cNvSpPr>
            <a:spLocks/>
          </p:cNvSpPr>
          <p:nvPr/>
        </p:nvSpPr>
        <p:spPr bwMode="auto">
          <a:xfrm>
            <a:off x="1320104" y="3249358"/>
            <a:ext cx="330379" cy="295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Gözyaşı Damlası 36"/>
          <p:cNvSpPr/>
          <p:nvPr/>
        </p:nvSpPr>
        <p:spPr>
          <a:xfrm>
            <a:off x="3656272" y="2943545"/>
            <a:ext cx="791180" cy="810046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Gözyaşı Damlası 40"/>
          <p:cNvSpPr/>
          <p:nvPr/>
        </p:nvSpPr>
        <p:spPr>
          <a:xfrm>
            <a:off x="6183400" y="2923375"/>
            <a:ext cx="791180" cy="810046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Gözyaşı Damlası 42"/>
          <p:cNvSpPr/>
          <p:nvPr/>
        </p:nvSpPr>
        <p:spPr>
          <a:xfrm>
            <a:off x="8823697" y="2943545"/>
            <a:ext cx="791180" cy="810046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Gözyaşı Damlası 44"/>
          <p:cNvSpPr/>
          <p:nvPr/>
        </p:nvSpPr>
        <p:spPr>
          <a:xfrm>
            <a:off x="11223958" y="2943545"/>
            <a:ext cx="791180" cy="810046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AutoShape 115"/>
          <p:cNvSpPr>
            <a:spLocks/>
          </p:cNvSpPr>
          <p:nvPr/>
        </p:nvSpPr>
        <p:spPr bwMode="auto">
          <a:xfrm>
            <a:off x="3915621" y="3196685"/>
            <a:ext cx="303767" cy="303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8"/>
          <p:cNvSpPr>
            <a:spLocks noEditPoints="1"/>
          </p:cNvSpPr>
          <p:nvPr/>
        </p:nvSpPr>
        <p:spPr bwMode="auto">
          <a:xfrm>
            <a:off x="6410440" y="3164144"/>
            <a:ext cx="337100" cy="328509"/>
          </a:xfrm>
          <a:custGeom>
            <a:avLst/>
            <a:gdLst>
              <a:gd name="T0" fmla="*/ 172 w 241"/>
              <a:gd name="T1" fmla="*/ 0 h 234"/>
              <a:gd name="T2" fmla="*/ 102 w 241"/>
              <a:gd name="T3" fmla="*/ 50 h 234"/>
              <a:gd name="T4" fmla="*/ 102 w 241"/>
              <a:gd name="T5" fmla="*/ 50 h 234"/>
              <a:gd name="T6" fmla="*/ 26 w 241"/>
              <a:gd name="T7" fmla="*/ 126 h 234"/>
              <a:gd name="T8" fmla="*/ 2 w 241"/>
              <a:gd name="T9" fmla="*/ 201 h 234"/>
              <a:gd name="T10" fmla="*/ 26 w 241"/>
              <a:gd name="T11" fmla="*/ 234 h 234"/>
              <a:gd name="T12" fmla="*/ 96 w 241"/>
              <a:gd name="T13" fmla="*/ 216 h 234"/>
              <a:gd name="T14" fmla="*/ 220 w 241"/>
              <a:gd name="T15" fmla="*/ 97 h 234"/>
              <a:gd name="T16" fmla="*/ 117 w 241"/>
              <a:gd name="T17" fmla="*/ 174 h 234"/>
              <a:gd name="T18" fmla="*/ 181 w 241"/>
              <a:gd name="T19" fmla="*/ 86 h 234"/>
              <a:gd name="T20" fmla="*/ 174 w 241"/>
              <a:gd name="T21" fmla="*/ 123 h 234"/>
              <a:gd name="T22" fmla="*/ 117 w 241"/>
              <a:gd name="T23" fmla="*/ 180 h 234"/>
              <a:gd name="T24" fmla="*/ 108 w 241"/>
              <a:gd name="T25" fmla="*/ 148 h 234"/>
              <a:gd name="T26" fmla="*/ 84 w 241"/>
              <a:gd name="T27" fmla="*/ 125 h 234"/>
              <a:gd name="T28" fmla="*/ 169 w 241"/>
              <a:gd name="T29" fmla="*/ 66 h 234"/>
              <a:gd name="T30" fmla="*/ 108 w 241"/>
              <a:gd name="T31" fmla="*/ 148 h 234"/>
              <a:gd name="T32" fmla="*/ 56 w 241"/>
              <a:gd name="T33" fmla="*/ 117 h 234"/>
              <a:gd name="T34" fmla="*/ 146 w 241"/>
              <a:gd name="T35" fmla="*/ 53 h 234"/>
              <a:gd name="T36" fmla="*/ 31 w 241"/>
              <a:gd name="T37" fmla="*/ 219 h 234"/>
              <a:gd name="T38" fmla="*/ 15 w 241"/>
              <a:gd name="T39" fmla="*/ 209 h 234"/>
              <a:gd name="T40" fmla="*/ 23 w 241"/>
              <a:gd name="T41" fmla="*/ 177 h 234"/>
              <a:gd name="T42" fmla="*/ 58 w 241"/>
              <a:gd name="T43" fmla="*/ 211 h 234"/>
              <a:gd name="T44" fmla="*/ 65 w 241"/>
              <a:gd name="T45" fmla="*/ 210 h 234"/>
              <a:gd name="T46" fmla="*/ 26 w 241"/>
              <a:gd name="T47" fmla="*/ 169 h 234"/>
              <a:gd name="T48" fmla="*/ 36 w 241"/>
              <a:gd name="T49" fmla="*/ 138 h 234"/>
              <a:gd name="T50" fmla="*/ 95 w 241"/>
              <a:gd name="T51" fmla="*/ 201 h 234"/>
              <a:gd name="T52" fmla="*/ 65 w 241"/>
              <a:gd name="T53" fmla="*/ 210 h 234"/>
              <a:gd name="T54" fmla="*/ 198 w 241"/>
              <a:gd name="T55" fmla="*/ 99 h 234"/>
              <a:gd name="T56" fmla="*/ 179 w 241"/>
              <a:gd name="T57" fmla="*/ 55 h 234"/>
              <a:gd name="T58" fmla="*/ 148 w 241"/>
              <a:gd name="T59" fmla="*/ 24 h 234"/>
              <a:gd name="T60" fmla="*/ 205 w 241"/>
              <a:gd name="T61" fmla="*/ 30 h 234"/>
              <a:gd name="T62" fmla="*/ 210 w 241"/>
              <a:gd name="T63" fmla="*/ 86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1" h="234">
                <a:moveTo>
                  <a:pt x="215" y="19"/>
                </a:moveTo>
                <a:cubicBezTo>
                  <a:pt x="203" y="7"/>
                  <a:pt x="187" y="0"/>
                  <a:pt x="172" y="0"/>
                </a:cubicBezTo>
                <a:cubicBezTo>
                  <a:pt x="159" y="0"/>
                  <a:pt x="146" y="5"/>
                  <a:pt x="138" y="14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3" y="130"/>
                  <a:pt x="20" y="134"/>
                  <a:pt x="19" y="139"/>
                </a:cubicBezTo>
                <a:cubicBezTo>
                  <a:pt x="2" y="201"/>
                  <a:pt x="2" y="201"/>
                  <a:pt x="2" y="201"/>
                </a:cubicBezTo>
                <a:cubicBezTo>
                  <a:pt x="2" y="201"/>
                  <a:pt x="0" y="206"/>
                  <a:pt x="0" y="209"/>
                </a:cubicBezTo>
                <a:cubicBezTo>
                  <a:pt x="0" y="223"/>
                  <a:pt x="12" y="234"/>
                  <a:pt x="26" y="234"/>
                </a:cubicBezTo>
                <a:cubicBezTo>
                  <a:pt x="29" y="234"/>
                  <a:pt x="34" y="233"/>
                  <a:pt x="34" y="233"/>
                </a:cubicBezTo>
                <a:cubicBezTo>
                  <a:pt x="96" y="216"/>
                  <a:pt x="96" y="216"/>
                  <a:pt x="96" y="216"/>
                </a:cubicBezTo>
                <a:cubicBezTo>
                  <a:pt x="101" y="215"/>
                  <a:pt x="105" y="213"/>
                  <a:pt x="109" y="209"/>
                </a:cubicBezTo>
                <a:cubicBezTo>
                  <a:pt x="220" y="97"/>
                  <a:pt x="220" y="97"/>
                  <a:pt x="220" y="97"/>
                </a:cubicBezTo>
                <a:cubicBezTo>
                  <a:pt x="241" y="76"/>
                  <a:pt x="238" y="42"/>
                  <a:pt x="215" y="19"/>
                </a:cubicBezTo>
                <a:close/>
                <a:moveTo>
                  <a:pt x="117" y="174"/>
                </a:moveTo>
                <a:cubicBezTo>
                  <a:pt x="117" y="168"/>
                  <a:pt x="115" y="161"/>
                  <a:pt x="112" y="15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5" y="99"/>
                  <a:pt x="183" y="11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17" y="180"/>
                  <a:pt x="117" y="180"/>
                  <a:pt x="117" y="180"/>
                </a:cubicBezTo>
                <a:cubicBezTo>
                  <a:pt x="117" y="178"/>
                  <a:pt x="118" y="176"/>
                  <a:pt x="117" y="174"/>
                </a:cubicBezTo>
                <a:close/>
                <a:moveTo>
                  <a:pt x="108" y="148"/>
                </a:moveTo>
                <a:cubicBezTo>
                  <a:pt x="106" y="144"/>
                  <a:pt x="103" y="140"/>
                  <a:pt x="99" y="136"/>
                </a:cubicBezTo>
                <a:cubicBezTo>
                  <a:pt x="94" y="131"/>
                  <a:pt x="89" y="128"/>
                  <a:pt x="84" y="125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159" y="58"/>
                  <a:pt x="164" y="61"/>
                  <a:pt x="169" y="66"/>
                </a:cubicBezTo>
                <a:cubicBezTo>
                  <a:pt x="173" y="70"/>
                  <a:pt x="176" y="74"/>
                  <a:pt x="178" y="79"/>
                </a:cubicBezTo>
                <a:lnTo>
                  <a:pt x="108" y="148"/>
                </a:lnTo>
                <a:close/>
                <a:moveTo>
                  <a:pt x="77" y="121"/>
                </a:moveTo>
                <a:cubicBezTo>
                  <a:pt x="70" y="119"/>
                  <a:pt x="63" y="117"/>
                  <a:pt x="56" y="117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21" y="52"/>
                  <a:pt x="133" y="50"/>
                  <a:pt x="146" y="53"/>
                </a:cubicBezTo>
                <a:lnTo>
                  <a:pt x="77" y="121"/>
                </a:lnTo>
                <a:close/>
                <a:moveTo>
                  <a:pt x="31" y="219"/>
                </a:moveTo>
                <a:cubicBezTo>
                  <a:pt x="30" y="219"/>
                  <a:pt x="28" y="219"/>
                  <a:pt x="26" y="220"/>
                </a:cubicBezTo>
                <a:cubicBezTo>
                  <a:pt x="20" y="219"/>
                  <a:pt x="15" y="215"/>
                  <a:pt x="15" y="209"/>
                </a:cubicBezTo>
                <a:cubicBezTo>
                  <a:pt x="15" y="207"/>
                  <a:pt x="16" y="205"/>
                  <a:pt x="16" y="204"/>
                </a:cubicBezTo>
                <a:cubicBezTo>
                  <a:pt x="23" y="177"/>
                  <a:pt x="23" y="177"/>
                  <a:pt x="23" y="177"/>
                </a:cubicBezTo>
                <a:cubicBezTo>
                  <a:pt x="32" y="176"/>
                  <a:pt x="41" y="180"/>
                  <a:pt x="48" y="187"/>
                </a:cubicBezTo>
                <a:cubicBezTo>
                  <a:pt x="55" y="194"/>
                  <a:pt x="58" y="203"/>
                  <a:pt x="58" y="211"/>
                </a:cubicBezTo>
                <a:lnTo>
                  <a:pt x="31" y="219"/>
                </a:lnTo>
                <a:close/>
                <a:moveTo>
                  <a:pt x="65" y="210"/>
                </a:moveTo>
                <a:cubicBezTo>
                  <a:pt x="65" y="200"/>
                  <a:pt x="61" y="190"/>
                  <a:pt x="53" y="182"/>
                </a:cubicBezTo>
                <a:cubicBezTo>
                  <a:pt x="45" y="174"/>
                  <a:pt x="35" y="170"/>
                  <a:pt x="26" y="169"/>
                </a:cubicBezTo>
                <a:cubicBezTo>
                  <a:pt x="33" y="143"/>
                  <a:pt x="33" y="143"/>
                  <a:pt x="33" y="143"/>
                </a:cubicBezTo>
                <a:cubicBezTo>
                  <a:pt x="33" y="141"/>
                  <a:pt x="34" y="139"/>
                  <a:pt x="36" y="138"/>
                </a:cubicBezTo>
                <a:cubicBezTo>
                  <a:pt x="50" y="127"/>
                  <a:pt x="73" y="130"/>
                  <a:pt x="88" y="146"/>
                </a:cubicBezTo>
                <a:cubicBezTo>
                  <a:pt x="105" y="163"/>
                  <a:pt x="108" y="187"/>
                  <a:pt x="95" y="201"/>
                </a:cubicBezTo>
                <a:cubicBezTo>
                  <a:pt x="94" y="202"/>
                  <a:pt x="93" y="202"/>
                  <a:pt x="92" y="202"/>
                </a:cubicBezTo>
                <a:lnTo>
                  <a:pt x="65" y="210"/>
                </a:lnTo>
                <a:close/>
                <a:moveTo>
                  <a:pt x="210" y="86"/>
                </a:moveTo>
                <a:cubicBezTo>
                  <a:pt x="198" y="99"/>
                  <a:pt x="198" y="99"/>
                  <a:pt x="198" y="99"/>
                </a:cubicBezTo>
                <a:cubicBezTo>
                  <a:pt x="198" y="97"/>
                  <a:pt x="198" y="96"/>
                  <a:pt x="198" y="94"/>
                </a:cubicBezTo>
                <a:cubicBezTo>
                  <a:pt x="196" y="80"/>
                  <a:pt x="190" y="66"/>
                  <a:pt x="179" y="55"/>
                </a:cubicBezTo>
                <a:cubicBezTo>
                  <a:pt x="167" y="44"/>
                  <a:pt x="151" y="37"/>
                  <a:pt x="136" y="37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4" y="18"/>
                  <a:pt x="162" y="15"/>
                  <a:pt x="172" y="15"/>
                </a:cubicBezTo>
                <a:cubicBezTo>
                  <a:pt x="183" y="15"/>
                  <a:pt x="196" y="20"/>
                  <a:pt x="205" y="30"/>
                </a:cubicBezTo>
                <a:cubicBezTo>
                  <a:pt x="214" y="38"/>
                  <a:pt x="219" y="49"/>
                  <a:pt x="219" y="60"/>
                </a:cubicBezTo>
                <a:cubicBezTo>
                  <a:pt x="220" y="70"/>
                  <a:pt x="217" y="80"/>
                  <a:pt x="210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257109" tIns="128555" rIns="257109" bIns="12855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0" name="Group 55"/>
          <p:cNvGrpSpPr/>
          <p:nvPr/>
        </p:nvGrpSpPr>
        <p:grpSpPr>
          <a:xfrm>
            <a:off x="9071160" y="3194918"/>
            <a:ext cx="296254" cy="307301"/>
            <a:chOff x="998489" y="2241774"/>
            <a:chExt cx="256404" cy="239742"/>
          </a:xfrm>
          <a:solidFill>
            <a:schemeClr val="bg1"/>
          </a:solidFill>
        </p:grpSpPr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AutoShape 66"/>
          <p:cNvSpPr>
            <a:spLocks/>
          </p:cNvSpPr>
          <p:nvPr/>
        </p:nvSpPr>
        <p:spPr bwMode="auto">
          <a:xfrm>
            <a:off x="11431911" y="3167147"/>
            <a:ext cx="375275" cy="36284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37" y="12697"/>
                </a:moveTo>
                <a:lnTo>
                  <a:pt x="19798" y="9997"/>
                </a:lnTo>
                <a:lnTo>
                  <a:pt x="19798" y="17284"/>
                </a:lnTo>
                <a:cubicBezTo>
                  <a:pt x="19798" y="17874"/>
                  <a:pt x="19700" y="18429"/>
                  <a:pt x="19505" y="18949"/>
                </a:cubicBezTo>
                <a:cubicBezTo>
                  <a:pt x="19309" y="19469"/>
                  <a:pt x="19049" y="19928"/>
                  <a:pt x="18721" y="20321"/>
                </a:cubicBezTo>
                <a:cubicBezTo>
                  <a:pt x="18394" y="20715"/>
                  <a:pt x="18014" y="21027"/>
                  <a:pt x="17583" y="21256"/>
                </a:cubicBezTo>
                <a:cubicBezTo>
                  <a:pt x="17153" y="21485"/>
                  <a:pt x="16690" y="21599"/>
                  <a:pt x="16188" y="21599"/>
                </a:cubicBezTo>
                <a:lnTo>
                  <a:pt x="3595" y="21599"/>
                </a:lnTo>
                <a:cubicBezTo>
                  <a:pt x="3103" y="21599"/>
                  <a:pt x="2635" y="21485"/>
                  <a:pt x="2195" y="21256"/>
                </a:cubicBezTo>
                <a:cubicBezTo>
                  <a:pt x="1754" y="21027"/>
                  <a:pt x="1372" y="20715"/>
                  <a:pt x="1052" y="20321"/>
                </a:cubicBezTo>
                <a:cubicBezTo>
                  <a:pt x="734" y="19928"/>
                  <a:pt x="477" y="19469"/>
                  <a:pt x="286" y="18949"/>
                </a:cubicBezTo>
                <a:cubicBezTo>
                  <a:pt x="95" y="18429"/>
                  <a:pt x="0" y="17874"/>
                  <a:pt x="0" y="17284"/>
                </a:cubicBezTo>
                <a:lnTo>
                  <a:pt x="0" y="4315"/>
                </a:lnTo>
                <a:cubicBezTo>
                  <a:pt x="0" y="3722"/>
                  <a:pt x="95" y="3164"/>
                  <a:pt x="286" y="2632"/>
                </a:cubicBezTo>
                <a:cubicBezTo>
                  <a:pt x="477" y="2106"/>
                  <a:pt x="734" y="1645"/>
                  <a:pt x="1052" y="1263"/>
                </a:cubicBezTo>
                <a:cubicBezTo>
                  <a:pt x="1372" y="878"/>
                  <a:pt x="1754" y="572"/>
                  <a:pt x="2195" y="343"/>
                </a:cubicBezTo>
                <a:cubicBezTo>
                  <a:pt x="2635" y="114"/>
                  <a:pt x="3103" y="0"/>
                  <a:pt x="3595" y="0"/>
                </a:cubicBezTo>
                <a:lnTo>
                  <a:pt x="16188" y="0"/>
                </a:lnTo>
                <a:cubicBezTo>
                  <a:pt x="16401" y="0"/>
                  <a:pt x="16605" y="26"/>
                  <a:pt x="16798" y="82"/>
                </a:cubicBezTo>
                <a:lnTo>
                  <a:pt x="14608" y="2714"/>
                </a:lnTo>
                <a:lnTo>
                  <a:pt x="3595" y="2714"/>
                </a:lnTo>
                <a:cubicBezTo>
                  <a:pt x="3228" y="2714"/>
                  <a:pt x="2914" y="2867"/>
                  <a:pt x="2652" y="3184"/>
                </a:cubicBezTo>
                <a:cubicBezTo>
                  <a:pt x="2391" y="3496"/>
                  <a:pt x="2261" y="3875"/>
                  <a:pt x="2261" y="4315"/>
                </a:cubicBezTo>
                <a:lnTo>
                  <a:pt x="2261" y="17284"/>
                </a:lnTo>
                <a:cubicBezTo>
                  <a:pt x="2261" y="17724"/>
                  <a:pt x="2391" y="18101"/>
                  <a:pt x="2652" y="18412"/>
                </a:cubicBezTo>
                <a:cubicBezTo>
                  <a:pt x="2914" y="18729"/>
                  <a:pt x="3228" y="18888"/>
                  <a:pt x="3595" y="18888"/>
                </a:cubicBezTo>
                <a:lnTo>
                  <a:pt x="16188" y="18888"/>
                </a:lnTo>
                <a:cubicBezTo>
                  <a:pt x="16556" y="18888"/>
                  <a:pt x="16874" y="18729"/>
                  <a:pt x="17138" y="18412"/>
                </a:cubicBezTo>
                <a:cubicBezTo>
                  <a:pt x="17405" y="18101"/>
                  <a:pt x="17537" y="17724"/>
                  <a:pt x="17537" y="17284"/>
                </a:cubicBezTo>
                <a:lnTo>
                  <a:pt x="17537" y="12697"/>
                </a:lnTo>
                <a:close/>
                <a:moveTo>
                  <a:pt x="21333" y="2796"/>
                </a:moveTo>
                <a:cubicBezTo>
                  <a:pt x="21514" y="3011"/>
                  <a:pt x="21599" y="3272"/>
                  <a:pt x="21597" y="3578"/>
                </a:cubicBezTo>
                <a:cubicBezTo>
                  <a:pt x="21592" y="3881"/>
                  <a:pt x="21504" y="4136"/>
                  <a:pt x="21333" y="4342"/>
                </a:cubicBezTo>
                <a:lnTo>
                  <a:pt x="13005" y="14346"/>
                </a:lnTo>
                <a:lnTo>
                  <a:pt x="11854" y="15721"/>
                </a:lnTo>
                <a:cubicBezTo>
                  <a:pt x="11676" y="15938"/>
                  <a:pt x="11458" y="16044"/>
                  <a:pt x="11206" y="16044"/>
                </a:cubicBezTo>
                <a:cubicBezTo>
                  <a:pt x="10951" y="16044"/>
                  <a:pt x="10733" y="15938"/>
                  <a:pt x="10555" y="15721"/>
                </a:cubicBezTo>
                <a:lnTo>
                  <a:pt x="9383" y="14346"/>
                </a:lnTo>
                <a:lnTo>
                  <a:pt x="4779" y="8787"/>
                </a:lnTo>
                <a:cubicBezTo>
                  <a:pt x="4600" y="8573"/>
                  <a:pt x="4507" y="8314"/>
                  <a:pt x="4507" y="8006"/>
                </a:cubicBezTo>
                <a:cubicBezTo>
                  <a:pt x="4507" y="7703"/>
                  <a:pt x="4600" y="7441"/>
                  <a:pt x="4779" y="7227"/>
                </a:cubicBezTo>
                <a:lnTo>
                  <a:pt x="5927" y="5846"/>
                </a:lnTo>
                <a:cubicBezTo>
                  <a:pt x="6106" y="5635"/>
                  <a:pt x="6323" y="5526"/>
                  <a:pt x="6578" y="5526"/>
                </a:cubicBezTo>
                <a:cubicBezTo>
                  <a:pt x="6830" y="5526"/>
                  <a:pt x="7043" y="5634"/>
                  <a:pt x="7214" y="5846"/>
                </a:cubicBezTo>
                <a:lnTo>
                  <a:pt x="11198" y="10632"/>
                </a:lnTo>
                <a:lnTo>
                  <a:pt x="18861" y="1404"/>
                </a:lnTo>
                <a:cubicBezTo>
                  <a:pt x="19040" y="1186"/>
                  <a:pt x="19262" y="1084"/>
                  <a:pt x="19524" y="1087"/>
                </a:cubicBezTo>
                <a:cubicBezTo>
                  <a:pt x="19786" y="1092"/>
                  <a:pt x="20001" y="1198"/>
                  <a:pt x="20173" y="1404"/>
                </a:cubicBezTo>
                <a:lnTo>
                  <a:pt x="21333" y="27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744359" y="4007437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Metin kutusu 60"/>
          <p:cNvSpPr txBox="1"/>
          <p:nvPr/>
        </p:nvSpPr>
        <p:spPr>
          <a:xfrm>
            <a:off x="3158338" y="4042215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Metin kutusu 61"/>
          <p:cNvSpPr txBox="1"/>
          <p:nvPr/>
        </p:nvSpPr>
        <p:spPr>
          <a:xfrm>
            <a:off x="5750340" y="3974190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Metin kutusu 62"/>
          <p:cNvSpPr txBox="1"/>
          <p:nvPr/>
        </p:nvSpPr>
        <p:spPr>
          <a:xfrm>
            <a:off x="8358614" y="4053179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Metin kutusu 63"/>
          <p:cNvSpPr txBox="1"/>
          <p:nvPr/>
        </p:nvSpPr>
        <p:spPr>
          <a:xfrm>
            <a:off x="10792348" y="4042215"/>
            <a:ext cx="1654401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5703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6" grpId="0" animBg="1"/>
      <p:bldP spid="37" grpId="0" animBg="1"/>
      <p:bldP spid="41" grpId="0" animBg="1"/>
      <p:bldP spid="43" grpId="0" animBg="1"/>
      <p:bldP spid="45" grpId="0" animBg="1"/>
      <p:bldP spid="48" grpId="0" animBg="1"/>
      <p:bldP spid="49" grpId="0" animBg="1"/>
      <p:bldP spid="60" grpId="0" animBg="1"/>
      <p:bldP spid="18" grpId="0"/>
      <p:bldP spid="61" grpId="0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927736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2689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工作总结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3200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07" y="4715489"/>
            <a:ext cx="12857339" cy="25169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732290" y="4561860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90928" y="4561860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9854837" y="4561860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43931" y="1565031"/>
            <a:ext cx="10674174" cy="2768971"/>
            <a:chOff x="894415" y="1483855"/>
            <a:chExt cx="10121809" cy="2625683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295670"/>
              <a:ext cx="1781907" cy="178190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670448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660204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3561" tIns="53561" rIns="53561" bIns="53561" anchor="ctr"/>
            <a:lstStyle/>
            <a:p>
              <a:pPr algn="just" defTabSz="481991">
                <a:lnSpc>
                  <a:spcPct val="120000"/>
                </a:lnSpc>
                <a:defRPr/>
              </a:pPr>
              <a:endParaRPr lang="es-ES" sz="949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639691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144294" y="3194346"/>
              <a:ext cx="1194018" cy="915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507992" y="3194346"/>
              <a:ext cx="1194018" cy="915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919374" y="3194346"/>
              <a:ext cx="1194018" cy="915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4046138" y="1621003"/>
              <a:ext cx="633211" cy="4961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406890" y="1629881"/>
              <a:ext cx="651855" cy="4961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573895" y="5523656"/>
            <a:ext cx="262304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64709" y="52664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724890" y="5523656"/>
            <a:ext cx="262304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136560" y="5523656"/>
            <a:ext cx="262304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708665" y="52664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9287754" y="52664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426067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6"/>
          <p:cNvCxnSpPr/>
          <p:nvPr/>
        </p:nvCxnSpPr>
        <p:spPr>
          <a:xfrm>
            <a:off x="6171220" y="4093589"/>
            <a:ext cx="4315329" cy="0"/>
          </a:xfrm>
          <a:prstGeom prst="lin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直接连接符 8"/>
          <p:cNvCxnSpPr/>
          <p:nvPr/>
        </p:nvCxnSpPr>
        <p:spPr>
          <a:xfrm>
            <a:off x="8328885" y="2341796"/>
            <a:ext cx="0" cy="3503590"/>
          </a:xfrm>
          <a:prstGeom prst="lin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7" name="斜纹 47"/>
          <p:cNvSpPr/>
          <p:nvPr/>
        </p:nvSpPr>
        <p:spPr>
          <a:xfrm flipH="1">
            <a:off x="7228735" y="2892593"/>
            <a:ext cx="2250717" cy="2737307"/>
          </a:xfrm>
          <a:custGeom>
            <a:avLst/>
            <a:gdLst/>
            <a:ahLst/>
            <a:cxnLst/>
            <a:rect l="l" t="t" r="r" b="b"/>
            <a:pathLst>
              <a:path w="1991521" h="2422004">
                <a:moveTo>
                  <a:pt x="999704" y="0"/>
                </a:moveTo>
                <a:lnTo>
                  <a:pt x="999416" y="3196"/>
                </a:lnTo>
                <a:cubicBezTo>
                  <a:pt x="941315" y="20326"/>
                  <a:pt x="892227" y="324615"/>
                  <a:pt x="871921" y="750311"/>
                </a:cubicBezTo>
                <a:cubicBezTo>
                  <a:pt x="546229" y="937452"/>
                  <a:pt x="-47874" y="1110302"/>
                  <a:pt x="3077" y="1317103"/>
                </a:cubicBezTo>
                <a:lnTo>
                  <a:pt x="861802" y="1175458"/>
                </a:lnTo>
                <a:cubicBezTo>
                  <a:pt x="861599" y="1181301"/>
                  <a:pt x="861594" y="1187155"/>
                  <a:pt x="861594" y="1193019"/>
                </a:cubicBezTo>
                <a:cubicBezTo>
                  <a:pt x="861594" y="1602301"/>
                  <a:pt x="886320" y="1963404"/>
                  <a:pt x="924247" y="2177679"/>
                </a:cubicBezTo>
                <a:lnTo>
                  <a:pt x="808510" y="2293416"/>
                </a:lnTo>
                <a:lnTo>
                  <a:pt x="808510" y="2422003"/>
                </a:lnTo>
                <a:lnTo>
                  <a:pt x="947135" y="2283379"/>
                </a:lnTo>
                <a:cubicBezTo>
                  <a:pt x="963187" y="2342747"/>
                  <a:pt x="980980" y="2377776"/>
                  <a:pt x="999703" y="2382963"/>
                </a:cubicBezTo>
                <a:cubicBezTo>
                  <a:pt x="999704" y="2383278"/>
                  <a:pt x="999704" y="2383593"/>
                  <a:pt x="999704" y="2383906"/>
                </a:cubicBezTo>
                <a:lnTo>
                  <a:pt x="999704" y="2383904"/>
                </a:lnTo>
                <a:lnTo>
                  <a:pt x="1000820" y="2383434"/>
                </a:lnTo>
                <a:lnTo>
                  <a:pt x="1004469" y="2384971"/>
                </a:lnTo>
                <a:lnTo>
                  <a:pt x="1004469" y="2384973"/>
                </a:lnTo>
                <a:cubicBezTo>
                  <a:pt x="1004469" y="2383956"/>
                  <a:pt x="1004469" y="2382930"/>
                  <a:pt x="1004474" y="2381895"/>
                </a:cubicBezTo>
                <a:cubicBezTo>
                  <a:pt x="1024062" y="2376464"/>
                  <a:pt x="1042631" y="2338373"/>
                  <a:pt x="1059337" y="2273945"/>
                </a:cubicBezTo>
                <a:lnTo>
                  <a:pt x="1207395" y="2422004"/>
                </a:lnTo>
                <a:lnTo>
                  <a:pt x="1207395" y="2293417"/>
                </a:lnTo>
                <a:lnTo>
                  <a:pt x="1081619" y="2167641"/>
                </a:lnTo>
                <a:cubicBezTo>
                  <a:pt x="1118534" y="1952318"/>
                  <a:pt x="1142579" y="1595562"/>
                  <a:pt x="1142579" y="1191952"/>
                </a:cubicBezTo>
                <a:lnTo>
                  <a:pt x="1142409" y="1177552"/>
                </a:lnTo>
                <a:lnTo>
                  <a:pt x="1988444" y="1317104"/>
                </a:lnTo>
                <a:cubicBezTo>
                  <a:pt x="2038725" y="1113022"/>
                  <a:pt x="1460799" y="942003"/>
                  <a:pt x="1132557" y="757724"/>
                </a:cubicBezTo>
                <a:cubicBezTo>
                  <a:pt x="1112573" y="327045"/>
                  <a:pt x="1063124" y="18585"/>
                  <a:pt x="1004558" y="2045"/>
                </a:cubicBezTo>
                <a:lnTo>
                  <a:pt x="1004469" y="1067"/>
                </a:lnTo>
                <a:cubicBezTo>
                  <a:pt x="1004087" y="1067"/>
                  <a:pt x="1003706" y="1080"/>
                  <a:pt x="1003353" y="1537"/>
                </a:cubicBezTo>
                <a:cubicBezTo>
                  <a:pt x="1002305" y="145"/>
                  <a:pt x="1001007" y="0"/>
                  <a:pt x="99970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defTabSz="1116686">
              <a:lnSpc>
                <a:spcPct val="120000"/>
              </a:lnSpc>
              <a:defRPr/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084334" y="2341795"/>
            <a:ext cx="600183" cy="617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6084333" y="3218244"/>
            <a:ext cx="159481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9096613" y="3206613"/>
            <a:ext cx="164329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9096613" y="4622412"/>
            <a:ext cx="164329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6084333" y="4622412"/>
            <a:ext cx="1594812" cy="57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1116686" eaLnBrk="1" hangingPunct="1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139722" y="2341795"/>
            <a:ext cx="600183" cy="61733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84334" y="5226967"/>
            <a:ext cx="600183" cy="6173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139722" y="5226967"/>
            <a:ext cx="600183" cy="61733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116686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14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067138" y="4870217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067138" y="5097853"/>
            <a:ext cx="3341651" cy="282770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141985" y="1936886"/>
            <a:ext cx="3236298" cy="2706663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72784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  <p:bldP spid="13" grpId="0"/>
      <p:bldP spid="14" grpId="0"/>
      <p:bldP spid="15" grpId="0"/>
      <p:bldP spid="21" grpId="0" animBg="1"/>
      <p:bldP spid="22" grpId="0" animBg="1"/>
      <p:bldP spid="23" grpId="0" animBg="1"/>
      <p:bldP spid="18" grpId="0"/>
      <p:bldP spid="19" grpId="0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63959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数据 3"/>
          <p:cNvSpPr/>
          <p:nvPr/>
        </p:nvSpPr>
        <p:spPr>
          <a:xfrm rot="16200000" flipH="1">
            <a:off x="1393237" y="1947938"/>
            <a:ext cx="708749" cy="279496"/>
          </a:xfrm>
          <a:prstGeom prst="flowChartInputOutpu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810366" y="1490072"/>
            <a:ext cx="4252506" cy="5062507"/>
          </a:xfrm>
          <a:prstGeom prst="roundRect">
            <a:avLst>
              <a:gd name="adj" fmla="val 6769"/>
            </a:avLst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五边形 5"/>
          <p:cNvSpPr/>
          <p:nvPr/>
        </p:nvSpPr>
        <p:spPr>
          <a:xfrm>
            <a:off x="1607865" y="1883072"/>
            <a:ext cx="3633432" cy="558990"/>
          </a:xfrm>
          <a:prstGeom prst="homePlate">
            <a:avLst>
              <a:gd name="adj" fmla="val 33465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15367" y="2806324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观点一：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20793" y="2005995"/>
            <a:ext cx="2389107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bg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20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0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15367" y="3994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观点二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15367" y="5209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观点三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流程图: 数据 10"/>
          <p:cNvSpPr/>
          <p:nvPr/>
        </p:nvSpPr>
        <p:spPr>
          <a:xfrm rot="16200000" flipH="1">
            <a:off x="6556995" y="1947938"/>
            <a:ext cx="708749" cy="279496"/>
          </a:xfrm>
          <a:prstGeom prst="flowChartInputOutpu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6974123" y="1490072"/>
            <a:ext cx="4252506" cy="5062507"/>
          </a:xfrm>
          <a:prstGeom prst="roundRect">
            <a:avLst>
              <a:gd name="adj" fmla="val 6769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6771623" y="1883072"/>
            <a:ext cx="3633432" cy="558990"/>
          </a:xfrm>
          <a:prstGeom prst="homePlate">
            <a:avLst>
              <a:gd name="adj" fmla="val 33465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79123" y="2806324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结论一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84550" y="2005995"/>
            <a:ext cx="2389107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bg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20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0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79123" y="3994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结论二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79123" y="5209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结论三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717847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2689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工作总结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1091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386258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414999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3533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095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2689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工作总结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58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72288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"/>
          <p:cNvSpPr>
            <a:spLocks/>
          </p:cNvSpPr>
          <p:nvPr/>
        </p:nvSpPr>
        <p:spPr bwMode="auto">
          <a:xfrm rot="10800000">
            <a:off x="1643726" y="2286102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"/>
          <p:cNvSpPr>
            <a:spLocks/>
          </p:cNvSpPr>
          <p:nvPr/>
        </p:nvSpPr>
        <p:spPr bwMode="auto">
          <a:xfrm rot="5400000" flipH="1">
            <a:off x="1903982" y="4006128"/>
            <a:ext cx="1459769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"/>
          <p:cNvSpPr>
            <a:spLocks/>
          </p:cNvSpPr>
          <p:nvPr/>
        </p:nvSpPr>
        <p:spPr bwMode="auto">
          <a:xfrm flipH="1">
            <a:off x="3624008" y="3745873"/>
            <a:ext cx="1459769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 rot="5400000">
            <a:off x="3884267" y="2025844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 rot="10800000">
            <a:off x="5604293" y="2286102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5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4"/>
          <p:cNvSpPr>
            <a:spLocks/>
          </p:cNvSpPr>
          <p:nvPr/>
        </p:nvSpPr>
        <p:spPr bwMode="auto">
          <a:xfrm rot="5400000" flipH="1">
            <a:off x="5864549" y="4006127"/>
            <a:ext cx="1459769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6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>
            <a:grpSpLocks noChangeAspect="1"/>
          </p:cNvGrpSpPr>
          <p:nvPr/>
        </p:nvGrpSpPr>
        <p:grpSpPr>
          <a:xfrm>
            <a:off x="1899499" y="2903175"/>
            <a:ext cx="264741" cy="230801"/>
            <a:chOff x="7540014" y="4306907"/>
            <a:chExt cx="389342" cy="339426"/>
          </a:xfrm>
          <a:solidFill>
            <a:schemeClr val="accent1"/>
          </a:solidFill>
        </p:grpSpPr>
        <p:sp>
          <p:nvSpPr>
            <p:cNvPr id="35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>
            <a:grpSpLocks noChangeAspect="1"/>
          </p:cNvGrpSpPr>
          <p:nvPr/>
        </p:nvGrpSpPr>
        <p:grpSpPr>
          <a:xfrm>
            <a:off x="3875054" y="4880867"/>
            <a:ext cx="226333" cy="230801"/>
            <a:chOff x="7160655" y="2178006"/>
            <a:chExt cx="379359" cy="386846"/>
          </a:xfrm>
          <a:solidFill>
            <a:schemeClr val="accent3"/>
          </a:solidFill>
        </p:grpSpPr>
        <p:sp>
          <p:nvSpPr>
            <p:cNvPr id="47" name="Freeform 36"/>
            <p:cNvSpPr>
              <a:spLocks noEditPoints="1"/>
            </p:cNvSpPr>
            <p:nvPr/>
          </p:nvSpPr>
          <p:spPr bwMode="auto">
            <a:xfrm>
              <a:off x="7277956" y="2178006"/>
              <a:ext cx="262058" cy="262058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1 w 79"/>
                <a:gd name="T5" fmla="*/ 63 h 79"/>
                <a:gd name="T6" fmla="*/ 11 w 79"/>
                <a:gd name="T7" fmla="*/ 63 h 79"/>
                <a:gd name="T8" fmla="*/ 17 w 79"/>
                <a:gd name="T9" fmla="*/ 68 h 79"/>
                <a:gd name="T10" fmla="*/ 64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8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0" y="28"/>
                    <a:pt x="0" y="49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4" y="66"/>
                    <a:pt x="15" y="67"/>
                    <a:pt x="17" y="68"/>
                  </a:cubicBezTo>
                  <a:cubicBezTo>
                    <a:pt x="31" y="79"/>
                    <a:pt x="51" y="78"/>
                    <a:pt x="64" y="65"/>
                  </a:cubicBezTo>
                  <a:cubicBezTo>
                    <a:pt x="78" y="51"/>
                    <a:pt x="79" y="29"/>
                    <a:pt x="65" y="14"/>
                  </a:cubicBezTo>
                  <a:close/>
                  <a:moveTo>
                    <a:pt x="58" y="59"/>
                  </a:moveTo>
                  <a:cubicBezTo>
                    <a:pt x="47" y="69"/>
                    <a:pt x="30" y="69"/>
                    <a:pt x="20" y="59"/>
                  </a:cubicBezTo>
                  <a:cubicBezTo>
                    <a:pt x="9" y="48"/>
                    <a:pt x="9" y="31"/>
                    <a:pt x="20" y="21"/>
                  </a:cubicBezTo>
                  <a:cubicBezTo>
                    <a:pt x="31" y="10"/>
                    <a:pt x="48" y="10"/>
                    <a:pt x="58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7160655" y="2400130"/>
              <a:ext cx="159730" cy="164722"/>
            </a:xfrm>
            <a:custGeom>
              <a:avLst/>
              <a:gdLst>
                <a:gd name="T0" fmla="*/ 0 w 64"/>
                <a:gd name="T1" fmla="*/ 52 h 66"/>
                <a:gd name="T2" fmla="*/ 12 w 64"/>
                <a:gd name="T3" fmla="*/ 66 h 66"/>
                <a:gd name="T4" fmla="*/ 64 w 64"/>
                <a:gd name="T5" fmla="*/ 8 h 66"/>
                <a:gd name="T6" fmla="*/ 55 w 64"/>
                <a:gd name="T7" fmla="*/ 0 h 66"/>
                <a:gd name="T8" fmla="*/ 0 w 64"/>
                <a:gd name="T9" fmla="*/ 5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66">
                  <a:moveTo>
                    <a:pt x="0" y="52"/>
                  </a:moveTo>
                  <a:lnTo>
                    <a:pt x="12" y="66"/>
                  </a:lnTo>
                  <a:lnTo>
                    <a:pt x="64" y="8"/>
                  </a:lnTo>
                  <a:lnTo>
                    <a:pt x="55" y="0"/>
                  </a:ln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7412728" y="2265358"/>
              <a:ext cx="99831" cy="119797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0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>
            <a:grpSpLocks noChangeAspect="1"/>
          </p:cNvGrpSpPr>
          <p:nvPr/>
        </p:nvGrpSpPr>
        <p:grpSpPr>
          <a:xfrm>
            <a:off x="2242685" y="4505212"/>
            <a:ext cx="262159" cy="230801"/>
            <a:chOff x="6040049" y="4182118"/>
            <a:chExt cx="521619" cy="459224"/>
          </a:xfrm>
          <a:solidFill>
            <a:schemeClr val="accent2"/>
          </a:solidFill>
        </p:grpSpPr>
        <p:sp>
          <p:nvSpPr>
            <p:cNvPr id="51" name="Freeform 84"/>
            <p:cNvSpPr>
              <a:spLocks/>
            </p:cNvSpPr>
            <p:nvPr/>
          </p:nvSpPr>
          <p:spPr bwMode="auto">
            <a:xfrm>
              <a:off x="6087469" y="4202084"/>
              <a:ext cx="194671" cy="419291"/>
            </a:xfrm>
            <a:custGeom>
              <a:avLst/>
              <a:gdLst>
                <a:gd name="T0" fmla="*/ 52 w 59"/>
                <a:gd name="T1" fmla="*/ 5 h 126"/>
                <a:gd name="T2" fmla="*/ 9 w 59"/>
                <a:gd name="T3" fmla="*/ 38 h 126"/>
                <a:gd name="T4" fmla="*/ 0 w 59"/>
                <a:gd name="T5" fmla="*/ 39 h 126"/>
                <a:gd name="T6" fmla="*/ 0 w 59"/>
                <a:gd name="T7" fmla="*/ 86 h 126"/>
                <a:gd name="T8" fmla="*/ 9 w 59"/>
                <a:gd name="T9" fmla="*/ 88 h 126"/>
                <a:gd name="T10" fmla="*/ 51 w 59"/>
                <a:gd name="T11" fmla="*/ 119 h 126"/>
                <a:gd name="T12" fmla="*/ 59 w 59"/>
                <a:gd name="T13" fmla="*/ 119 h 126"/>
                <a:gd name="T14" fmla="*/ 59 w 59"/>
                <a:gd name="T15" fmla="*/ 5 h 126"/>
                <a:gd name="T16" fmla="*/ 52 w 59"/>
                <a:gd name="T17" fmla="*/ 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2" y="5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5" y="87"/>
                    <a:pt x="9" y="88"/>
                    <a:pt x="9" y="88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51" y="119"/>
                    <a:pt x="59" y="126"/>
                    <a:pt x="59" y="119"/>
                  </a:cubicBezTo>
                  <a:cubicBezTo>
                    <a:pt x="59" y="112"/>
                    <a:pt x="59" y="11"/>
                    <a:pt x="59" y="5"/>
                  </a:cubicBezTo>
                  <a:cubicBezTo>
                    <a:pt x="59" y="0"/>
                    <a:pt x="52" y="5"/>
                    <a:pt x="5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5"/>
            <p:cNvSpPr>
              <a:spLocks/>
            </p:cNvSpPr>
            <p:nvPr/>
          </p:nvSpPr>
          <p:spPr bwMode="auto">
            <a:xfrm>
              <a:off x="6040049" y="4339353"/>
              <a:ext cx="27454" cy="147252"/>
            </a:xfrm>
            <a:custGeom>
              <a:avLst/>
              <a:gdLst>
                <a:gd name="T0" fmla="*/ 0 w 8"/>
                <a:gd name="T1" fmla="*/ 8 h 44"/>
                <a:gd name="T2" fmla="*/ 0 w 8"/>
                <a:gd name="T3" fmla="*/ 38 h 44"/>
                <a:gd name="T4" fmla="*/ 8 w 8"/>
                <a:gd name="T5" fmla="*/ 44 h 44"/>
                <a:gd name="T6" fmla="*/ 8 w 8"/>
                <a:gd name="T7" fmla="*/ 0 h 44"/>
                <a:gd name="T8" fmla="*/ 0 w 8"/>
                <a:gd name="T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4">
                  <a:moveTo>
                    <a:pt x="0" y="8"/>
                  </a:moveTo>
                  <a:cubicBezTo>
                    <a:pt x="0" y="16"/>
                    <a:pt x="0" y="32"/>
                    <a:pt x="0" y="38"/>
                  </a:cubicBezTo>
                  <a:cubicBezTo>
                    <a:pt x="0" y="40"/>
                    <a:pt x="4" y="42"/>
                    <a:pt x="8" y="4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2"/>
                    <a:pt x="0" y="4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86"/>
            <p:cNvSpPr>
              <a:spLocks/>
            </p:cNvSpPr>
            <p:nvPr/>
          </p:nvSpPr>
          <p:spPr bwMode="auto">
            <a:xfrm>
              <a:off x="6329559" y="4296924"/>
              <a:ext cx="77370" cy="229612"/>
            </a:xfrm>
            <a:custGeom>
              <a:avLst/>
              <a:gdLst>
                <a:gd name="T0" fmla="*/ 10 w 23"/>
                <a:gd name="T1" fmla="*/ 2 h 69"/>
                <a:gd name="T2" fmla="*/ 2 w 23"/>
                <a:gd name="T3" fmla="*/ 2 h 69"/>
                <a:gd name="T4" fmla="*/ 2 w 23"/>
                <a:gd name="T5" fmla="*/ 10 h 69"/>
                <a:gd name="T6" fmla="*/ 12 w 23"/>
                <a:gd name="T7" fmla="*/ 35 h 69"/>
                <a:gd name="T8" fmla="*/ 2 w 23"/>
                <a:gd name="T9" fmla="*/ 60 h 69"/>
                <a:gd name="T10" fmla="*/ 2 w 23"/>
                <a:gd name="T11" fmla="*/ 67 h 69"/>
                <a:gd name="T12" fmla="*/ 6 w 23"/>
                <a:gd name="T13" fmla="*/ 69 h 69"/>
                <a:gd name="T14" fmla="*/ 10 w 23"/>
                <a:gd name="T15" fmla="*/ 67 h 69"/>
                <a:gd name="T16" fmla="*/ 23 w 23"/>
                <a:gd name="T17" fmla="*/ 35 h 69"/>
                <a:gd name="T18" fmla="*/ 10 w 23"/>
                <a:gd name="T19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69">
                  <a:moveTo>
                    <a:pt x="10" y="2"/>
                  </a:moveTo>
                  <a:cubicBezTo>
                    <a:pt x="7" y="0"/>
                    <a:pt x="4" y="0"/>
                    <a:pt x="2" y="2"/>
                  </a:cubicBezTo>
                  <a:cubicBezTo>
                    <a:pt x="0" y="4"/>
                    <a:pt x="0" y="8"/>
                    <a:pt x="2" y="10"/>
                  </a:cubicBezTo>
                  <a:cubicBezTo>
                    <a:pt x="9" y="17"/>
                    <a:pt x="12" y="26"/>
                    <a:pt x="12" y="35"/>
                  </a:cubicBezTo>
                  <a:cubicBezTo>
                    <a:pt x="12" y="44"/>
                    <a:pt x="9" y="53"/>
                    <a:pt x="2" y="60"/>
                  </a:cubicBezTo>
                  <a:cubicBezTo>
                    <a:pt x="0" y="62"/>
                    <a:pt x="0" y="65"/>
                    <a:pt x="2" y="67"/>
                  </a:cubicBezTo>
                  <a:cubicBezTo>
                    <a:pt x="3" y="68"/>
                    <a:pt x="4" y="69"/>
                    <a:pt x="6" y="69"/>
                  </a:cubicBezTo>
                  <a:cubicBezTo>
                    <a:pt x="7" y="69"/>
                    <a:pt x="9" y="68"/>
                    <a:pt x="10" y="67"/>
                  </a:cubicBezTo>
                  <a:cubicBezTo>
                    <a:pt x="19" y="58"/>
                    <a:pt x="23" y="47"/>
                    <a:pt x="23" y="35"/>
                  </a:cubicBezTo>
                  <a:cubicBezTo>
                    <a:pt x="23" y="23"/>
                    <a:pt x="19" y="11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87"/>
            <p:cNvSpPr>
              <a:spLocks/>
            </p:cNvSpPr>
            <p:nvPr/>
          </p:nvSpPr>
          <p:spPr bwMode="auto">
            <a:xfrm>
              <a:off x="6376980" y="4239521"/>
              <a:ext cx="102328" cy="341923"/>
            </a:xfrm>
            <a:custGeom>
              <a:avLst/>
              <a:gdLst>
                <a:gd name="T0" fmla="*/ 10 w 31"/>
                <a:gd name="T1" fmla="*/ 2 h 103"/>
                <a:gd name="T2" fmla="*/ 3 w 31"/>
                <a:gd name="T3" fmla="*/ 2 h 103"/>
                <a:gd name="T4" fmla="*/ 3 w 31"/>
                <a:gd name="T5" fmla="*/ 10 h 103"/>
                <a:gd name="T6" fmla="*/ 20 w 31"/>
                <a:gd name="T7" fmla="*/ 52 h 103"/>
                <a:gd name="T8" fmla="*/ 3 w 31"/>
                <a:gd name="T9" fmla="*/ 94 h 103"/>
                <a:gd name="T10" fmla="*/ 3 w 31"/>
                <a:gd name="T11" fmla="*/ 102 h 103"/>
                <a:gd name="T12" fmla="*/ 6 w 31"/>
                <a:gd name="T13" fmla="*/ 103 h 103"/>
                <a:gd name="T14" fmla="*/ 10 w 31"/>
                <a:gd name="T15" fmla="*/ 102 h 103"/>
                <a:gd name="T16" fmla="*/ 31 w 31"/>
                <a:gd name="T17" fmla="*/ 52 h 103"/>
                <a:gd name="T18" fmla="*/ 10 w 31"/>
                <a:gd name="T19" fmla="*/ 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03">
                  <a:moveTo>
                    <a:pt x="10" y="2"/>
                  </a:moveTo>
                  <a:cubicBezTo>
                    <a:pt x="8" y="0"/>
                    <a:pt x="5" y="0"/>
                    <a:pt x="3" y="2"/>
                  </a:cubicBezTo>
                  <a:cubicBezTo>
                    <a:pt x="0" y="4"/>
                    <a:pt x="0" y="8"/>
                    <a:pt x="3" y="10"/>
                  </a:cubicBezTo>
                  <a:cubicBezTo>
                    <a:pt x="14" y="21"/>
                    <a:pt x="20" y="37"/>
                    <a:pt x="20" y="52"/>
                  </a:cubicBezTo>
                  <a:cubicBezTo>
                    <a:pt x="20" y="67"/>
                    <a:pt x="14" y="82"/>
                    <a:pt x="3" y="94"/>
                  </a:cubicBezTo>
                  <a:cubicBezTo>
                    <a:pt x="0" y="96"/>
                    <a:pt x="0" y="100"/>
                    <a:pt x="3" y="102"/>
                  </a:cubicBezTo>
                  <a:cubicBezTo>
                    <a:pt x="4" y="103"/>
                    <a:pt x="5" y="103"/>
                    <a:pt x="6" y="103"/>
                  </a:cubicBezTo>
                  <a:cubicBezTo>
                    <a:pt x="8" y="103"/>
                    <a:pt x="9" y="103"/>
                    <a:pt x="10" y="102"/>
                  </a:cubicBezTo>
                  <a:cubicBezTo>
                    <a:pt x="24" y="88"/>
                    <a:pt x="31" y="70"/>
                    <a:pt x="31" y="52"/>
                  </a:cubicBezTo>
                  <a:cubicBezTo>
                    <a:pt x="31" y="34"/>
                    <a:pt x="24" y="16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88"/>
            <p:cNvSpPr>
              <a:spLocks/>
            </p:cNvSpPr>
            <p:nvPr/>
          </p:nvSpPr>
          <p:spPr bwMode="auto">
            <a:xfrm>
              <a:off x="6436879" y="4182118"/>
              <a:ext cx="124789" cy="459224"/>
            </a:xfrm>
            <a:custGeom>
              <a:avLst/>
              <a:gdLst>
                <a:gd name="T0" fmla="*/ 10 w 38"/>
                <a:gd name="T1" fmla="*/ 2 h 138"/>
                <a:gd name="T2" fmla="*/ 2 w 38"/>
                <a:gd name="T3" fmla="*/ 2 h 138"/>
                <a:gd name="T4" fmla="*/ 2 w 38"/>
                <a:gd name="T5" fmla="*/ 9 h 138"/>
                <a:gd name="T6" fmla="*/ 27 w 38"/>
                <a:gd name="T7" fmla="*/ 69 h 138"/>
                <a:gd name="T8" fmla="*/ 2 w 38"/>
                <a:gd name="T9" fmla="*/ 128 h 138"/>
                <a:gd name="T10" fmla="*/ 2 w 38"/>
                <a:gd name="T11" fmla="*/ 136 h 138"/>
                <a:gd name="T12" fmla="*/ 6 w 38"/>
                <a:gd name="T13" fmla="*/ 138 h 138"/>
                <a:gd name="T14" fmla="*/ 10 w 38"/>
                <a:gd name="T15" fmla="*/ 136 h 138"/>
                <a:gd name="T16" fmla="*/ 38 w 38"/>
                <a:gd name="T17" fmla="*/ 69 h 138"/>
                <a:gd name="T18" fmla="*/ 10 w 38"/>
                <a:gd name="T19" fmla="*/ 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138">
                  <a:moveTo>
                    <a:pt x="10" y="2"/>
                  </a:moveTo>
                  <a:cubicBezTo>
                    <a:pt x="8" y="0"/>
                    <a:pt x="5" y="0"/>
                    <a:pt x="2" y="2"/>
                  </a:cubicBezTo>
                  <a:cubicBezTo>
                    <a:pt x="0" y="4"/>
                    <a:pt x="0" y="7"/>
                    <a:pt x="2" y="9"/>
                  </a:cubicBezTo>
                  <a:cubicBezTo>
                    <a:pt x="19" y="26"/>
                    <a:pt x="27" y="47"/>
                    <a:pt x="27" y="69"/>
                  </a:cubicBezTo>
                  <a:cubicBezTo>
                    <a:pt x="27" y="90"/>
                    <a:pt x="19" y="112"/>
                    <a:pt x="2" y="128"/>
                  </a:cubicBezTo>
                  <a:cubicBezTo>
                    <a:pt x="0" y="130"/>
                    <a:pt x="0" y="134"/>
                    <a:pt x="2" y="136"/>
                  </a:cubicBezTo>
                  <a:cubicBezTo>
                    <a:pt x="4" y="137"/>
                    <a:pt x="5" y="138"/>
                    <a:pt x="6" y="138"/>
                  </a:cubicBezTo>
                  <a:cubicBezTo>
                    <a:pt x="8" y="138"/>
                    <a:pt x="9" y="137"/>
                    <a:pt x="10" y="136"/>
                  </a:cubicBezTo>
                  <a:cubicBezTo>
                    <a:pt x="29" y="117"/>
                    <a:pt x="38" y="93"/>
                    <a:pt x="38" y="69"/>
                  </a:cubicBezTo>
                  <a:cubicBezTo>
                    <a:pt x="38" y="45"/>
                    <a:pt x="29" y="20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Freeform 21"/>
          <p:cNvSpPr>
            <a:spLocks noChangeAspect="1" noEditPoints="1"/>
          </p:cNvSpPr>
          <p:nvPr/>
        </p:nvSpPr>
        <p:spPr bwMode="auto">
          <a:xfrm>
            <a:off x="4219781" y="3257644"/>
            <a:ext cx="259273" cy="230801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49"/>
          <p:cNvSpPr>
            <a:spLocks noChangeAspect="1" noEditPoints="1"/>
          </p:cNvSpPr>
          <p:nvPr/>
        </p:nvSpPr>
        <p:spPr bwMode="auto">
          <a:xfrm>
            <a:off x="6198683" y="4501210"/>
            <a:ext cx="270988" cy="230801"/>
          </a:xfrm>
          <a:custGeom>
            <a:avLst/>
            <a:gdLst>
              <a:gd name="T0" fmla="*/ 182 w 400"/>
              <a:gd name="T1" fmla="*/ 180 h 340"/>
              <a:gd name="T2" fmla="*/ 218 w 400"/>
              <a:gd name="T3" fmla="*/ 180 h 340"/>
              <a:gd name="T4" fmla="*/ 218 w 400"/>
              <a:gd name="T5" fmla="*/ 220 h 340"/>
              <a:gd name="T6" fmla="*/ 400 w 400"/>
              <a:gd name="T7" fmla="*/ 220 h 340"/>
              <a:gd name="T8" fmla="*/ 396 w 400"/>
              <a:gd name="T9" fmla="*/ 103 h 340"/>
              <a:gd name="T10" fmla="*/ 356 w 400"/>
              <a:gd name="T11" fmla="*/ 60 h 340"/>
              <a:gd name="T12" fmla="*/ 292 w 400"/>
              <a:gd name="T13" fmla="*/ 60 h 340"/>
              <a:gd name="T14" fmla="*/ 268 w 400"/>
              <a:gd name="T15" fmla="*/ 15 h 340"/>
              <a:gd name="T16" fmla="*/ 244 w 400"/>
              <a:gd name="T17" fmla="*/ 0 h 340"/>
              <a:gd name="T18" fmla="*/ 155 w 400"/>
              <a:gd name="T19" fmla="*/ 0 h 340"/>
              <a:gd name="T20" fmla="*/ 132 w 400"/>
              <a:gd name="T21" fmla="*/ 15 h 340"/>
              <a:gd name="T22" fmla="*/ 108 w 400"/>
              <a:gd name="T23" fmla="*/ 60 h 340"/>
              <a:gd name="T24" fmla="*/ 44 w 400"/>
              <a:gd name="T25" fmla="*/ 60 h 340"/>
              <a:gd name="T26" fmla="*/ 4 w 400"/>
              <a:gd name="T27" fmla="*/ 103 h 340"/>
              <a:gd name="T28" fmla="*/ 0 w 400"/>
              <a:gd name="T29" fmla="*/ 220 h 340"/>
              <a:gd name="T30" fmla="*/ 182 w 400"/>
              <a:gd name="T31" fmla="*/ 220 h 340"/>
              <a:gd name="T32" fmla="*/ 182 w 400"/>
              <a:gd name="T33" fmla="*/ 180 h 340"/>
              <a:gd name="T34" fmla="*/ 153 w 400"/>
              <a:gd name="T35" fmla="*/ 38 h 340"/>
              <a:gd name="T36" fmla="*/ 169 w 400"/>
              <a:gd name="T37" fmla="*/ 28 h 340"/>
              <a:gd name="T38" fmla="*/ 230 w 400"/>
              <a:gd name="T39" fmla="*/ 28 h 340"/>
              <a:gd name="T40" fmla="*/ 247 w 400"/>
              <a:gd name="T41" fmla="*/ 38 h 340"/>
              <a:gd name="T42" fmla="*/ 258 w 400"/>
              <a:gd name="T43" fmla="*/ 60 h 340"/>
              <a:gd name="T44" fmla="*/ 141 w 400"/>
              <a:gd name="T45" fmla="*/ 60 h 340"/>
              <a:gd name="T46" fmla="*/ 153 w 400"/>
              <a:gd name="T47" fmla="*/ 38 h 340"/>
              <a:gd name="T48" fmla="*/ 218 w 400"/>
              <a:gd name="T49" fmla="*/ 280 h 340"/>
              <a:gd name="T50" fmla="*/ 182 w 400"/>
              <a:gd name="T51" fmla="*/ 280 h 340"/>
              <a:gd name="T52" fmla="*/ 182 w 400"/>
              <a:gd name="T53" fmla="*/ 240 h 340"/>
              <a:gd name="T54" fmla="*/ 10 w 400"/>
              <a:gd name="T55" fmla="*/ 240 h 340"/>
              <a:gd name="T56" fmla="*/ 14 w 400"/>
              <a:gd name="T57" fmla="*/ 306 h 340"/>
              <a:gd name="T58" fmla="*/ 50 w 400"/>
              <a:gd name="T59" fmla="*/ 340 h 340"/>
              <a:gd name="T60" fmla="*/ 350 w 400"/>
              <a:gd name="T61" fmla="*/ 340 h 340"/>
              <a:gd name="T62" fmla="*/ 386 w 400"/>
              <a:gd name="T63" fmla="*/ 306 h 340"/>
              <a:gd name="T64" fmla="*/ 390 w 400"/>
              <a:gd name="T65" fmla="*/ 240 h 340"/>
              <a:gd name="T66" fmla="*/ 218 w 400"/>
              <a:gd name="T67" fmla="*/ 240 h 340"/>
              <a:gd name="T68" fmla="*/ 218 w 400"/>
              <a:gd name="T69" fmla="*/ 28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00" h="340">
                <a:moveTo>
                  <a:pt x="182" y="180"/>
                </a:moveTo>
                <a:cubicBezTo>
                  <a:pt x="218" y="180"/>
                  <a:pt x="218" y="180"/>
                  <a:pt x="218" y="180"/>
                </a:cubicBezTo>
                <a:cubicBezTo>
                  <a:pt x="218" y="220"/>
                  <a:pt x="218" y="220"/>
                  <a:pt x="218" y="220"/>
                </a:cubicBezTo>
                <a:cubicBezTo>
                  <a:pt x="400" y="220"/>
                  <a:pt x="400" y="220"/>
                  <a:pt x="400" y="220"/>
                </a:cubicBezTo>
                <a:cubicBezTo>
                  <a:pt x="400" y="220"/>
                  <a:pt x="397" y="131"/>
                  <a:pt x="396" y="103"/>
                </a:cubicBezTo>
                <a:cubicBezTo>
                  <a:pt x="395" y="76"/>
                  <a:pt x="385" y="60"/>
                  <a:pt x="356" y="60"/>
                </a:cubicBezTo>
                <a:cubicBezTo>
                  <a:pt x="292" y="60"/>
                  <a:pt x="292" y="60"/>
                  <a:pt x="292" y="60"/>
                </a:cubicBezTo>
                <a:cubicBezTo>
                  <a:pt x="282" y="41"/>
                  <a:pt x="271" y="21"/>
                  <a:pt x="268" y="15"/>
                </a:cubicBezTo>
                <a:cubicBezTo>
                  <a:pt x="261" y="2"/>
                  <a:pt x="259" y="0"/>
                  <a:pt x="244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41" y="0"/>
                  <a:pt x="138" y="2"/>
                  <a:pt x="132" y="15"/>
                </a:cubicBezTo>
                <a:cubicBezTo>
                  <a:pt x="129" y="21"/>
                  <a:pt x="118" y="41"/>
                  <a:pt x="108" y="60"/>
                </a:cubicBezTo>
                <a:cubicBezTo>
                  <a:pt x="44" y="60"/>
                  <a:pt x="44" y="60"/>
                  <a:pt x="44" y="60"/>
                </a:cubicBezTo>
                <a:cubicBezTo>
                  <a:pt x="14" y="60"/>
                  <a:pt x="5" y="76"/>
                  <a:pt x="4" y="103"/>
                </a:cubicBezTo>
                <a:cubicBezTo>
                  <a:pt x="3" y="129"/>
                  <a:pt x="0" y="220"/>
                  <a:pt x="0" y="220"/>
                </a:cubicBezTo>
                <a:cubicBezTo>
                  <a:pt x="182" y="220"/>
                  <a:pt x="182" y="220"/>
                  <a:pt x="182" y="220"/>
                </a:cubicBezTo>
                <a:lnTo>
                  <a:pt x="182" y="180"/>
                </a:lnTo>
                <a:close/>
                <a:moveTo>
                  <a:pt x="153" y="38"/>
                </a:moveTo>
                <a:cubicBezTo>
                  <a:pt x="157" y="30"/>
                  <a:pt x="159" y="28"/>
                  <a:pt x="169" y="28"/>
                </a:cubicBezTo>
                <a:cubicBezTo>
                  <a:pt x="230" y="28"/>
                  <a:pt x="230" y="28"/>
                  <a:pt x="230" y="28"/>
                </a:cubicBezTo>
                <a:cubicBezTo>
                  <a:pt x="241" y="28"/>
                  <a:pt x="242" y="30"/>
                  <a:pt x="247" y="38"/>
                </a:cubicBezTo>
                <a:cubicBezTo>
                  <a:pt x="248" y="41"/>
                  <a:pt x="253" y="50"/>
                  <a:pt x="258" y="60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6" y="50"/>
                  <a:pt x="151" y="41"/>
                  <a:pt x="153" y="38"/>
                </a:cubicBezTo>
                <a:close/>
                <a:moveTo>
                  <a:pt x="218" y="280"/>
                </a:moveTo>
                <a:cubicBezTo>
                  <a:pt x="182" y="280"/>
                  <a:pt x="182" y="280"/>
                  <a:pt x="182" y="28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0" y="240"/>
                  <a:pt x="10" y="240"/>
                  <a:pt x="10" y="240"/>
                </a:cubicBezTo>
                <a:cubicBezTo>
                  <a:pt x="10" y="240"/>
                  <a:pt x="12" y="276"/>
                  <a:pt x="14" y="306"/>
                </a:cubicBezTo>
                <a:cubicBezTo>
                  <a:pt x="14" y="319"/>
                  <a:pt x="18" y="340"/>
                  <a:pt x="50" y="340"/>
                </a:cubicBezTo>
                <a:cubicBezTo>
                  <a:pt x="350" y="340"/>
                  <a:pt x="350" y="340"/>
                  <a:pt x="350" y="340"/>
                </a:cubicBezTo>
                <a:cubicBezTo>
                  <a:pt x="381" y="340"/>
                  <a:pt x="385" y="319"/>
                  <a:pt x="386" y="306"/>
                </a:cubicBezTo>
                <a:cubicBezTo>
                  <a:pt x="388" y="275"/>
                  <a:pt x="390" y="240"/>
                  <a:pt x="390" y="240"/>
                </a:cubicBezTo>
                <a:cubicBezTo>
                  <a:pt x="218" y="240"/>
                  <a:pt x="218" y="240"/>
                  <a:pt x="218" y="240"/>
                </a:cubicBezTo>
                <a:lnTo>
                  <a:pt x="218" y="28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6"/>
          <p:cNvSpPr>
            <a:spLocks noChangeAspect="1" noEditPoints="1"/>
          </p:cNvSpPr>
          <p:nvPr/>
        </p:nvSpPr>
        <p:spPr bwMode="auto">
          <a:xfrm>
            <a:off x="5839823" y="2904872"/>
            <a:ext cx="230259" cy="230801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2216953" y="2888756"/>
            <a:ext cx="886542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Content Placeholder 2"/>
          <p:cNvSpPr txBox="1">
            <a:spLocks/>
          </p:cNvSpPr>
          <p:nvPr/>
        </p:nvSpPr>
        <p:spPr>
          <a:xfrm>
            <a:off x="1930340" y="4875669"/>
            <a:ext cx="886542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4142403" y="4875669"/>
            <a:ext cx="886542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Content Placeholder 2"/>
          <p:cNvSpPr txBox="1">
            <a:spLocks/>
          </p:cNvSpPr>
          <p:nvPr/>
        </p:nvSpPr>
        <p:spPr>
          <a:xfrm>
            <a:off x="3849754" y="2893890"/>
            <a:ext cx="1064191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Content Placeholder 2"/>
          <p:cNvSpPr txBox="1">
            <a:spLocks/>
          </p:cNvSpPr>
          <p:nvPr/>
        </p:nvSpPr>
        <p:spPr>
          <a:xfrm>
            <a:off x="6114496" y="2891016"/>
            <a:ext cx="886542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5890905" y="4875669"/>
            <a:ext cx="886542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7538982" y="2231504"/>
            <a:ext cx="1593794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Content Placeholder 2"/>
          <p:cNvSpPr txBox="1">
            <a:spLocks/>
          </p:cNvSpPr>
          <p:nvPr/>
        </p:nvSpPr>
        <p:spPr>
          <a:xfrm>
            <a:off x="7538983" y="2496953"/>
            <a:ext cx="3580452" cy="4431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538981" y="3299239"/>
            <a:ext cx="3580453" cy="2543106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403884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75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553448" y="2083074"/>
            <a:ext cx="4828807" cy="4037259"/>
            <a:chOff x="6268472" y="1942824"/>
            <a:chExt cx="4831523" cy="4039530"/>
          </a:xfrm>
        </p:grpSpPr>
        <p:sp>
          <p:nvSpPr>
            <p:cNvPr id="6" name="Freeform 11"/>
            <p:cNvSpPr>
              <a:spLocks/>
            </p:cNvSpPr>
            <p:nvPr/>
          </p:nvSpPr>
          <p:spPr bwMode="auto">
            <a:xfrm>
              <a:off x="7641912" y="2865795"/>
              <a:ext cx="3357094" cy="1790858"/>
            </a:xfrm>
            <a:custGeom>
              <a:avLst/>
              <a:gdLst>
                <a:gd name="T0" fmla="*/ 374 w 2320"/>
                <a:gd name="T1" fmla="*/ 611 h 1237"/>
                <a:gd name="T2" fmla="*/ 846 w 2320"/>
                <a:gd name="T3" fmla="*/ 313 h 1237"/>
                <a:gd name="T4" fmla="*/ 1265 w 2320"/>
                <a:gd name="T5" fmla="*/ 14 h 1237"/>
                <a:gd name="T6" fmla="*/ 1597 w 2320"/>
                <a:gd name="T7" fmla="*/ 279 h 1237"/>
                <a:gd name="T8" fmla="*/ 2199 w 2320"/>
                <a:gd name="T9" fmla="*/ 554 h 1237"/>
                <a:gd name="T10" fmla="*/ 2051 w 2320"/>
                <a:gd name="T11" fmla="*/ 1014 h 1237"/>
                <a:gd name="T12" fmla="*/ 1780 w 2320"/>
                <a:gd name="T13" fmla="*/ 1054 h 1237"/>
                <a:gd name="T14" fmla="*/ 1303 w 2320"/>
                <a:gd name="T15" fmla="*/ 1237 h 1237"/>
                <a:gd name="T16" fmla="*/ 815 w 2320"/>
                <a:gd name="T17" fmla="*/ 1083 h 1237"/>
                <a:gd name="T18" fmla="*/ 200 w 2320"/>
                <a:gd name="T19" fmla="*/ 953 h 1237"/>
                <a:gd name="T20" fmla="*/ 374 w 2320"/>
                <a:gd name="T21" fmla="*/ 611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20" h="1237">
                  <a:moveTo>
                    <a:pt x="374" y="611"/>
                  </a:moveTo>
                  <a:cubicBezTo>
                    <a:pt x="374" y="611"/>
                    <a:pt x="268" y="269"/>
                    <a:pt x="846" y="313"/>
                  </a:cubicBezTo>
                  <a:cubicBezTo>
                    <a:pt x="846" y="313"/>
                    <a:pt x="904" y="0"/>
                    <a:pt x="1265" y="14"/>
                  </a:cubicBezTo>
                  <a:cubicBezTo>
                    <a:pt x="1265" y="14"/>
                    <a:pt x="1592" y="24"/>
                    <a:pt x="1597" y="279"/>
                  </a:cubicBezTo>
                  <a:cubicBezTo>
                    <a:pt x="1597" y="279"/>
                    <a:pt x="2031" y="187"/>
                    <a:pt x="2199" y="554"/>
                  </a:cubicBezTo>
                  <a:cubicBezTo>
                    <a:pt x="2199" y="554"/>
                    <a:pt x="2320" y="869"/>
                    <a:pt x="2051" y="1014"/>
                  </a:cubicBezTo>
                  <a:cubicBezTo>
                    <a:pt x="2051" y="1014"/>
                    <a:pt x="1912" y="1085"/>
                    <a:pt x="1780" y="1054"/>
                  </a:cubicBezTo>
                  <a:cubicBezTo>
                    <a:pt x="1780" y="1054"/>
                    <a:pt x="1646" y="1225"/>
                    <a:pt x="1303" y="1237"/>
                  </a:cubicBezTo>
                  <a:cubicBezTo>
                    <a:pt x="1303" y="1237"/>
                    <a:pt x="972" y="1237"/>
                    <a:pt x="815" y="1083"/>
                  </a:cubicBezTo>
                  <a:cubicBezTo>
                    <a:pt x="815" y="1083"/>
                    <a:pt x="383" y="1184"/>
                    <a:pt x="200" y="953"/>
                  </a:cubicBezTo>
                  <a:cubicBezTo>
                    <a:pt x="200" y="953"/>
                    <a:pt x="0" y="685"/>
                    <a:pt x="374" y="61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13"/>
            <p:cNvSpPr>
              <a:spLocks/>
            </p:cNvSpPr>
            <p:nvPr/>
          </p:nvSpPr>
          <p:spPr bwMode="auto">
            <a:xfrm>
              <a:off x="8857444" y="3517629"/>
              <a:ext cx="504941" cy="687332"/>
            </a:xfrm>
            <a:custGeom>
              <a:avLst/>
              <a:gdLst>
                <a:gd name="T0" fmla="*/ 322 w 349"/>
                <a:gd name="T1" fmla="*/ 291 h 475"/>
                <a:gd name="T2" fmla="*/ 223 w 349"/>
                <a:gd name="T3" fmla="*/ 436 h 475"/>
                <a:gd name="T4" fmla="*/ 125 w 349"/>
                <a:gd name="T5" fmla="*/ 435 h 475"/>
                <a:gd name="T6" fmla="*/ 27 w 349"/>
                <a:gd name="T7" fmla="*/ 290 h 475"/>
                <a:gd name="T8" fmla="*/ 76 w 349"/>
                <a:gd name="T9" fmla="*/ 218 h 475"/>
                <a:gd name="T10" fmla="*/ 126 w 349"/>
                <a:gd name="T11" fmla="*/ 218 h 475"/>
                <a:gd name="T12" fmla="*/ 124 w 349"/>
                <a:gd name="T13" fmla="*/ 203 h 475"/>
                <a:gd name="T14" fmla="*/ 124 w 349"/>
                <a:gd name="T15" fmla="*/ 34 h 475"/>
                <a:gd name="T16" fmla="*/ 137 w 349"/>
                <a:gd name="T17" fmla="*/ 0 h 475"/>
                <a:gd name="T18" fmla="*/ 224 w 349"/>
                <a:gd name="T19" fmla="*/ 0 h 475"/>
                <a:gd name="T20" fmla="*/ 237 w 349"/>
                <a:gd name="T21" fmla="*/ 34 h 475"/>
                <a:gd name="T22" fmla="*/ 237 w 349"/>
                <a:gd name="T23" fmla="*/ 203 h 475"/>
                <a:gd name="T24" fmla="*/ 235 w 349"/>
                <a:gd name="T25" fmla="*/ 218 h 475"/>
                <a:gd name="T26" fmla="*/ 272 w 349"/>
                <a:gd name="T27" fmla="*/ 218 h 475"/>
                <a:gd name="T28" fmla="*/ 322 w 349"/>
                <a:gd name="T29" fmla="*/ 291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9" h="475">
                  <a:moveTo>
                    <a:pt x="322" y="291"/>
                  </a:moveTo>
                  <a:cubicBezTo>
                    <a:pt x="294" y="331"/>
                    <a:pt x="250" y="396"/>
                    <a:pt x="223" y="436"/>
                  </a:cubicBezTo>
                  <a:cubicBezTo>
                    <a:pt x="196" y="475"/>
                    <a:pt x="152" y="475"/>
                    <a:pt x="125" y="435"/>
                  </a:cubicBezTo>
                  <a:cubicBezTo>
                    <a:pt x="98" y="396"/>
                    <a:pt x="54" y="330"/>
                    <a:pt x="27" y="290"/>
                  </a:cubicBezTo>
                  <a:cubicBezTo>
                    <a:pt x="0" y="250"/>
                    <a:pt x="22" y="218"/>
                    <a:pt x="76" y="218"/>
                  </a:cubicBezTo>
                  <a:cubicBezTo>
                    <a:pt x="91" y="218"/>
                    <a:pt x="108" y="218"/>
                    <a:pt x="126" y="218"/>
                  </a:cubicBezTo>
                  <a:cubicBezTo>
                    <a:pt x="125" y="214"/>
                    <a:pt x="124" y="209"/>
                    <a:pt x="124" y="203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4" y="15"/>
                    <a:pt x="130" y="0"/>
                    <a:pt x="137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1" y="0"/>
                    <a:pt x="237" y="15"/>
                    <a:pt x="237" y="34"/>
                  </a:cubicBezTo>
                  <a:cubicBezTo>
                    <a:pt x="237" y="203"/>
                    <a:pt x="237" y="203"/>
                    <a:pt x="237" y="203"/>
                  </a:cubicBezTo>
                  <a:cubicBezTo>
                    <a:pt x="237" y="209"/>
                    <a:pt x="236" y="214"/>
                    <a:pt x="235" y="218"/>
                  </a:cubicBezTo>
                  <a:cubicBezTo>
                    <a:pt x="249" y="218"/>
                    <a:pt x="261" y="218"/>
                    <a:pt x="272" y="218"/>
                  </a:cubicBezTo>
                  <a:cubicBezTo>
                    <a:pt x="327" y="218"/>
                    <a:pt x="349" y="251"/>
                    <a:pt x="322" y="2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4"/>
            <p:cNvSpPr>
              <a:spLocks/>
            </p:cNvSpPr>
            <p:nvPr/>
          </p:nvSpPr>
          <p:spPr bwMode="auto">
            <a:xfrm>
              <a:off x="9401556" y="3502939"/>
              <a:ext cx="503105" cy="687332"/>
            </a:xfrm>
            <a:custGeom>
              <a:avLst/>
              <a:gdLst>
                <a:gd name="T0" fmla="*/ 272 w 348"/>
                <a:gd name="T1" fmla="*/ 257 h 475"/>
                <a:gd name="T2" fmla="*/ 235 w 348"/>
                <a:gd name="T3" fmla="*/ 257 h 475"/>
                <a:gd name="T4" fmla="*/ 237 w 348"/>
                <a:gd name="T5" fmla="*/ 272 h 475"/>
                <a:gd name="T6" fmla="*/ 237 w 348"/>
                <a:gd name="T7" fmla="*/ 441 h 475"/>
                <a:gd name="T8" fmla="*/ 224 w 348"/>
                <a:gd name="T9" fmla="*/ 475 h 475"/>
                <a:gd name="T10" fmla="*/ 137 w 348"/>
                <a:gd name="T11" fmla="*/ 475 h 475"/>
                <a:gd name="T12" fmla="*/ 124 w 348"/>
                <a:gd name="T13" fmla="*/ 441 h 475"/>
                <a:gd name="T14" fmla="*/ 124 w 348"/>
                <a:gd name="T15" fmla="*/ 272 h 475"/>
                <a:gd name="T16" fmla="*/ 125 w 348"/>
                <a:gd name="T17" fmla="*/ 257 h 475"/>
                <a:gd name="T18" fmla="*/ 76 w 348"/>
                <a:gd name="T19" fmla="*/ 257 h 475"/>
                <a:gd name="T20" fmla="*/ 27 w 348"/>
                <a:gd name="T21" fmla="*/ 185 h 475"/>
                <a:gd name="T22" fmla="*/ 125 w 348"/>
                <a:gd name="T23" fmla="*/ 40 h 475"/>
                <a:gd name="T24" fmla="*/ 223 w 348"/>
                <a:gd name="T25" fmla="*/ 39 h 475"/>
                <a:gd name="T26" fmla="*/ 321 w 348"/>
                <a:gd name="T27" fmla="*/ 184 h 475"/>
                <a:gd name="T28" fmla="*/ 272 w 348"/>
                <a:gd name="T29" fmla="*/ 2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8" h="475">
                  <a:moveTo>
                    <a:pt x="272" y="257"/>
                  </a:moveTo>
                  <a:cubicBezTo>
                    <a:pt x="261" y="257"/>
                    <a:pt x="249" y="257"/>
                    <a:pt x="235" y="257"/>
                  </a:cubicBezTo>
                  <a:cubicBezTo>
                    <a:pt x="236" y="261"/>
                    <a:pt x="237" y="266"/>
                    <a:pt x="237" y="272"/>
                  </a:cubicBezTo>
                  <a:cubicBezTo>
                    <a:pt x="237" y="441"/>
                    <a:pt x="237" y="441"/>
                    <a:pt x="237" y="441"/>
                  </a:cubicBezTo>
                  <a:cubicBezTo>
                    <a:pt x="237" y="460"/>
                    <a:pt x="231" y="475"/>
                    <a:pt x="224" y="475"/>
                  </a:cubicBezTo>
                  <a:cubicBezTo>
                    <a:pt x="137" y="475"/>
                    <a:pt x="137" y="475"/>
                    <a:pt x="137" y="475"/>
                  </a:cubicBezTo>
                  <a:cubicBezTo>
                    <a:pt x="130" y="475"/>
                    <a:pt x="124" y="460"/>
                    <a:pt x="124" y="441"/>
                  </a:cubicBezTo>
                  <a:cubicBezTo>
                    <a:pt x="124" y="272"/>
                    <a:pt x="124" y="272"/>
                    <a:pt x="124" y="272"/>
                  </a:cubicBezTo>
                  <a:cubicBezTo>
                    <a:pt x="124" y="266"/>
                    <a:pt x="125" y="261"/>
                    <a:pt x="125" y="257"/>
                  </a:cubicBezTo>
                  <a:cubicBezTo>
                    <a:pt x="107" y="257"/>
                    <a:pt x="90" y="257"/>
                    <a:pt x="76" y="257"/>
                  </a:cubicBezTo>
                  <a:cubicBezTo>
                    <a:pt x="22" y="257"/>
                    <a:pt x="0" y="225"/>
                    <a:pt x="27" y="185"/>
                  </a:cubicBezTo>
                  <a:cubicBezTo>
                    <a:pt x="54" y="145"/>
                    <a:pt x="98" y="79"/>
                    <a:pt x="125" y="40"/>
                  </a:cubicBezTo>
                  <a:cubicBezTo>
                    <a:pt x="152" y="0"/>
                    <a:pt x="196" y="0"/>
                    <a:pt x="223" y="39"/>
                  </a:cubicBezTo>
                  <a:cubicBezTo>
                    <a:pt x="250" y="79"/>
                    <a:pt x="294" y="144"/>
                    <a:pt x="321" y="184"/>
                  </a:cubicBezTo>
                  <a:cubicBezTo>
                    <a:pt x="348" y="224"/>
                    <a:pt x="326" y="257"/>
                    <a:pt x="272" y="2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5"/>
            <p:cNvSpPr>
              <a:spLocks/>
            </p:cNvSpPr>
            <p:nvPr/>
          </p:nvSpPr>
          <p:spPr bwMode="auto">
            <a:xfrm>
              <a:off x="8851323" y="3529258"/>
              <a:ext cx="504941" cy="687332"/>
            </a:xfrm>
            <a:custGeom>
              <a:avLst/>
              <a:gdLst>
                <a:gd name="T0" fmla="*/ 322 w 349"/>
                <a:gd name="T1" fmla="*/ 291 h 475"/>
                <a:gd name="T2" fmla="*/ 223 w 349"/>
                <a:gd name="T3" fmla="*/ 436 h 475"/>
                <a:gd name="T4" fmla="*/ 125 w 349"/>
                <a:gd name="T5" fmla="*/ 435 h 475"/>
                <a:gd name="T6" fmla="*/ 27 w 349"/>
                <a:gd name="T7" fmla="*/ 290 h 475"/>
                <a:gd name="T8" fmla="*/ 76 w 349"/>
                <a:gd name="T9" fmla="*/ 218 h 475"/>
                <a:gd name="T10" fmla="*/ 126 w 349"/>
                <a:gd name="T11" fmla="*/ 218 h 475"/>
                <a:gd name="T12" fmla="*/ 124 w 349"/>
                <a:gd name="T13" fmla="*/ 203 h 475"/>
                <a:gd name="T14" fmla="*/ 124 w 349"/>
                <a:gd name="T15" fmla="*/ 34 h 475"/>
                <a:gd name="T16" fmla="*/ 137 w 349"/>
                <a:gd name="T17" fmla="*/ 0 h 475"/>
                <a:gd name="T18" fmla="*/ 224 w 349"/>
                <a:gd name="T19" fmla="*/ 0 h 475"/>
                <a:gd name="T20" fmla="*/ 237 w 349"/>
                <a:gd name="T21" fmla="*/ 34 h 475"/>
                <a:gd name="T22" fmla="*/ 237 w 349"/>
                <a:gd name="T23" fmla="*/ 203 h 475"/>
                <a:gd name="T24" fmla="*/ 235 w 349"/>
                <a:gd name="T25" fmla="*/ 218 h 475"/>
                <a:gd name="T26" fmla="*/ 272 w 349"/>
                <a:gd name="T27" fmla="*/ 218 h 475"/>
                <a:gd name="T28" fmla="*/ 322 w 349"/>
                <a:gd name="T29" fmla="*/ 291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9" h="475">
                  <a:moveTo>
                    <a:pt x="322" y="291"/>
                  </a:moveTo>
                  <a:cubicBezTo>
                    <a:pt x="294" y="331"/>
                    <a:pt x="250" y="396"/>
                    <a:pt x="223" y="436"/>
                  </a:cubicBezTo>
                  <a:cubicBezTo>
                    <a:pt x="196" y="475"/>
                    <a:pt x="152" y="475"/>
                    <a:pt x="125" y="435"/>
                  </a:cubicBezTo>
                  <a:cubicBezTo>
                    <a:pt x="98" y="396"/>
                    <a:pt x="54" y="330"/>
                    <a:pt x="27" y="290"/>
                  </a:cubicBezTo>
                  <a:cubicBezTo>
                    <a:pt x="0" y="250"/>
                    <a:pt x="22" y="218"/>
                    <a:pt x="76" y="218"/>
                  </a:cubicBezTo>
                  <a:cubicBezTo>
                    <a:pt x="91" y="218"/>
                    <a:pt x="108" y="218"/>
                    <a:pt x="126" y="218"/>
                  </a:cubicBezTo>
                  <a:cubicBezTo>
                    <a:pt x="125" y="214"/>
                    <a:pt x="124" y="209"/>
                    <a:pt x="124" y="203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4" y="15"/>
                    <a:pt x="130" y="0"/>
                    <a:pt x="137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1" y="0"/>
                    <a:pt x="237" y="15"/>
                    <a:pt x="237" y="34"/>
                  </a:cubicBezTo>
                  <a:cubicBezTo>
                    <a:pt x="237" y="203"/>
                    <a:pt x="237" y="203"/>
                    <a:pt x="237" y="203"/>
                  </a:cubicBezTo>
                  <a:cubicBezTo>
                    <a:pt x="237" y="209"/>
                    <a:pt x="236" y="214"/>
                    <a:pt x="235" y="218"/>
                  </a:cubicBezTo>
                  <a:cubicBezTo>
                    <a:pt x="249" y="218"/>
                    <a:pt x="261" y="218"/>
                    <a:pt x="272" y="218"/>
                  </a:cubicBezTo>
                  <a:cubicBezTo>
                    <a:pt x="327" y="218"/>
                    <a:pt x="349" y="251"/>
                    <a:pt x="322" y="29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9395436" y="3514568"/>
              <a:ext cx="503717" cy="687332"/>
            </a:xfrm>
            <a:custGeom>
              <a:avLst/>
              <a:gdLst>
                <a:gd name="T0" fmla="*/ 272 w 348"/>
                <a:gd name="T1" fmla="*/ 257 h 475"/>
                <a:gd name="T2" fmla="*/ 235 w 348"/>
                <a:gd name="T3" fmla="*/ 257 h 475"/>
                <a:gd name="T4" fmla="*/ 237 w 348"/>
                <a:gd name="T5" fmla="*/ 272 h 475"/>
                <a:gd name="T6" fmla="*/ 237 w 348"/>
                <a:gd name="T7" fmla="*/ 441 h 475"/>
                <a:gd name="T8" fmla="*/ 224 w 348"/>
                <a:gd name="T9" fmla="*/ 475 h 475"/>
                <a:gd name="T10" fmla="*/ 137 w 348"/>
                <a:gd name="T11" fmla="*/ 475 h 475"/>
                <a:gd name="T12" fmla="*/ 124 w 348"/>
                <a:gd name="T13" fmla="*/ 441 h 475"/>
                <a:gd name="T14" fmla="*/ 124 w 348"/>
                <a:gd name="T15" fmla="*/ 272 h 475"/>
                <a:gd name="T16" fmla="*/ 125 w 348"/>
                <a:gd name="T17" fmla="*/ 257 h 475"/>
                <a:gd name="T18" fmla="*/ 76 w 348"/>
                <a:gd name="T19" fmla="*/ 257 h 475"/>
                <a:gd name="T20" fmla="*/ 27 w 348"/>
                <a:gd name="T21" fmla="*/ 185 h 475"/>
                <a:gd name="T22" fmla="*/ 125 w 348"/>
                <a:gd name="T23" fmla="*/ 40 h 475"/>
                <a:gd name="T24" fmla="*/ 223 w 348"/>
                <a:gd name="T25" fmla="*/ 39 h 475"/>
                <a:gd name="T26" fmla="*/ 321 w 348"/>
                <a:gd name="T27" fmla="*/ 184 h 475"/>
                <a:gd name="T28" fmla="*/ 272 w 348"/>
                <a:gd name="T29" fmla="*/ 2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8" h="475">
                  <a:moveTo>
                    <a:pt x="272" y="257"/>
                  </a:moveTo>
                  <a:cubicBezTo>
                    <a:pt x="261" y="257"/>
                    <a:pt x="249" y="257"/>
                    <a:pt x="235" y="257"/>
                  </a:cubicBezTo>
                  <a:cubicBezTo>
                    <a:pt x="236" y="261"/>
                    <a:pt x="237" y="266"/>
                    <a:pt x="237" y="272"/>
                  </a:cubicBezTo>
                  <a:cubicBezTo>
                    <a:pt x="237" y="441"/>
                    <a:pt x="237" y="441"/>
                    <a:pt x="237" y="441"/>
                  </a:cubicBezTo>
                  <a:cubicBezTo>
                    <a:pt x="237" y="460"/>
                    <a:pt x="231" y="475"/>
                    <a:pt x="224" y="475"/>
                  </a:cubicBezTo>
                  <a:cubicBezTo>
                    <a:pt x="137" y="475"/>
                    <a:pt x="137" y="475"/>
                    <a:pt x="137" y="475"/>
                  </a:cubicBezTo>
                  <a:cubicBezTo>
                    <a:pt x="130" y="475"/>
                    <a:pt x="124" y="460"/>
                    <a:pt x="124" y="441"/>
                  </a:cubicBezTo>
                  <a:cubicBezTo>
                    <a:pt x="124" y="272"/>
                    <a:pt x="124" y="272"/>
                    <a:pt x="124" y="272"/>
                  </a:cubicBezTo>
                  <a:cubicBezTo>
                    <a:pt x="124" y="266"/>
                    <a:pt x="125" y="261"/>
                    <a:pt x="125" y="257"/>
                  </a:cubicBezTo>
                  <a:cubicBezTo>
                    <a:pt x="107" y="257"/>
                    <a:pt x="90" y="257"/>
                    <a:pt x="76" y="257"/>
                  </a:cubicBezTo>
                  <a:cubicBezTo>
                    <a:pt x="22" y="257"/>
                    <a:pt x="0" y="225"/>
                    <a:pt x="27" y="185"/>
                  </a:cubicBezTo>
                  <a:cubicBezTo>
                    <a:pt x="54" y="145"/>
                    <a:pt x="98" y="79"/>
                    <a:pt x="125" y="40"/>
                  </a:cubicBezTo>
                  <a:cubicBezTo>
                    <a:pt x="152" y="0"/>
                    <a:pt x="196" y="0"/>
                    <a:pt x="223" y="39"/>
                  </a:cubicBezTo>
                  <a:cubicBezTo>
                    <a:pt x="250" y="79"/>
                    <a:pt x="294" y="144"/>
                    <a:pt x="321" y="184"/>
                  </a:cubicBezTo>
                  <a:cubicBezTo>
                    <a:pt x="348" y="224"/>
                    <a:pt x="326" y="257"/>
                    <a:pt x="272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auto">
            <a:xfrm>
              <a:off x="6849920" y="2178463"/>
              <a:ext cx="398445" cy="242984"/>
            </a:xfrm>
            <a:custGeom>
              <a:avLst/>
              <a:gdLst>
                <a:gd name="T0" fmla="*/ 0 w 651"/>
                <a:gd name="T1" fmla="*/ 2 h 397"/>
                <a:gd name="T2" fmla="*/ 3 w 651"/>
                <a:gd name="T3" fmla="*/ 390 h 397"/>
                <a:gd name="T4" fmla="*/ 644 w 651"/>
                <a:gd name="T5" fmla="*/ 397 h 397"/>
                <a:gd name="T6" fmla="*/ 651 w 651"/>
                <a:gd name="T7" fmla="*/ 0 h 397"/>
                <a:gd name="T8" fmla="*/ 0 w 651"/>
                <a:gd name="T9" fmla="*/ 2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1" h="397">
                  <a:moveTo>
                    <a:pt x="0" y="2"/>
                  </a:moveTo>
                  <a:lnTo>
                    <a:pt x="3" y="390"/>
                  </a:lnTo>
                  <a:lnTo>
                    <a:pt x="644" y="397"/>
                  </a:lnTo>
                  <a:lnTo>
                    <a:pt x="651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auto">
            <a:xfrm>
              <a:off x="6799731" y="2458170"/>
              <a:ext cx="509226" cy="85075"/>
            </a:xfrm>
            <a:custGeom>
              <a:avLst/>
              <a:gdLst>
                <a:gd name="T0" fmla="*/ 0 w 832"/>
                <a:gd name="T1" fmla="*/ 139 h 139"/>
                <a:gd name="T2" fmla="*/ 832 w 832"/>
                <a:gd name="T3" fmla="*/ 137 h 139"/>
                <a:gd name="T4" fmla="*/ 737 w 832"/>
                <a:gd name="T5" fmla="*/ 0 h 139"/>
                <a:gd name="T6" fmla="*/ 82 w 832"/>
                <a:gd name="T7" fmla="*/ 4 h 139"/>
                <a:gd name="T8" fmla="*/ 0 w 832"/>
                <a:gd name="T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2" h="139">
                  <a:moveTo>
                    <a:pt x="0" y="139"/>
                  </a:moveTo>
                  <a:lnTo>
                    <a:pt x="832" y="137"/>
                  </a:lnTo>
                  <a:lnTo>
                    <a:pt x="737" y="0"/>
                  </a:lnTo>
                  <a:lnTo>
                    <a:pt x="82" y="4"/>
                  </a:lnTo>
                  <a:lnTo>
                    <a:pt x="0" y="139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9"/>
            <p:cNvSpPr>
              <a:spLocks noEditPoints="1"/>
            </p:cNvSpPr>
            <p:nvPr/>
          </p:nvSpPr>
          <p:spPr bwMode="auto">
            <a:xfrm>
              <a:off x="6829722" y="2162550"/>
              <a:ext cx="438840" cy="274810"/>
            </a:xfrm>
            <a:custGeom>
              <a:avLst/>
              <a:gdLst>
                <a:gd name="T0" fmla="*/ 288 w 303"/>
                <a:gd name="T1" fmla="*/ 0 h 190"/>
                <a:gd name="T2" fmla="*/ 15 w 303"/>
                <a:gd name="T3" fmla="*/ 0 h 190"/>
                <a:gd name="T4" fmla="*/ 0 w 303"/>
                <a:gd name="T5" fmla="*/ 16 h 190"/>
                <a:gd name="T6" fmla="*/ 0 w 303"/>
                <a:gd name="T7" fmla="*/ 174 h 190"/>
                <a:gd name="T8" fmla="*/ 15 w 303"/>
                <a:gd name="T9" fmla="*/ 190 h 190"/>
                <a:gd name="T10" fmla="*/ 288 w 303"/>
                <a:gd name="T11" fmla="*/ 190 h 190"/>
                <a:gd name="T12" fmla="*/ 303 w 303"/>
                <a:gd name="T13" fmla="*/ 174 h 190"/>
                <a:gd name="T14" fmla="*/ 303 w 303"/>
                <a:gd name="T15" fmla="*/ 16 h 190"/>
                <a:gd name="T16" fmla="*/ 288 w 303"/>
                <a:gd name="T17" fmla="*/ 0 h 190"/>
                <a:gd name="T18" fmla="*/ 279 w 303"/>
                <a:gd name="T19" fmla="*/ 168 h 190"/>
                <a:gd name="T20" fmla="*/ 23 w 303"/>
                <a:gd name="T21" fmla="*/ 168 h 190"/>
                <a:gd name="T22" fmla="*/ 23 w 303"/>
                <a:gd name="T23" fmla="*/ 20 h 190"/>
                <a:gd name="T24" fmla="*/ 279 w 303"/>
                <a:gd name="T25" fmla="*/ 20 h 190"/>
                <a:gd name="T26" fmla="*/ 279 w 303"/>
                <a:gd name="T27" fmla="*/ 16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3" h="190">
                  <a:moveTo>
                    <a:pt x="288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3"/>
                    <a:pt x="7" y="190"/>
                    <a:pt x="15" y="190"/>
                  </a:cubicBezTo>
                  <a:cubicBezTo>
                    <a:pt x="288" y="190"/>
                    <a:pt x="288" y="190"/>
                    <a:pt x="288" y="190"/>
                  </a:cubicBezTo>
                  <a:cubicBezTo>
                    <a:pt x="296" y="190"/>
                    <a:pt x="303" y="183"/>
                    <a:pt x="303" y="174"/>
                  </a:cubicBezTo>
                  <a:cubicBezTo>
                    <a:pt x="303" y="16"/>
                    <a:pt x="303" y="16"/>
                    <a:pt x="303" y="16"/>
                  </a:cubicBezTo>
                  <a:cubicBezTo>
                    <a:pt x="303" y="7"/>
                    <a:pt x="296" y="0"/>
                    <a:pt x="288" y="0"/>
                  </a:cubicBezTo>
                  <a:close/>
                  <a:moveTo>
                    <a:pt x="279" y="168"/>
                  </a:moveTo>
                  <a:cubicBezTo>
                    <a:pt x="23" y="168"/>
                    <a:pt x="23" y="168"/>
                    <a:pt x="23" y="168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79" y="20"/>
                    <a:pt x="279" y="20"/>
                    <a:pt x="279" y="20"/>
                  </a:cubicBezTo>
                  <a:lnTo>
                    <a:pt x="279" y="1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0"/>
            <p:cNvSpPr>
              <a:spLocks noEditPoints="1"/>
            </p:cNvSpPr>
            <p:nvPr/>
          </p:nvSpPr>
          <p:spPr bwMode="auto">
            <a:xfrm>
              <a:off x="6788102" y="2450825"/>
              <a:ext cx="537992" cy="93644"/>
            </a:xfrm>
            <a:custGeom>
              <a:avLst/>
              <a:gdLst>
                <a:gd name="T0" fmla="*/ 370 w 372"/>
                <a:gd name="T1" fmla="*/ 65 h 65"/>
                <a:gd name="T2" fmla="*/ 371 w 372"/>
                <a:gd name="T3" fmla="*/ 65 h 65"/>
                <a:gd name="T4" fmla="*/ 372 w 372"/>
                <a:gd name="T5" fmla="*/ 65 h 65"/>
                <a:gd name="T6" fmla="*/ 327 w 372"/>
                <a:gd name="T7" fmla="*/ 0 h 65"/>
                <a:gd name="T8" fmla="*/ 34 w 372"/>
                <a:gd name="T9" fmla="*/ 0 h 65"/>
                <a:gd name="T10" fmla="*/ 0 w 372"/>
                <a:gd name="T11" fmla="*/ 65 h 65"/>
                <a:gd name="T12" fmla="*/ 1 w 372"/>
                <a:gd name="T13" fmla="*/ 65 h 65"/>
                <a:gd name="T14" fmla="*/ 2 w 372"/>
                <a:gd name="T15" fmla="*/ 65 h 65"/>
                <a:gd name="T16" fmla="*/ 370 w 372"/>
                <a:gd name="T17" fmla="*/ 65 h 65"/>
                <a:gd name="T18" fmla="*/ 146 w 372"/>
                <a:gd name="T19" fmla="*/ 57 h 65"/>
                <a:gd name="T20" fmla="*/ 151 w 372"/>
                <a:gd name="T21" fmla="*/ 48 h 65"/>
                <a:gd name="T22" fmla="*/ 217 w 372"/>
                <a:gd name="T23" fmla="*/ 49 h 65"/>
                <a:gd name="T24" fmla="*/ 223 w 372"/>
                <a:gd name="T25" fmla="*/ 57 h 65"/>
                <a:gd name="T26" fmla="*/ 146 w 372"/>
                <a:gd name="T27" fmla="*/ 57 h 65"/>
                <a:gd name="T28" fmla="*/ 50 w 372"/>
                <a:gd name="T29" fmla="*/ 9 h 65"/>
                <a:gd name="T30" fmla="*/ 309 w 372"/>
                <a:gd name="T31" fmla="*/ 9 h 65"/>
                <a:gd name="T32" fmla="*/ 332 w 372"/>
                <a:gd name="T33" fmla="*/ 41 h 65"/>
                <a:gd name="T34" fmla="*/ 34 w 372"/>
                <a:gd name="T35" fmla="*/ 41 h 65"/>
                <a:gd name="T36" fmla="*/ 50 w 372"/>
                <a:gd name="T37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2" h="65">
                  <a:moveTo>
                    <a:pt x="370" y="65"/>
                  </a:moveTo>
                  <a:cubicBezTo>
                    <a:pt x="370" y="65"/>
                    <a:pt x="370" y="65"/>
                    <a:pt x="371" y="65"/>
                  </a:cubicBezTo>
                  <a:cubicBezTo>
                    <a:pt x="372" y="65"/>
                    <a:pt x="372" y="65"/>
                    <a:pt x="372" y="65"/>
                  </a:cubicBezTo>
                  <a:cubicBezTo>
                    <a:pt x="327" y="0"/>
                    <a:pt x="327" y="0"/>
                    <a:pt x="32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2" y="65"/>
                    <a:pt x="2" y="65"/>
                  </a:cubicBezTo>
                  <a:lnTo>
                    <a:pt x="370" y="65"/>
                  </a:lnTo>
                  <a:close/>
                  <a:moveTo>
                    <a:pt x="146" y="57"/>
                  </a:moveTo>
                  <a:cubicBezTo>
                    <a:pt x="151" y="48"/>
                    <a:pt x="151" y="48"/>
                    <a:pt x="151" y="48"/>
                  </a:cubicBezTo>
                  <a:cubicBezTo>
                    <a:pt x="217" y="49"/>
                    <a:pt x="217" y="49"/>
                    <a:pt x="217" y="49"/>
                  </a:cubicBezTo>
                  <a:cubicBezTo>
                    <a:pt x="223" y="57"/>
                    <a:pt x="223" y="57"/>
                    <a:pt x="223" y="57"/>
                  </a:cubicBezTo>
                  <a:lnTo>
                    <a:pt x="146" y="57"/>
                  </a:lnTo>
                  <a:close/>
                  <a:moveTo>
                    <a:pt x="50" y="9"/>
                  </a:moveTo>
                  <a:cubicBezTo>
                    <a:pt x="309" y="9"/>
                    <a:pt x="309" y="9"/>
                    <a:pt x="309" y="9"/>
                  </a:cubicBezTo>
                  <a:cubicBezTo>
                    <a:pt x="332" y="41"/>
                    <a:pt x="332" y="41"/>
                    <a:pt x="332" y="41"/>
                  </a:cubicBezTo>
                  <a:cubicBezTo>
                    <a:pt x="34" y="41"/>
                    <a:pt x="34" y="41"/>
                    <a:pt x="34" y="41"/>
                  </a:cubicBezTo>
                  <a:lnTo>
                    <a:pt x="50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21"/>
            <p:cNvSpPr>
              <a:spLocks/>
            </p:cNvSpPr>
            <p:nvPr/>
          </p:nvSpPr>
          <p:spPr bwMode="auto">
            <a:xfrm>
              <a:off x="6785042" y="2557934"/>
              <a:ext cx="544112" cy="25706"/>
            </a:xfrm>
            <a:custGeom>
              <a:avLst/>
              <a:gdLst>
                <a:gd name="T0" fmla="*/ 373 w 376"/>
                <a:gd name="T1" fmla="*/ 0 h 18"/>
                <a:gd name="T2" fmla="*/ 3 w 376"/>
                <a:gd name="T3" fmla="*/ 0 h 18"/>
                <a:gd name="T4" fmla="*/ 0 w 376"/>
                <a:gd name="T5" fmla="*/ 9 h 18"/>
                <a:gd name="T6" fmla="*/ 4 w 376"/>
                <a:gd name="T7" fmla="*/ 18 h 18"/>
                <a:gd name="T8" fmla="*/ 372 w 376"/>
                <a:gd name="T9" fmla="*/ 18 h 18"/>
                <a:gd name="T10" fmla="*/ 376 w 376"/>
                <a:gd name="T11" fmla="*/ 9 h 18"/>
                <a:gd name="T12" fmla="*/ 373 w 376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8">
                  <a:moveTo>
                    <a:pt x="37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5"/>
                    <a:pt x="0" y="9"/>
                  </a:cubicBezTo>
                  <a:cubicBezTo>
                    <a:pt x="0" y="14"/>
                    <a:pt x="2" y="18"/>
                    <a:pt x="4" y="18"/>
                  </a:cubicBezTo>
                  <a:cubicBezTo>
                    <a:pt x="372" y="18"/>
                    <a:pt x="372" y="18"/>
                    <a:pt x="372" y="18"/>
                  </a:cubicBezTo>
                  <a:cubicBezTo>
                    <a:pt x="374" y="18"/>
                    <a:pt x="376" y="14"/>
                    <a:pt x="376" y="9"/>
                  </a:cubicBezTo>
                  <a:cubicBezTo>
                    <a:pt x="376" y="5"/>
                    <a:pt x="375" y="1"/>
                    <a:pt x="3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2"/>
            <p:cNvSpPr>
              <a:spLocks noEditPoints="1"/>
            </p:cNvSpPr>
            <p:nvPr/>
          </p:nvSpPr>
          <p:spPr bwMode="auto">
            <a:xfrm>
              <a:off x="6622849" y="1942824"/>
              <a:ext cx="868499" cy="868499"/>
            </a:xfrm>
            <a:custGeom>
              <a:avLst/>
              <a:gdLst>
                <a:gd name="T0" fmla="*/ 300 w 600"/>
                <a:gd name="T1" fmla="*/ 600 h 600"/>
                <a:gd name="T2" fmla="*/ 0 w 600"/>
                <a:gd name="T3" fmla="*/ 300 h 600"/>
                <a:gd name="T4" fmla="*/ 300 w 600"/>
                <a:gd name="T5" fmla="*/ 0 h 600"/>
                <a:gd name="T6" fmla="*/ 600 w 600"/>
                <a:gd name="T7" fmla="*/ 300 h 600"/>
                <a:gd name="T8" fmla="*/ 300 w 600"/>
                <a:gd name="T9" fmla="*/ 600 h 600"/>
                <a:gd name="T10" fmla="*/ 300 w 600"/>
                <a:gd name="T11" fmla="*/ 18 h 600"/>
                <a:gd name="T12" fmla="*/ 18 w 600"/>
                <a:gd name="T13" fmla="*/ 300 h 600"/>
                <a:gd name="T14" fmla="*/ 300 w 600"/>
                <a:gd name="T15" fmla="*/ 582 h 600"/>
                <a:gd name="T16" fmla="*/ 582 w 600"/>
                <a:gd name="T17" fmla="*/ 300 h 600"/>
                <a:gd name="T18" fmla="*/ 300 w 600"/>
                <a:gd name="T19" fmla="*/ 18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0" h="600">
                  <a:moveTo>
                    <a:pt x="300" y="600"/>
                  </a:moveTo>
                  <a:cubicBezTo>
                    <a:pt x="135" y="600"/>
                    <a:pt x="0" y="465"/>
                    <a:pt x="0" y="300"/>
                  </a:cubicBezTo>
                  <a:cubicBezTo>
                    <a:pt x="0" y="135"/>
                    <a:pt x="135" y="0"/>
                    <a:pt x="300" y="0"/>
                  </a:cubicBezTo>
                  <a:cubicBezTo>
                    <a:pt x="465" y="0"/>
                    <a:pt x="600" y="135"/>
                    <a:pt x="600" y="300"/>
                  </a:cubicBezTo>
                  <a:cubicBezTo>
                    <a:pt x="600" y="465"/>
                    <a:pt x="465" y="600"/>
                    <a:pt x="300" y="600"/>
                  </a:cubicBezTo>
                  <a:close/>
                  <a:moveTo>
                    <a:pt x="300" y="18"/>
                  </a:moveTo>
                  <a:cubicBezTo>
                    <a:pt x="144" y="18"/>
                    <a:pt x="18" y="145"/>
                    <a:pt x="18" y="300"/>
                  </a:cubicBezTo>
                  <a:cubicBezTo>
                    <a:pt x="18" y="455"/>
                    <a:pt x="144" y="582"/>
                    <a:pt x="300" y="582"/>
                  </a:cubicBezTo>
                  <a:cubicBezTo>
                    <a:pt x="455" y="582"/>
                    <a:pt x="582" y="455"/>
                    <a:pt x="582" y="300"/>
                  </a:cubicBezTo>
                  <a:cubicBezTo>
                    <a:pt x="582" y="145"/>
                    <a:pt x="455" y="18"/>
                    <a:pt x="300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6535938" y="3469889"/>
              <a:ext cx="308473" cy="503717"/>
            </a:xfrm>
            <a:custGeom>
              <a:avLst/>
              <a:gdLst>
                <a:gd name="T0" fmla="*/ 0 w 504"/>
                <a:gd name="T1" fmla="*/ 723 h 823"/>
                <a:gd name="T2" fmla="*/ 45 w 504"/>
                <a:gd name="T3" fmla="*/ 0 h 823"/>
                <a:gd name="T4" fmla="*/ 504 w 504"/>
                <a:gd name="T5" fmla="*/ 7 h 823"/>
                <a:gd name="T6" fmla="*/ 492 w 504"/>
                <a:gd name="T7" fmla="*/ 811 h 823"/>
                <a:gd name="T8" fmla="*/ 166 w 504"/>
                <a:gd name="T9" fmla="*/ 823 h 823"/>
                <a:gd name="T10" fmla="*/ 0 w 504"/>
                <a:gd name="T11" fmla="*/ 723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4" h="823">
                  <a:moveTo>
                    <a:pt x="0" y="723"/>
                  </a:moveTo>
                  <a:lnTo>
                    <a:pt x="45" y="0"/>
                  </a:lnTo>
                  <a:lnTo>
                    <a:pt x="504" y="7"/>
                  </a:lnTo>
                  <a:lnTo>
                    <a:pt x="492" y="811"/>
                  </a:lnTo>
                  <a:lnTo>
                    <a:pt x="166" y="823"/>
                  </a:lnTo>
                  <a:lnTo>
                    <a:pt x="0" y="723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4"/>
            <p:cNvSpPr>
              <a:spLocks noEditPoints="1"/>
            </p:cNvSpPr>
            <p:nvPr/>
          </p:nvSpPr>
          <p:spPr bwMode="auto">
            <a:xfrm>
              <a:off x="6521861" y="3439286"/>
              <a:ext cx="361722" cy="568594"/>
            </a:xfrm>
            <a:custGeom>
              <a:avLst/>
              <a:gdLst>
                <a:gd name="T0" fmla="*/ 203 w 250"/>
                <a:gd name="T1" fmla="*/ 0 h 393"/>
                <a:gd name="T2" fmla="*/ 47 w 250"/>
                <a:gd name="T3" fmla="*/ 0 h 393"/>
                <a:gd name="T4" fmla="*/ 0 w 250"/>
                <a:gd name="T5" fmla="*/ 47 h 393"/>
                <a:gd name="T6" fmla="*/ 0 w 250"/>
                <a:gd name="T7" fmla="*/ 346 h 393"/>
                <a:gd name="T8" fmla="*/ 47 w 250"/>
                <a:gd name="T9" fmla="*/ 393 h 393"/>
                <a:gd name="T10" fmla="*/ 203 w 250"/>
                <a:gd name="T11" fmla="*/ 393 h 393"/>
                <a:gd name="T12" fmla="*/ 250 w 250"/>
                <a:gd name="T13" fmla="*/ 346 h 393"/>
                <a:gd name="T14" fmla="*/ 250 w 250"/>
                <a:gd name="T15" fmla="*/ 47 h 393"/>
                <a:gd name="T16" fmla="*/ 203 w 250"/>
                <a:gd name="T17" fmla="*/ 0 h 393"/>
                <a:gd name="T18" fmla="*/ 100 w 250"/>
                <a:gd name="T19" fmla="*/ 51 h 393"/>
                <a:gd name="T20" fmla="*/ 164 w 250"/>
                <a:gd name="T21" fmla="*/ 51 h 393"/>
                <a:gd name="T22" fmla="*/ 170 w 250"/>
                <a:gd name="T23" fmla="*/ 56 h 393"/>
                <a:gd name="T24" fmla="*/ 164 w 250"/>
                <a:gd name="T25" fmla="*/ 62 h 393"/>
                <a:gd name="T26" fmla="*/ 100 w 250"/>
                <a:gd name="T27" fmla="*/ 62 h 393"/>
                <a:gd name="T28" fmla="*/ 94 w 250"/>
                <a:gd name="T29" fmla="*/ 56 h 393"/>
                <a:gd name="T30" fmla="*/ 100 w 250"/>
                <a:gd name="T31" fmla="*/ 51 h 393"/>
                <a:gd name="T32" fmla="*/ 41 w 250"/>
                <a:gd name="T33" fmla="*/ 47 h 393"/>
                <a:gd name="T34" fmla="*/ 50 w 250"/>
                <a:gd name="T35" fmla="*/ 37 h 393"/>
                <a:gd name="T36" fmla="*/ 60 w 250"/>
                <a:gd name="T37" fmla="*/ 47 h 393"/>
                <a:gd name="T38" fmla="*/ 50 w 250"/>
                <a:gd name="T39" fmla="*/ 56 h 393"/>
                <a:gd name="T40" fmla="*/ 41 w 250"/>
                <a:gd name="T41" fmla="*/ 47 h 393"/>
                <a:gd name="T42" fmla="*/ 152 w 250"/>
                <a:gd name="T43" fmla="*/ 347 h 393"/>
                <a:gd name="T44" fmla="*/ 112 w 250"/>
                <a:gd name="T45" fmla="*/ 347 h 393"/>
                <a:gd name="T46" fmla="*/ 109 w 250"/>
                <a:gd name="T47" fmla="*/ 344 h 393"/>
                <a:gd name="T48" fmla="*/ 112 w 250"/>
                <a:gd name="T49" fmla="*/ 340 h 393"/>
                <a:gd name="T50" fmla="*/ 152 w 250"/>
                <a:gd name="T51" fmla="*/ 340 h 393"/>
                <a:gd name="T52" fmla="*/ 155 w 250"/>
                <a:gd name="T53" fmla="*/ 344 h 393"/>
                <a:gd name="T54" fmla="*/ 152 w 250"/>
                <a:gd name="T55" fmla="*/ 347 h 393"/>
                <a:gd name="T56" fmla="*/ 205 w 250"/>
                <a:gd name="T57" fmla="*/ 307 h 393"/>
                <a:gd name="T58" fmla="*/ 53 w 250"/>
                <a:gd name="T59" fmla="*/ 307 h 393"/>
                <a:gd name="T60" fmla="*/ 53 w 250"/>
                <a:gd name="T61" fmla="*/ 85 h 393"/>
                <a:gd name="T62" fmla="*/ 205 w 250"/>
                <a:gd name="T63" fmla="*/ 85 h 393"/>
                <a:gd name="T64" fmla="*/ 205 w 250"/>
                <a:gd name="T65" fmla="*/ 30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393">
                  <a:moveTo>
                    <a:pt x="203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2"/>
                    <a:pt x="21" y="393"/>
                    <a:pt x="47" y="393"/>
                  </a:cubicBezTo>
                  <a:cubicBezTo>
                    <a:pt x="203" y="393"/>
                    <a:pt x="203" y="393"/>
                    <a:pt x="203" y="393"/>
                  </a:cubicBezTo>
                  <a:cubicBezTo>
                    <a:pt x="229" y="393"/>
                    <a:pt x="250" y="372"/>
                    <a:pt x="250" y="346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21"/>
                    <a:pt x="229" y="0"/>
                    <a:pt x="203" y="0"/>
                  </a:cubicBezTo>
                  <a:close/>
                  <a:moveTo>
                    <a:pt x="100" y="51"/>
                  </a:moveTo>
                  <a:cubicBezTo>
                    <a:pt x="164" y="51"/>
                    <a:pt x="164" y="51"/>
                    <a:pt x="164" y="51"/>
                  </a:cubicBezTo>
                  <a:cubicBezTo>
                    <a:pt x="167" y="51"/>
                    <a:pt x="170" y="54"/>
                    <a:pt x="170" y="56"/>
                  </a:cubicBezTo>
                  <a:cubicBezTo>
                    <a:pt x="170" y="59"/>
                    <a:pt x="167" y="62"/>
                    <a:pt x="164" y="62"/>
                  </a:cubicBezTo>
                  <a:cubicBezTo>
                    <a:pt x="100" y="62"/>
                    <a:pt x="100" y="62"/>
                    <a:pt x="100" y="62"/>
                  </a:cubicBezTo>
                  <a:cubicBezTo>
                    <a:pt x="97" y="62"/>
                    <a:pt x="94" y="59"/>
                    <a:pt x="94" y="56"/>
                  </a:cubicBezTo>
                  <a:cubicBezTo>
                    <a:pt x="94" y="54"/>
                    <a:pt x="97" y="51"/>
                    <a:pt x="100" y="51"/>
                  </a:cubicBezTo>
                  <a:close/>
                  <a:moveTo>
                    <a:pt x="41" y="47"/>
                  </a:moveTo>
                  <a:cubicBezTo>
                    <a:pt x="41" y="42"/>
                    <a:pt x="45" y="37"/>
                    <a:pt x="50" y="37"/>
                  </a:cubicBezTo>
                  <a:cubicBezTo>
                    <a:pt x="55" y="37"/>
                    <a:pt x="60" y="42"/>
                    <a:pt x="60" y="47"/>
                  </a:cubicBezTo>
                  <a:cubicBezTo>
                    <a:pt x="60" y="52"/>
                    <a:pt x="55" y="56"/>
                    <a:pt x="50" y="56"/>
                  </a:cubicBezTo>
                  <a:cubicBezTo>
                    <a:pt x="45" y="56"/>
                    <a:pt x="41" y="52"/>
                    <a:pt x="41" y="47"/>
                  </a:cubicBezTo>
                  <a:close/>
                  <a:moveTo>
                    <a:pt x="152" y="347"/>
                  </a:moveTo>
                  <a:cubicBezTo>
                    <a:pt x="112" y="347"/>
                    <a:pt x="112" y="347"/>
                    <a:pt x="112" y="347"/>
                  </a:cubicBezTo>
                  <a:cubicBezTo>
                    <a:pt x="110" y="347"/>
                    <a:pt x="109" y="346"/>
                    <a:pt x="109" y="344"/>
                  </a:cubicBezTo>
                  <a:cubicBezTo>
                    <a:pt x="109" y="342"/>
                    <a:pt x="110" y="340"/>
                    <a:pt x="112" y="340"/>
                  </a:cubicBezTo>
                  <a:cubicBezTo>
                    <a:pt x="152" y="340"/>
                    <a:pt x="152" y="340"/>
                    <a:pt x="152" y="340"/>
                  </a:cubicBezTo>
                  <a:cubicBezTo>
                    <a:pt x="154" y="340"/>
                    <a:pt x="155" y="342"/>
                    <a:pt x="155" y="344"/>
                  </a:cubicBezTo>
                  <a:cubicBezTo>
                    <a:pt x="155" y="346"/>
                    <a:pt x="154" y="347"/>
                    <a:pt x="152" y="347"/>
                  </a:cubicBezTo>
                  <a:close/>
                  <a:moveTo>
                    <a:pt x="205" y="307"/>
                  </a:moveTo>
                  <a:cubicBezTo>
                    <a:pt x="53" y="307"/>
                    <a:pt x="53" y="307"/>
                    <a:pt x="53" y="307"/>
                  </a:cubicBezTo>
                  <a:cubicBezTo>
                    <a:pt x="53" y="85"/>
                    <a:pt x="53" y="85"/>
                    <a:pt x="53" y="85"/>
                  </a:cubicBezTo>
                  <a:cubicBezTo>
                    <a:pt x="205" y="85"/>
                    <a:pt x="205" y="85"/>
                    <a:pt x="205" y="85"/>
                  </a:cubicBezTo>
                  <a:lnTo>
                    <a:pt x="205" y="3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5"/>
            <p:cNvSpPr>
              <a:spLocks noEditPoints="1"/>
            </p:cNvSpPr>
            <p:nvPr/>
          </p:nvSpPr>
          <p:spPr bwMode="auto">
            <a:xfrm>
              <a:off x="6268472" y="3303411"/>
              <a:ext cx="868499" cy="868499"/>
            </a:xfrm>
            <a:custGeom>
              <a:avLst/>
              <a:gdLst>
                <a:gd name="T0" fmla="*/ 300 w 600"/>
                <a:gd name="T1" fmla="*/ 600 h 600"/>
                <a:gd name="T2" fmla="*/ 0 w 600"/>
                <a:gd name="T3" fmla="*/ 300 h 600"/>
                <a:gd name="T4" fmla="*/ 300 w 600"/>
                <a:gd name="T5" fmla="*/ 0 h 600"/>
                <a:gd name="T6" fmla="*/ 600 w 600"/>
                <a:gd name="T7" fmla="*/ 300 h 600"/>
                <a:gd name="T8" fmla="*/ 300 w 600"/>
                <a:gd name="T9" fmla="*/ 600 h 600"/>
                <a:gd name="T10" fmla="*/ 300 w 600"/>
                <a:gd name="T11" fmla="*/ 18 h 600"/>
                <a:gd name="T12" fmla="*/ 18 w 600"/>
                <a:gd name="T13" fmla="*/ 300 h 600"/>
                <a:gd name="T14" fmla="*/ 300 w 600"/>
                <a:gd name="T15" fmla="*/ 582 h 600"/>
                <a:gd name="T16" fmla="*/ 582 w 600"/>
                <a:gd name="T17" fmla="*/ 300 h 600"/>
                <a:gd name="T18" fmla="*/ 300 w 600"/>
                <a:gd name="T19" fmla="*/ 18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0" h="600">
                  <a:moveTo>
                    <a:pt x="300" y="600"/>
                  </a:moveTo>
                  <a:cubicBezTo>
                    <a:pt x="135" y="600"/>
                    <a:pt x="0" y="465"/>
                    <a:pt x="0" y="300"/>
                  </a:cubicBezTo>
                  <a:cubicBezTo>
                    <a:pt x="0" y="135"/>
                    <a:pt x="135" y="0"/>
                    <a:pt x="300" y="0"/>
                  </a:cubicBezTo>
                  <a:cubicBezTo>
                    <a:pt x="465" y="0"/>
                    <a:pt x="600" y="135"/>
                    <a:pt x="600" y="300"/>
                  </a:cubicBezTo>
                  <a:cubicBezTo>
                    <a:pt x="600" y="465"/>
                    <a:pt x="465" y="600"/>
                    <a:pt x="300" y="600"/>
                  </a:cubicBezTo>
                  <a:close/>
                  <a:moveTo>
                    <a:pt x="300" y="18"/>
                  </a:moveTo>
                  <a:cubicBezTo>
                    <a:pt x="145" y="18"/>
                    <a:pt x="18" y="145"/>
                    <a:pt x="18" y="300"/>
                  </a:cubicBezTo>
                  <a:cubicBezTo>
                    <a:pt x="18" y="455"/>
                    <a:pt x="145" y="582"/>
                    <a:pt x="300" y="582"/>
                  </a:cubicBezTo>
                  <a:cubicBezTo>
                    <a:pt x="455" y="582"/>
                    <a:pt x="582" y="455"/>
                    <a:pt x="582" y="300"/>
                  </a:cubicBezTo>
                  <a:cubicBezTo>
                    <a:pt x="582" y="145"/>
                    <a:pt x="455" y="18"/>
                    <a:pt x="300" y="1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26"/>
            <p:cNvSpPr>
              <a:spLocks noChangeArrowheads="1"/>
            </p:cNvSpPr>
            <p:nvPr/>
          </p:nvSpPr>
          <p:spPr bwMode="auto">
            <a:xfrm>
              <a:off x="6439234" y="4957782"/>
              <a:ext cx="253389" cy="17810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7"/>
            <p:cNvSpPr>
              <a:spLocks noEditPoints="1"/>
            </p:cNvSpPr>
            <p:nvPr/>
          </p:nvSpPr>
          <p:spPr bwMode="auto">
            <a:xfrm>
              <a:off x="6428829" y="4949214"/>
              <a:ext cx="272362" cy="222786"/>
            </a:xfrm>
            <a:custGeom>
              <a:avLst/>
              <a:gdLst>
                <a:gd name="T0" fmla="*/ 174 w 188"/>
                <a:gd name="T1" fmla="*/ 0 h 154"/>
                <a:gd name="T2" fmla="*/ 14 w 188"/>
                <a:gd name="T3" fmla="*/ 0 h 154"/>
                <a:gd name="T4" fmla="*/ 0 w 188"/>
                <a:gd name="T5" fmla="*/ 14 h 154"/>
                <a:gd name="T6" fmla="*/ 0 w 188"/>
                <a:gd name="T7" fmla="*/ 123 h 154"/>
                <a:gd name="T8" fmla="*/ 14 w 188"/>
                <a:gd name="T9" fmla="*/ 137 h 154"/>
                <a:gd name="T10" fmla="*/ 77 w 188"/>
                <a:gd name="T11" fmla="*/ 137 h 154"/>
                <a:gd name="T12" fmla="*/ 77 w 188"/>
                <a:gd name="T13" fmla="*/ 147 h 154"/>
                <a:gd name="T14" fmla="*/ 17 w 188"/>
                <a:gd name="T15" fmla="*/ 147 h 154"/>
                <a:gd name="T16" fmla="*/ 14 w 188"/>
                <a:gd name="T17" fmla="*/ 150 h 154"/>
                <a:gd name="T18" fmla="*/ 17 w 188"/>
                <a:gd name="T19" fmla="*/ 154 h 154"/>
                <a:gd name="T20" fmla="*/ 171 w 188"/>
                <a:gd name="T21" fmla="*/ 154 h 154"/>
                <a:gd name="T22" fmla="*/ 175 w 188"/>
                <a:gd name="T23" fmla="*/ 150 h 154"/>
                <a:gd name="T24" fmla="*/ 171 w 188"/>
                <a:gd name="T25" fmla="*/ 147 h 154"/>
                <a:gd name="T26" fmla="*/ 119 w 188"/>
                <a:gd name="T27" fmla="*/ 147 h 154"/>
                <a:gd name="T28" fmla="*/ 119 w 188"/>
                <a:gd name="T29" fmla="*/ 137 h 154"/>
                <a:gd name="T30" fmla="*/ 174 w 188"/>
                <a:gd name="T31" fmla="*/ 137 h 154"/>
                <a:gd name="T32" fmla="*/ 188 w 188"/>
                <a:gd name="T33" fmla="*/ 123 h 154"/>
                <a:gd name="T34" fmla="*/ 188 w 188"/>
                <a:gd name="T35" fmla="*/ 14 h 154"/>
                <a:gd name="T36" fmla="*/ 174 w 188"/>
                <a:gd name="T37" fmla="*/ 0 h 154"/>
                <a:gd name="T38" fmla="*/ 178 w 188"/>
                <a:gd name="T39" fmla="*/ 113 h 154"/>
                <a:gd name="T40" fmla="*/ 166 w 188"/>
                <a:gd name="T41" fmla="*/ 125 h 154"/>
                <a:gd name="T42" fmla="*/ 23 w 188"/>
                <a:gd name="T43" fmla="*/ 125 h 154"/>
                <a:gd name="T44" fmla="*/ 11 w 188"/>
                <a:gd name="T45" fmla="*/ 113 h 154"/>
                <a:gd name="T46" fmla="*/ 11 w 188"/>
                <a:gd name="T47" fmla="*/ 21 h 154"/>
                <a:gd name="T48" fmla="*/ 23 w 188"/>
                <a:gd name="T49" fmla="*/ 9 h 154"/>
                <a:gd name="T50" fmla="*/ 166 w 188"/>
                <a:gd name="T51" fmla="*/ 9 h 154"/>
                <a:gd name="T52" fmla="*/ 178 w 188"/>
                <a:gd name="T53" fmla="*/ 21 h 154"/>
                <a:gd name="T54" fmla="*/ 178 w 188"/>
                <a:gd name="T55" fmla="*/ 11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8" h="154">
                  <a:moveTo>
                    <a:pt x="17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1"/>
                    <a:pt x="6" y="137"/>
                    <a:pt x="14" y="137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47"/>
                    <a:pt x="77" y="147"/>
                    <a:pt x="77" y="147"/>
                  </a:cubicBezTo>
                  <a:cubicBezTo>
                    <a:pt x="17" y="147"/>
                    <a:pt x="17" y="147"/>
                    <a:pt x="17" y="147"/>
                  </a:cubicBezTo>
                  <a:cubicBezTo>
                    <a:pt x="15" y="147"/>
                    <a:pt x="14" y="149"/>
                    <a:pt x="14" y="150"/>
                  </a:cubicBezTo>
                  <a:cubicBezTo>
                    <a:pt x="14" y="152"/>
                    <a:pt x="15" y="154"/>
                    <a:pt x="17" y="154"/>
                  </a:cubicBezTo>
                  <a:cubicBezTo>
                    <a:pt x="171" y="154"/>
                    <a:pt x="171" y="154"/>
                    <a:pt x="171" y="154"/>
                  </a:cubicBezTo>
                  <a:cubicBezTo>
                    <a:pt x="173" y="154"/>
                    <a:pt x="175" y="152"/>
                    <a:pt x="175" y="150"/>
                  </a:cubicBezTo>
                  <a:cubicBezTo>
                    <a:pt x="175" y="149"/>
                    <a:pt x="173" y="147"/>
                    <a:pt x="171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37"/>
                    <a:pt x="119" y="137"/>
                    <a:pt x="119" y="137"/>
                  </a:cubicBezTo>
                  <a:cubicBezTo>
                    <a:pt x="174" y="137"/>
                    <a:pt x="174" y="137"/>
                    <a:pt x="174" y="137"/>
                  </a:cubicBezTo>
                  <a:cubicBezTo>
                    <a:pt x="182" y="137"/>
                    <a:pt x="188" y="131"/>
                    <a:pt x="188" y="123"/>
                  </a:cubicBezTo>
                  <a:cubicBezTo>
                    <a:pt x="188" y="14"/>
                    <a:pt x="188" y="14"/>
                    <a:pt x="188" y="14"/>
                  </a:cubicBezTo>
                  <a:cubicBezTo>
                    <a:pt x="188" y="7"/>
                    <a:pt x="182" y="0"/>
                    <a:pt x="174" y="0"/>
                  </a:cubicBezTo>
                  <a:close/>
                  <a:moveTo>
                    <a:pt x="178" y="113"/>
                  </a:moveTo>
                  <a:cubicBezTo>
                    <a:pt x="178" y="120"/>
                    <a:pt x="173" y="125"/>
                    <a:pt x="166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16" y="125"/>
                    <a:pt x="11" y="120"/>
                    <a:pt x="11" y="11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4"/>
                    <a:pt x="16" y="9"/>
                    <a:pt x="23" y="9"/>
                  </a:cubicBezTo>
                  <a:cubicBezTo>
                    <a:pt x="166" y="9"/>
                    <a:pt x="166" y="9"/>
                    <a:pt x="166" y="9"/>
                  </a:cubicBezTo>
                  <a:cubicBezTo>
                    <a:pt x="173" y="9"/>
                    <a:pt x="178" y="14"/>
                    <a:pt x="178" y="21"/>
                  </a:cubicBezTo>
                  <a:lnTo>
                    <a:pt x="178" y="1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8"/>
            <p:cNvSpPr>
              <a:spLocks noChangeArrowheads="1"/>
            </p:cNvSpPr>
            <p:nvPr/>
          </p:nvSpPr>
          <p:spPr bwMode="auto">
            <a:xfrm>
              <a:off x="6769129" y="4957782"/>
              <a:ext cx="253389" cy="17810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9"/>
            <p:cNvSpPr>
              <a:spLocks noEditPoints="1"/>
            </p:cNvSpPr>
            <p:nvPr/>
          </p:nvSpPr>
          <p:spPr bwMode="auto">
            <a:xfrm>
              <a:off x="6759336" y="4949214"/>
              <a:ext cx="271750" cy="222786"/>
            </a:xfrm>
            <a:custGeom>
              <a:avLst/>
              <a:gdLst>
                <a:gd name="T0" fmla="*/ 174 w 188"/>
                <a:gd name="T1" fmla="*/ 0 h 154"/>
                <a:gd name="T2" fmla="*/ 14 w 188"/>
                <a:gd name="T3" fmla="*/ 0 h 154"/>
                <a:gd name="T4" fmla="*/ 0 w 188"/>
                <a:gd name="T5" fmla="*/ 14 h 154"/>
                <a:gd name="T6" fmla="*/ 0 w 188"/>
                <a:gd name="T7" fmla="*/ 123 h 154"/>
                <a:gd name="T8" fmla="*/ 14 w 188"/>
                <a:gd name="T9" fmla="*/ 137 h 154"/>
                <a:gd name="T10" fmla="*/ 76 w 188"/>
                <a:gd name="T11" fmla="*/ 137 h 154"/>
                <a:gd name="T12" fmla="*/ 76 w 188"/>
                <a:gd name="T13" fmla="*/ 147 h 154"/>
                <a:gd name="T14" fmla="*/ 17 w 188"/>
                <a:gd name="T15" fmla="*/ 147 h 154"/>
                <a:gd name="T16" fmla="*/ 14 w 188"/>
                <a:gd name="T17" fmla="*/ 150 h 154"/>
                <a:gd name="T18" fmla="*/ 17 w 188"/>
                <a:gd name="T19" fmla="*/ 154 h 154"/>
                <a:gd name="T20" fmla="*/ 171 w 188"/>
                <a:gd name="T21" fmla="*/ 154 h 154"/>
                <a:gd name="T22" fmla="*/ 175 w 188"/>
                <a:gd name="T23" fmla="*/ 150 h 154"/>
                <a:gd name="T24" fmla="*/ 171 w 188"/>
                <a:gd name="T25" fmla="*/ 147 h 154"/>
                <a:gd name="T26" fmla="*/ 118 w 188"/>
                <a:gd name="T27" fmla="*/ 147 h 154"/>
                <a:gd name="T28" fmla="*/ 118 w 188"/>
                <a:gd name="T29" fmla="*/ 137 h 154"/>
                <a:gd name="T30" fmla="*/ 174 w 188"/>
                <a:gd name="T31" fmla="*/ 137 h 154"/>
                <a:gd name="T32" fmla="*/ 188 w 188"/>
                <a:gd name="T33" fmla="*/ 123 h 154"/>
                <a:gd name="T34" fmla="*/ 188 w 188"/>
                <a:gd name="T35" fmla="*/ 14 h 154"/>
                <a:gd name="T36" fmla="*/ 174 w 188"/>
                <a:gd name="T37" fmla="*/ 0 h 154"/>
                <a:gd name="T38" fmla="*/ 178 w 188"/>
                <a:gd name="T39" fmla="*/ 113 h 154"/>
                <a:gd name="T40" fmla="*/ 166 w 188"/>
                <a:gd name="T41" fmla="*/ 125 h 154"/>
                <a:gd name="T42" fmla="*/ 23 w 188"/>
                <a:gd name="T43" fmla="*/ 125 h 154"/>
                <a:gd name="T44" fmla="*/ 10 w 188"/>
                <a:gd name="T45" fmla="*/ 113 h 154"/>
                <a:gd name="T46" fmla="*/ 10 w 188"/>
                <a:gd name="T47" fmla="*/ 21 h 154"/>
                <a:gd name="T48" fmla="*/ 23 w 188"/>
                <a:gd name="T49" fmla="*/ 9 h 154"/>
                <a:gd name="T50" fmla="*/ 166 w 188"/>
                <a:gd name="T51" fmla="*/ 9 h 154"/>
                <a:gd name="T52" fmla="*/ 178 w 188"/>
                <a:gd name="T53" fmla="*/ 21 h 154"/>
                <a:gd name="T54" fmla="*/ 178 w 188"/>
                <a:gd name="T55" fmla="*/ 11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8" h="154">
                  <a:moveTo>
                    <a:pt x="17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1"/>
                    <a:pt x="6" y="137"/>
                    <a:pt x="14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17" y="147"/>
                    <a:pt x="17" y="147"/>
                    <a:pt x="17" y="147"/>
                  </a:cubicBezTo>
                  <a:cubicBezTo>
                    <a:pt x="15" y="147"/>
                    <a:pt x="14" y="149"/>
                    <a:pt x="14" y="150"/>
                  </a:cubicBezTo>
                  <a:cubicBezTo>
                    <a:pt x="14" y="152"/>
                    <a:pt x="15" y="154"/>
                    <a:pt x="17" y="154"/>
                  </a:cubicBezTo>
                  <a:cubicBezTo>
                    <a:pt x="171" y="154"/>
                    <a:pt x="171" y="154"/>
                    <a:pt x="171" y="154"/>
                  </a:cubicBezTo>
                  <a:cubicBezTo>
                    <a:pt x="173" y="154"/>
                    <a:pt x="175" y="152"/>
                    <a:pt x="175" y="150"/>
                  </a:cubicBezTo>
                  <a:cubicBezTo>
                    <a:pt x="175" y="149"/>
                    <a:pt x="173" y="147"/>
                    <a:pt x="171" y="147"/>
                  </a:cubicBezTo>
                  <a:cubicBezTo>
                    <a:pt x="118" y="147"/>
                    <a:pt x="118" y="147"/>
                    <a:pt x="118" y="147"/>
                  </a:cubicBezTo>
                  <a:cubicBezTo>
                    <a:pt x="118" y="137"/>
                    <a:pt x="118" y="137"/>
                    <a:pt x="118" y="137"/>
                  </a:cubicBezTo>
                  <a:cubicBezTo>
                    <a:pt x="174" y="137"/>
                    <a:pt x="174" y="137"/>
                    <a:pt x="174" y="137"/>
                  </a:cubicBezTo>
                  <a:cubicBezTo>
                    <a:pt x="182" y="137"/>
                    <a:pt x="188" y="131"/>
                    <a:pt x="188" y="123"/>
                  </a:cubicBezTo>
                  <a:cubicBezTo>
                    <a:pt x="188" y="14"/>
                    <a:pt x="188" y="14"/>
                    <a:pt x="188" y="14"/>
                  </a:cubicBezTo>
                  <a:cubicBezTo>
                    <a:pt x="188" y="7"/>
                    <a:pt x="182" y="0"/>
                    <a:pt x="174" y="0"/>
                  </a:cubicBezTo>
                  <a:close/>
                  <a:moveTo>
                    <a:pt x="178" y="113"/>
                  </a:moveTo>
                  <a:cubicBezTo>
                    <a:pt x="178" y="120"/>
                    <a:pt x="172" y="125"/>
                    <a:pt x="166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16" y="125"/>
                    <a:pt x="10" y="120"/>
                    <a:pt x="10" y="113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4"/>
                    <a:pt x="16" y="9"/>
                    <a:pt x="23" y="9"/>
                  </a:cubicBezTo>
                  <a:cubicBezTo>
                    <a:pt x="166" y="9"/>
                    <a:pt x="166" y="9"/>
                    <a:pt x="166" y="9"/>
                  </a:cubicBezTo>
                  <a:cubicBezTo>
                    <a:pt x="172" y="9"/>
                    <a:pt x="178" y="14"/>
                    <a:pt x="178" y="21"/>
                  </a:cubicBezTo>
                  <a:lnTo>
                    <a:pt x="178" y="1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30"/>
            <p:cNvSpPr>
              <a:spLocks noChangeArrowheads="1"/>
            </p:cNvSpPr>
            <p:nvPr/>
          </p:nvSpPr>
          <p:spPr bwMode="auto">
            <a:xfrm>
              <a:off x="6426381" y="5272988"/>
              <a:ext cx="639592" cy="146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31"/>
            <p:cNvSpPr>
              <a:spLocks noChangeArrowheads="1"/>
            </p:cNvSpPr>
            <p:nvPr/>
          </p:nvSpPr>
          <p:spPr bwMode="auto">
            <a:xfrm>
              <a:off x="6563480" y="5167715"/>
              <a:ext cx="14689" cy="112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32"/>
            <p:cNvSpPr>
              <a:spLocks noChangeArrowheads="1"/>
            </p:cNvSpPr>
            <p:nvPr/>
          </p:nvSpPr>
          <p:spPr bwMode="auto">
            <a:xfrm>
              <a:off x="6892151" y="5167715"/>
              <a:ext cx="14689" cy="112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3"/>
            <p:cNvSpPr>
              <a:spLocks noEditPoints="1"/>
            </p:cNvSpPr>
            <p:nvPr/>
          </p:nvSpPr>
          <p:spPr bwMode="auto">
            <a:xfrm>
              <a:off x="6311928" y="4681136"/>
              <a:ext cx="868499" cy="867275"/>
            </a:xfrm>
            <a:custGeom>
              <a:avLst/>
              <a:gdLst>
                <a:gd name="T0" fmla="*/ 300 w 600"/>
                <a:gd name="T1" fmla="*/ 599 h 599"/>
                <a:gd name="T2" fmla="*/ 0 w 600"/>
                <a:gd name="T3" fmla="*/ 299 h 599"/>
                <a:gd name="T4" fmla="*/ 300 w 600"/>
                <a:gd name="T5" fmla="*/ 0 h 599"/>
                <a:gd name="T6" fmla="*/ 600 w 600"/>
                <a:gd name="T7" fmla="*/ 299 h 599"/>
                <a:gd name="T8" fmla="*/ 300 w 600"/>
                <a:gd name="T9" fmla="*/ 599 h 599"/>
                <a:gd name="T10" fmla="*/ 300 w 600"/>
                <a:gd name="T11" fmla="*/ 18 h 599"/>
                <a:gd name="T12" fmla="*/ 18 w 600"/>
                <a:gd name="T13" fmla="*/ 299 h 599"/>
                <a:gd name="T14" fmla="*/ 300 w 600"/>
                <a:gd name="T15" fmla="*/ 581 h 599"/>
                <a:gd name="T16" fmla="*/ 582 w 600"/>
                <a:gd name="T17" fmla="*/ 299 h 599"/>
                <a:gd name="T18" fmla="*/ 300 w 600"/>
                <a:gd name="T19" fmla="*/ 18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0" h="599">
                  <a:moveTo>
                    <a:pt x="300" y="599"/>
                  </a:moveTo>
                  <a:cubicBezTo>
                    <a:pt x="135" y="599"/>
                    <a:pt x="0" y="465"/>
                    <a:pt x="0" y="299"/>
                  </a:cubicBezTo>
                  <a:cubicBezTo>
                    <a:pt x="0" y="134"/>
                    <a:pt x="135" y="0"/>
                    <a:pt x="300" y="0"/>
                  </a:cubicBezTo>
                  <a:cubicBezTo>
                    <a:pt x="466" y="0"/>
                    <a:pt x="600" y="134"/>
                    <a:pt x="600" y="299"/>
                  </a:cubicBezTo>
                  <a:cubicBezTo>
                    <a:pt x="600" y="465"/>
                    <a:pt x="466" y="599"/>
                    <a:pt x="300" y="599"/>
                  </a:cubicBezTo>
                  <a:close/>
                  <a:moveTo>
                    <a:pt x="300" y="18"/>
                  </a:moveTo>
                  <a:cubicBezTo>
                    <a:pt x="145" y="18"/>
                    <a:pt x="18" y="144"/>
                    <a:pt x="18" y="299"/>
                  </a:cubicBezTo>
                  <a:cubicBezTo>
                    <a:pt x="18" y="455"/>
                    <a:pt x="145" y="581"/>
                    <a:pt x="300" y="581"/>
                  </a:cubicBezTo>
                  <a:cubicBezTo>
                    <a:pt x="456" y="581"/>
                    <a:pt x="582" y="455"/>
                    <a:pt x="582" y="299"/>
                  </a:cubicBezTo>
                  <a:cubicBezTo>
                    <a:pt x="582" y="144"/>
                    <a:pt x="456" y="18"/>
                    <a:pt x="300" y="1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717194" y="5605943"/>
              <a:ext cx="475563" cy="126082"/>
            </a:xfrm>
            <a:custGeom>
              <a:avLst/>
              <a:gdLst>
                <a:gd name="T0" fmla="*/ 312 w 329"/>
                <a:gd name="T1" fmla="*/ 0 h 87"/>
                <a:gd name="T2" fmla="*/ 164 w 329"/>
                <a:gd name="T3" fmla="*/ 34 h 87"/>
                <a:gd name="T4" fmla="*/ 17 w 329"/>
                <a:gd name="T5" fmla="*/ 0 h 87"/>
                <a:gd name="T6" fmla="*/ 0 w 329"/>
                <a:gd name="T7" fmla="*/ 27 h 87"/>
                <a:gd name="T8" fmla="*/ 164 w 329"/>
                <a:gd name="T9" fmla="*/ 87 h 87"/>
                <a:gd name="T10" fmla="*/ 329 w 329"/>
                <a:gd name="T11" fmla="*/ 27 h 87"/>
                <a:gd name="T12" fmla="*/ 312 w 329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87">
                  <a:moveTo>
                    <a:pt x="312" y="0"/>
                  </a:moveTo>
                  <a:cubicBezTo>
                    <a:pt x="285" y="20"/>
                    <a:pt x="229" y="34"/>
                    <a:pt x="164" y="34"/>
                  </a:cubicBezTo>
                  <a:cubicBezTo>
                    <a:pt x="100" y="34"/>
                    <a:pt x="44" y="20"/>
                    <a:pt x="17" y="0"/>
                  </a:cubicBezTo>
                  <a:cubicBezTo>
                    <a:pt x="6" y="8"/>
                    <a:pt x="0" y="17"/>
                    <a:pt x="0" y="27"/>
                  </a:cubicBezTo>
                  <a:cubicBezTo>
                    <a:pt x="0" y="60"/>
                    <a:pt x="74" y="87"/>
                    <a:pt x="164" y="87"/>
                  </a:cubicBezTo>
                  <a:cubicBezTo>
                    <a:pt x="255" y="87"/>
                    <a:pt x="329" y="60"/>
                    <a:pt x="329" y="27"/>
                  </a:cubicBezTo>
                  <a:cubicBezTo>
                    <a:pt x="329" y="17"/>
                    <a:pt x="323" y="8"/>
                    <a:pt x="3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7717194" y="5490266"/>
              <a:ext cx="475563" cy="126082"/>
            </a:xfrm>
            <a:custGeom>
              <a:avLst/>
              <a:gdLst>
                <a:gd name="T0" fmla="*/ 312 w 329"/>
                <a:gd name="T1" fmla="*/ 0 h 87"/>
                <a:gd name="T2" fmla="*/ 164 w 329"/>
                <a:gd name="T3" fmla="*/ 33 h 87"/>
                <a:gd name="T4" fmla="*/ 17 w 329"/>
                <a:gd name="T5" fmla="*/ 0 h 87"/>
                <a:gd name="T6" fmla="*/ 0 w 329"/>
                <a:gd name="T7" fmla="*/ 27 h 87"/>
                <a:gd name="T8" fmla="*/ 164 w 329"/>
                <a:gd name="T9" fmla="*/ 87 h 87"/>
                <a:gd name="T10" fmla="*/ 329 w 329"/>
                <a:gd name="T11" fmla="*/ 27 h 87"/>
                <a:gd name="T12" fmla="*/ 312 w 329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87">
                  <a:moveTo>
                    <a:pt x="312" y="0"/>
                  </a:moveTo>
                  <a:cubicBezTo>
                    <a:pt x="285" y="20"/>
                    <a:pt x="229" y="33"/>
                    <a:pt x="164" y="33"/>
                  </a:cubicBezTo>
                  <a:cubicBezTo>
                    <a:pt x="100" y="33"/>
                    <a:pt x="44" y="20"/>
                    <a:pt x="17" y="0"/>
                  </a:cubicBezTo>
                  <a:cubicBezTo>
                    <a:pt x="6" y="8"/>
                    <a:pt x="0" y="17"/>
                    <a:pt x="0" y="27"/>
                  </a:cubicBezTo>
                  <a:cubicBezTo>
                    <a:pt x="0" y="60"/>
                    <a:pt x="74" y="87"/>
                    <a:pt x="164" y="87"/>
                  </a:cubicBezTo>
                  <a:cubicBezTo>
                    <a:pt x="255" y="87"/>
                    <a:pt x="329" y="60"/>
                    <a:pt x="329" y="27"/>
                  </a:cubicBezTo>
                  <a:cubicBezTo>
                    <a:pt x="329" y="17"/>
                    <a:pt x="323" y="8"/>
                    <a:pt x="3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auto">
            <a:xfrm>
              <a:off x="7717194" y="5325012"/>
              <a:ext cx="475563" cy="17565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7"/>
            <p:cNvSpPr>
              <a:spLocks noEditPoints="1"/>
            </p:cNvSpPr>
            <p:nvPr/>
          </p:nvSpPr>
          <p:spPr bwMode="auto">
            <a:xfrm>
              <a:off x="7521338" y="5094882"/>
              <a:ext cx="867275" cy="867275"/>
            </a:xfrm>
            <a:custGeom>
              <a:avLst/>
              <a:gdLst>
                <a:gd name="T0" fmla="*/ 299 w 599"/>
                <a:gd name="T1" fmla="*/ 599 h 599"/>
                <a:gd name="T2" fmla="*/ 0 w 599"/>
                <a:gd name="T3" fmla="*/ 300 h 599"/>
                <a:gd name="T4" fmla="*/ 299 w 599"/>
                <a:gd name="T5" fmla="*/ 0 h 599"/>
                <a:gd name="T6" fmla="*/ 599 w 599"/>
                <a:gd name="T7" fmla="*/ 300 h 599"/>
                <a:gd name="T8" fmla="*/ 299 w 599"/>
                <a:gd name="T9" fmla="*/ 599 h 599"/>
                <a:gd name="T10" fmla="*/ 299 w 599"/>
                <a:gd name="T11" fmla="*/ 18 h 599"/>
                <a:gd name="T12" fmla="*/ 18 w 599"/>
                <a:gd name="T13" fmla="*/ 300 h 599"/>
                <a:gd name="T14" fmla="*/ 299 w 599"/>
                <a:gd name="T15" fmla="*/ 581 h 599"/>
                <a:gd name="T16" fmla="*/ 581 w 599"/>
                <a:gd name="T17" fmla="*/ 300 h 599"/>
                <a:gd name="T18" fmla="*/ 299 w 599"/>
                <a:gd name="T19" fmla="*/ 18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9" h="599">
                  <a:moveTo>
                    <a:pt x="299" y="599"/>
                  </a:moveTo>
                  <a:cubicBezTo>
                    <a:pt x="134" y="599"/>
                    <a:pt x="0" y="465"/>
                    <a:pt x="0" y="300"/>
                  </a:cubicBezTo>
                  <a:cubicBezTo>
                    <a:pt x="0" y="134"/>
                    <a:pt x="134" y="0"/>
                    <a:pt x="299" y="0"/>
                  </a:cubicBezTo>
                  <a:cubicBezTo>
                    <a:pt x="465" y="0"/>
                    <a:pt x="599" y="134"/>
                    <a:pt x="599" y="300"/>
                  </a:cubicBezTo>
                  <a:cubicBezTo>
                    <a:pt x="599" y="465"/>
                    <a:pt x="465" y="599"/>
                    <a:pt x="299" y="599"/>
                  </a:cubicBezTo>
                  <a:close/>
                  <a:moveTo>
                    <a:pt x="299" y="18"/>
                  </a:moveTo>
                  <a:cubicBezTo>
                    <a:pt x="144" y="18"/>
                    <a:pt x="18" y="144"/>
                    <a:pt x="18" y="300"/>
                  </a:cubicBezTo>
                  <a:cubicBezTo>
                    <a:pt x="18" y="455"/>
                    <a:pt x="144" y="581"/>
                    <a:pt x="299" y="581"/>
                  </a:cubicBezTo>
                  <a:cubicBezTo>
                    <a:pt x="455" y="581"/>
                    <a:pt x="581" y="455"/>
                    <a:pt x="581" y="300"/>
                  </a:cubicBezTo>
                  <a:cubicBezTo>
                    <a:pt x="581" y="144"/>
                    <a:pt x="455" y="18"/>
                    <a:pt x="299" y="1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8"/>
            <p:cNvSpPr>
              <a:spLocks noEditPoints="1"/>
            </p:cNvSpPr>
            <p:nvPr/>
          </p:nvSpPr>
          <p:spPr bwMode="auto">
            <a:xfrm>
              <a:off x="8870297" y="5094882"/>
              <a:ext cx="866663" cy="867275"/>
            </a:xfrm>
            <a:custGeom>
              <a:avLst/>
              <a:gdLst>
                <a:gd name="T0" fmla="*/ 299 w 599"/>
                <a:gd name="T1" fmla="*/ 599 h 599"/>
                <a:gd name="T2" fmla="*/ 0 w 599"/>
                <a:gd name="T3" fmla="*/ 300 h 599"/>
                <a:gd name="T4" fmla="*/ 299 w 599"/>
                <a:gd name="T5" fmla="*/ 0 h 599"/>
                <a:gd name="T6" fmla="*/ 599 w 599"/>
                <a:gd name="T7" fmla="*/ 300 h 599"/>
                <a:gd name="T8" fmla="*/ 299 w 599"/>
                <a:gd name="T9" fmla="*/ 599 h 599"/>
                <a:gd name="T10" fmla="*/ 299 w 599"/>
                <a:gd name="T11" fmla="*/ 18 h 599"/>
                <a:gd name="T12" fmla="*/ 18 w 599"/>
                <a:gd name="T13" fmla="*/ 300 h 599"/>
                <a:gd name="T14" fmla="*/ 299 w 599"/>
                <a:gd name="T15" fmla="*/ 581 h 599"/>
                <a:gd name="T16" fmla="*/ 581 w 599"/>
                <a:gd name="T17" fmla="*/ 300 h 599"/>
                <a:gd name="T18" fmla="*/ 299 w 599"/>
                <a:gd name="T19" fmla="*/ 18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9" h="599">
                  <a:moveTo>
                    <a:pt x="299" y="599"/>
                  </a:moveTo>
                  <a:cubicBezTo>
                    <a:pt x="134" y="599"/>
                    <a:pt x="0" y="465"/>
                    <a:pt x="0" y="300"/>
                  </a:cubicBezTo>
                  <a:cubicBezTo>
                    <a:pt x="0" y="134"/>
                    <a:pt x="134" y="0"/>
                    <a:pt x="299" y="0"/>
                  </a:cubicBezTo>
                  <a:cubicBezTo>
                    <a:pt x="465" y="0"/>
                    <a:pt x="599" y="134"/>
                    <a:pt x="599" y="300"/>
                  </a:cubicBezTo>
                  <a:cubicBezTo>
                    <a:pt x="599" y="465"/>
                    <a:pt x="465" y="599"/>
                    <a:pt x="299" y="599"/>
                  </a:cubicBezTo>
                  <a:close/>
                  <a:moveTo>
                    <a:pt x="299" y="18"/>
                  </a:moveTo>
                  <a:cubicBezTo>
                    <a:pt x="144" y="18"/>
                    <a:pt x="18" y="144"/>
                    <a:pt x="18" y="300"/>
                  </a:cubicBezTo>
                  <a:cubicBezTo>
                    <a:pt x="18" y="455"/>
                    <a:pt x="144" y="581"/>
                    <a:pt x="299" y="581"/>
                  </a:cubicBezTo>
                  <a:cubicBezTo>
                    <a:pt x="455" y="581"/>
                    <a:pt x="581" y="455"/>
                    <a:pt x="581" y="300"/>
                  </a:cubicBezTo>
                  <a:cubicBezTo>
                    <a:pt x="581" y="144"/>
                    <a:pt x="455" y="18"/>
                    <a:pt x="299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9"/>
            <p:cNvSpPr>
              <a:spLocks noEditPoints="1"/>
            </p:cNvSpPr>
            <p:nvPr/>
          </p:nvSpPr>
          <p:spPr bwMode="auto">
            <a:xfrm>
              <a:off x="10071139" y="4953498"/>
              <a:ext cx="1028856" cy="1028856"/>
            </a:xfrm>
            <a:custGeom>
              <a:avLst/>
              <a:gdLst>
                <a:gd name="T0" fmla="*/ 355 w 711"/>
                <a:gd name="T1" fmla="*/ 711 h 711"/>
                <a:gd name="T2" fmla="*/ 0 w 711"/>
                <a:gd name="T3" fmla="*/ 356 h 711"/>
                <a:gd name="T4" fmla="*/ 355 w 711"/>
                <a:gd name="T5" fmla="*/ 0 h 711"/>
                <a:gd name="T6" fmla="*/ 711 w 711"/>
                <a:gd name="T7" fmla="*/ 356 h 711"/>
                <a:gd name="T8" fmla="*/ 355 w 711"/>
                <a:gd name="T9" fmla="*/ 711 h 711"/>
                <a:gd name="T10" fmla="*/ 355 w 711"/>
                <a:gd name="T11" fmla="*/ 22 h 711"/>
                <a:gd name="T12" fmla="*/ 21 w 711"/>
                <a:gd name="T13" fmla="*/ 356 h 711"/>
                <a:gd name="T14" fmla="*/ 355 w 711"/>
                <a:gd name="T15" fmla="*/ 690 h 711"/>
                <a:gd name="T16" fmla="*/ 689 w 711"/>
                <a:gd name="T17" fmla="*/ 356 h 711"/>
                <a:gd name="T18" fmla="*/ 355 w 711"/>
                <a:gd name="T19" fmla="*/ 22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1" h="711">
                  <a:moveTo>
                    <a:pt x="355" y="711"/>
                  </a:moveTo>
                  <a:cubicBezTo>
                    <a:pt x="159" y="711"/>
                    <a:pt x="0" y="552"/>
                    <a:pt x="0" y="356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551" y="0"/>
                    <a:pt x="711" y="160"/>
                    <a:pt x="711" y="356"/>
                  </a:cubicBezTo>
                  <a:cubicBezTo>
                    <a:pt x="711" y="552"/>
                    <a:pt x="551" y="711"/>
                    <a:pt x="355" y="711"/>
                  </a:cubicBezTo>
                  <a:close/>
                  <a:moveTo>
                    <a:pt x="355" y="22"/>
                  </a:moveTo>
                  <a:cubicBezTo>
                    <a:pt x="171" y="22"/>
                    <a:pt x="21" y="171"/>
                    <a:pt x="21" y="356"/>
                  </a:cubicBezTo>
                  <a:cubicBezTo>
                    <a:pt x="21" y="540"/>
                    <a:pt x="171" y="690"/>
                    <a:pt x="355" y="690"/>
                  </a:cubicBezTo>
                  <a:cubicBezTo>
                    <a:pt x="540" y="690"/>
                    <a:pt x="689" y="540"/>
                    <a:pt x="689" y="356"/>
                  </a:cubicBezTo>
                  <a:cubicBezTo>
                    <a:pt x="689" y="171"/>
                    <a:pt x="540" y="22"/>
                    <a:pt x="355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40"/>
            <p:cNvSpPr>
              <a:spLocks/>
            </p:cNvSpPr>
            <p:nvPr/>
          </p:nvSpPr>
          <p:spPr bwMode="auto">
            <a:xfrm>
              <a:off x="10266383" y="5176284"/>
              <a:ext cx="493924" cy="351317"/>
            </a:xfrm>
            <a:custGeom>
              <a:avLst/>
              <a:gdLst>
                <a:gd name="T0" fmla="*/ 24 w 807"/>
                <a:gd name="T1" fmla="*/ 567 h 574"/>
                <a:gd name="T2" fmla="*/ 0 w 807"/>
                <a:gd name="T3" fmla="*/ 452 h 574"/>
                <a:gd name="T4" fmla="*/ 22 w 807"/>
                <a:gd name="T5" fmla="*/ 23 h 574"/>
                <a:gd name="T6" fmla="*/ 104 w 807"/>
                <a:gd name="T7" fmla="*/ 5 h 574"/>
                <a:gd name="T8" fmla="*/ 766 w 807"/>
                <a:gd name="T9" fmla="*/ 0 h 574"/>
                <a:gd name="T10" fmla="*/ 807 w 807"/>
                <a:gd name="T11" fmla="*/ 66 h 574"/>
                <a:gd name="T12" fmla="*/ 797 w 807"/>
                <a:gd name="T13" fmla="*/ 522 h 574"/>
                <a:gd name="T14" fmla="*/ 755 w 807"/>
                <a:gd name="T15" fmla="*/ 574 h 574"/>
                <a:gd name="T16" fmla="*/ 24 w 807"/>
                <a:gd name="T17" fmla="*/ 567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7" h="574">
                  <a:moveTo>
                    <a:pt x="24" y="567"/>
                  </a:moveTo>
                  <a:lnTo>
                    <a:pt x="0" y="452"/>
                  </a:lnTo>
                  <a:lnTo>
                    <a:pt x="22" y="23"/>
                  </a:lnTo>
                  <a:lnTo>
                    <a:pt x="104" y="5"/>
                  </a:lnTo>
                  <a:lnTo>
                    <a:pt x="766" y="0"/>
                  </a:lnTo>
                  <a:lnTo>
                    <a:pt x="807" y="66"/>
                  </a:lnTo>
                  <a:lnTo>
                    <a:pt x="797" y="522"/>
                  </a:lnTo>
                  <a:lnTo>
                    <a:pt x="755" y="574"/>
                  </a:lnTo>
                  <a:lnTo>
                    <a:pt x="24" y="567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/>
            </p:cNvSpPr>
            <p:nvPr/>
          </p:nvSpPr>
          <p:spPr bwMode="auto">
            <a:xfrm>
              <a:off x="10266383" y="5176284"/>
              <a:ext cx="493924" cy="351317"/>
            </a:xfrm>
            <a:custGeom>
              <a:avLst/>
              <a:gdLst>
                <a:gd name="T0" fmla="*/ 24 w 807"/>
                <a:gd name="T1" fmla="*/ 567 h 574"/>
                <a:gd name="T2" fmla="*/ 0 w 807"/>
                <a:gd name="T3" fmla="*/ 452 h 574"/>
                <a:gd name="T4" fmla="*/ 22 w 807"/>
                <a:gd name="T5" fmla="*/ 23 h 574"/>
                <a:gd name="T6" fmla="*/ 104 w 807"/>
                <a:gd name="T7" fmla="*/ 5 h 574"/>
                <a:gd name="T8" fmla="*/ 766 w 807"/>
                <a:gd name="T9" fmla="*/ 0 h 574"/>
                <a:gd name="T10" fmla="*/ 807 w 807"/>
                <a:gd name="T11" fmla="*/ 66 h 574"/>
                <a:gd name="T12" fmla="*/ 797 w 807"/>
                <a:gd name="T13" fmla="*/ 522 h 574"/>
                <a:gd name="T14" fmla="*/ 755 w 807"/>
                <a:gd name="T15" fmla="*/ 574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7" h="574">
                  <a:moveTo>
                    <a:pt x="24" y="567"/>
                  </a:moveTo>
                  <a:lnTo>
                    <a:pt x="0" y="452"/>
                  </a:lnTo>
                  <a:lnTo>
                    <a:pt x="22" y="23"/>
                  </a:lnTo>
                  <a:lnTo>
                    <a:pt x="104" y="5"/>
                  </a:lnTo>
                  <a:lnTo>
                    <a:pt x="766" y="0"/>
                  </a:lnTo>
                  <a:lnTo>
                    <a:pt x="807" y="66"/>
                  </a:lnTo>
                  <a:lnTo>
                    <a:pt x="797" y="522"/>
                  </a:lnTo>
                  <a:lnTo>
                    <a:pt x="755" y="57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42"/>
            <p:cNvSpPr>
              <a:spLocks noEditPoints="1"/>
            </p:cNvSpPr>
            <p:nvPr/>
          </p:nvSpPr>
          <p:spPr bwMode="auto">
            <a:xfrm>
              <a:off x="10254754" y="5163431"/>
              <a:ext cx="519630" cy="422314"/>
            </a:xfrm>
            <a:custGeom>
              <a:avLst/>
              <a:gdLst>
                <a:gd name="T0" fmla="*/ 332 w 359"/>
                <a:gd name="T1" fmla="*/ 0 h 292"/>
                <a:gd name="T2" fmla="*/ 27 w 359"/>
                <a:gd name="T3" fmla="*/ 0 h 292"/>
                <a:gd name="T4" fmla="*/ 0 w 359"/>
                <a:gd name="T5" fmla="*/ 27 h 292"/>
                <a:gd name="T6" fmla="*/ 0 w 359"/>
                <a:gd name="T7" fmla="*/ 234 h 292"/>
                <a:gd name="T8" fmla="*/ 27 w 359"/>
                <a:gd name="T9" fmla="*/ 261 h 292"/>
                <a:gd name="T10" fmla="*/ 147 w 359"/>
                <a:gd name="T11" fmla="*/ 261 h 292"/>
                <a:gd name="T12" fmla="*/ 147 w 359"/>
                <a:gd name="T13" fmla="*/ 279 h 292"/>
                <a:gd name="T14" fmla="*/ 33 w 359"/>
                <a:gd name="T15" fmla="*/ 279 h 292"/>
                <a:gd name="T16" fmla="*/ 27 w 359"/>
                <a:gd name="T17" fmla="*/ 286 h 292"/>
                <a:gd name="T18" fmla="*/ 33 w 359"/>
                <a:gd name="T19" fmla="*/ 292 h 292"/>
                <a:gd name="T20" fmla="*/ 327 w 359"/>
                <a:gd name="T21" fmla="*/ 292 h 292"/>
                <a:gd name="T22" fmla="*/ 333 w 359"/>
                <a:gd name="T23" fmla="*/ 286 h 292"/>
                <a:gd name="T24" fmla="*/ 327 w 359"/>
                <a:gd name="T25" fmla="*/ 279 h 292"/>
                <a:gd name="T26" fmla="*/ 226 w 359"/>
                <a:gd name="T27" fmla="*/ 279 h 292"/>
                <a:gd name="T28" fmla="*/ 226 w 359"/>
                <a:gd name="T29" fmla="*/ 261 h 292"/>
                <a:gd name="T30" fmla="*/ 332 w 359"/>
                <a:gd name="T31" fmla="*/ 261 h 292"/>
                <a:gd name="T32" fmla="*/ 359 w 359"/>
                <a:gd name="T33" fmla="*/ 234 h 292"/>
                <a:gd name="T34" fmla="*/ 359 w 359"/>
                <a:gd name="T35" fmla="*/ 27 h 292"/>
                <a:gd name="T36" fmla="*/ 332 w 359"/>
                <a:gd name="T37" fmla="*/ 0 h 292"/>
                <a:gd name="T38" fmla="*/ 340 w 359"/>
                <a:gd name="T39" fmla="*/ 215 h 292"/>
                <a:gd name="T40" fmla="*/ 316 w 359"/>
                <a:gd name="T41" fmla="*/ 238 h 292"/>
                <a:gd name="T42" fmla="*/ 45 w 359"/>
                <a:gd name="T43" fmla="*/ 238 h 292"/>
                <a:gd name="T44" fmla="*/ 21 w 359"/>
                <a:gd name="T45" fmla="*/ 215 h 292"/>
                <a:gd name="T46" fmla="*/ 21 w 359"/>
                <a:gd name="T47" fmla="*/ 40 h 292"/>
                <a:gd name="T48" fmla="*/ 45 w 359"/>
                <a:gd name="T49" fmla="*/ 17 h 292"/>
                <a:gd name="T50" fmla="*/ 316 w 359"/>
                <a:gd name="T51" fmla="*/ 17 h 292"/>
                <a:gd name="T52" fmla="*/ 340 w 359"/>
                <a:gd name="T53" fmla="*/ 40 h 292"/>
                <a:gd name="T54" fmla="*/ 340 w 359"/>
                <a:gd name="T55" fmla="*/ 215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" h="292">
                  <a:moveTo>
                    <a:pt x="332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49"/>
                    <a:pt x="12" y="261"/>
                    <a:pt x="27" y="261"/>
                  </a:cubicBezTo>
                  <a:cubicBezTo>
                    <a:pt x="147" y="261"/>
                    <a:pt x="147" y="261"/>
                    <a:pt x="147" y="261"/>
                  </a:cubicBezTo>
                  <a:cubicBezTo>
                    <a:pt x="147" y="279"/>
                    <a:pt x="147" y="279"/>
                    <a:pt x="147" y="279"/>
                  </a:cubicBezTo>
                  <a:cubicBezTo>
                    <a:pt x="33" y="279"/>
                    <a:pt x="33" y="279"/>
                    <a:pt x="33" y="279"/>
                  </a:cubicBezTo>
                  <a:cubicBezTo>
                    <a:pt x="30" y="279"/>
                    <a:pt x="27" y="282"/>
                    <a:pt x="27" y="286"/>
                  </a:cubicBezTo>
                  <a:cubicBezTo>
                    <a:pt x="27" y="289"/>
                    <a:pt x="30" y="292"/>
                    <a:pt x="33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30" y="292"/>
                    <a:pt x="333" y="289"/>
                    <a:pt x="333" y="286"/>
                  </a:cubicBezTo>
                  <a:cubicBezTo>
                    <a:pt x="333" y="282"/>
                    <a:pt x="330" y="279"/>
                    <a:pt x="327" y="279"/>
                  </a:cubicBezTo>
                  <a:cubicBezTo>
                    <a:pt x="226" y="279"/>
                    <a:pt x="226" y="279"/>
                    <a:pt x="226" y="279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47" y="261"/>
                    <a:pt x="359" y="249"/>
                    <a:pt x="359" y="234"/>
                  </a:cubicBezTo>
                  <a:cubicBezTo>
                    <a:pt x="359" y="27"/>
                    <a:pt x="359" y="27"/>
                    <a:pt x="359" y="27"/>
                  </a:cubicBezTo>
                  <a:cubicBezTo>
                    <a:pt x="359" y="12"/>
                    <a:pt x="347" y="0"/>
                    <a:pt x="332" y="0"/>
                  </a:cubicBezTo>
                  <a:close/>
                  <a:moveTo>
                    <a:pt x="340" y="215"/>
                  </a:moveTo>
                  <a:cubicBezTo>
                    <a:pt x="340" y="228"/>
                    <a:pt x="329" y="238"/>
                    <a:pt x="316" y="238"/>
                  </a:cubicBezTo>
                  <a:cubicBezTo>
                    <a:pt x="45" y="238"/>
                    <a:pt x="45" y="238"/>
                    <a:pt x="45" y="238"/>
                  </a:cubicBezTo>
                  <a:cubicBezTo>
                    <a:pt x="31" y="238"/>
                    <a:pt x="21" y="228"/>
                    <a:pt x="21" y="215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27"/>
                    <a:pt x="31" y="17"/>
                    <a:pt x="45" y="17"/>
                  </a:cubicBezTo>
                  <a:cubicBezTo>
                    <a:pt x="316" y="17"/>
                    <a:pt x="316" y="17"/>
                    <a:pt x="316" y="17"/>
                  </a:cubicBezTo>
                  <a:cubicBezTo>
                    <a:pt x="329" y="17"/>
                    <a:pt x="340" y="27"/>
                    <a:pt x="340" y="40"/>
                  </a:cubicBezTo>
                  <a:lnTo>
                    <a:pt x="340" y="2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Oval 43"/>
            <p:cNvSpPr>
              <a:spLocks noChangeArrowheads="1"/>
            </p:cNvSpPr>
            <p:nvPr/>
          </p:nvSpPr>
          <p:spPr bwMode="auto">
            <a:xfrm>
              <a:off x="10762755" y="5612064"/>
              <a:ext cx="101600" cy="97928"/>
            </a:xfrm>
            <a:prstGeom prst="ellipse">
              <a:avLst/>
            </a:prstGeom>
            <a:solidFill>
              <a:srgbClr val="B5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44"/>
            <p:cNvSpPr>
              <a:spLocks/>
            </p:cNvSpPr>
            <p:nvPr/>
          </p:nvSpPr>
          <p:spPr bwMode="auto">
            <a:xfrm>
              <a:off x="10712567" y="5372752"/>
              <a:ext cx="181779" cy="145056"/>
            </a:xfrm>
            <a:custGeom>
              <a:avLst/>
              <a:gdLst>
                <a:gd name="T0" fmla="*/ 4 w 297"/>
                <a:gd name="T1" fmla="*/ 237 h 237"/>
                <a:gd name="T2" fmla="*/ 0 w 297"/>
                <a:gd name="T3" fmla="*/ 0 h 237"/>
                <a:gd name="T4" fmla="*/ 295 w 297"/>
                <a:gd name="T5" fmla="*/ 8 h 237"/>
                <a:gd name="T6" fmla="*/ 297 w 297"/>
                <a:gd name="T7" fmla="*/ 237 h 237"/>
                <a:gd name="T8" fmla="*/ 4 w 297"/>
                <a:gd name="T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7" h="237">
                  <a:moveTo>
                    <a:pt x="4" y="237"/>
                  </a:moveTo>
                  <a:lnTo>
                    <a:pt x="0" y="0"/>
                  </a:lnTo>
                  <a:lnTo>
                    <a:pt x="295" y="8"/>
                  </a:lnTo>
                  <a:lnTo>
                    <a:pt x="297" y="237"/>
                  </a:lnTo>
                  <a:lnTo>
                    <a:pt x="4" y="237"/>
                  </a:lnTo>
                  <a:close/>
                </a:path>
              </a:pathLst>
            </a:custGeom>
            <a:solidFill>
              <a:srgbClr val="B5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45"/>
            <p:cNvSpPr>
              <a:spLocks noEditPoints="1"/>
            </p:cNvSpPr>
            <p:nvPr/>
          </p:nvSpPr>
          <p:spPr bwMode="auto">
            <a:xfrm>
              <a:off x="10686249" y="5307875"/>
              <a:ext cx="238700" cy="440064"/>
            </a:xfrm>
            <a:custGeom>
              <a:avLst/>
              <a:gdLst>
                <a:gd name="T0" fmla="*/ 83 w 165"/>
                <a:gd name="T1" fmla="*/ 0 h 304"/>
                <a:gd name="T2" fmla="*/ 0 w 165"/>
                <a:gd name="T3" fmla="*/ 69 h 304"/>
                <a:gd name="T4" fmla="*/ 0 w 165"/>
                <a:gd name="T5" fmla="*/ 236 h 304"/>
                <a:gd name="T6" fmla="*/ 83 w 165"/>
                <a:gd name="T7" fmla="*/ 304 h 304"/>
                <a:gd name="T8" fmla="*/ 165 w 165"/>
                <a:gd name="T9" fmla="*/ 236 h 304"/>
                <a:gd name="T10" fmla="*/ 165 w 165"/>
                <a:gd name="T11" fmla="*/ 69 h 304"/>
                <a:gd name="T12" fmla="*/ 83 w 165"/>
                <a:gd name="T13" fmla="*/ 0 h 304"/>
                <a:gd name="T14" fmla="*/ 85 w 165"/>
                <a:gd name="T15" fmla="*/ 265 h 304"/>
                <a:gd name="T16" fmla="*/ 65 w 165"/>
                <a:gd name="T17" fmla="*/ 245 h 304"/>
                <a:gd name="T18" fmla="*/ 85 w 165"/>
                <a:gd name="T19" fmla="*/ 225 h 304"/>
                <a:gd name="T20" fmla="*/ 105 w 165"/>
                <a:gd name="T21" fmla="*/ 245 h 304"/>
                <a:gd name="T22" fmla="*/ 85 w 165"/>
                <a:gd name="T23" fmla="*/ 265 h 304"/>
                <a:gd name="T24" fmla="*/ 129 w 165"/>
                <a:gd name="T25" fmla="*/ 124 h 304"/>
                <a:gd name="T26" fmla="*/ 38 w 165"/>
                <a:gd name="T27" fmla="*/ 124 h 304"/>
                <a:gd name="T28" fmla="*/ 31 w 165"/>
                <a:gd name="T29" fmla="*/ 117 h 304"/>
                <a:gd name="T30" fmla="*/ 38 w 165"/>
                <a:gd name="T31" fmla="*/ 110 h 304"/>
                <a:gd name="T32" fmla="*/ 129 w 165"/>
                <a:gd name="T33" fmla="*/ 110 h 304"/>
                <a:gd name="T34" fmla="*/ 136 w 165"/>
                <a:gd name="T35" fmla="*/ 117 h 304"/>
                <a:gd name="T36" fmla="*/ 129 w 165"/>
                <a:gd name="T37" fmla="*/ 124 h 304"/>
                <a:gd name="T38" fmla="*/ 129 w 165"/>
                <a:gd name="T39" fmla="*/ 75 h 304"/>
                <a:gd name="T40" fmla="*/ 38 w 165"/>
                <a:gd name="T41" fmla="*/ 75 h 304"/>
                <a:gd name="T42" fmla="*/ 31 w 165"/>
                <a:gd name="T43" fmla="*/ 68 h 304"/>
                <a:gd name="T44" fmla="*/ 38 w 165"/>
                <a:gd name="T45" fmla="*/ 61 h 304"/>
                <a:gd name="T46" fmla="*/ 129 w 165"/>
                <a:gd name="T47" fmla="*/ 61 h 304"/>
                <a:gd name="T48" fmla="*/ 136 w 165"/>
                <a:gd name="T49" fmla="*/ 68 h 304"/>
                <a:gd name="T50" fmla="*/ 129 w 165"/>
                <a:gd name="T51" fmla="*/ 75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5" h="304">
                  <a:moveTo>
                    <a:pt x="83" y="0"/>
                  </a:moveTo>
                  <a:cubicBezTo>
                    <a:pt x="37" y="0"/>
                    <a:pt x="3" y="8"/>
                    <a:pt x="0" y="69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2" y="299"/>
                    <a:pt x="37" y="304"/>
                    <a:pt x="83" y="304"/>
                  </a:cubicBezTo>
                  <a:cubicBezTo>
                    <a:pt x="128" y="304"/>
                    <a:pt x="165" y="296"/>
                    <a:pt x="165" y="236"/>
                  </a:cubicBezTo>
                  <a:cubicBezTo>
                    <a:pt x="165" y="69"/>
                    <a:pt x="165" y="69"/>
                    <a:pt x="165" y="69"/>
                  </a:cubicBezTo>
                  <a:cubicBezTo>
                    <a:pt x="164" y="15"/>
                    <a:pt x="128" y="0"/>
                    <a:pt x="83" y="0"/>
                  </a:cubicBezTo>
                  <a:close/>
                  <a:moveTo>
                    <a:pt x="85" y="265"/>
                  </a:moveTo>
                  <a:cubicBezTo>
                    <a:pt x="74" y="265"/>
                    <a:pt x="65" y="256"/>
                    <a:pt x="65" y="245"/>
                  </a:cubicBezTo>
                  <a:cubicBezTo>
                    <a:pt x="65" y="234"/>
                    <a:pt x="74" y="225"/>
                    <a:pt x="85" y="225"/>
                  </a:cubicBezTo>
                  <a:cubicBezTo>
                    <a:pt x="96" y="225"/>
                    <a:pt x="105" y="234"/>
                    <a:pt x="105" y="245"/>
                  </a:cubicBezTo>
                  <a:cubicBezTo>
                    <a:pt x="105" y="256"/>
                    <a:pt x="96" y="265"/>
                    <a:pt x="85" y="265"/>
                  </a:cubicBezTo>
                  <a:close/>
                  <a:moveTo>
                    <a:pt x="129" y="124"/>
                  </a:moveTo>
                  <a:cubicBezTo>
                    <a:pt x="38" y="124"/>
                    <a:pt x="38" y="124"/>
                    <a:pt x="38" y="124"/>
                  </a:cubicBezTo>
                  <a:cubicBezTo>
                    <a:pt x="34" y="124"/>
                    <a:pt x="31" y="121"/>
                    <a:pt x="31" y="117"/>
                  </a:cubicBezTo>
                  <a:cubicBezTo>
                    <a:pt x="31" y="113"/>
                    <a:pt x="34" y="110"/>
                    <a:pt x="38" y="110"/>
                  </a:cubicBezTo>
                  <a:cubicBezTo>
                    <a:pt x="129" y="110"/>
                    <a:pt x="129" y="110"/>
                    <a:pt x="129" y="110"/>
                  </a:cubicBezTo>
                  <a:cubicBezTo>
                    <a:pt x="133" y="110"/>
                    <a:pt x="136" y="113"/>
                    <a:pt x="136" y="117"/>
                  </a:cubicBezTo>
                  <a:cubicBezTo>
                    <a:pt x="136" y="121"/>
                    <a:pt x="133" y="124"/>
                    <a:pt x="129" y="124"/>
                  </a:cubicBezTo>
                  <a:close/>
                  <a:moveTo>
                    <a:pt x="129" y="75"/>
                  </a:moveTo>
                  <a:cubicBezTo>
                    <a:pt x="38" y="75"/>
                    <a:pt x="38" y="75"/>
                    <a:pt x="38" y="75"/>
                  </a:cubicBezTo>
                  <a:cubicBezTo>
                    <a:pt x="34" y="75"/>
                    <a:pt x="31" y="72"/>
                    <a:pt x="31" y="68"/>
                  </a:cubicBezTo>
                  <a:cubicBezTo>
                    <a:pt x="31" y="64"/>
                    <a:pt x="34" y="61"/>
                    <a:pt x="38" y="61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33" y="61"/>
                    <a:pt x="136" y="64"/>
                    <a:pt x="136" y="68"/>
                  </a:cubicBezTo>
                  <a:cubicBezTo>
                    <a:pt x="136" y="72"/>
                    <a:pt x="133" y="75"/>
                    <a:pt x="129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8761964" y="3117960"/>
              <a:ext cx="61817" cy="60593"/>
            </a:xfrm>
            <a:custGeom>
              <a:avLst/>
              <a:gdLst>
                <a:gd name="T0" fmla="*/ 38 w 43"/>
                <a:gd name="T1" fmla="*/ 29 h 42"/>
                <a:gd name="T2" fmla="*/ 29 w 43"/>
                <a:gd name="T3" fmla="*/ 4 h 42"/>
                <a:gd name="T4" fmla="*/ 4 w 43"/>
                <a:gd name="T5" fmla="*/ 14 h 42"/>
                <a:gd name="T6" fmla="*/ 14 w 43"/>
                <a:gd name="T7" fmla="*/ 38 h 42"/>
                <a:gd name="T8" fmla="*/ 38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29"/>
                  </a:moveTo>
                  <a:cubicBezTo>
                    <a:pt x="43" y="20"/>
                    <a:pt x="38" y="9"/>
                    <a:pt x="29" y="4"/>
                  </a:cubicBezTo>
                  <a:cubicBezTo>
                    <a:pt x="20" y="0"/>
                    <a:pt x="9" y="4"/>
                    <a:pt x="4" y="14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8671992" y="3077565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8 w 42"/>
                <a:gd name="T3" fmla="*/ 4 h 42"/>
                <a:gd name="T4" fmla="*/ 4 w 42"/>
                <a:gd name="T5" fmla="*/ 13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19"/>
                    <a:pt x="38" y="8"/>
                    <a:pt x="28" y="4"/>
                  </a:cubicBezTo>
                  <a:cubicBezTo>
                    <a:pt x="19" y="0"/>
                    <a:pt x="8" y="4"/>
                    <a:pt x="4" y="13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2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8"/>
            <p:cNvSpPr>
              <a:spLocks/>
            </p:cNvSpPr>
            <p:nvPr/>
          </p:nvSpPr>
          <p:spPr bwMode="auto">
            <a:xfrm>
              <a:off x="8580797" y="3035333"/>
              <a:ext cx="60593" cy="62429"/>
            </a:xfrm>
            <a:custGeom>
              <a:avLst/>
              <a:gdLst>
                <a:gd name="T0" fmla="*/ 38 w 42"/>
                <a:gd name="T1" fmla="*/ 29 h 43"/>
                <a:gd name="T2" fmla="*/ 29 w 42"/>
                <a:gd name="T3" fmla="*/ 5 h 43"/>
                <a:gd name="T4" fmla="*/ 4 w 42"/>
                <a:gd name="T5" fmla="*/ 14 h 43"/>
                <a:gd name="T6" fmla="*/ 14 w 42"/>
                <a:gd name="T7" fmla="*/ 39 h 43"/>
                <a:gd name="T8" fmla="*/ 38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29"/>
                  </a:moveTo>
                  <a:cubicBezTo>
                    <a:pt x="42" y="20"/>
                    <a:pt x="38" y="9"/>
                    <a:pt x="29" y="5"/>
                  </a:cubicBezTo>
                  <a:cubicBezTo>
                    <a:pt x="20" y="0"/>
                    <a:pt x="9" y="5"/>
                    <a:pt x="4" y="14"/>
                  </a:cubicBezTo>
                  <a:cubicBezTo>
                    <a:pt x="0" y="23"/>
                    <a:pt x="4" y="34"/>
                    <a:pt x="14" y="39"/>
                  </a:cubicBezTo>
                  <a:cubicBezTo>
                    <a:pt x="23" y="43"/>
                    <a:pt x="34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9"/>
            <p:cNvSpPr>
              <a:spLocks/>
            </p:cNvSpPr>
            <p:nvPr/>
          </p:nvSpPr>
          <p:spPr bwMode="auto">
            <a:xfrm>
              <a:off x="8489602" y="2994938"/>
              <a:ext cx="62429" cy="60593"/>
            </a:xfrm>
            <a:custGeom>
              <a:avLst/>
              <a:gdLst>
                <a:gd name="T0" fmla="*/ 39 w 43"/>
                <a:gd name="T1" fmla="*/ 29 h 42"/>
                <a:gd name="T2" fmla="*/ 29 w 43"/>
                <a:gd name="T3" fmla="*/ 4 h 42"/>
                <a:gd name="T4" fmla="*/ 5 w 43"/>
                <a:gd name="T5" fmla="*/ 14 h 42"/>
                <a:gd name="T6" fmla="*/ 14 w 43"/>
                <a:gd name="T7" fmla="*/ 38 h 42"/>
                <a:gd name="T8" fmla="*/ 39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9" y="29"/>
                  </a:moveTo>
                  <a:cubicBezTo>
                    <a:pt x="43" y="20"/>
                    <a:pt x="39" y="9"/>
                    <a:pt x="29" y="4"/>
                  </a:cubicBezTo>
                  <a:cubicBezTo>
                    <a:pt x="20" y="0"/>
                    <a:pt x="9" y="4"/>
                    <a:pt x="5" y="14"/>
                  </a:cubicBezTo>
                  <a:cubicBezTo>
                    <a:pt x="0" y="23"/>
                    <a:pt x="5" y="34"/>
                    <a:pt x="14" y="38"/>
                  </a:cubicBezTo>
                  <a:cubicBezTo>
                    <a:pt x="23" y="42"/>
                    <a:pt x="34" y="38"/>
                    <a:pt x="39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0"/>
            <p:cNvSpPr>
              <a:spLocks/>
            </p:cNvSpPr>
            <p:nvPr/>
          </p:nvSpPr>
          <p:spPr bwMode="auto">
            <a:xfrm>
              <a:off x="8400242" y="2954543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3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19"/>
                    <a:pt x="38" y="8"/>
                    <a:pt x="29" y="4"/>
                  </a:cubicBezTo>
                  <a:cubicBezTo>
                    <a:pt x="19" y="0"/>
                    <a:pt x="8" y="4"/>
                    <a:pt x="4" y="13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1"/>
            <p:cNvSpPr>
              <a:spLocks/>
            </p:cNvSpPr>
            <p:nvPr/>
          </p:nvSpPr>
          <p:spPr bwMode="auto">
            <a:xfrm>
              <a:off x="8309047" y="2912311"/>
              <a:ext cx="61817" cy="62429"/>
            </a:xfrm>
            <a:custGeom>
              <a:avLst/>
              <a:gdLst>
                <a:gd name="T0" fmla="*/ 39 w 43"/>
                <a:gd name="T1" fmla="*/ 29 h 43"/>
                <a:gd name="T2" fmla="*/ 29 w 43"/>
                <a:gd name="T3" fmla="*/ 5 h 43"/>
                <a:gd name="T4" fmla="*/ 5 w 43"/>
                <a:gd name="T5" fmla="*/ 14 h 43"/>
                <a:gd name="T6" fmla="*/ 14 w 43"/>
                <a:gd name="T7" fmla="*/ 39 h 43"/>
                <a:gd name="T8" fmla="*/ 39 w 43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9" y="29"/>
                  </a:moveTo>
                  <a:cubicBezTo>
                    <a:pt x="43" y="20"/>
                    <a:pt x="39" y="9"/>
                    <a:pt x="29" y="5"/>
                  </a:cubicBezTo>
                  <a:cubicBezTo>
                    <a:pt x="20" y="0"/>
                    <a:pt x="9" y="5"/>
                    <a:pt x="5" y="14"/>
                  </a:cubicBezTo>
                  <a:cubicBezTo>
                    <a:pt x="0" y="23"/>
                    <a:pt x="5" y="34"/>
                    <a:pt x="14" y="39"/>
                  </a:cubicBezTo>
                  <a:cubicBezTo>
                    <a:pt x="23" y="43"/>
                    <a:pt x="34" y="39"/>
                    <a:pt x="39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2"/>
            <p:cNvSpPr>
              <a:spLocks/>
            </p:cNvSpPr>
            <p:nvPr/>
          </p:nvSpPr>
          <p:spPr bwMode="auto">
            <a:xfrm>
              <a:off x="8219075" y="2871916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4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20"/>
                    <a:pt x="38" y="9"/>
                    <a:pt x="29" y="4"/>
                  </a:cubicBezTo>
                  <a:cubicBezTo>
                    <a:pt x="19" y="0"/>
                    <a:pt x="8" y="4"/>
                    <a:pt x="4" y="14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"/>
            <p:cNvSpPr>
              <a:spLocks/>
            </p:cNvSpPr>
            <p:nvPr/>
          </p:nvSpPr>
          <p:spPr bwMode="auto">
            <a:xfrm>
              <a:off x="8127880" y="2831521"/>
              <a:ext cx="62429" cy="60593"/>
            </a:xfrm>
            <a:custGeom>
              <a:avLst/>
              <a:gdLst>
                <a:gd name="T0" fmla="*/ 39 w 43"/>
                <a:gd name="T1" fmla="*/ 29 h 42"/>
                <a:gd name="T2" fmla="*/ 29 w 43"/>
                <a:gd name="T3" fmla="*/ 4 h 42"/>
                <a:gd name="T4" fmla="*/ 5 w 43"/>
                <a:gd name="T5" fmla="*/ 13 h 42"/>
                <a:gd name="T6" fmla="*/ 14 w 43"/>
                <a:gd name="T7" fmla="*/ 38 h 42"/>
                <a:gd name="T8" fmla="*/ 39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9" y="29"/>
                  </a:moveTo>
                  <a:cubicBezTo>
                    <a:pt x="43" y="19"/>
                    <a:pt x="39" y="8"/>
                    <a:pt x="29" y="4"/>
                  </a:cubicBezTo>
                  <a:cubicBezTo>
                    <a:pt x="20" y="0"/>
                    <a:pt x="9" y="4"/>
                    <a:pt x="5" y="13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9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8037909" y="2789289"/>
              <a:ext cx="61205" cy="62429"/>
            </a:xfrm>
            <a:custGeom>
              <a:avLst/>
              <a:gdLst>
                <a:gd name="T0" fmla="*/ 38 w 42"/>
                <a:gd name="T1" fmla="*/ 29 h 43"/>
                <a:gd name="T2" fmla="*/ 29 w 42"/>
                <a:gd name="T3" fmla="*/ 5 h 43"/>
                <a:gd name="T4" fmla="*/ 4 w 42"/>
                <a:gd name="T5" fmla="*/ 14 h 43"/>
                <a:gd name="T6" fmla="*/ 13 w 42"/>
                <a:gd name="T7" fmla="*/ 39 h 43"/>
                <a:gd name="T8" fmla="*/ 38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29"/>
                  </a:moveTo>
                  <a:cubicBezTo>
                    <a:pt x="42" y="20"/>
                    <a:pt x="38" y="9"/>
                    <a:pt x="29" y="5"/>
                  </a:cubicBezTo>
                  <a:cubicBezTo>
                    <a:pt x="19" y="0"/>
                    <a:pt x="8" y="5"/>
                    <a:pt x="4" y="14"/>
                  </a:cubicBezTo>
                  <a:cubicBezTo>
                    <a:pt x="0" y="23"/>
                    <a:pt x="4" y="34"/>
                    <a:pt x="13" y="39"/>
                  </a:cubicBezTo>
                  <a:cubicBezTo>
                    <a:pt x="23" y="43"/>
                    <a:pt x="34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5"/>
            <p:cNvSpPr>
              <a:spLocks/>
            </p:cNvSpPr>
            <p:nvPr/>
          </p:nvSpPr>
          <p:spPr bwMode="auto">
            <a:xfrm>
              <a:off x="7947325" y="2748894"/>
              <a:ext cx="61817" cy="60593"/>
            </a:xfrm>
            <a:custGeom>
              <a:avLst/>
              <a:gdLst>
                <a:gd name="T0" fmla="*/ 38 w 43"/>
                <a:gd name="T1" fmla="*/ 29 h 42"/>
                <a:gd name="T2" fmla="*/ 29 w 43"/>
                <a:gd name="T3" fmla="*/ 4 h 42"/>
                <a:gd name="T4" fmla="*/ 4 w 43"/>
                <a:gd name="T5" fmla="*/ 14 h 42"/>
                <a:gd name="T6" fmla="*/ 14 w 43"/>
                <a:gd name="T7" fmla="*/ 38 h 42"/>
                <a:gd name="T8" fmla="*/ 38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29"/>
                  </a:moveTo>
                  <a:cubicBezTo>
                    <a:pt x="43" y="20"/>
                    <a:pt x="39" y="9"/>
                    <a:pt x="29" y="4"/>
                  </a:cubicBezTo>
                  <a:cubicBezTo>
                    <a:pt x="20" y="0"/>
                    <a:pt x="9" y="4"/>
                    <a:pt x="4" y="14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auto">
            <a:xfrm>
              <a:off x="7857354" y="2708499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3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19"/>
                    <a:pt x="38" y="8"/>
                    <a:pt x="29" y="4"/>
                  </a:cubicBezTo>
                  <a:cubicBezTo>
                    <a:pt x="19" y="0"/>
                    <a:pt x="8" y="4"/>
                    <a:pt x="4" y="13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7"/>
            <p:cNvSpPr>
              <a:spLocks/>
            </p:cNvSpPr>
            <p:nvPr/>
          </p:nvSpPr>
          <p:spPr bwMode="auto">
            <a:xfrm>
              <a:off x="7766158" y="2666267"/>
              <a:ext cx="62429" cy="62429"/>
            </a:xfrm>
            <a:custGeom>
              <a:avLst/>
              <a:gdLst>
                <a:gd name="T0" fmla="*/ 38 w 43"/>
                <a:gd name="T1" fmla="*/ 29 h 43"/>
                <a:gd name="T2" fmla="*/ 29 w 43"/>
                <a:gd name="T3" fmla="*/ 5 h 43"/>
                <a:gd name="T4" fmla="*/ 4 w 43"/>
                <a:gd name="T5" fmla="*/ 14 h 43"/>
                <a:gd name="T6" fmla="*/ 14 w 43"/>
                <a:gd name="T7" fmla="*/ 39 h 43"/>
                <a:gd name="T8" fmla="*/ 38 w 43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8" y="29"/>
                  </a:moveTo>
                  <a:cubicBezTo>
                    <a:pt x="43" y="20"/>
                    <a:pt x="38" y="9"/>
                    <a:pt x="29" y="5"/>
                  </a:cubicBezTo>
                  <a:cubicBezTo>
                    <a:pt x="20" y="0"/>
                    <a:pt x="9" y="4"/>
                    <a:pt x="4" y="14"/>
                  </a:cubicBezTo>
                  <a:cubicBezTo>
                    <a:pt x="0" y="23"/>
                    <a:pt x="4" y="34"/>
                    <a:pt x="14" y="39"/>
                  </a:cubicBezTo>
                  <a:cubicBezTo>
                    <a:pt x="23" y="43"/>
                    <a:pt x="34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8"/>
            <p:cNvSpPr>
              <a:spLocks/>
            </p:cNvSpPr>
            <p:nvPr/>
          </p:nvSpPr>
          <p:spPr bwMode="auto">
            <a:xfrm>
              <a:off x="7676187" y="2625872"/>
              <a:ext cx="61205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4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20"/>
                    <a:pt x="38" y="8"/>
                    <a:pt x="29" y="4"/>
                  </a:cubicBezTo>
                  <a:cubicBezTo>
                    <a:pt x="19" y="0"/>
                    <a:pt x="8" y="4"/>
                    <a:pt x="4" y="14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9"/>
            <p:cNvSpPr>
              <a:spLocks/>
            </p:cNvSpPr>
            <p:nvPr/>
          </p:nvSpPr>
          <p:spPr bwMode="auto">
            <a:xfrm>
              <a:off x="7584992" y="2585476"/>
              <a:ext cx="62429" cy="60593"/>
            </a:xfrm>
            <a:custGeom>
              <a:avLst/>
              <a:gdLst>
                <a:gd name="T0" fmla="*/ 38 w 43"/>
                <a:gd name="T1" fmla="*/ 29 h 42"/>
                <a:gd name="T2" fmla="*/ 29 w 43"/>
                <a:gd name="T3" fmla="*/ 4 h 42"/>
                <a:gd name="T4" fmla="*/ 4 w 43"/>
                <a:gd name="T5" fmla="*/ 13 h 42"/>
                <a:gd name="T6" fmla="*/ 14 w 43"/>
                <a:gd name="T7" fmla="*/ 38 h 42"/>
                <a:gd name="T8" fmla="*/ 38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29"/>
                  </a:moveTo>
                  <a:cubicBezTo>
                    <a:pt x="43" y="19"/>
                    <a:pt x="38" y="8"/>
                    <a:pt x="29" y="4"/>
                  </a:cubicBezTo>
                  <a:cubicBezTo>
                    <a:pt x="20" y="0"/>
                    <a:pt x="9" y="4"/>
                    <a:pt x="4" y="13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60"/>
            <p:cNvSpPr>
              <a:spLocks/>
            </p:cNvSpPr>
            <p:nvPr/>
          </p:nvSpPr>
          <p:spPr bwMode="auto">
            <a:xfrm>
              <a:off x="7495632" y="2543245"/>
              <a:ext cx="60593" cy="62429"/>
            </a:xfrm>
            <a:custGeom>
              <a:avLst/>
              <a:gdLst>
                <a:gd name="T0" fmla="*/ 38 w 42"/>
                <a:gd name="T1" fmla="*/ 29 h 43"/>
                <a:gd name="T2" fmla="*/ 28 w 42"/>
                <a:gd name="T3" fmla="*/ 5 h 43"/>
                <a:gd name="T4" fmla="*/ 4 w 42"/>
                <a:gd name="T5" fmla="*/ 14 h 43"/>
                <a:gd name="T6" fmla="*/ 13 w 42"/>
                <a:gd name="T7" fmla="*/ 39 h 43"/>
                <a:gd name="T8" fmla="*/ 38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29"/>
                  </a:moveTo>
                  <a:cubicBezTo>
                    <a:pt x="42" y="20"/>
                    <a:pt x="38" y="9"/>
                    <a:pt x="28" y="5"/>
                  </a:cubicBezTo>
                  <a:cubicBezTo>
                    <a:pt x="19" y="0"/>
                    <a:pt x="8" y="4"/>
                    <a:pt x="4" y="14"/>
                  </a:cubicBezTo>
                  <a:cubicBezTo>
                    <a:pt x="0" y="23"/>
                    <a:pt x="4" y="34"/>
                    <a:pt x="13" y="39"/>
                  </a:cubicBezTo>
                  <a:cubicBezTo>
                    <a:pt x="22" y="43"/>
                    <a:pt x="33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61"/>
            <p:cNvSpPr>
              <a:spLocks/>
            </p:cNvSpPr>
            <p:nvPr/>
          </p:nvSpPr>
          <p:spPr bwMode="auto">
            <a:xfrm>
              <a:off x="7999350" y="3610048"/>
              <a:ext cx="54472" cy="53248"/>
            </a:xfrm>
            <a:custGeom>
              <a:avLst/>
              <a:gdLst>
                <a:gd name="T0" fmla="*/ 38 w 38"/>
                <a:gd name="T1" fmla="*/ 19 h 37"/>
                <a:gd name="T2" fmla="*/ 19 w 38"/>
                <a:gd name="T3" fmla="*/ 0 h 37"/>
                <a:gd name="T4" fmla="*/ 0 w 38"/>
                <a:gd name="T5" fmla="*/ 19 h 37"/>
                <a:gd name="T6" fmla="*/ 19 w 38"/>
                <a:gd name="T7" fmla="*/ 37 h 37"/>
                <a:gd name="T8" fmla="*/ 38 w 38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8" y="19"/>
                  </a:moveTo>
                  <a:cubicBezTo>
                    <a:pt x="38" y="8"/>
                    <a:pt x="29" y="0"/>
                    <a:pt x="19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29"/>
                    <a:pt x="9" y="37"/>
                    <a:pt x="19" y="37"/>
                  </a:cubicBezTo>
                  <a:cubicBezTo>
                    <a:pt x="29" y="37"/>
                    <a:pt x="38" y="29"/>
                    <a:pt x="38" y="1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Oval 62"/>
            <p:cNvSpPr>
              <a:spLocks noChangeArrowheads="1"/>
            </p:cNvSpPr>
            <p:nvPr/>
          </p:nvSpPr>
          <p:spPr bwMode="auto">
            <a:xfrm>
              <a:off x="7900809" y="3610048"/>
              <a:ext cx="53248" cy="5508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Oval 63"/>
            <p:cNvSpPr>
              <a:spLocks noChangeArrowheads="1"/>
            </p:cNvSpPr>
            <p:nvPr/>
          </p:nvSpPr>
          <p:spPr bwMode="auto">
            <a:xfrm>
              <a:off x="7801045" y="3611272"/>
              <a:ext cx="53248" cy="538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64"/>
            <p:cNvSpPr>
              <a:spLocks/>
            </p:cNvSpPr>
            <p:nvPr/>
          </p:nvSpPr>
          <p:spPr bwMode="auto">
            <a:xfrm>
              <a:off x="7701281" y="3611272"/>
              <a:ext cx="54472" cy="53860"/>
            </a:xfrm>
            <a:custGeom>
              <a:avLst/>
              <a:gdLst>
                <a:gd name="T0" fmla="*/ 38 w 38"/>
                <a:gd name="T1" fmla="*/ 18 h 37"/>
                <a:gd name="T2" fmla="*/ 19 w 38"/>
                <a:gd name="T3" fmla="*/ 0 h 37"/>
                <a:gd name="T4" fmla="*/ 0 w 38"/>
                <a:gd name="T5" fmla="*/ 19 h 37"/>
                <a:gd name="T6" fmla="*/ 19 w 38"/>
                <a:gd name="T7" fmla="*/ 37 h 37"/>
                <a:gd name="T8" fmla="*/ 38 w 38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8" y="18"/>
                  </a:moveTo>
                  <a:cubicBezTo>
                    <a:pt x="38" y="8"/>
                    <a:pt x="29" y="0"/>
                    <a:pt x="19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29"/>
                    <a:pt x="9" y="37"/>
                    <a:pt x="19" y="37"/>
                  </a:cubicBezTo>
                  <a:cubicBezTo>
                    <a:pt x="29" y="37"/>
                    <a:pt x="38" y="29"/>
                    <a:pt x="38" y="1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65"/>
            <p:cNvSpPr>
              <a:spLocks/>
            </p:cNvSpPr>
            <p:nvPr/>
          </p:nvSpPr>
          <p:spPr bwMode="auto">
            <a:xfrm>
              <a:off x="7602741" y="3611272"/>
              <a:ext cx="53248" cy="53860"/>
            </a:xfrm>
            <a:custGeom>
              <a:avLst/>
              <a:gdLst>
                <a:gd name="T0" fmla="*/ 37 w 37"/>
                <a:gd name="T1" fmla="*/ 19 h 37"/>
                <a:gd name="T2" fmla="*/ 18 w 37"/>
                <a:gd name="T3" fmla="*/ 0 h 37"/>
                <a:gd name="T4" fmla="*/ 0 w 37"/>
                <a:gd name="T5" fmla="*/ 19 h 37"/>
                <a:gd name="T6" fmla="*/ 18 w 37"/>
                <a:gd name="T7" fmla="*/ 37 h 37"/>
                <a:gd name="T8" fmla="*/ 37 w 37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9"/>
                  </a:moveTo>
                  <a:cubicBezTo>
                    <a:pt x="37" y="8"/>
                    <a:pt x="29" y="0"/>
                    <a:pt x="18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Oval 66"/>
            <p:cNvSpPr>
              <a:spLocks noChangeArrowheads="1"/>
            </p:cNvSpPr>
            <p:nvPr/>
          </p:nvSpPr>
          <p:spPr bwMode="auto">
            <a:xfrm>
              <a:off x="7502977" y="3611272"/>
              <a:ext cx="53248" cy="5508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7"/>
            <p:cNvSpPr>
              <a:spLocks/>
            </p:cNvSpPr>
            <p:nvPr/>
          </p:nvSpPr>
          <p:spPr bwMode="auto">
            <a:xfrm>
              <a:off x="7403213" y="3613108"/>
              <a:ext cx="54472" cy="53248"/>
            </a:xfrm>
            <a:custGeom>
              <a:avLst/>
              <a:gdLst>
                <a:gd name="T0" fmla="*/ 38 w 38"/>
                <a:gd name="T1" fmla="*/ 18 h 37"/>
                <a:gd name="T2" fmla="*/ 19 w 38"/>
                <a:gd name="T3" fmla="*/ 0 h 37"/>
                <a:gd name="T4" fmla="*/ 0 w 38"/>
                <a:gd name="T5" fmla="*/ 18 h 37"/>
                <a:gd name="T6" fmla="*/ 19 w 38"/>
                <a:gd name="T7" fmla="*/ 37 h 37"/>
                <a:gd name="T8" fmla="*/ 38 w 38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8" y="18"/>
                  </a:moveTo>
                  <a:cubicBezTo>
                    <a:pt x="38" y="8"/>
                    <a:pt x="29" y="0"/>
                    <a:pt x="19" y="0"/>
                  </a:cubicBezTo>
                  <a:cubicBezTo>
                    <a:pt x="9" y="0"/>
                    <a:pt x="0" y="8"/>
                    <a:pt x="0" y="18"/>
                  </a:cubicBezTo>
                  <a:cubicBezTo>
                    <a:pt x="0" y="29"/>
                    <a:pt x="9" y="37"/>
                    <a:pt x="19" y="37"/>
                  </a:cubicBezTo>
                  <a:cubicBezTo>
                    <a:pt x="29" y="37"/>
                    <a:pt x="38" y="28"/>
                    <a:pt x="38" y="1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auto">
            <a:xfrm>
              <a:off x="7304673" y="3613108"/>
              <a:ext cx="53248" cy="53248"/>
            </a:xfrm>
            <a:custGeom>
              <a:avLst/>
              <a:gdLst>
                <a:gd name="T0" fmla="*/ 37 w 37"/>
                <a:gd name="T1" fmla="*/ 18 h 37"/>
                <a:gd name="T2" fmla="*/ 18 w 37"/>
                <a:gd name="T3" fmla="*/ 0 h 37"/>
                <a:gd name="T4" fmla="*/ 0 w 37"/>
                <a:gd name="T5" fmla="*/ 19 h 37"/>
                <a:gd name="T6" fmla="*/ 18 w 37"/>
                <a:gd name="T7" fmla="*/ 37 h 37"/>
                <a:gd name="T8" fmla="*/ 37 w 37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8"/>
                  </a:moveTo>
                  <a:cubicBezTo>
                    <a:pt x="37" y="8"/>
                    <a:pt x="29" y="0"/>
                    <a:pt x="18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Oval 69"/>
            <p:cNvSpPr>
              <a:spLocks noChangeArrowheads="1"/>
            </p:cNvSpPr>
            <p:nvPr/>
          </p:nvSpPr>
          <p:spPr bwMode="auto">
            <a:xfrm>
              <a:off x="7204909" y="3613108"/>
              <a:ext cx="53248" cy="5324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70"/>
            <p:cNvSpPr>
              <a:spLocks/>
            </p:cNvSpPr>
            <p:nvPr/>
          </p:nvSpPr>
          <p:spPr bwMode="auto">
            <a:xfrm>
              <a:off x="7850009" y="4424687"/>
              <a:ext cx="60593" cy="61205"/>
            </a:xfrm>
            <a:custGeom>
              <a:avLst/>
              <a:gdLst>
                <a:gd name="T0" fmla="*/ 37 w 42"/>
                <a:gd name="T1" fmla="*/ 12 h 42"/>
                <a:gd name="T2" fmla="*/ 12 w 42"/>
                <a:gd name="T3" fmla="*/ 4 h 42"/>
                <a:gd name="T4" fmla="*/ 4 w 42"/>
                <a:gd name="T5" fmla="*/ 30 h 42"/>
                <a:gd name="T6" fmla="*/ 30 w 42"/>
                <a:gd name="T7" fmla="*/ 37 h 42"/>
                <a:gd name="T8" fmla="*/ 37 w 42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7" y="12"/>
                  </a:moveTo>
                  <a:cubicBezTo>
                    <a:pt x="33" y="3"/>
                    <a:pt x="21" y="0"/>
                    <a:pt x="12" y="4"/>
                  </a:cubicBezTo>
                  <a:cubicBezTo>
                    <a:pt x="3" y="9"/>
                    <a:pt x="0" y="21"/>
                    <a:pt x="4" y="30"/>
                  </a:cubicBezTo>
                  <a:cubicBezTo>
                    <a:pt x="9" y="39"/>
                    <a:pt x="21" y="42"/>
                    <a:pt x="30" y="37"/>
                  </a:cubicBezTo>
                  <a:cubicBezTo>
                    <a:pt x="39" y="32"/>
                    <a:pt x="42" y="21"/>
                    <a:pt x="37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71"/>
            <p:cNvSpPr>
              <a:spLocks/>
            </p:cNvSpPr>
            <p:nvPr/>
          </p:nvSpPr>
          <p:spPr bwMode="auto">
            <a:xfrm>
              <a:off x="7761874" y="4471203"/>
              <a:ext cx="62429" cy="62429"/>
            </a:xfrm>
            <a:custGeom>
              <a:avLst/>
              <a:gdLst>
                <a:gd name="T0" fmla="*/ 38 w 43"/>
                <a:gd name="T1" fmla="*/ 12 h 43"/>
                <a:gd name="T2" fmla="*/ 13 w 43"/>
                <a:gd name="T3" fmla="*/ 5 h 43"/>
                <a:gd name="T4" fmla="*/ 5 w 43"/>
                <a:gd name="T5" fmla="*/ 30 h 43"/>
                <a:gd name="T6" fmla="*/ 30 w 43"/>
                <a:gd name="T7" fmla="*/ 38 h 43"/>
                <a:gd name="T8" fmla="*/ 38 w 43"/>
                <a:gd name="T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8" y="12"/>
                  </a:moveTo>
                  <a:cubicBezTo>
                    <a:pt x="33" y="3"/>
                    <a:pt x="22" y="0"/>
                    <a:pt x="13" y="5"/>
                  </a:cubicBezTo>
                  <a:cubicBezTo>
                    <a:pt x="4" y="10"/>
                    <a:pt x="0" y="21"/>
                    <a:pt x="5" y="30"/>
                  </a:cubicBezTo>
                  <a:cubicBezTo>
                    <a:pt x="10" y="39"/>
                    <a:pt x="21" y="43"/>
                    <a:pt x="30" y="38"/>
                  </a:cubicBezTo>
                  <a:cubicBezTo>
                    <a:pt x="39" y="33"/>
                    <a:pt x="43" y="22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72"/>
            <p:cNvSpPr>
              <a:spLocks/>
            </p:cNvSpPr>
            <p:nvPr/>
          </p:nvSpPr>
          <p:spPr bwMode="auto">
            <a:xfrm>
              <a:off x="7674963" y="4517718"/>
              <a:ext cx="60593" cy="61817"/>
            </a:xfrm>
            <a:custGeom>
              <a:avLst/>
              <a:gdLst>
                <a:gd name="T0" fmla="*/ 37 w 42"/>
                <a:gd name="T1" fmla="*/ 13 h 43"/>
                <a:gd name="T2" fmla="*/ 12 w 42"/>
                <a:gd name="T3" fmla="*/ 5 h 43"/>
                <a:gd name="T4" fmla="*/ 4 w 42"/>
                <a:gd name="T5" fmla="*/ 30 h 43"/>
                <a:gd name="T6" fmla="*/ 30 w 42"/>
                <a:gd name="T7" fmla="*/ 38 h 43"/>
                <a:gd name="T8" fmla="*/ 37 w 42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7" y="13"/>
                  </a:moveTo>
                  <a:cubicBezTo>
                    <a:pt x="32" y="4"/>
                    <a:pt x="21" y="0"/>
                    <a:pt x="12" y="5"/>
                  </a:cubicBezTo>
                  <a:cubicBezTo>
                    <a:pt x="3" y="10"/>
                    <a:pt x="0" y="21"/>
                    <a:pt x="4" y="30"/>
                  </a:cubicBezTo>
                  <a:cubicBezTo>
                    <a:pt x="9" y="39"/>
                    <a:pt x="21" y="43"/>
                    <a:pt x="30" y="38"/>
                  </a:cubicBezTo>
                  <a:cubicBezTo>
                    <a:pt x="39" y="33"/>
                    <a:pt x="42" y="22"/>
                    <a:pt x="37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73"/>
            <p:cNvSpPr>
              <a:spLocks/>
            </p:cNvSpPr>
            <p:nvPr/>
          </p:nvSpPr>
          <p:spPr bwMode="auto">
            <a:xfrm>
              <a:off x="7586828" y="4565458"/>
              <a:ext cx="62429" cy="60593"/>
            </a:xfrm>
            <a:custGeom>
              <a:avLst/>
              <a:gdLst>
                <a:gd name="T0" fmla="*/ 38 w 43"/>
                <a:gd name="T1" fmla="*/ 12 h 42"/>
                <a:gd name="T2" fmla="*/ 12 w 43"/>
                <a:gd name="T3" fmla="*/ 5 h 42"/>
                <a:gd name="T4" fmla="*/ 5 w 43"/>
                <a:gd name="T5" fmla="*/ 30 h 42"/>
                <a:gd name="T6" fmla="*/ 30 w 43"/>
                <a:gd name="T7" fmla="*/ 37 h 42"/>
                <a:gd name="T8" fmla="*/ 38 w 43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12"/>
                  </a:moveTo>
                  <a:cubicBezTo>
                    <a:pt x="33" y="3"/>
                    <a:pt x="22" y="0"/>
                    <a:pt x="12" y="5"/>
                  </a:cubicBezTo>
                  <a:cubicBezTo>
                    <a:pt x="3" y="9"/>
                    <a:pt x="0" y="21"/>
                    <a:pt x="5" y="30"/>
                  </a:cubicBezTo>
                  <a:cubicBezTo>
                    <a:pt x="10" y="39"/>
                    <a:pt x="21" y="42"/>
                    <a:pt x="30" y="37"/>
                  </a:cubicBezTo>
                  <a:cubicBezTo>
                    <a:pt x="39" y="33"/>
                    <a:pt x="43" y="21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74"/>
            <p:cNvSpPr>
              <a:spLocks/>
            </p:cNvSpPr>
            <p:nvPr/>
          </p:nvSpPr>
          <p:spPr bwMode="auto">
            <a:xfrm>
              <a:off x="7498693" y="4611974"/>
              <a:ext cx="61817" cy="61817"/>
            </a:xfrm>
            <a:custGeom>
              <a:avLst/>
              <a:gdLst>
                <a:gd name="T0" fmla="*/ 38 w 43"/>
                <a:gd name="T1" fmla="*/ 13 h 43"/>
                <a:gd name="T2" fmla="*/ 13 w 43"/>
                <a:gd name="T3" fmla="*/ 5 h 43"/>
                <a:gd name="T4" fmla="*/ 5 w 43"/>
                <a:gd name="T5" fmla="*/ 30 h 43"/>
                <a:gd name="T6" fmla="*/ 30 w 43"/>
                <a:gd name="T7" fmla="*/ 38 h 43"/>
                <a:gd name="T8" fmla="*/ 38 w 43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8" y="13"/>
                  </a:moveTo>
                  <a:cubicBezTo>
                    <a:pt x="33" y="3"/>
                    <a:pt x="22" y="0"/>
                    <a:pt x="13" y="5"/>
                  </a:cubicBezTo>
                  <a:cubicBezTo>
                    <a:pt x="4" y="10"/>
                    <a:pt x="0" y="21"/>
                    <a:pt x="5" y="30"/>
                  </a:cubicBezTo>
                  <a:cubicBezTo>
                    <a:pt x="10" y="39"/>
                    <a:pt x="21" y="43"/>
                    <a:pt x="30" y="38"/>
                  </a:cubicBezTo>
                  <a:cubicBezTo>
                    <a:pt x="40" y="33"/>
                    <a:pt x="43" y="22"/>
                    <a:pt x="38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Freeform 75"/>
            <p:cNvSpPr>
              <a:spLocks/>
            </p:cNvSpPr>
            <p:nvPr/>
          </p:nvSpPr>
          <p:spPr bwMode="auto">
            <a:xfrm>
              <a:off x="7411781" y="4657878"/>
              <a:ext cx="60593" cy="62429"/>
            </a:xfrm>
            <a:custGeom>
              <a:avLst/>
              <a:gdLst>
                <a:gd name="T0" fmla="*/ 38 w 42"/>
                <a:gd name="T1" fmla="*/ 13 h 43"/>
                <a:gd name="T2" fmla="*/ 12 w 42"/>
                <a:gd name="T3" fmla="*/ 5 h 43"/>
                <a:gd name="T4" fmla="*/ 5 w 42"/>
                <a:gd name="T5" fmla="*/ 31 h 43"/>
                <a:gd name="T6" fmla="*/ 30 w 42"/>
                <a:gd name="T7" fmla="*/ 38 h 43"/>
                <a:gd name="T8" fmla="*/ 38 w 42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13"/>
                  </a:moveTo>
                  <a:cubicBezTo>
                    <a:pt x="33" y="4"/>
                    <a:pt x="21" y="0"/>
                    <a:pt x="12" y="5"/>
                  </a:cubicBezTo>
                  <a:cubicBezTo>
                    <a:pt x="3" y="10"/>
                    <a:pt x="0" y="21"/>
                    <a:pt x="5" y="31"/>
                  </a:cubicBezTo>
                  <a:cubicBezTo>
                    <a:pt x="10" y="40"/>
                    <a:pt x="21" y="43"/>
                    <a:pt x="30" y="38"/>
                  </a:cubicBezTo>
                  <a:cubicBezTo>
                    <a:pt x="39" y="33"/>
                    <a:pt x="42" y="22"/>
                    <a:pt x="38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76"/>
            <p:cNvSpPr>
              <a:spLocks/>
            </p:cNvSpPr>
            <p:nvPr/>
          </p:nvSpPr>
          <p:spPr bwMode="auto">
            <a:xfrm>
              <a:off x="7323646" y="4705618"/>
              <a:ext cx="61817" cy="61205"/>
            </a:xfrm>
            <a:custGeom>
              <a:avLst/>
              <a:gdLst>
                <a:gd name="T0" fmla="*/ 38 w 43"/>
                <a:gd name="T1" fmla="*/ 12 h 42"/>
                <a:gd name="T2" fmla="*/ 13 w 43"/>
                <a:gd name="T3" fmla="*/ 5 h 42"/>
                <a:gd name="T4" fmla="*/ 5 w 43"/>
                <a:gd name="T5" fmla="*/ 30 h 42"/>
                <a:gd name="T6" fmla="*/ 30 w 43"/>
                <a:gd name="T7" fmla="*/ 38 h 42"/>
                <a:gd name="T8" fmla="*/ 38 w 43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12"/>
                  </a:moveTo>
                  <a:cubicBezTo>
                    <a:pt x="33" y="3"/>
                    <a:pt x="22" y="0"/>
                    <a:pt x="13" y="5"/>
                  </a:cubicBezTo>
                  <a:cubicBezTo>
                    <a:pt x="4" y="10"/>
                    <a:pt x="0" y="21"/>
                    <a:pt x="5" y="30"/>
                  </a:cubicBezTo>
                  <a:cubicBezTo>
                    <a:pt x="10" y="39"/>
                    <a:pt x="21" y="42"/>
                    <a:pt x="30" y="38"/>
                  </a:cubicBezTo>
                  <a:cubicBezTo>
                    <a:pt x="39" y="33"/>
                    <a:pt x="43" y="21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Freeform 77"/>
            <p:cNvSpPr>
              <a:spLocks/>
            </p:cNvSpPr>
            <p:nvPr/>
          </p:nvSpPr>
          <p:spPr bwMode="auto">
            <a:xfrm>
              <a:off x="7236735" y="4752134"/>
              <a:ext cx="60593" cy="62429"/>
            </a:xfrm>
            <a:custGeom>
              <a:avLst/>
              <a:gdLst>
                <a:gd name="T0" fmla="*/ 37 w 42"/>
                <a:gd name="T1" fmla="*/ 13 h 43"/>
                <a:gd name="T2" fmla="*/ 12 w 42"/>
                <a:gd name="T3" fmla="*/ 5 h 43"/>
                <a:gd name="T4" fmla="*/ 5 w 42"/>
                <a:gd name="T5" fmla="*/ 30 h 43"/>
                <a:gd name="T6" fmla="*/ 30 w 42"/>
                <a:gd name="T7" fmla="*/ 38 h 43"/>
                <a:gd name="T8" fmla="*/ 37 w 42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7" y="13"/>
                  </a:moveTo>
                  <a:cubicBezTo>
                    <a:pt x="33" y="4"/>
                    <a:pt x="21" y="0"/>
                    <a:pt x="12" y="5"/>
                  </a:cubicBezTo>
                  <a:cubicBezTo>
                    <a:pt x="3" y="10"/>
                    <a:pt x="0" y="21"/>
                    <a:pt x="5" y="30"/>
                  </a:cubicBezTo>
                  <a:cubicBezTo>
                    <a:pt x="9" y="39"/>
                    <a:pt x="21" y="43"/>
                    <a:pt x="30" y="38"/>
                  </a:cubicBezTo>
                  <a:cubicBezTo>
                    <a:pt x="39" y="33"/>
                    <a:pt x="42" y="22"/>
                    <a:pt x="37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Freeform 78"/>
            <p:cNvSpPr>
              <a:spLocks/>
            </p:cNvSpPr>
            <p:nvPr/>
          </p:nvSpPr>
          <p:spPr bwMode="auto">
            <a:xfrm>
              <a:off x="7147988" y="4799873"/>
              <a:ext cx="62429" cy="60593"/>
            </a:xfrm>
            <a:custGeom>
              <a:avLst/>
              <a:gdLst>
                <a:gd name="T0" fmla="*/ 38 w 43"/>
                <a:gd name="T1" fmla="*/ 12 h 42"/>
                <a:gd name="T2" fmla="*/ 13 w 43"/>
                <a:gd name="T3" fmla="*/ 4 h 42"/>
                <a:gd name="T4" fmla="*/ 5 w 43"/>
                <a:gd name="T5" fmla="*/ 30 h 42"/>
                <a:gd name="T6" fmla="*/ 30 w 43"/>
                <a:gd name="T7" fmla="*/ 37 h 42"/>
                <a:gd name="T8" fmla="*/ 38 w 43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12"/>
                  </a:moveTo>
                  <a:cubicBezTo>
                    <a:pt x="33" y="3"/>
                    <a:pt x="22" y="0"/>
                    <a:pt x="13" y="4"/>
                  </a:cubicBezTo>
                  <a:cubicBezTo>
                    <a:pt x="4" y="9"/>
                    <a:pt x="0" y="21"/>
                    <a:pt x="5" y="30"/>
                  </a:cubicBezTo>
                  <a:cubicBezTo>
                    <a:pt x="10" y="39"/>
                    <a:pt x="21" y="42"/>
                    <a:pt x="30" y="37"/>
                  </a:cubicBezTo>
                  <a:cubicBezTo>
                    <a:pt x="39" y="32"/>
                    <a:pt x="43" y="21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79"/>
            <p:cNvSpPr>
              <a:spLocks/>
            </p:cNvSpPr>
            <p:nvPr/>
          </p:nvSpPr>
          <p:spPr bwMode="auto">
            <a:xfrm>
              <a:off x="8528773" y="4584432"/>
              <a:ext cx="62429" cy="60593"/>
            </a:xfrm>
            <a:custGeom>
              <a:avLst/>
              <a:gdLst>
                <a:gd name="T0" fmla="*/ 31 w 43"/>
                <a:gd name="T1" fmla="*/ 6 h 42"/>
                <a:gd name="T2" fmla="*/ 6 w 43"/>
                <a:gd name="T3" fmla="*/ 11 h 42"/>
                <a:gd name="T4" fmla="*/ 11 w 43"/>
                <a:gd name="T5" fmla="*/ 37 h 42"/>
                <a:gd name="T6" fmla="*/ 37 w 43"/>
                <a:gd name="T7" fmla="*/ 31 h 42"/>
                <a:gd name="T8" fmla="*/ 31 w 43"/>
                <a:gd name="T9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1" y="6"/>
                  </a:moveTo>
                  <a:cubicBezTo>
                    <a:pt x="23" y="0"/>
                    <a:pt x="11" y="3"/>
                    <a:pt x="6" y="11"/>
                  </a:cubicBezTo>
                  <a:cubicBezTo>
                    <a:pt x="0" y="20"/>
                    <a:pt x="3" y="31"/>
                    <a:pt x="11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3"/>
                    <a:pt x="40" y="11"/>
                    <a:pt x="31" y="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Freeform 80"/>
            <p:cNvSpPr>
              <a:spLocks/>
            </p:cNvSpPr>
            <p:nvPr/>
          </p:nvSpPr>
          <p:spPr bwMode="auto">
            <a:xfrm>
              <a:off x="8474912" y="4668283"/>
              <a:ext cx="62429" cy="60593"/>
            </a:xfrm>
            <a:custGeom>
              <a:avLst/>
              <a:gdLst>
                <a:gd name="T0" fmla="*/ 31 w 43"/>
                <a:gd name="T1" fmla="*/ 5 h 42"/>
                <a:gd name="T2" fmla="*/ 6 w 43"/>
                <a:gd name="T3" fmla="*/ 11 h 42"/>
                <a:gd name="T4" fmla="*/ 11 w 43"/>
                <a:gd name="T5" fmla="*/ 37 h 42"/>
                <a:gd name="T6" fmla="*/ 37 w 43"/>
                <a:gd name="T7" fmla="*/ 31 h 42"/>
                <a:gd name="T8" fmla="*/ 31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1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20"/>
                    <a:pt x="3" y="31"/>
                    <a:pt x="11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2"/>
                    <a:pt x="40" y="11"/>
                    <a:pt x="31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Freeform 81"/>
            <p:cNvSpPr>
              <a:spLocks/>
            </p:cNvSpPr>
            <p:nvPr/>
          </p:nvSpPr>
          <p:spPr bwMode="auto">
            <a:xfrm>
              <a:off x="8421664" y="4752134"/>
              <a:ext cx="62429" cy="60593"/>
            </a:xfrm>
            <a:custGeom>
              <a:avLst/>
              <a:gdLst>
                <a:gd name="T0" fmla="*/ 32 w 43"/>
                <a:gd name="T1" fmla="*/ 5 h 42"/>
                <a:gd name="T2" fmla="*/ 6 w 43"/>
                <a:gd name="T3" fmla="*/ 11 h 42"/>
                <a:gd name="T4" fmla="*/ 11 w 43"/>
                <a:gd name="T5" fmla="*/ 37 h 42"/>
                <a:gd name="T6" fmla="*/ 37 w 43"/>
                <a:gd name="T7" fmla="*/ 31 h 42"/>
                <a:gd name="T8" fmla="*/ 32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2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20"/>
                    <a:pt x="3" y="31"/>
                    <a:pt x="11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2"/>
                    <a:pt x="40" y="11"/>
                    <a:pt x="32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82"/>
            <p:cNvSpPr>
              <a:spLocks/>
            </p:cNvSpPr>
            <p:nvPr/>
          </p:nvSpPr>
          <p:spPr bwMode="auto">
            <a:xfrm>
              <a:off x="8368416" y="4835984"/>
              <a:ext cx="61817" cy="60593"/>
            </a:xfrm>
            <a:custGeom>
              <a:avLst/>
              <a:gdLst>
                <a:gd name="T0" fmla="*/ 32 w 43"/>
                <a:gd name="T1" fmla="*/ 5 h 42"/>
                <a:gd name="T2" fmla="*/ 6 w 43"/>
                <a:gd name="T3" fmla="*/ 11 h 42"/>
                <a:gd name="T4" fmla="*/ 12 w 43"/>
                <a:gd name="T5" fmla="*/ 37 h 42"/>
                <a:gd name="T6" fmla="*/ 37 w 43"/>
                <a:gd name="T7" fmla="*/ 31 h 42"/>
                <a:gd name="T8" fmla="*/ 32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2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20"/>
                    <a:pt x="3" y="31"/>
                    <a:pt x="12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2"/>
                    <a:pt x="40" y="11"/>
                    <a:pt x="32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Freeform 83"/>
            <p:cNvSpPr>
              <a:spLocks/>
            </p:cNvSpPr>
            <p:nvPr/>
          </p:nvSpPr>
          <p:spPr bwMode="auto">
            <a:xfrm>
              <a:off x="8314555" y="4919835"/>
              <a:ext cx="62429" cy="61205"/>
            </a:xfrm>
            <a:custGeom>
              <a:avLst/>
              <a:gdLst>
                <a:gd name="T0" fmla="*/ 32 w 43"/>
                <a:gd name="T1" fmla="*/ 5 h 42"/>
                <a:gd name="T2" fmla="*/ 6 w 43"/>
                <a:gd name="T3" fmla="*/ 11 h 42"/>
                <a:gd name="T4" fmla="*/ 12 w 43"/>
                <a:gd name="T5" fmla="*/ 37 h 42"/>
                <a:gd name="T6" fmla="*/ 37 w 43"/>
                <a:gd name="T7" fmla="*/ 31 h 42"/>
                <a:gd name="T8" fmla="*/ 32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2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19"/>
                    <a:pt x="3" y="31"/>
                    <a:pt x="12" y="37"/>
                  </a:cubicBezTo>
                  <a:cubicBezTo>
                    <a:pt x="20" y="42"/>
                    <a:pt x="32" y="39"/>
                    <a:pt x="37" y="31"/>
                  </a:cubicBezTo>
                  <a:cubicBezTo>
                    <a:pt x="43" y="22"/>
                    <a:pt x="40" y="11"/>
                    <a:pt x="32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Freeform 84"/>
            <p:cNvSpPr>
              <a:spLocks/>
            </p:cNvSpPr>
            <p:nvPr/>
          </p:nvSpPr>
          <p:spPr bwMode="auto">
            <a:xfrm>
              <a:off x="8261307" y="5002462"/>
              <a:ext cx="61817" cy="62429"/>
            </a:xfrm>
            <a:custGeom>
              <a:avLst/>
              <a:gdLst>
                <a:gd name="T0" fmla="*/ 32 w 43"/>
                <a:gd name="T1" fmla="*/ 6 h 43"/>
                <a:gd name="T2" fmla="*/ 6 w 43"/>
                <a:gd name="T3" fmla="*/ 12 h 43"/>
                <a:gd name="T4" fmla="*/ 12 w 43"/>
                <a:gd name="T5" fmla="*/ 37 h 43"/>
                <a:gd name="T6" fmla="*/ 37 w 43"/>
                <a:gd name="T7" fmla="*/ 32 h 43"/>
                <a:gd name="T8" fmla="*/ 32 w 43"/>
                <a:gd name="T9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2" y="6"/>
                  </a:moveTo>
                  <a:cubicBezTo>
                    <a:pt x="23" y="0"/>
                    <a:pt x="12" y="3"/>
                    <a:pt x="6" y="12"/>
                  </a:cubicBezTo>
                  <a:cubicBezTo>
                    <a:pt x="0" y="20"/>
                    <a:pt x="3" y="32"/>
                    <a:pt x="12" y="37"/>
                  </a:cubicBezTo>
                  <a:cubicBezTo>
                    <a:pt x="20" y="43"/>
                    <a:pt x="32" y="40"/>
                    <a:pt x="37" y="32"/>
                  </a:cubicBezTo>
                  <a:cubicBezTo>
                    <a:pt x="43" y="23"/>
                    <a:pt x="40" y="12"/>
                    <a:pt x="32" y="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85"/>
            <p:cNvSpPr>
              <a:spLocks/>
            </p:cNvSpPr>
            <p:nvPr/>
          </p:nvSpPr>
          <p:spPr bwMode="auto">
            <a:xfrm>
              <a:off x="8208671" y="5086313"/>
              <a:ext cx="61205" cy="62429"/>
            </a:xfrm>
            <a:custGeom>
              <a:avLst/>
              <a:gdLst>
                <a:gd name="T0" fmla="*/ 31 w 42"/>
                <a:gd name="T1" fmla="*/ 6 h 43"/>
                <a:gd name="T2" fmla="*/ 5 w 42"/>
                <a:gd name="T3" fmla="*/ 12 h 43"/>
                <a:gd name="T4" fmla="*/ 11 w 42"/>
                <a:gd name="T5" fmla="*/ 37 h 43"/>
                <a:gd name="T6" fmla="*/ 37 w 42"/>
                <a:gd name="T7" fmla="*/ 32 h 43"/>
                <a:gd name="T8" fmla="*/ 31 w 42"/>
                <a:gd name="T9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1" y="6"/>
                  </a:moveTo>
                  <a:cubicBezTo>
                    <a:pt x="22" y="0"/>
                    <a:pt x="11" y="3"/>
                    <a:pt x="5" y="12"/>
                  </a:cubicBezTo>
                  <a:cubicBezTo>
                    <a:pt x="0" y="20"/>
                    <a:pt x="2" y="32"/>
                    <a:pt x="11" y="37"/>
                  </a:cubicBezTo>
                  <a:cubicBezTo>
                    <a:pt x="19" y="43"/>
                    <a:pt x="31" y="40"/>
                    <a:pt x="37" y="32"/>
                  </a:cubicBezTo>
                  <a:cubicBezTo>
                    <a:pt x="42" y="23"/>
                    <a:pt x="40" y="11"/>
                    <a:pt x="31" y="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6"/>
            <p:cNvSpPr>
              <a:spLocks/>
            </p:cNvSpPr>
            <p:nvPr/>
          </p:nvSpPr>
          <p:spPr bwMode="auto">
            <a:xfrm>
              <a:off x="9346472" y="4782736"/>
              <a:ext cx="57533" cy="57533"/>
            </a:xfrm>
            <a:custGeom>
              <a:avLst/>
              <a:gdLst>
                <a:gd name="T0" fmla="*/ 22 w 40"/>
                <a:gd name="T1" fmla="*/ 1 h 40"/>
                <a:gd name="T2" fmla="*/ 1 w 40"/>
                <a:gd name="T3" fmla="*/ 17 h 40"/>
                <a:gd name="T4" fmla="*/ 17 w 40"/>
                <a:gd name="T5" fmla="*/ 38 h 40"/>
                <a:gd name="T6" fmla="*/ 38 w 40"/>
                <a:gd name="T7" fmla="*/ 22 h 40"/>
                <a:gd name="T8" fmla="*/ 22 w 40"/>
                <a:gd name="T9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22" y="1"/>
                  </a:moveTo>
                  <a:cubicBezTo>
                    <a:pt x="12" y="0"/>
                    <a:pt x="3" y="7"/>
                    <a:pt x="1" y="17"/>
                  </a:cubicBezTo>
                  <a:cubicBezTo>
                    <a:pt x="0" y="27"/>
                    <a:pt x="7" y="36"/>
                    <a:pt x="17" y="38"/>
                  </a:cubicBezTo>
                  <a:cubicBezTo>
                    <a:pt x="27" y="40"/>
                    <a:pt x="37" y="32"/>
                    <a:pt x="38" y="22"/>
                  </a:cubicBezTo>
                  <a:cubicBezTo>
                    <a:pt x="40" y="12"/>
                    <a:pt x="33" y="3"/>
                    <a:pt x="22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7"/>
            <p:cNvSpPr>
              <a:spLocks/>
            </p:cNvSpPr>
            <p:nvPr/>
          </p:nvSpPr>
          <p:spPr bwMode="auto">
            <a:xfrm>
              <a:off x="9331782" y="4880664"/>
              <a:ext cx="58145" cy="56921"/>
            </a:xfrm>
            <a:custGeom>
              <a:avLst/>
              <a:gdLst>
                <a:gd name="T0" fmla="*/ 22 w 40"/>
                <a:gd name="T1" fmla="*/ 1 h 39"/>
                <a:gd name="T2" fmla="*/ 1 w 40"/>
                <a:gd name="T3" fmla="*/ 17 h 39"/>
                <a:gd name="T4" fmla="*/ 17 w 40"/>
                <a:gd name="T5" fmla="*/ 38 h 39"/>
                <a:gd name="T6" fmla="*/ 38 w 40"/>
                <a:gd name="T7" fmla="*/ 22 h 39"/>
                <a:gd name="T8" fmla="*/ 22 w 40"/>
                <a:gd name="T9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22" y="1"/>
                  </a:moveTo>
                  <a:cubicBezTo>
                    <a:pt x="12" y="0"/>
                    <a:pt x="3" y="7"/>
                    <a:pt x="1" y="17"/>
                  </a:cubicBezTo>
                  <a:cubicBezTo>
                    <a:pt x="0" y="27"/>
                    <a:pt x="7" y="36"/>
                    <a:pt x="17" y="38"/>
                  </a:cubicBezTo>
                  <a:cubicBezTo>
                    <a:pt x="27" y="39"/>
                    <a:pt x="37" y="32"/>
                    <a:pt x="38" y="22"/>
                  </a:cubicBezTo>
                  <a:cubicBezTo>
                    <a:pt x="40" y="12"/>
                    <a:pt x="33" y="3"/>
                    <a:pt x="22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88"/>
            <p:cNvSpPr>
              <a:spLocks/>
            </p:cNvSpPr>
            <p:nvPr/>
          </p:nvSpPr>
          <p:spPr bwMode="auto">
            <a:xfrm>
              <a:off x="9317093" y="4977980"/>
              <a:ext cx="58145" cy="57533"/>
            </a:xfrm>
            <a:custGeom>
              <a:avLst/>
              <a:gdLst>
                <a:gd name="T0" fmla="*/ 22 w 40"/>
                <a:gd name="T1" fmla="*/ 2 h 40"/>
                <a:gd name="T2" fmla="*/ 1 w 40"/>
                <a:gd name="T3" fmla="*/ 18 h 40"/>
                <a:gd name="T4" fmla="*/ 17 w 40"/>
                <a:gd name="T5" fmla="*/ 39 h 40"/>
                <a:gd name="T6" fmla="*/ 38 w 40"/>
                <a:gd name="T7" fmla="*/ 23 h 40"/>
                <a:gd name="T8" fmla="*/ 22 w 40"/>
                <a:gd name="T9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22" y="2"/>
                  </a:moveTo>
                  <a:cubicBezTo>
                    <a:pt x="12" y="0"/>
                    <a:pt x="3" y="7"/>
                    <a:pt x="1" y="18"/>
                  </a:cubicBezTo>
                  <a:cubicBezTo>
                    <a:pt x="0" y="28"/>
                    <a:pt x="7" y="37"/>
                    <a:pt x="17" y="39"/>
                  </a:cubicBezTo>
                  <a:cubicBezTo>
                    <a:pt x="27" y="40"/>
                    <a:pt x="36" y="33"/>
                    <a:pt x="38" y="23"/>
                  </a:cubicBezTo>
                  <a:cubicBezTo>
                    <a:pt x="40" y="13"/>
                    <a:pt x="32" y="3"/>
                    <a:pt x="22" y="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89"/>
            <p:cNvSpPr>
              <a:spLocks/>
            </p:cNvSpPr>
            <p:nvPr/>
          </p:nvSpPr>
          <p:spPr bwMode="auto">
            <a:xfrm>
              <a:off x="10301270" y="4574027"/>
              <a:ext cx="60593" cy="60593"/>
            </a:xfrm>
            <a:custGeom>
              <a:avLst/>
              <a:gdLst>
                <a:gd name="T0" fmla="*/ 16 w 42"/>
                <a:gd name="T1" fmla="*/ 3 h 42"/>
                <a:gd name="T2" fmla="*/ 3 w 42"/>
                <a:gd name="T3" fmla="*/ 26 h 42"/>
                <a:gd name="T4" fmla="*/ 27 w 42"/>
                <a:gd name="T5" fmla="*/ 39 h 42"/>
                <a:gd name="T6" fmla="*/ 39 w 42"/>
                <a:gd name="T7" fmla="*/ 15 h 42"/>
                <a:gd name="T8" fmla="*/ 16 w 42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16" y="3"/>
                  </a:moveTo>
                  <a:cubicBezTo>
                    <a:pt x="6" y="6"/>
                    <a:pt x="0" y="17"/>
                    <a:pt x="3" y="26"/>
                  </a:cubicBezTo>
                  <a:cubicBezTo>
                    <a:pt x="7" y="36"/>
                    <a:pt x="17" y="42"/>
                    <a:pt x="27" y="39"/>
                  </a:cubicBezTo>
                  <a:cubicBezTo>
                    <a:pt x="37" y="35"/>
                    <a:pt x="42" y="25"/>
                    <a:pt x="39" y="15"/>
                  </a:cubicBezTo>
                  <a:cubicBezTo>
                    <a:pt x="36" y="5"/>
                    <a:pt x="25" y="0"/>
                    <a:pt x="16" y="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90"/>
            <p:cNvSpPr>
              <a:spLocks/>
            </p:cNvSpPr>
            <p:nvPr/>
          </p:nvSpPr>
          <p:spPr bwMode="auto">
            <a:xfrm>
              <a:off x="10331872" y="4668283"/>
              <a:ext cx="60593" cy="60593"/>
            </a:xfrm>
            <a:custGeom>
              <a:avLst/>
              <a:gdLst>
                <a:gd name="T0" fmla="*/ 15 w 42"/>
                <a:gd name="T1" fmla="*/ 4 h 42"/>
                <a:gd name="T2" fmla="*/ 3 w 42"/>
                <a:gd name="T3" fmla="*/ 27 h 42"/>
                <a:gd name="T4" fmla="*/ 27 w 42"/>
                <a:gd name="T5" fmla="*/ 39 h 42"/>
                <a:gd name="T6" fmla="*/ 39 w 42"/>
                <a:gd name="T7" fmla="*/ 16 h 42"/>
                <a:gd name="T8" fmla="*/ 15 w 42"/>
                <a:gd name="T9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15" y="4"/>
                  </a:moveTo>
                  <a:cubicBezTo>
                    <a:pt x="5" y="7"/>
                    <a:pt x="0" y="17"/>
                    <a:pt x="3" y="27"/>
                  </a:cubicBezTo>
                  <a:cubicBezTo>
                    <a:pt x="6" y="37"/>
                    <a:pt x="17" y="42"/>
                    <a:pt x="27" y="39"/>
                  </a:cubicBezTo>
                  <a:cubicBezTo>
                    <a:pt x="36" y="36"/>
                    <a:pt x="42" y="25"/>
                    <a:pt x="39" y="16"/>
                  </a:cubicBezTo>
                  <a:cubicBezTo>
                    <a:pt x="36" y="6"/>
                    <a:pt x="25" y="0"/>
                    <a:pt x="15" y="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Freeform 91"/>
            <p:cNvSpPr>
              <a:spLocks/>
            </p:cNvSpPr>
            <p:nvPr/>
          </p:nvSpPr>
          <p:spPr bwMode="auto">
            <a:xfrm>
              <a:off x="10361863" y="4763762"/>
              <a:ext cx="59369" cy="60593"/>
            </a:xfrm>
            <a:custGeom>
              <a:avLst/>
              <a:gdLst>
                <a:gd name="T0" fmla="*/ 15 w 41"/>
                <a:gd name="T1" fmla="*/ 3 h 42"/>
                <a:gd name="T2" fmla="*/ 3 w 41"/>
                <a:gd name="T3" fmla="*/ 26 h 42"/>
                <a:gd name="T4" fmla="*/ 26 w 41"/>
                <a:gd name="T5" fmla="*/ 39 h 42"/>
                <a:gd name="T6" fmla="*/ 38 w 41"/>
                <a:gd name="T7" fmla="*/ 15 h 42"/>
                <a:gd name="T8" fmla="*/ 15 w 41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2">
                  <a:moveTo>
                    <a:pt x="15" y="3"/>
                  </a:moveTo>
                  <a:cubicBezTo>
                    <a:pt x="5" y="6"/>
                    <a:pt x="0" y="17"/>
                    <a:pt x="3" y="26"/>
                  </a:cubicBezTo>
                  <a:cubicBezTo>
                    <a:pt x="6" y="36"/>
                    <a:pt x="16" y="42"/>
                    <a:pt x="26" y="39"/>
                  </a:cubicBezTo>
                  <a:cubicBezTo>
                    <a:pt x="36" y="35"/>
                    <a:pt x="41" y="25"/>
                    <a:pt x="38" y="15"/>
                  </a:cubicBezTo>
                  <a:cubicBezTo>
                    <a:pt x="35" y="5"/>
                    <a:pt x="25" y="0"/>
                    <a:pt x="15" y="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Freeform 92"/>
            <p:cNvSpPr>
              <a:spLocks/>
            </p:cNvSpPr>
            <p:nvPr/>
          </p:nvSpPr>
          <p:spPr bwMode="auto">
            <a:xfrm>
              <a:off x="10391241" y="4858018"/>
              <a:ext cx="60593" cy="60593"/>
            </a:xfrm>
            <a:custGeom>
              <a:avLst/>
              <a:gdLst>
                <a:gd name="T0" fmla="*/ 16 w 42"/>
                <a:gd name="T1" fmla="*/ 3 h 42"/>
                <a:gd name="T2" fmla="*/ 4 w 42"/>
                <a:gd name="T3" fmla="*/ 27 h 42"/>
                <a:gd name="T4" fmla="*/ 27 w 42"/>
                <a:gd name="T5" fmla="*/ 39 h 42"/>
                <a:gd name="T6" fmla="*/ 39 w 42"/>
                <a:gd name="T7" fmla="*/ 16 h 42"/>
                <a:gd name="T8" fmla="*/ 16 w 42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16" y="3"/>
                  </a:moveTo>
                  <a:cubicBezTo>
                    <a:pt x="6" y="7"/>
                    <a:pt x="0" y="17"/>
                    <a:pt x="4" y="27"/>
                  </a:cubicBezTo>
                  <a:cubicBezTo>
                    <a:pt x="7" y="37"/>
                    <a:pt x="17" y="42"/>
                    <a:pt x="27" y="39"/>
                  </a:cubicBezTo>
                  <a:cubicBezTo>
                    <a:pt x="37" y="36"/>
                    <a:pt x="42" y="25"/>
                    <a:pt x="39" y="16"/>
                  </a:cubicBezTo>
                  <a:cubicBezTo>
                    <a:pt x="36" y="6"/>
                    <a:pt x="25" y="0"/>
                    <a:pt x="16" y="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Rectangle 93"/>
            <p:cNvSpPr>
              <a:spLocks noChangeArrowheads="1"/>
            </p:cNvSpPr>
            <p:nvPr/>
          </p:nvSpPr>
          <p:spPr bwMode="auto">
            <a:xfrm>
              <a:off x="9071661" y="5771197"/>
              <a:ext cx="441288" cy="1897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94"/>
            <p:cNvSpPr>
              <a:spLocks noChangeArrowheads="1"/>
            </p:cNvSpPr>
            <p:nvPr/>
          </p:nvSpPr>
          <p:spPr bwMode="auto">
            <a:xfrm>
              <a:off x="9290163" y="5636546"/>
              <a:ext cx="18362" cy="1432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Freeform 95"/>
            <p:cNvSpPr>
              <a:spLocks/>
            </p:cNvSpPr>
            <p:nvPr/>
          </p:nvSpPr>
          <p:spPr bwMode="auto">
            <a:xfrm>
              <a:off x="9046567" y="5293186"/>
              <a:ext cx="504941" cy="97316"/>
            </a:xfrm>
            <a:custGeom>
              <a:avLst/>
              <a:gdLst>
                <a:gd name="T0" fmla="*/ 349 w 349"/>
                <a:gd name="T1" fmla="*/ 33 h 67"/>
                <a:gd name="T2" fmla="*/ 316 w 349"/>
                <a:gd name="T3" fmla="*/ 67 h 67"/>
                <a:gd name="T4" fmla="*/ 33 w 349"/>
                <a:gd name="T5" fmla="*/ 67 h 67"/>
                <a:gd name="T6" fmla="*/ 0 w 349"/>
                <a:gd name="T7" fmla="*/ 33 h 67"/>
                <a:gd name="T8" fmla="*/ 33 w 349"/>
                <a:gd name="T9" fmla="*/ 0 h 67"/>
                <a:gd name="T10" fmla="*/ 316 w 349"/>
                <a:gd name="T11" fmla="*/ 0 h 67"/>
                <a:gd name="T12" fmla="*/ 349 w 349"/>
                <a:gd name="T13" fmla="*/ 3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67">
                  <a:moveTo>
                    <a:pt x="349" y="33"/>
                  </a:moveTo>
                  <a:cubicBezTo>
                    <a:pt x="349" y="52"/>
                    <a:pt x="334" y="67"/>
                    <a:pt x="31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5" y="67"/>
                    <a:pt x="0" y="52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4" y="0"/>
                    <a:pt x="349" y="15"/>
                    <a:pt x="349" y="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Freeform 96"/>
            <p:cNvSpPr>
              <a:spLocks/>
            </p:cNvSpPr>
            <p:nvPr/>
          </p:nvSpPr>
          <p:spPr bwMode="auto">
            <a:xfrm>
              <a:off x="9046567" y="5420492"/>
              <a:ext cx="504941" cy="97316"/>
            </a:xfrm>
            <a:custGeom>
              <a:avLst/>
              <a:gdLst>
                <a:gd name="T0" fmla="*/ 349 w 349"/>
                <a:gd name="T1" fmla="*/ 34 h 67"/>
                <a:gd name="T2" fmla="*/ 316 w 349"/>
                <a:gd name="T3" fmla="*/ 67 h 67"/>
                <a:gd name="T4" fmla="*/ 33 w 349"/>
                <a:gd name="T5" fmla="*/ 67 h 67"/>
                <a:gd name="T6" fmla="*/ 0 w 349"/>
                <a:gd name="T7" fmla="*/ 34 h 67"/>
                <a:gd name="T8" fmla="*/ 33 w 349"/>
                <a:gd name="T9" fmla="*/ 0 h 67"/>
                <a:gd name="T10" fmla="*/ 316 w 349"/>
                <a:gd name="T11" fmla="*/ 0 h 67"/>
                <a:gd name="T12" fmla="*/ 349 w 349"/>
                <a:gd name="T13" fmla="*/ 3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67">
                  <a:moveTo>
                    <a:pt x="349" y="34"/>
                  </a:moveTo>
                  <a:cubicBezTo>
                    <a:pt x="349" y="52"/>
                    <a:pt x="334" y="67"/>
                    <a:pt x="31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4" y="0"/>
                    <a:pt x="349" y="15"/>
                    <a:pt x="349" y="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97"/>
            <p:cNvSpPr>
              <a:spLocks/>
            </p:cNvSpPr>
            <p:nvPr/>
          </p:nvSpPr>
          <p:spPr bwMode="auto">
            <a:xfrm>
              <a:off x="9046567" y="5549635"/>
              <a:ext cx="504941" cy="96704"/>
            </a:xfrm>
            <a:custGeom>
              <a:avLst/>
              <a:gdLst>
                <a:gd name="T0" fmla="*/ 349 w 349"/>
                <a:gd name="T1" fmla="*/ 34 h 67"/>
                <a:gd name="T2" fmla="*/ 316 w 349"/>
                <a:gd name="T3" fmla="*/ 67 h 67"/>
                <a:gd name="T4" fmla="*/ 33 w 349"/>
                <a:gd name="T5" fmla="*/ 67 h 67"/>
                <a:gd name="T6" fmla="*/ 0 w 349"/>
                <a:gd name="T7" fmla="*/ 34 h 67"/>
                <a:gd name="T8" fmla="*/ 33 w 349"/>
                <a:gd name="T9" fmla="*/ 0 h 67"/>
                <a:gd name="T10" fmla="*/ 316 w 349"/>
                <a:gd name="T11" fmla="*/ 0 h 67"/>
                <a:gd name="T12" fmla="*/ 349 w 349"/>
                <a:gd name="T13" fmla="*/ 3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67">
                  <a:moveTo>
                    <a:pt x="349" y="34"/>
                  </a:moveTo>
                  <a:cubicBezTo>
                    <a:pt x="349" y="52"/>
                    <a:pt x="334" y="67"/>
                    <a:pt x="31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4" y="0"/>
                    <a:pt x="349" y="15"/>
                    <a:pt x="349" y="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98"/>
            <p:cNvSpPr>
              <a:spLocks noChangeArrowheads="1"/>
            </p:cNvSpPr>
            <p:nvPr/>
          </p:nvSpPr>
          <p:spPr bwMode="auto">
            <a:xfrm>
              <a:off x="9120625" y="5322564"/>
              <a:ext cx="34887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Rectangle 99"/>
            <p:cNvSpPr>
              <a:spLocks noChangeArrowheads="1"/>
            </p:cNvSpPr>
            <p:nvPr/>
          </p:nvSpPr>
          <p:spPr bwMode="auto">
            <a:xfrm>
              <a:off x="9175710" y="5322564"/>
              <a:ext cx="33051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100"/>
            <p:cNvSpPr>
              <a:spLocks noChangeArrowheads="1"/>
            </p:cNvSpPr>
            <p:nvPr/>
          </p:nvSpPr>
          <p:spPr bwMode="auto">
            <a:xfrm>
              <a:off x="9228958" y="5322564"/>
              <a:ext cx="33663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Rectangle 101"/>
            <p:cNvSpPr>
              <a:spLocks noChangeArrowheads="1"/>
            </p:cNvSpPr>
            <p:nvPr/>
          </p:nvSpPr>
          <p:spPr bwMode="auto">
            <a:xfrm>
              <a:off x="9282818" y="5322564"/>
              <a:ext cx="33051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Rectangle 102"/>
            <p:cNvSpPr>
              <a:spLocks noChangeArrowheads="1"/>
            </p:cNvSpPr>
            <p:nvPr/>
          </p:nvSpPr>
          <p:spPr bwMode="auto">
            <a:xfrm>
              <a:off x="9336067" y="5322564"/>
              <a:ext cx="34887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103"/>
            <p:cNvSpPr>
              <a:spLocks noChangeArrowheads="1"/>
            </p:cNvSpPr>
            <p:nvPr/>
          </p:nvSpPr>
          <p:spPr bwMode="auto">
            <a:xfrm>
              <a:off x="9389927" y="5322564"/>
              <a:ext cx="34275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Rectangle 104"/>
            <p:cNvSpPr>
              <a:spLocks noChangeArrowheads="1"/>
            </p:cNvSpPr>
            <p:nvPr/>
          </p:nvSpPr>
          <p:spPr bwMode="auto">
            <a:xfrm>
              <a:off x="9443176" y="5322564"/>
              <a:ext cx="34887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105"/>
            <p:cNvSpPr>
              <a:spLocks noChangeArrowheads="1"/>
            </p:cNvSpPr>
            <p:nvPr/>
          </p:nvSpPr>
          <p:spPr bwMode="auto">
            <a:xfrm>
              <a:off x="9120625" y="5582685"/>
              <a:ext cx="34887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106"/>
            <p:cNvSpPr>
              <a:spLocks noChangeArrowheads="1"/>
            </p:cNvSpPr>
            <p:nvPr/>
          </p:nvSpPr>
          <p:spPr bwMode="auto">
            <a:xfrm>
              <a:off x="9175710" y="5582685"/>
              <a:ext cx="33051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7"/>
            <p:cNvSpPr>
              <a:spLocks noChangeArrowheads="1"/>
            </p:cNvSpPr>
            <p:nvPr/>
          </p:nvSpPr>
          <p:spPr bwMode="auto">
            <a:xfrm>
              <a:off x="9228958" y="5582685"/>
              <a:ext cx="33663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8"/>
            <p:cNvSpPr>
              <a:spLocks noChangeArrowheads="1"/>
            </p:cNvSpPr>
            <p:nvPr/>
          </p:nvSpPr>
          <p:spPr bwMode="auto">
            <a:xfrm>
              <a:off x="9336067" y="5582685"/>
              <a:ext cx="34887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9"/>
            <p:cNvSpPr>
              <a:spLocks noChangeArrowheads="1"/>
            </p:cNvSpPr>
            <p:nvPr/>
          </p:nvSpPr>
          <p:spPr bwMode="auto">
            <a:xfrm>
              <a:off x="9443176" y="5582685"/>
              <a:ext cx="34887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110"/>
            <p:cNvSpPr>
              <a:spLocks noChangeArrowheads="1"/>
            </p:cNvSpPr>
            <p:nvPr/>
          </p:nvSpPr>
          <p:spPr bwMode="auto">
            <a:xfrm>
              <a:off x="9237527" y="5448034"/>
              <a:ext cx="39171" cy="3917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11"/>
            <p:cNvSpPr>
              <a:spLocks noChangeArrowheads="1"/>
            </p:cNvSpPr>
            <p:nvPr/>
          </p:nvSpPr>
          <p:spPr bwMode="auto">
            <a:xfrm>
              <a:off x="9172649" y="5448034"/>
              <a:ext cx="40395" cy="3917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Oval 112"/>
            <p:cNvSpPr>
              <a:spLocks noChangeArrowheads="1"/>
            </p:cNvSpPr>
            <p:nvPr/>
          </p:nvSpPr>
          <p:spPr bwMode="auto">
            <a:xfrm>
              <a:off x="9108996" y="5448034"/>
              <a:ext cx="39171" cy="3917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7" name="TextBox 62"/>
          <p:cNvSpPr txBox="1"/>
          <p:nvPr/>
        </p:nvSpPr>
        <p:spPr>
          <a:xfrm>
            <a:off x="1287217" y="181852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ectangle 64"/>
          <p:cNvSpPr/>
          <p:nvPr/>
        </p:nvSpPr>
        <p:spPr>
          <a:xfrm>
            <a:off x="1282292" y="2083075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Donut 65"/>
          <p:cNvSpPr/>
          <p:nvPr/>
        </p:nvSpPr>
        <p:spPr>
          <a:xfrm>
            <a:off x="1370341" y="3519677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Freeform 66"/>
          <p:cNvSpPr>
            <a:spLocks noEditPoints="1"/>
          </p:cNvSpPr>
          <p:nvPr/>
        </p:nvSpPr>
        <p:spPr bwMode="auto">
          <a:xfrm>
            <a:off x="1576097" y="3717118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4" name="Freeform 67"/>
          <p:cNvSpPr>
            <a:spLocks noEditPoints="1"/>
          </p:cNvSpPr>
          <p:nvPr/>
        </p:nvSpPr>
        <p:spPr bwMode="auto">
          <a:xfrm>
            <a:off x="1547746" y="5242261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Freeform 68"/>
          <p:cNvSpPr>
            <a:spLocks noEditPoints="1"/>
          </p:cNvSpPr>
          <p:nvPr/>
        </p:nvSpPr>
        <p:spPr bwMode="auto">
          <a:xfrm>
            <a:off x="4287300" y="5239740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Freeform 69"/>
          <p:cNvSpPr>
            <a:spLocks noEditPoints="1"/>
          </p:cNvSpPr>
          <p:nvPr/>
        </p:nvSpPr>
        <p:spPr bwMode="auto">
          <a:xfrm>
            <a:off x="4277168" y="3729971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Donut 70"/>
          <p:cNvSpPr/>
          <p:nvPr/>
        </p:nvSpPr>
        <p:spPr>
          <a:xfrm>
            <a:off x="4043745" y="503671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8" name="Donut 71"/>
          <p:cNvSpPr/>
          <p:nvPr/>
        </p:nvSpPr>
        <p:spPr>
          <a:xfrm>
            <a:off x="1364921" y="50368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Donut 72"/>
          <p:cNvSpPr/>
          <p:nvPr/>
        </p:nvSpPr>
        <p:spPr>
          <a:xfrm>
            <a:off x="4038039" y="351967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Box 73"/>
          <p:cNvSpPr txBox="1"/>
          <p:nvPr/>
        </p:nvSpPr>
        <p:spPr>
          <a:xfrm>
            <a:off x="2112994" y="382768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Box 74"/>
          <p:cNvSpPr txBox="1"/>
          <p:nvPr/>
        </p:nvSpPr>
        <p:spPr>
          <a:xfrm>
            <a:off x="2112994" y="355845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TextBox 75"/>
          <p:cNvSpPr txBox="1"/>
          <p:nvPr/>
        </p:nvSpPr>
        <p:spPr>
          <a:xfrm>
            <a:off x="4810998" y="3827681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TextBox 76"/>
          <p:cNvSpPr txBox="1"/>
          <p:nvPr/>
        </p:nvSpPr>
        <p:spPr>
          <a:xfrm>
            <a:off x="4810998" y="355845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TextBox 77"/>
          <p:cNvSpPr txBox="1"/>
          <p:nvPr/>
        </p:nvSpPr>
        <p:spPr>
          <a:xfrm>
            <a:off x="2112994" y="5353627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TextBox 78"/>
          <p:cNvSpPr txBox="1"/>
          <p:nvPr/>
        </p:nvSpPr>
        <p:spPr>
          <a:xfrm>
            <a:off x="2112994" y="506782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TextBox 79"/>
          <p:cNvSpPr txBox="1"/>
          <p:nvPr/>
        </p:nvSpPr>
        <p:spPr>
          <a:xfrm>
            <a:off x="4810998" y="5353627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7" name="TextBox 80"/>
          <p:cNvSpPr txBox="1"/>
          <p:nvPr/>
        </p:nvSpPr>
        <p:spPr>
          <a:xfrm>
            <a:off x="4810998" y="506782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81"/>
          <p:cNvSpPr/>
          <p:nvPr/>
        </p:nvSpPr>
        <p:spPr>
          <a:xfrm>
            <a:off x="1317222" y="425448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Rectangle 82"/>
          <p:cNvSpPr/>
          <p:nvPr/>
        </p:nvSpPr>
        <p:spPr>
          <a:xfrm>
            <a:off x="1317222" y="57780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0" name="Rectangle 83"/>
          <p:cNvSpPr/>
          <p:nvPr/>
        </p:nvSpPr>
        <p:spPr>
          <a:xfrm>
            <a:off x="3981534" y="425448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1" name="Rectangle 84"/>
          <p:cNvSpPr/>
          <p:nvPr/>
        </p:nvSpPr>
        <p:spPr>
          <a:xfrm>
            <a:off x="3975405" y="57780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文本框 12"/>
          <p:cNvSpPr txBox="1">
            <a:spLocks noChangeArrowheads="1"/>
          </p:cNvSpPr>
          <p:nvPr/>
        </p:nvSpPr>
        <p:spPr bwMode="auto">
          <a:xfrm>
            <a:off x="-1" y="520700"/>
            <a:ext cx="25257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xmlns="" val="256912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/>
      <p:bldP spid="128" grpId="0"/>
      <p:bldP spid="129" grpId="0" animBg="1"/>
      <p:bldP spid="130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/>
      <p:bldP spid="161" grpId="0"/>
      <p:bldP spid="162" grpId="0"/>
      <p:bldP spid="163" grpId="0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11757967" y="88002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28091"/>
            <a:ext cx="12858750" cy="7360741"/>
          </a:xfrm>
          <a:prstGeom prst="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3501938" y="5605791"/>
            <a:ext cx="6174762" cy="60727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778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26" tIns="64263" rIns="128526" bIns="64263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4485766" y="5635651"/>
            <a:ext cx="4283101" cy="499113"/>
          </a:xfrm>
          <a:prstGeom prst="rect">
            <a:avLst/>
          </a:prstGeom>
          <a:noFill/>
        </p:spPr>
        <p:txBody>
          <a:bodyPr wrap="none" lIns="128526" tIns="64263" rIns="128526" bIns="64263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适用于工作总结</a:t>
            </a:r>
            <a:r>
              <a:rPr lang="en-US" altLang="zh-CN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工作计划</a:t>
            </a:r>
            <a:r>
              <a:rPr lang="en-US" altLang="zh-CN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项目介绍</a:t>
            </a:r>
            <a:endParaRPr lang="zh-CN" altLang="zh-CN" sz="20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4" name="Group 91"/>
          <p:cNvGrpSpPr>
            <a:grpSpLocks/>
          </p:cNvGrpSpPr>
          <p:nvPr/>
        </p:nvGrpSpPr>
        <p:grpSpPr bwMode="auto">
          <a:xfrm>
            <a:off x="3517003" y="5627611"/>
            <a:ext cx="549116" cy="829850"/>
            <a:chOff x="936" y="1480"/>
            <a:chExt cx="1589" cy="2402"/>
          </a:xfrm>
        </p:grpSpPr>
        <p:grpSp>
          <p:nvGrpSpPr>
            <p:cNvPr id="15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99"/>
              <a:chOff x="1754168" y="3653262"/>
              <a:chExt cx="1857599" cy="2968056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cs typeface="+mn-ea"/>
                  <a:sym typeface="+mn-lt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solidFill>
                    <a:srgbClr val="0087C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336919" y="4093187"/>
                <a:ext cx="689023" cy="2528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3797" b="1">
                  <a:solidFill>
                    <a:srgbClr val="CA0098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4" name="TextBox 1"/>
          <p:cNvSpPr txBox="1"/>
          <p:nvPr/>
        </p:nvSpPr>
        <p:spPr>
          <a:xfrm>
            <a:off x="2108894" y="4643609"/>
            <a:ext cx="9036841" cy="1145444"/>
          </a:xfrm>
          <a:prstGeom prst="rect">
            <a:avLst/>
          </a:prstGeom>
          <a:noFill/>
        </p:spPr>
        <p:txBody>
          <a:bodyPr wrap="square" lIns="128526" tIns="64263" rIns="128526" bIns="64263" rtlCol="0">
            <a:spAutoFit/>
          </a:bodyPr>
          <a:lstStyle/>
          <a:p>
            <a:pPr algn="ctr"/>
            <a:r>
              <a:rPr lang="zh-CN" altLang="en-US" sz="6600" dirty="0" smtClean="0">
                <a:solidFill>
                  <a:srgbClr val="00206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感谢聆听 批评指导</a:t>
            </a:r>
            <a:endParaRPr lang="zh-CN" altLang="en-US" sz="6600" dirty="0">
              <a:solidFill>
                <a:srgbClr val="00206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5" name="TextBox 4"/>
          <p:cNvSpPr txBox="1"/>
          <p:nvPr/>
        </p:nvSpPr>
        <p:spPr>
          <a:xfrm>
            <a:off x="3822026" y="6227169"/>
            <a:ext cx="5610579" cy="313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200" b="1" cap="all" dirty="0">
                <a:solidFill>
                  <a:schemeClr val="accent1"/>
                </a:solidFill>
              </a:rPr>
              <a:t>Is suitable for the job summary/plan/project is introduced</a:t>
            </a:r>
            <a:endParaRPr lang="zh-CN" altLang="zh-CN" sz="1200" cap="all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4505825" y="6540203"/>
            <a:ext cx="4638194" cy="387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汇报部门：销售部     汇报人：某某</a:t>
            </a:r>
            <a:endParaRPr lang="zh-CN" altLang="zh-CN" sz="1600" cap="all" spc="3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27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83161" y="5848549"/>
            <a:ext cx="2074262" cy="49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9717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17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17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17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17"/>
                            </p:stCondLst>
                            <p:childTnLst>
                              <p:par>
                                <p:cTn id="2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-6.93591E-7 L 0.42037 0.0008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2" y="4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4.61809E-6 L 0.41457 -0.002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8" y="-11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17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17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17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24" grpId="0"/>
      <p:bldP spid="25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建筑行业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4|1.5|1.4"/>
</p:tagLst>
</file>

<file path=ppt/theme/theme1.xml><?xml version="1.0" encoding="utf-8"?>
<a:theme xmlns:a="http://schemas.openxmlformats.org/drawingml/2006/main" name="PPT家园">
  <a:themeElements>
    <a:clrScheme name="自定义 35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E7DC2"/>
      </a:accent1>
      <a:accent2>
        <a:srgbClr val="A5A5A5"/>
      </a:accent2>
      <a:accent3>
        <a:srgbClr val="0E7DC2"/>
      </a:accent3>
      <a:accent4>
        <a:srgbClr val="A5A5A5"/>
      </a:accent4>
      <a:accent5>
        <a:srgbClr val="0E7DC2"/>
      </a:accent5>
      <a:accent6>
        <a:srgbClr val="A5A5A5"/>
      </a:accent6>
      <a:hlink>
        <a:srgbClr val="0E7DC2"/>
      </a:hlink>
      <a:folHlink>
        <a:srgbClr val="A5A5A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2491</Words>
  <Application>Microsoft Office PowerPoint</Application>
  <PresentationFormat>自定义</PresentationFormat>
  <Paragraphs>210</Paragraphs>
  <Slides>22</Slides>
  <Notes>13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建筑行业</dc:title>
  <dc:creator/>
  <cp:keywords>PPT</cp:keywords>
  <cp:lastModifiedBy/>
  <cp:revision>1</cp:revision>
  <dcterms:created xsi:type="dcterms:W3CDTF">2016-10-17T14:00:15Z</dcterms:created>
  <dcterms:modified xsi:type="dcterms:W3CDTF">2020-07-06T10:23:48Z</dcterms:modified>
</cp:coreProperties>
</file>